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394" autoAdjust="0"/>
  </p:normalViewPr>
  <p:slideViewPr>
    <p:cSldViewPr snapToGrid="0">
      <p:cViewPr>
        <p:scale>
          <a:sx n="100" d="100"/>
          <a:sy n="100" d="100"/>
        </p:scale>
        <p:origin x="534" y="-14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nan Saood" userId="bbc073ad606db01a" providerId="LiveId" clId="{0F13C48E-0DC3-435C-B926-1A49303E7A3F}"/>
    <pc:docChg chg="modSld">
      <pc:chgData name="Adnan Saood" userId="bbc073ad606db01a" providerId="LiveId" clId="{0F13C48E-0DC3-435C-B926-1A49303E7A3F}" dt="2021-01-23T21:34:46.582" v="3" actId="14100"/>
      <pc:docMkLst>
        <pc:docMk/>
      </pc:docMkLst>
      <pc:sldChg chg="addSp modSp mod">
        <pc:chgData name="Adnan Saood" userId="bbc073ad606db01a" providerId="LiveId" clId="{0F13C48E-0DC3-435C-B926-1A49303E7A3F}" dt="2021-01-23T21:34:46.582" v="3" actId="14100"/>
        <pc:sldMkLst>
          <pc:docMk/>
          <pc:sldMk cId="2110613715" sldId="256"/>
        </pc:sldMkLst>
        <pc:spChg chg="mod">
          <ac:chgData name="Adnan Saood" userId="bbc073ad606db01a" providerId="LiveId" clId="{0F13C48E-0DC3-435C-B926-1A49303E7A3F}" dt="2021-01-23T21:34:32.829" v="0" actId="164"/>
          <ac:spMkLst>
            <pc:docMk/>
            <pc:sldMk cId="2110613715" sldId="256"/>
            <ac:spMk id="54" creationId="{46A39EC9-E292-4A23-B7FE-9CDC71C24BFC}"/>
          </ac:spMkLst>
        </pc:spChg>
        <pc:spChg chg="mod">
          <ac:chgData name="Adnan Saood" userId="bbc073ad606db01a" providerId="LiveId" clId="{0F13C48E-0DC3-435C-B926-1A49303E7A3F}" dt="2021-01-23T21:34:32.829" v="0" actId="164"/>
          <ac:spMkLst>
            <pc:docMk/>
            <pc:sldMk cId="2110613715" sldId="256"/>
            <ac:spMk id="56" creationId="{7E06D3E4-EC11-4633-B0E1-D68C0AC17640}"/>
          </ac:spMkLst>
        </pc:spChg>
        <pc:spChg chg="mod">
          <ac:chgData name="Adnan Saood" userId="bbc073ad606db01a" providerId="LiveId" clId="{0F13C48E-0DC3-435C-B926-1A49303E7A3F}" dt="2021-01-23T21:34:32.829" v="0" actId="164"/>
          <ac:spMkLst>
            <pc:docMk/>
            <pc:sldMk cId="2110613715" sldId="256"/>
            <ac:spMk id="61" creationId="{83244854-8E95-4FDA-A281-2D980BC5C4BA}"/>
          </ac:spMkLst>
        </pc:spChg>
        <pc:grpChg chg="mod">
          <ac:chgData name="Adnan Saood" userId="bbc073ad606db01a" providerId="LiveId" clId="{0F13C48E-0DC3-435C-B926-1A49303E7A3F}" dt="2021-01-23T21:34:32.829" v="0" actId="164"/>
          <ac:grpSpMkLst>
            <pc:docMk/>
            <pc:sldMk cId="2110613715" sldId="256"/>
            <ac:grpSpMk id="11" creationId="{98A2E6DA-181A-4DAE-AE0C-B65093BB6F81}"/>
          </ac:grpSpMkLst>
        </pc:grpChg>
        <pc:grpChg chg="mod">
          <ac:chgData name="Adnan Saood" userId="bbc073ad606db01a" providerId="LiveId" clId="{0F13C48E-0DC3-435C-B926-1A49303E7A3F}" dt="2021-01-23T21:34:32.829" v="0" actId="164"/>
          <ac:grpSpMkLst>
            <pc:docMk/>
            <pc:sldMk cId="2110613715" sldId="256"/>
            <ac:grpSpMk id="30" creationId="{DC911687-A53A-4CC2-91F4-D594DFEC7914}"/>
          </ac:grpSpMkLst>
        </pc:grpChg>
        <pc:grpChg chg="mod">
          <ac:chgData name="Adnan Saood" userId="bbc073ad606db01a" providerId="LiveId" clId="{0F13C48E-0DC3-435C-B926-1A49303E7A3F}" dt="2021-01-23T21:34:32.829" v="0" actId="164"/>
          <ac:grpSpMkLst>
            <pc:docMk/>
            <pc:sldMk cId="2110613715" sldId="256"/>
            <ac:grpSpMk id="36" creationId="{CBC8EF30-9705-4764-AB17-2672C63D9329}"/>
          </ac:grpSpMkLst>
        </pc:grpChg>
        <pc:grpChg chg="mod">
          <ac:chgData name="Adnan Saood" userId="bbc073ad606db01a" providerId="LiveId" clId="{0F13C48E-0DC3-435C-B926-1A49303E7A3F}" dt="2021-01-23T21:34:32.829" v="0" actId="164"/>
          <ac:grpSpMkLst>
            <pc:docMk/>
            <pc:sldMk cId="2110613715" sldId="256"/>
            <ac:grpSpMk id="42" creationId="{7E9F9C68-A680-4100-81A3-1FB84B93B251}"/>
          </ac:grpSpMkLst>
        </pc:grpChg>
        <pc:grpChg chg="mod">
          <ac:chgData name="Adnan Saood" userId="bbc073ad606db01a" providerId="LiveId" clId="{0F13C48E-0DC3-435C-B926-1A49303E7A3F}" dt="2021-01-23T21:34:32.829" v="0" actId="164"/>
          <ac:grpSpMkLst>
            <pc:docMk/>
            <pc:sldMk cId="2110613715" sldId="256"/>
            <ac:grpSpMk id="48" creationId="{2A0314C5-AD4F-4035-B944-89A538657334}"/>
          </ac:grpSpMkLst>
        </pc:grpChg>
        <pc:grpChg chg="mod">
          <ac:chgData name="Adnan Saood" userId="bbc073ad606db01a" providerId="LiveId" clId="{0F13C48E-0DC3-435C-B926-1A49303E7A3F}" dt="2021-01-23T21:34:32.829" v="0" actId="164"/>
          <ac:grpSpMkLst>
            <pc:docMk/>
            <pc:sldMk cId="2110613715" sldId="256"/>
            <ac:grpSpMk id="75" creationId="{29990568-344C-4BAB-AD76-6F5A8C36C93C}"/>
          </ac:grpSpMkLst>
        </pc:grpChg>
        <pc:grpChg chg="add mod">
          <ac:chgData name="Adnan Saood" userId="bbc073ad606db01a" providerId="LiveId" clId="{0F13C48E-0DC3-435C-B926-1A49303E7A3F}" dt="2021-01-23T21:34:46.582" v="3" actId="14100"/>
          <ac:grpSpMkLst>
            <pc:docMk/>
            <pc:sldMk cId="2110613715" sldId="256"/>
            <ac:grpSpMk id="122" creationId="{41958053-89BD-4312-BCB9-2E4D766E0DD0}"/>
          </ac:grpSpMkLst>
        </pc:grpChg>
        <pc:cxnChg chg="mod">
          <ac:chgData name="Adnan Saood" userId="bbc073ad606db01a" providerId="LiveId" clId="{0F13C48E-0DC3-435C-B926-1A49303E7A3F}" dt="2021-01-23T21:34:32.829" v="0" actId="164"/>
          <ac:cxnSpMkLst>
            <pc:docMk/>
            <pc:sldMk cId="2110613715" sldId="256"/>
            <ac:cxnSpMk id="79" creationId="{7BC9BFD6-6C61-4027-B3AC-F3FE2244C959}"/>
          </ac:cxnSpMkLst>
        </pc:cxnChg>
        <pc:cxnChg chg="mod">
          <ac:chgData name="Adnan Saood" userId="bbc073ad606db01a" providerId="LiveId" clId="{0F13C48E-0DC3-435C-B926-1A49303E7A3F}" dt="2021-01-23T21:34:32.829" v="0" actId="164"/>
          <ac:cxnSpMkLst>
            <pc:docMk/>
            <pc:sldMk cId="2110613715" sldId="256"/>
            <ac:cxnSpMk id="80" creationId="{0DDF7041-C23A-423E-9843-16331629DE1C}"/>
          </ac:cxnSpMkLst>
        </pc:cxnChg>
        <pc:cxnChg chg="mod">
          <ac:chgData name="Adnan Saood" userId="bbc073ad606db01a" providerId="LiveId" clId="{0F13C48E-0DC3-435C-B926-1A49303E7A3F}" dt="2021-01-23T21:34:32.829" v="0" actId="164"/>
          <ac:cxnSpMkLst>
            <pc:docMk/>
            <pc:sldMk cId="2110613715" sldId="256"/>
            <ac:cxnSpMk id="83" creationId="{5BCA29B4-F3A7-4B20-B1DB-80710D20297F}"/>
          </ac:cxnSpMkLst>
        </pc:cxnChg>
        <pc:cxnChg chg="mod">
          <ac:chgData name="Adnan Saood" userId="bbc073ad606db01a" providerId="LiveId" clId="{0F13C48E-0DC3-435C-B926-1A49303E7A3F}" dt="2021-01-23T21:34:32.829" v="0" actId="164"/>
          <ac:cxnSpMkLst>
            <pc:docMk/>
            <pc:sldMk cId="2110613715" sldId="256"/>
            <ac:cxnSpMk id="86" creationId="{2A48263B-6A2F-48AD-A5E0-AD547E0B8975}"/>
          </ac:cxnSpMkLst>
        </pc:cxnChg>
        <pc:cxnChg chg="mod">
          <ac:chgData name="Adnan Saood" userId="bbc073ad606db01a" providerId="LiveId" clId="{0F13C48E-0DC3-435C-B926-1A49303E7A3F}" dt="2021-01-23T21:34:32.829" v="0" actId="164"/>
          <ac:cxnSpMkLst>
            <pc:docMk/>
            <pc:sldMk cId="2110613715" sldId="256"/>
            <ac:cxnSpMk id="89" creationId="{D62A8355-4474-4687-81F6-71E270DC3793}"/>
          </ac:cxnSpMkLst>
        </pc:cxnChg>
        <pc:cxnChg chg="mod">
          <ac:chgData name="Adnan Saood" userId="bbc073ad606db01a" providerId="LiveId" clId="{0F13C48E-0DC3-435C-B926-1A49303E7A3F}" dt="2021-01-23T21:34:32.829" v="0" actId="164"/>
          <ac:cxnSpMkLst>
            <pc:docMk/>
            <pc:sldMk cId="2110613715" sldId="256"/>
            <ac:cxnSpMk id="92" creationId="{2F5252F7-A6A4-400B-A16E-A74D34D233D2}"/>
          </ac:cxnSpMkLst>
        </pc:cxnChg>
        <pc:cxnChg chg="mod">
          <ac:chgData name="Adnan Saood" userId="bbc073ad606db01a" providerId="LiveId" clId="{0F13C48E-0DC3-435C-B926-1A49303E7A3F}" dt="2021-01-23T21:34:32.829" v="0" actId="164"/>
          <ac:cxnSpMkLst>
            <pc:docMk/>
            <pc:sldMk cId="2110613715" sldId="256"/>
            <ac:cxnSpMk id="95" creationId="{B08F2402-C148-4548-BEE2-7456CB4BCAFA}"/>
          </ac:cxnSpMkLst>
        </pc:cxnChg>
        <pc:cxnChg chg="mod">
          <ac:chgData name="Adnan Saood" userId="bbc073ad606db01a" providerId="LiveId" clId="{0F13C48E-0DC3-435C-B926-1A49303E7A3F}" dt="2021-01-23T21:34:32.829" v="0" actId="164"/>
          <ac:cxnSpMkLst>
            <pc:docMk/>
            <pc:sldMk cId="2110613715" sldId="256"/>
            <ac:cxnSpMk id="99" creationId="{8FBCB7ED-A62E-435D-A6C9-0EFD31A12A12}"/>
          </ac:cxnSpMkLst>
        </pc:cxnChg>
        <pc:cxnChg chg="mod">
          <ac:chgData name="Adnan Saood" userId="bbc073ad606db01a" providerId="LiveId" clId="{0F13C48E-0DC3-435C-B926-1A49303E7A3F}" dt="2021-01-23T21:34:32.829" v="0" actId="164"/>
          <ac:cxnSpMkLst>
            <pc:docMk/>
            <pc:sldMk cId="2110613715" sldId="256"/>
            <ac:cxnSpMk id="102" creationId="{9A310CC5-C009-476A-9FDB-E556A503839D}"/>
          </ac:cxnSpMkLst>
        </pc:cxnChg>
        <pc:cxnChg chg="mod">
          <ac:chgData name="Adnan Saood" userId="bbc073ad606db01a" providerId="LiveId" clId="{0F13C48E-0DC3-435C-B926-1A49303E7A3F}" dt="2021-01-23T21:34:32.829" v="0" actId="164"/>
          <ac:cxnSpMkLst>
            <pc:docMk/>
            <pc:sldMk cId="2110613715" sldId="256"/>
            <ac:cxnSpMk id="105" creationId="{F1BFA927-8505-49CC-92C1-229B072D6C8B}"/>
          </ac:cxnSpMkLst>
        </pc:cxnChg>
        <pc:cxnChg chg="mod">
          <ac:chgData name="Adnan Saood" userId="bbc073ad606db01a" providerId="LiveId" clId="{0F13C48E-0DC3-435C-B926-1A49303E7A3F}" dt="2021-01-23T21:34:32.829" v="0" actId="164"/>
          <ac:cxnSpMkLst>
            <pc:docMk/>
            <pc:sldMk cId="2110613715" sldId="256"/>
            <ac:cxnSpMk id="109" creationId="{41B023F8-4A9A-40F9-8E3D-F9EA46063286}"/>
          </ac:cxnSpMkLst>
        </pc:cxnChg>
        <pc:cxnChg chg="mod">
          <ac:chgData name="Adnan Saood" userId="bbc073ad606db01a" providerId="LiveId" clId="{0F13C48E-0DC3-435C-B926-1A49303E7A3F}" dt="2021-01-23T21:34:32.829" v="0" actId="164"/>
          <ac:cxnSpMkLst>
            <pc:docMk/>
            <pc:sldMk cId="2110613715" sldId="256"/>
            <ac:cxnSpMk id="111" creationId="{788D9511-D28C-4118-A933-44CB7E71977E}"/>
          </ac:cxnSpMkLst>
        </pc:cxnChg>
        <pc:cxnChg chg="mod">
          <ac:chgData name="Adnan Saood" userId="bbc073ad606db01a" providerId="LiveId" clId="{0F13C48E-0DC3-435C-B926-1A49303E7A3F}" dt="2021-01-23T21:34:32.829" v="0" actId="164"/>
          <ac:cxnSpMkLst>
            <pc:docMk/>
            <pc:sldMk cId="2110613715" sldId="256"/>
            <ac:cxnSpMk id="113" creationId="{CD90C73D-F79C-43D5-A809-7571025A3F41}"/>
          </ac:cxnSpMkLst>
        </pc:cxnChg>
        <pc:cxnChg chg="mod">
          <ac:chgData name="Adnan Saood" userId="bbc073ad606db01a" providerId="LiveId" clId="{0F13C48E-0DC3-435C-B926-1A49303E7A3F}" dt="2021-01-23T21:34:32.829" v="0" actId="164"/>
          <ac:cxnSpMkLst>
            <pc:docMk/>
            <pc:sldMk cId="2110613715" sldId="256"/>
            <ac:cxnSpMk id="115" creationId="{E3BB6A72-801F-42EA-860B-3F821FE7FF01}"/>
          </ac:cxnSpMkLst>
        </pc:cxnChg>
        <pc:cxnChg chg="mod">
          <ac:chgData name="Adnan Saood" userId="bbc073ad606db01a" providerId="LiveId" clId="{0F13C48E-0DC3-435C-B926-1A49303E7A3F}" dt="2021-01-23T21:34:32.829" v="0" actId="164"/>
          <ac:cxnSpMkLst>
            <pc:docMk/>
            <pc:sldMk cId="2110613715" sldId="256"/>
            <ac:cxnSpMk id="117" creationId="{36A95032-EDB7-4F1D-9FD3-EB5E21C8920D}"/>
          </ac:cxnSpMkLst>
        </pc:cxnChg>
        <pc:cxnChg chg="mod">
          <ac:chgData name="Adnan Saood" userId="bbc073ad606db01a" providerId="LiveId" clId="{0F13C48E-0DC3-435C-B926-1A49303E7A3F}" dt="2021-01-23T21:34:32.829" v="0" actId="164"/>
          <ac:cxnSpMkLst>
            <pc:docMk/>
            <pc:sldMk cId="2110613715" sldId="256"/>
            <ac:cxnSpMk id="119" creationId="{03BF2FA1-B0C1-4DFB-9AE0-33B74AD55525}"/>
          </ac:cxnSpMkLst>
        </pc:cxnChg>
        <pc:cxnChg chg="mod">
          <ac:chgData name="Adnan Saood" userId="bbc073ad606db01a" providerId="LiveId" clId="{0F13C48E-0DC3-435C-B926-1A49303E7A3F}" dt="2021-01-23T21:34:32.829" v="0" actId="164"/>
          <ac:cxnSpMkLst>
            <pc:docMk/>
            <pc:sldMk cId="2110613715" sldId="256"/>
            <ac:cxnSpMk id="121" creationId="{CCD8A1DB-D011-4BDB-84A7-12839D73221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F892-BEB6-4032-9E91-1949C4E4B4BC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FDDA-3F02-40F7-9D7E-590275303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955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F892-BEB6-4032-9E91-1949C4E4B4BC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FDDA-3F02-40F7-9D7E-590275303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00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F892-BEB6-4032-9E91-1949C4E4B4BC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FDDA-3F02-40F7-9D7E-590275303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79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F892-BEB6-4032-9E91-1949C4E4B4BC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FDDA-3F02-40F7-9D7E-590275303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09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F892-BEB6-4032-9E91-1949C4E4B4BC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FDDA-3F02-40F7-9D7E-590275303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572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F892-BEB6-4032-9E91-1949C4E4B4BC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FDDA-3F02-40F7-9D7E-590275303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26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F892-BEB6-4032-9E91-1949C4E4B4BC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FDDA-3F02-40F7-9D7E-590275303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41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F892-BEB6-4032-9E91-1949C4E4B4BC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FDDA-3F02-40F7-9D7E-590275303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44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F892-BEB6-4032-9E91-1949C4E4B4BC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FDDA-3F02-40F7-9D7E-590275303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65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F892-BEB6-4032-9E91-1949C4E4B4BC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FDDA-3F02-40F7-9D7E-590275303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56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F892-BEB6-4032-9E91-1949C4E4B4BC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FDDA-3F02-40F7-9D7E-590275303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75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1F892-BEB6-4032-9E91-1949C4E4B4BC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7FDDA-3F02-40F7-9D7E-590275303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145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 121">
            <a:extLst>
              <a:ext uri="{FF2B5EF4-FFF2-40B4-BE49-F238E27FC236}">
                <a16:creationId xmlns:a16="http://schemas.microsoft.com/office/drawing/2014/main" id="{41958053-89BD-4312-BCB9-2E4D766E0DD0}"/>
              </a:ext>
            </a:extLst>
          </p:cNvPr>
          <p:cNvGrpSpPr/>
          <p:nvPr/>
        </p:nvGrpSpPr>
        <p:grpSpPr>
          <a:xfrm>
            <a:off x="678180" y="984521"/>
            <a:ext cx="2293620" cy="4552680"/>
            <a:chOff x="335280" y="586740"/>
            <a:chExt cx="2979420" cy="534824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8A2E6DA-181A-4DAE-AE0C-B65093BB6F81}"/>
                </a:ext>
              </a:extLst>
            </p:cNvPr>
            <p:cNvGrpSpPr/>
            <p:nvPr/>
          </p:nvGrpSpPr>
          <p:grpSpPr>
            <a:xfrm>
              <a:off x="396240" y="956310"/>
              <a:ext cx="2842260" cy="675322"/>
              <a:chOff x="547688" y="933449"/>
              <a:chExt cx="2615564" cy="995363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55684D0-FF68-42E0-B3A9-D5F567E96DAC}"/>
                  </a:ext>
                </a:extLst>
              </p:cNvPr>
              <p:cNvSpPr/>
              <p:nvPr/>
            </p:nvSpPr>
            <p:spPr>
              <a:xfrm>
                <a:off x="547688" y="933449"/>
                <a:ext cx="2615564" cy="995363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B252670-C19E-43D2-BFF1-09B6D0863FB1}"/>
                  </a:ext>
                </a:extLst>
              </p:cNvPr>
              <p:cNvSpPr/>
              <p:nvPr/>
            </p:nvSpPr>
            <p:spPr>
              <a:xfrm>
                <a:off x="655320" y="1112520"/>
                <a:ext cx="2400300" cy="19050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Conv 4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62236F4-7CE8-4FF3-95B9-20F5CDAFF71D}"/>
                  </a:ext>
                </a:extLst>
              </p:cNvPr>
              <p:cNvSpPr/>
              <p:nvPr/>
            </p:nvSpPr>
            <p:spPr>
              <a:xfrm>
                <a:off x="655320" y="1303020"/>
                <a:ext cx="2400300" cy="19050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/>
                  <a:t>Batchnorm</a:t>
                </a:r>
                <a:endParaRPr lang="en-US" sz="800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BA4A260-3460-482B-B159-C779372E3C5B}"/>
                  </a:ext>
                </a:extLst>
              </p:cNvPr>
              <p:cNvSpPr/>
              <p:nvPr/>
            </p:nvSpPr>
            <p:spPr>
              <a:xfrm>
                <a:off x="655320" y="1493520"/>
                <a:ext cx="2400300" cy="19050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/>
                  <a:t>ReLu</a:t>
                </a:r>
                <a:endParaRPr lang="en-US" sz="800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3776E69-134A-4846-9372-DAB30AB79534}"/>
                  </a:ext>
                </a:extLst>
              </p:cNvPr>
              <p:cNvSpPr/>
              <p:nvPr/>
            </p:nvSpPr>
            <p:spPr>
              <a:xfrm>
                <a:off x="655320" y="1684020"/>
                <a:ext cx="2400300" cy="19050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/>
                  <a:t>Maxpool</a:t>
                </a:r>
                <a:endParaRPr lang="en-US" sz="800" dirty="0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C911687-A53A-4CC2-91F4-D594DFEC7914}"/>
                </a:ext>
              </a:extLst>
            </p:cNvPr>
            <p:cNvGrpSpPr/>
            <p:nvPr/>
          </p:nvGrpSpPr>
          <p:grpSpPr>
            <a:xfrm>
              <a:off x="513201" y="1722615"/>
              <a:ext cx="2608338" cy="675322"/>
              <a:chOff x="547688" y="933449"/>
              <a:chExt cx="2615564" cy="995363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94CB76E-9D1D-4424-9C67-88CE10D3E4FD}"/>
                  </a:ext>
                </a:extLst>
              </p:cNvPr>
              <p:cNvSpPr/>
              <p:nvPr/>
            </p:nvSpPr>
            <p:spPr>
              <a:xfrm>
                <a:off x="547688" y="933449"/>
                <a:ext cx="2615564" cy="995363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EF07DB56-A148-4D1B-ACCE-D82040E88A3B}"/>
                  </a:ext>
                </a:extLst>
              </p:cNvPr>
              <p:cNvSpPr/>
              <p:nvPr/>
            </p:nvSpPr>
            <p:spPr>
              <a:xfrm>
                <a:off x="655320" y="1112520"/>
                <a:ext cx="2400300" cy="19050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Conv 4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279A3133-87D5-4797-8254-B8BBB8834E39}"/>
                  </a:ext>
                </a:extLst>
              </p:cNvPr>
              <p:cNvSpPr/>
              <p:nvPr/>
            </p:nvSpPr>
            <p:spPr>
              <a:xfrm>
                <a:off x="655320" y="1303020"/>
                <a:ext cx="2400300" cy="19050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/>
                  <a:t>Batchnorm</a:t>
                </a:r>
                <a:endParaRPr lang="en-US" sz="800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809BD5B8-1715-4EFA-AB37-167B8008DB00}"/>
                  </a:ext>
                </a:extLst>
              </p:cNvPr>
              <p:cNvSpPr/>
              <p:nvPr/>
            </p:nvSpPr>
            <p:spPr>
              <a:xfrm>
                <a:off x="655320" y="1493520"/>
                <a:ext cx="2400300" cy="19050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/>
                  <a:t>ReLu</a:t>
                </a:r>
                <a:endParaRPr lang="en-US" sz="800" dirty="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CD05680-E09F-4C2A-99C8-13437ADF7143}"/>
                  </a:ext>
                </a:extLst>
              </p:cNvPr>
              <p:cNvSpPr/>
              <p:nvPr/>
            </p:nvSpPr>
            <p:spPr>
              <a:xfrm>
                <a:off x="655320" y="1684020"/>
                <a:ext cx="2400300" cy="19050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/>
                  <a:t>Maxpool</a:t>
                </a:r>
                <a:endParaRPr lang="en-US" sz="800" dirty="0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BC8EF30-9705-4764-AB17-2672C63D9329}"/>
                </a:ext>
              </a:extLst>
            </p:cNvPr>
            <p:cNvGrpSpPr/>
            <p:nvPr/>
          </p:nvGrpSpPr>
          <p:grpSpPr>
            <a:xfrm>
              <a:off x="620536" y="2519431"/>
              <a:ext cx="2393668" cy="675322"/>
              <a:chOff x="547688" y="933449"/>
              <a:chExt cx="2615564" cy="995363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9959992-9E6B-4478-BA01-493FF3F3C19B}"/>
                  </a:ext>
                </a:extLst>
              </p:cNvPr>
              <p:cNvSpPr/>
              <p:nvPr/>
            </p:nvSpPr>
            <p:spPr>
              <a:xfrm>
                <a:off x="547688" y="933449"/>
                <a:ext cx="2615564" cy="995363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747C2800-A570-4080-8C18-EDC3B99CC6DD}"/>
                  </a:ext>
                </a:extLst>
              </p:cNvPr>
              <p:cNvSpPr/>
              <p:nvPr/>
            </p:nvSpPr>
            <p:spPr>
              <a:xfrm>
                <a:off x="655320" y="1112520"/>
                <a:ext cx="2400300" cy="19050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Conv 4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0770E306-9ADE-48C9-A44C-20034C2F892F}"/>
                  </a:ext>
                </a:extLst>
              </p:cNvPr>
              <p:cNvSpPr/>
              <p:nvPr/>
            </p:nvSpPr>
            <p:spPr>
              <a:xfrm>
                <a:off x="655320" y="1303020"/>
                <a:ext cx="2400300" cy="19050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/>
                  <a:t>Batchnorm</a:t>
                </a:r>
                <a:endParaRPr lang="en-US" sz="800" dirty="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AD20691F-ACDE-4725-A59D-D35D807D5537}"/>
                  </a:ext>
                </a:extLst>
              </p:cNvPr>
              <p:cNvSpPr/>
              <p:nvPr/>
            </p:nvSpPr>
            <p:spPr>
              <a:xfrm>
                <a:off x="655320" y="1493520"/>
                <a:ext cx="2400300" cy="19050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/>
                  <a:t>ReLu</a:t>
                </a:r>
                <a:endParaRPr lang="en-US" sz="800" dirty="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6791EEA5-E5F7-4A79-B9F0-CF5D7DCB0E0C}"/>
                  </a:ext>
                </a:extLst>
              </p:cNvPr>
              <p:cNvSpPr/>
              <p:nvPr/>
            </p:nvSpPr>
            <p:spPr>
              <a:xfrm>
                <a:off x="655320" y="1684020"/>
                <a:ext cx="2400300" cy="19050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/>
                  <a:t>Maxpool</a:t>
                </a:r>
                <a:endParaRPr lang="en-US" sz="800" dirty="0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E9F9C68-A680-4100-81A3-1FB84B93B251}"/>
                </a:ext>
              </a:extLst>
            </p:cNvPr>
            <p:cNvGrpSpPr/>
            <p:nvPr/>
          </p:nvGrpSpPr>
          <p:grpSpPr>
            <a:xfrm>
              <a:off x="719037" y="3316247"/>
              <a:ext cx="2196666" cy="675322"/>
              <a:chOff x="547688" y="933449"/>
              <a:chExt cx="2615564" cy="995363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F00B09B2-EC88-4EE2-A8B4-305A3ED34EB5}"/>
                  </a:ext>
                </a:extLst>
              </p:cNvPr>
              <p:cNvSpPr/>
              <p:nvPr/>
            </p:nvSpPr>
            <p:spPr>
              <a:xfrm>
                <a:off x="547688" y="933449"/>
                <a:ext cx="2615564" cy="995363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46C9A1F-6981-4E0E-904F-EE30E5818A80}"/>
                  </a:ext>
                </a:extLst>
              </p:cNvPr>
              <p:cNvSpPr/>
              <p:nvPr/>
            </p:nvSpPr>
            <p:spPr>
              <a:xfrm>
                <a:off x="655320" y="1112520"/>
                <a:ext cx="2400300" cy="19050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Conv 4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7E05BDE4-355C-405A-8C86-76719D22D08B}"/>
                  </a:ext>
                </a:extLst>
              </p:cNvPr>
              <p:cNvSpPr/>
              <p:nvPr/>
            </p:nvSpPr>
            <p:spPr>
              <a:xfrm>
                <a:off x="655320" y="1303020"/>
                <a:ext cx="2400300" cy="19050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/>
                  <a:t>Batchnorm</a:t>
                </a:r>
                <a:endParaRPr lang="en-US" sz="800" dirty="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CAB930B-221D-4737-8049-81292703913A}"/>
                  </a:ext>
                </a:extLst>
              </p:cNvPr>
              <p:cNvSpPr/>
              <p:nvPr/>
            </p:nvSpPr>
            <p:spPr>
              <a:xfrm>
                <a:off x="655320" y="1493520"/>
                <a:ext cx="2400300" cy="19050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/>
                  <a:t>ReLu</a:t>
                </a:r>
                <a:endParaRPr lang="en-US" sz="800" dirty="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0106F3E1-17C1-4F3C-989E-FBD2FF79373A}"/>
                  </a:ext>
                </a:extLst>
              </p:cNvPr>
              <p:cNvSpPr/>
              <p:nvPr/>
            </p:nvSpPr>
            <p:spPr>
              <a:xfrm>
                <a:off x="655320" y="1684020"/>
                <a:ext cx="2400300" cy="19050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/>
                  <a:t>Maxpool</a:t>
                </a:r>
                <a:endParaRPr lang="en-US" sz="800" dirty="0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A0314C5-AD4F-4035-B944-89A538657334}"/>
                </a:ext>
              </a:extLst>
            </p:cNvPr>
            <p:cNvGrpSpPr/>
            <p:nvPr/>
          </p:nvGrpSpPr>
          <p:grpSpPr>
            <a:xfrm>
              <a:off x="809431" y="4120817"/>
              <a:ext cx="2015878" cy="675322"/>
              <a:chOff x="547688" y="933449"/>
              <a:chExt cx="2615564" cy="995363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8FE01F06-96B5-4773-86BF-617C21DA5CB1}"/>
                  </a:ext>
                </a:extLst>
              </p:cNvPr>
              <p:cNvSpPr/>
              <p:nvPr/>
            </p:nvSpPr>
            <p:spPr>
              <a:xfrm>
                <a:off x="547688" y="933449"/>
                <a:ext cx="2615564" cy="995363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D2082DF-75B1-49E7-8B16-8C8A0605E7A1}"/>
                  </a:ext>
                </a:extLst>
              </p:cNvPr>
              <p:cNvSpPr/>
              <p:nvPr/>
            </p:nvSpPr>
            <p:spPr>
              <a:xfrm>
                <a:off x="655320" y="1112520"/>
                <a:ext cx="2400300" cy="19050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Conv 4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87604A6-2450-4627-8B1F-1BB1088FFE75}"/>
                  </a:ext>
                </a:extLst>
              </p:cNvPr>
              <p:cNvSpPr/>
              <p:nvPr/>
            </p:nvSpPr>
            <p:spPr>
              <a:xfrm>
                <a:off x="655320" y="1303020"/>
                <a:ext cx="2400300" cy="19050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/>
                  <a:t>Batchnorm</a:t>
                </a:r>
                <a:endParaRPr lang="en-US" sz="800" dirty="0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AE861857-17B2-4535-A718-81AA79F13D32}"/>
                  </a:ext>
                </a:extLst>
              </p:cNvPr>
              <p:cNvSpPr/>
              <p:nvPr/>
            </p:nvSpPr>
            <p:spPr>
              <a:xfrm>
                <a:off x="655320" y="1493520"/>
                <a:ext cx="2400300" cy="19050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/>
                  <a:t>ReLu</a:t>
                </a:r>
                <a:endParaRPr lang="en-US" sz="800" dirty="0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52CC3CC-8FF9-4C26-9E0C-7E8C2132274C}"/>
                  </a:ext>
                </a:extLst>
              </p:cNvPr>
              <p:cNvSpPr/>
              <p:nvPr/>
            </p:nvSpPr>
            <p:spPr>
              <a:xfrm>
                <a:off x="655320" y="1684020"/>
                <a:ext cx="2400300" cy="19050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/>
                  <a:t>Maxpool</a:t>
                </a:r>
                <a:endParaRPr lang="en-US" sz="800" dirty="0"/>
              </a:p>
            </p:txBody>
          </p:sp>
        </p:grp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6A39EC9-E292-4A23-B7FE-9CDC71C24BFC}"/>
                </a:ext>
              </a:extLst>
            </p:cNvPr>
            <p:cNvSpPr/>
            <p:nvPr/>
          </p:nvSpPr>
          <p:spPr>
            <a:xfrm>
              <a:off x="335280" y="586740"/>
              <a:ext cx="2979420" cy="16764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Image Input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E06D3E4-EC11-4633-B0E1-D68C0AC17640}"/>
                </a:ext>
              </a:extLst>
            </p:cNvPr>
            <p:cNvSpPr/>
            <p:nvPr/>
          </p:nvSpPr>
          <p:spPr>
            <a:xfrm>
              <a:off x="403860" y="4891643"/>
              <a:ext cx="2842260" cy="21821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Fully Connected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3244854-8E95-4FDA-A281-2D980BC5C4BA}"/>
                </a:ext>
              </a:extLst>
            </p:cNvPr>
            <p:cNvSpPr/>
            <p:nvPr/>
          </p:nvSpPr>
          <p:spPr>
            <a:xfrm>
              <a:off x="403860" y="5182662"/>
              <a:ext cx="2842260" cy="21821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Soft Max</a:t>
              </a: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29990568-344C-4BAB-AD76-6F5A8C36C93C}"/>
                </a:ext>
              </a:extLst>
            </p:cNvPr>
            <p:cNvGrpSpPr/>
            <p:nvPr/>
          </p:nvGrpSpPr>
          <p:grpSpPr>
            <a:xfrm>
              <a:off x="419100" y="5602811"/>
              <a:ext cx="2827020" cy="332170"/>
              <a:chOff x="403860" y="5493701"/>
              <a:chExt cx="2101370" cy="218219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3A6ACB4E-606D-4208-A3F3-31FC3B814558}"/>
                  </a:ext>
                </a:extLst>
              </p:cNvPr>
              <p:cNvSpPr/>
              <p:nvPr/>
            </p:nvSpPr>
            <p:spPr>
              <a:xfrm>
                <a:off x="403860" y="5493701"/>
                <a:ext cx="196215" cy="21821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ar-SY" sz="1400" dirty="0"/>
                  <a:t>١</a:t>
                </a:r>
                <a:endParaRPr lang="en-US" sz="1400" dirty="0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3BC95E74-1050-4E51-8D5A-C97A4ED2A2EE}"/>
                  </a:ext>
                </a:extLst>
              </p:cNvPr>
              <p:cNvSpPr/>
              <p:nvPr/>
            </p:nvSpPr>
            <p:spPr>
              <a:xfrm>
                <a:off x="615544" y="5493701"/>
                <a:ext cx="196215" cy="21821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ar-SY" sz="1400" dirty="0"/>
                  <a:t>٢</a:t>
                </a:r>
                <a:endParaRPr lang="en-US" sz="1400" dirty="0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BCABE1F9-55E5-46C5-AC8A-463ABD099DEC}"/>
                  </a:ext>
                </a:extLst>
              </p:cNvPr>
              <p:cNvSpPr/>
              <p:nvPr/>
            </p:nvSpPr>
            <p:spPr>
              <a:xfrm>
                <a:off x="827228" y="5493701"/>
                <a:ext cx="196215" cy="21821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ar-SY" sz="1400" dirty="0"/>
                  <a:t>٣</a:t>
                </a:r>
                <a:endParaRPr lang="en-US" sz="1400" dirty="0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EF8A9D4C-AA5E-4256-9990-B21EA9CA9045}"/>
                  </a:ext>
                </a:extLst>
              </p:cNvPr>
              <p:cNvSpPr/>
              <p:nvPr/>
            </p:nvSpPr>
            <p:spPr>
              <a:xfrm>
                <a:off x="1038912" y="5493701"/>
                <a:ext cx="196215" cy="21821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ar-SY" sz="1400" dirty="0"/>
                  <a:t>٤</a:t>
                </a:r>
                <a:endParaRPr lang="en-US" sz="1400" dirty="0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7F9B4E59-4D83-45B7-A7A3-C3C33E79426C}"/>
                  </a:ext>
                </a:extLst>
              </p:cNvPr>
              <p:cNvSpPr/>
              <p:nvPr/>
            </p:nvSpPr>
            <p:spPr>
              <a:xfrm>
                <a:off x="1250596" y="5493701"/>
                <a:ext cx="196215" cy="21821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ar-SY" sz="1400" dirty="0"/>
                  <a:t>٥</a:t>
                </a:r>
                <a:endParaRPr lang="en-US" sz="1400" dirty="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EFB253B5-71A9-4B8D-A801-3EF46927C61E}"/>
                  </a:ext>
                </a:extLst>
              </p:cNvPr>
              <p:cNvSpPr/>
              <p:nvPr/>
            </p:nvSpPr>
            <p:spPr>
              <a:xfrm>
                <a:off x="1462280" y="5493701"/>
                <a:ext cx="196215" cy="21821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ar-SY" sz="1400" dirty="0"/>
                  <a:t>٦</a:t>
                </a:r>
                <a:endParaRPr lang="en-US" sz="1400" dirty="0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5E167F8D-F6B4-4F49-B6BD-26955A78E66B}"/>
                  </a:ext>
                </a:extLst>
              </p:cNvPr>
              <p:cNvSpPr/>
              <p:nvPr/>
            </p:nvSpPr>
            <p:spPr>
              <a:xfrm>
                <a:off x="1673964" y="5493701"/>
                <a:ext cx="196215" cy="21821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ar-SY" sz="1400" dirty="0"/>
                  <a:t>٧</a:t>
                </a:r>
                <a:endParaRPr lang="en-US" sz="1400" dirty="0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B01EBAF0-F81E-4D7E-98B0-264A630F4278}"/>
                  </a:ext>
                </a:extLst>
              </p:cNvPr>
              <p:cNvSpPr/>
              <p:nvPr/>
            </p:nvSpPr>
            <p:spPr>
              <a:xfrm>
                <a:off x="1885647" y="5493701"/>
                <a:ext cx="196215" cy="21821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ar-SY" sz="1400" dirty="0"/>
                  <a:t>٨</a:t>
                </a:r>
                <a:endParaRPr lang="en-US" sz="1400" dirty="0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D1F03DB2-48D3-4F84-A447-2A8F101B3889}"/>
                  </a:ext>
                </a:extLst>
              </p:cNvPr>
              <p:cNvSpPr/>
              <p:nvPr/>
            </p:nvSpPr>
            <p:spPr>
              <a:xfrm>
                <a:off x="2097332" y="5493701"/>
                <a:ext cx="196215" cy="21821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ar-SY" sz="1400" dirty="0"/>
                  <a:t>٩</a:t>
                </a:r>
                <a:endParaRPr lang="en-US" sz="1400" dirty="0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722DD705-DD6E-42D8-BE25-5AF268879ADF}"/>
                  </a:ext>
                </a:extLst>
              </p:cNvPr>
              <p:cNvSpPr/>
              <p:nvPr/>
            </p:nvSpPr>
            <p:spPr>
              <a:xfrm>
                <a:off x="2309015" y="5493701"/>
                <a:ext cx="196215" cy="21821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ar-SY" sz="1400" dirty="0"/>
                  <a:t>٠</a:t>
                </a:r>
                <a:endParaRPr lang="en-US" sz="1400" dirty="0"/>
              </a:p>
            </p:txBody>
          </p:sp>
        </p:grp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7BC9BFD6-6C61-4027-B3AC-F3FE2244C959}"/>
                </a:ext>
              </a:extLst>
            </p:cNvPr>
            <p:cNvCxnSpPr>
              <a:stCxn id="61" idx="2"/>
              <a:endCxn id="63" idx="0"/>
            </p:cNvCxnSpPr>
            <p:nvPr/>
          </p:nvCxnSpPr>
          <p:spPr>
            <a:xfrm flipH="1">
              <a:off x="551086" y="5400881"/>
              <a:ext cx="1273904" cy="201930"/>
            </a:xfrm>
            <a:prstGeom prst="straightConnector1">
              <a:avLst/>
            </a:prstGeom>
            <a:ln w="12700" cap="flat">
              <a:solidFill>
                <a:schemeClr val="tx1">
                  <a:alpha val="66000"/>
                </a:schemeClr>
              </a:solidFill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0DDF7041-C23A-423E-9843-16331629DE1C}"/>
                </a:ext>
              </a:extLst>
            </p:cNvPr>
            <p:cNvCxnSpPr>
              <a:cxnSpLocks/>
              <a:stCxn id="61" idx="2"/>
              <a:endCxn id="64" idx="0"/>
            </p:cNvCxnSpPr>
            <p:nvPr/>
          </p:nvCxnSpPr>
          <p:spPr>
            <a:xfrm flipH="1">
              <a:off x="835869" y="5400881"/>
              <a:ext cx="989121" cy="201930"/>
            </a:xfrm>
            <a:prstGeom prst="straightConnector1">
              <a:avLst/>
            </a:prstGeom>
            <a:ln w="12700" cap="flat">
              <a:solidFill>
                <a:schemeClr val="tx1">
                  <a:alpha val="66000"/>
                </a:schemeClr>
              </a:solidFill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5BCA29B4-F3A7-4B20-B1DB-80710D20297F}"/>
                </a:ext>
              </a:extLst>
            </p:cNvPr>
            <p:cNvCxnSpPr>
              <a:cxnSpLocks/>
              <a:stCxn id="61" idx="2"/>
              <a:endCxn id="65" idx="0"/>
            </p:cNvCxnSpPr>
            <p:nvPr/>
          </p:nvCxnSpPr>
          <p:spPr>
            <a:xfrm flipH="1">
              <a:off x="1120652" y="5400881"/>
              <a:ext cx="704338" cy="201930"/>
            </a:xfrm>
            <a:prstGeom prst="straightConnector1">
              <a:avLst/>
            </a:prstGeom>
            <a:ln w="12700" cap="flat">
              <a:solidFill>
                <a:schemeClr val="tx1">
                  <a:alpha val="66000"/>
                </a:schemeClr>
              </a:solidFill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2A48263B-6A2F-48AD-A5E0-AD547E0B8975}"/>
                </a:ext>
              </a:extLst>
            </p:cNvPr>
            <p:cNvCxnSpPr>
              <a:cxnSpLocks/>
              <a:stCxn id="61" idx="2"/>
              <a:endCxn id="66" idx="0"/>
            </p:cNvCxnSpPr>
            <p:nvPr/>
          </p:nvCxnSpPr>
          <p:spPr>
            <a:xfrm flipH="1">
              <a:off x="1405436" y="5400881"/>
              <a:ext cx="419554" cy="201930"/>
            </a:xfrm>
            <a:prstGeom prst="straightConnector1">
              <a:avLst/>
            </a:prstGeom>
            <a:ln w="12700" cap="flat">
              <a:solidFill>
                <a:schemeClr val="tx1">
                  <a:alpha val="66000"/>
                </a:schemeClr>
              </a:solidFill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D62A8355-4474-4687-81F6-71E270DC3793}"/>
                </a:ext>
              </a:extLst>
            </p:cNvPr>
            <p:cNvCxnSpPr>
              <a:cxnSpLocks/>
              <a:stCxn id="61" idx="2"/>
              <a:endCxn id="67" idx="0"/>
            </p:cNvCxnSpPr>
            <p:nvPr/>
          </p:nvCxnSpPr>
          <p:spPr>
            <a:xfrm flipH="1">
              <a:off x="1690219" y="5400881"/>
              <a:ext cx="134771" cy="201930"/>
            </a:xfrm>
            <a:prstGeom prst="straightConnector1">
              <a:avLst/>
            </a:prstGeom>
            <a:ln w="12700" cap="flat">
              <a:solidFill>
                <a:schemeClr val="tx1">
                  <a:alpha val="66000"/>
                </a:schemeClr>
              </a:solidFill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2F5252F7-A6A4-400B-A16E-A74D34D233D2}"/>
                </a:ext>
              </a:extLst>
            </p:cNvPr>
            <p:cNvCxnSpPr>
              <a:cxnSpLocks/>
              <a:stCxn id="61" idx="2"/>
              <a:endCxn id="68" idx="0"/>
            </p:cNvCxnSpPr>
            <p:nvPr/>
          </p:nvCxnSpPr>
          <p:spPr>
            <a:xfrm>
              <a:off x="1824990" y="5400881"/>
              <a:ext cx="150012" cy="201930"/>
            </a:xfrm>
            <a:prstGeom prst="straightConnector1">
              <a:avLst/>
            </a:prstGeom>
            <a:ln w="12700" cap="flat">
              <a:solidFill>
                <a:schemeClr val="tx1">
                  <a:alpha val="66000"/>
                </a:schemeClr>
              </a:solidFill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B08F2402-C148-4548-BEE2-7456CB4BCAFA}"/>
                </a:ext>
              </a:extLst>
            </p:cNvPr>
            <p:cNvCxnSpPr>
              <a:cxnSpLocks/>
              <a:stCxn id="61" idx="2"/>
              <a:endCxn id="69" idx="0"/>
            </p:cNvCxnSpPr>
            <p:nvPr/>
          </p:nvCxnSpPr>
          <p:spPr>
            <a:xfrm>
              <a:off x="1824990" y="5400881"/>
              <a:ext cx="434795" cy="201930"/>
            </a:xfrm>
            <a:prstGeom prst="straightConnector1">
              <a:avLst/>
            </a:prstGeom>
            <a:ln w="12700" cap="flat">
              <a:solidFill>
                <a:schemeClr val="tx1">
                  <a:alpha val="66000"/>
                </a:schemeClr>
              </a:solidFill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8FBCB7ED-A62E-435D-A6C9-0EFD31A12A12}"/>
                </a:ext>
              </a:extLst>
            </p:cNvPr>
            <p:cNvCxnSpPr>
              <a:cxnSpLocks/>
              <a:stCxn id="61" idx="2"/>
              <a:endCxn id="70" idx="0"/>
            </p:cNvCxnSpPr>
            <p:nvPr/>
          </p:nvCxnSpPr>
          <p:spPr>
            <a:xfrm>
              <a:off x="1824990" y="5400881"/>
              <a:ext cx="719577" cy="201930"/>
            </a:xfrm>
            <a:prstGeom prst="straightConnector1">
              <a:avLst/>
            </a:prstGeom>
            <a:ln w="12700" cap="flat">
              <a:solidFill>
                <a:schemeClr val="tx1">
                  <a:alpha val="66000"/>
                </a:schemeClr>
              </a:solidFill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9A310CC5-C009-476A-9FDB-E556A503839D}"/>
                </a:ext>
              </a:extLst>
            </p:cNvPr>
            <p:cNvCxnSpPr>
              <a:cxnSpLocks/>
              <a:stCxn id="61" idx="2"/>
              <a:endCxn id="71" idx="0"/>
            </p:cNvCxnSpPr>
            <p:nvPr/>
          </p:nvCxnSpPr>
          <p:spPr>
            <a:xfrm>
              <a:off x="1824990" y="5400881"/>
              <a:ext cx="1004362" cy="201930"/>
            </a:xfrm>
            <a:prstGeom prst="straightConnector1">
              <a:avLst/>
            </a:prstGeom>
            <a:ln w="12700" cap="flat">
              <a:solidFill>
                <a:schemeClr val="tx1">
                  <a:alpha val="66000"/>
                </a:schemeClr>
              </a:solidFill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F1BFA927-8505-49CC-92C1-229B072D6C8B}"/>
                </a:ext>
              </a:extLst>
            </p:cNvPr>
            <p:cNvCxnSpPr>
              <a:cxnSpLocks/>
              <a:stCxn id="61" idx="2"/>
              <a:endCxn id="72" idx="0"/>
            </p:cNvCxnSpPr>
            <p:nvPr/>
          </p:nvCxnSpPr>
          <p:spPr>
            <a:xfrm>
              <a:off x="1824990" y="5400881"/>
              <a:ext cx="1289144" cy="201930"/>
            </a:xfrm>
            <a:prstGeom prst="straightConnector1">
              <a:avLst/>
            </a:prstGeom>
            <a:ln w="12700" cap="flat">
              <a:solidFill>
                <a:schemeClr val="tx1">
                  <a:alpha val="66000"/>
                </a:schemeClr>
              </a:solidFill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41B023F8-4A9A-40F9-8E3D-F9EA46063286}"/>
                </a:ext>
              </a:extLst>
            </p:cNvPr>
            <p:cNvCxnSpPr>
              <a:stCxn id="56" idx="2"/>
              <a:endCxn id="61" idx="0"/>
            </p:cNvCxnSpPr>
            <p:nvPr/>
          </p:nvCxnSpPr>
          <p:spPr>
            <a:xfrm>
              <a:off x="1824990" y="5109862"/>
              <a:ext cx="0" cy="72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788D9511-D28C-4118-A933-44CB7E71977E}"/>
                </a:ext>
              </a:extLst>
            </p:cNvPr>
            <p:cNvCxnSpPr>
              <a:stCxn id="49" idx="2"/>
              <a:endCxn id="56" idx="0"/>
            </p:cNvCxnSpPr>
            <p:nvPr/>
          </p:nvCxnSpPr>
          <p:spPr>
            <a:xfrm>
              <a:off x="1817370" y="4796139"/>
              <a:ext cx="7620" cy="955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CD90C73D-F79C-43D5-A809-7571025A3F41}"/>
                </a:ext>
              </a:extLst>
            </p:cNvPr>
            <p:cNvCxnSpPr>
              <a:stCxn id="43" idx="2"/>
              <a:endCxn id="49" idx="0"/>
            </p:cNvCxnSpPr>
            <p:nvPr/>
          </p:nvCxnSpPr>
          <p:spPr>
            <a:xfrm>
              <a:off x="1817370" y="3991569"/>
              <a:ext cx="0" cy="1292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E3BB6A72-801F-42EA-860B-3F821FE7FF01}"/>
                </a:ext>
              </a:extLst>
            </p:cNvPr>
            <p:cNvCxnSpPr>
              <a:stCxn id="31" idx="2"/>
              <a:endCxn id="37" idx="0"/>
            </p:cNvCxnSpPr>
            <p:nvPr/>
          </p:nvCxnSpPr>
          <p:spPr>
            <a:xfrm>
              <a:off x="1817370" y="2397937"/>
              <a:ext cx="0" cy="1214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36A95032-EDB7-4F1D-9FD3-EB5E21C8920D}"/>
                </a:ext>
              </a:extLst>
            </p:cNvPr>
            <p:cNvCxnSpPr>
              <a:stCxn id="37" idx="2"/>
              <a:endCxn id="43" idx="0"/>
            </p:cNvCxnSpPr>
            <p:nvPr/>
          </p:nvCxnSpPr>
          <p:spPr>
            <a:xfrm>
              <a:off x="1817370" y="3194753"/>
              <a:ext cx="0" cy="1214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03BF2FA1-B0C1-4DFB-9AE0-33B74AD55525}"/>
                </a:ext>
              </a:extLst>
            </p:cNvPr>
            <p:cNvCxnSpPr>
              <a:stCxn id="4" idx="2"/>
              <a:endCxn id="31" idx="0"/>
            </p:cNvCxnSpPr>
            <p:nvPr/>
          </p:nvCxnSpPr>
          <p:spPr>
            <a:xfrm>
              <a:off x="1817370" y="1631632"/>
              <a:ext cx="0" cy="909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CCD8A1DB-D011-4BDB-84A7-12839D73221D}"/>
                </a:ext>
              </a:extLst>
            </p:cNvPr>
            <p:cNvCxnSpPr>
              <a:stCxn id="54" idx="2"/>
              <a:endCxn id="4" idx="0"/>
            </p:cNvCxnSpPr>
            <p:nvPr/>
          </p:nvCxnSpPr>
          <p:spPr>
            <a:xfrm flipH="1">
              <a:off x="1817370" y="754380"/>
              <a:ext cx="7620" cy="2019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0613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41</Words>
  <Application>Microsoft Office PowerPoint</Application>
  <PresentationFormat>A4 Paper (210x297 mm)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Adnan Saood</dc:creator>
  <cp:lastModifiedBy>Adnan Saood</cp:lastModifiedBy>
  <cp:revision>3</cp:revision>
  <dcterms:created xsi:type="dcterms:W3CDTF">2021-01-23T21:19:31Z</dcterms:created>
  <dcterms:modified xsi:type="dcterms:W3CDTF">2021-01-23T22:02:27Z</dcterms:modified>
</cp:coreProperties>
</file>