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100" d="100"/>
          <a:sy n="100" d="100"/>
        </p:scale>
        <p:origin x="12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aood" userId="bbc073ad606db01a" providerId="LiveId" clId="{0F13C48E-0DC3-435C-B926-1A49303E7A3F}"/>
    <pc:docChg chg="custSel modSld">
      <pc:chgData name="Adnan Saood" userId="bbc073ad606db01a" providerId="LiveId" clId="{0F13C48E-0DC3-435C-B926-1A49303E7A3F}" dt="2021-01-24T13:03:53.153" v="83" actId="164"/>
      <pc:docMkLst>
        <pc:docMk/>
      </pc:docMkLst>
      <pc:sldChg chg="addSp delSp modSp mod">
        <pc:chgData name="Adnan Saood" userId="bbc073ad606db01a" providerId="LiveId" clId="{0F13C48E-0DC3-435C-B926-1A49303E7A3F}" dt="2021-01-24T13:03:53.153" v="83" actId="164"/>
        <pc:sldMkLst>
          <pc:docMk/>
          <pc:sldMk cId="2110613715" sldId="256"/>
        </pc:sldMkLst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" creationId="{755684D0-FF68-42E0-B3A9-D5F567E96DAC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7" creationId="{1B252670-C19E-43D2-BFF1-09B6D0863FB1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8" creationId="{562236F4-7CE8-4FF3-95B9-20F5CDAFF71D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9" creationId="{3BA4A260-3460-482B-B159-C779372E3C5B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10" creationId="{33776E69-134A-4846-9372-DAB30AB79534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1" creationId="{B94CB76E-9D1D-4424-9C67-88CE10D3E4FD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2" creationId="{EF07DB56-A148-4D1B-ACCE-D82040E88A3B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3" creationId="{279A3133-87D5-4797-8254-B8BBB8834E39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4" creationId="{809BD5B8-1715-4EFA-AB37-167B8008DB00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5" creationId="{1CD05680-E09F-4C2A-99C8-13437ADF7143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7" creationId="{F9959992-9E6B-4478-BA01-493FF3F3C19B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8" creationId="{747C2800-A570-4080-8C18-EDC3B99CC6DD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39" creationId="{0770E306-9ADE-48C9-A44C-20034C2F892F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0" creationId="{AD20691F-ACDE-4725-A59D-D35D807D5537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1" creationId="{6791EEA5-E5F7-4A79-B9F0-CF5D7DCB0E0C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3" creationId="{F00B09B2-EC88-4EE2-A8B4-305A3ED34EB5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4" creationId="{B46C9A1F-6981-4E0E-904F-EE30E5818A80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5" creationId="{7E05BDE4-355C-405A-8C86-76719D22D08B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6" creationId="{0CAB930B-221D-4737-8049-81292703913A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7" creationId="{0106F3E1-17C1-4F3C-989E-FBD2FF79373A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49" creationId="{8FE01F06-96B5-4773-86BF-617C21DA5CB1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50" creationId="{6D2082DF-75B1-49E7-8B16-8C8A0605E7A1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51" creationId="{187604A6-2450-4627-8B1F-1BB1088FFE75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52" creationId="{AE861857-17B2-4535-A718-81AA79F13D32}"/>
          </ac:spMkLst>
        </pc:spChg>
        <pc:spChg chg="mod">
          <ac:chgData name="Adnan Saood" userId="bbc073ad606db01a" providerId="LiveId" clId="{0F13C48E-0DC3-435C-B926-1A49303E7A3F}" dt="2021-01-24T12:59:56.261" v="50" actId="165"/>
          <ac:spMkLst>
            <pc:docMk/>
            <pc:sldMk cId="2110613715" sldId="256"/>
            <ac:spMk id="53" creationId="{A52CC3CC-8FF9-4C26-9E0C-7E8C2132274C}"/>
          </ac:spMkLst>
        </pc:spChg>
        <pc:spChg chg="mod topLvl">
          <ac:chgData name="Adnan Saood" userId="bbc073ad606db01a" providerId="LiveId" clId="{0F13C48E-0DC3-435C-B926-1A49303E7A3F}" dt="2021-01-24T13:03:53.153" v="83" actId="164"/>
          <ac:spMkLst>
            <pc:docMk/>
            <pc:sldMk cId="2110613715" sldId="256"/>
            <ac:spMk id="54" creationId="{46A39EC9-E292-4A23-B7FE-9CDC71C24BFC}"/>
          </ac:spMkLst>
        </pc:spChg>
        <pc:spChg chg="mod topLvl">
          <ac:chgData name="Adnan Saood" userId="bbc073ad606db01a" providerId="LiveId" clId="{0F13C48E-0DC3-435C-B926-1A49303E7A3F}" dt="2021-01-24T13:03:53.153" v="83" actId="164"/>
          <ac:spMkLst>
            <pc:docMk/>
            <pc:sldMk cId="2110613715" sldId="256"/>
            <ac:spMk id="56" creationId="{7E06D3E4-EC11-4633-B0E1-D68C0AC17640}"/>
          </ac:spMkLst>
        </pc:spChg>
        <pc:spChg chg="mod topLvl">
          <ac:chgData name="Adnan Saood" userId="bbc073ad606db01a" providerId="LiveId" clId="{0F13C48E-0DC3-435C-B926-1A49303E7A3F}" dt="2021-01-24T13:03:53.153" v="83" actId="164"/>
          <ac:spMkLst>
            <pc:docMk/>
            <pc:sldMk cId="2110613715" sldId="256"/>
            <ac:spMk id="61" creationId="{83244854-8E95-4FDA-A281-2D980BC5C4BA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3" creationId="{3A6ACB4E-606D-4208-A3F3-31FC3B814558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4" creationId="{3BC95E74-1050-4E51-8D5A-C97A4ED2A2EE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5" creationId="{BCABE1F9-55E5-46C5-AC8A-463ABD099DEC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6" creationId="{EF8A9D4C-AA5E-4256-9990-B21EA9CA9045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7" creationId="{7F9B4E59-4D83-45B7-A7A3-C3C33E79426C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8" creationId="{EFB253B5-71A9-4B8D-A801-3EF46927C61E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69" creationId="{5E167F8D-F6B4-4F49-B6BD-26955A78E66B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70" creationId="{B01EBAF0-F81E-4D7E-98B0-264A630F4278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71" creationId="{D1F03DB2-48D3-4F84-A447-2A8F101B3889}"/>
          </ac:spMkLst>
        </pc:spChg>
        <pc:spChg chg="mod">
          <ac:chgData name="Adnan Saood" userId="bbc073ad606db01a" providerId="LiveId" clId="{0F13C48E-0DC3-435C-B926-1A49303E7A3F}" dt="2021-01-24T13:01:45.515" v="82" actId="17032"/>
          <ac:spMkLst>
            <pc:docMk/>
            <pc:sldMk cId="2110613715" sldId="256"/>
            <ac:spMk id="72" creationId="{722DD705-DD6E-42D8-BE25-5AF268879ADF}"/>
          </ac:spMkLst>
        </pc:spChg>
        <pc:spChg chg="mod">
          <ac:chgData name="Adnan Saood" userId="bbc073ad606db01a" providerId="LiveId" clId="{0F13C48E-0DC3-435C-B926-1A49303E7A3F}" dt="2021-01-24T13:00:06.061" v="54"/>
          <ac:spMkLst>
            <pc:docMk/>
            <pc:sldMk cId="2110613715" sldId="256"/>
            <ac:spMk id="74" creationId="{FCF695F7-362C-426B-B1B0-D494FDE090C3}"/>
          </ac:spMkLst>
        </pc:spChg>
        <pc:spChg chg="mod">
          <ac:chgData name="Adnan Saood" userId="bbc073ad606db01a" providerId="LiveId" clId="{0F13C48E-0DC3-435C-B926-1A49303E7A3F}" dt="2021-01-24T13:00:42.346" v="68" actId="20577"/>
          <ac:spMkLst>
            <pc:docMk/>
            <pc:sldMk cId="2110613715" sldId="256"/>
            <ac:spMk id="76" creationId="{60FF9235-D501-40FA-95F6-4ECBCEFDF009}"/>
          </ac:spMkLst>
        </pc:spChg>
        <pc:spChg chg="mod">
          <ac:chgData name="Adnan Saood" userId="bbc073ad606db01a" providerId="LiveId" clId="{0F13C48E-0DC3-435C-B926-1A49303E7A3F}" dt="2021-01-24T13:00:06.061" v="54"/>
          <ac:spMkLst>
            <pc:docMk/>
            <pc:sldMk cId="2110613715" sldId="256"/>
            <ac:spMk id="77" creationId="{7BB7764F-BDD4-4C3A-A07B-899F569808D6}"/>
          </ac:spMkLst>
        </pc:spChg>
        <pc:spChg chg="mod">
          <ac:chgData name="Adnan Saood" userId="bbc073ad606db01a" providerId="LiveId" clId="{0F13C48E-0DC3-435C-B926-1A49303E7A3F}" dt="2021-01-24T13:00:06.061" v="54"/>
          <ac:spMkLst>
            <pc:docMk/>
            <pc:sldMk cId="2110613715" sldId="256"/>
            <ac:spMk id="78" creationId="{77B0E8B5-F356-4A47-B343-1BA8F8B21B2D}"/>
          </ac:spMkLst>
        </pc:spChg>
        <pc:spChg chg="mod">
          <ac:chgData name="Adnan Saood" userId="bbc073ad606db01a" providerId="LiveId" clId="{0F13C48E-0DC3-435C-B926-1A49303E7A3F}" dt="2021-01-24T13:00:06.061" v="54"/>
          <ac:spMkLst>
            <pc:docMk/>
            <pc:sldMk cId="2110613715" sldId="256"/>
            <ac:spMk id="81" creationId="{BBD8EA78-BCB6-421D-9F58-7BB8675EC29D}"/>
          </ac:spMkLst>
        </pc:spChg>
        <pc:spChg chg="mod">
          <ac:chgData name="Adnan Saood" userId="bbc073ad606db01a" providerId="LiveId" clId="{0F13C48E-0DC3-435C-B926-1A49303E7A3F}" dt="2021-01-24T13:00:10.024" v="56"/>
          <ac:spMkLst>
            <pc:docMk/>
            <pc:sldMk cId="2110613715" sldId="256"/>
            <ac:spMk id="84" creationId="{FED0CF73-38A2-4D3F-AA1A-796B5A8267EC}"/>
          </ac:spMkLst>
        </pc:spChg>
        <pc:spChg chg="mod">
          <ac:chgData name="Adnan Saood" userId="bbc073ad606db01a" providerId="LiveId" clId="{0F13C48E-0DC3-435C-B926-1A49303E7A3F}" dt="2021-01-24T13:00:47.725" v="71" actId="20577"/>
          <ac:spMkLst>
            <pc:docMk/>
            <pc:sldMk cId="2110613715" sldId="256"/>
            <ac:spMk id="85" creationId="{CB8D362B-F4A2-4A93-9BD5-E50B346CE641}"/>
          </ac:spMkLst>
        </pc:spChg>
        <pc:spChg chg="mod">
          <ac:chgData name="Adnan Saood" userId="bbc073ad606db01a" providerId="LiveId" clId="{0F13C48E-0DC3-435C-B926-1A49303E7A3F}" dt="2021-01-24T13:00:10.024" v="56"/>
          <ac:spMkLst>
            <pc:docMk/>
            <pc:sldMk cId="2110613715" sldId="256"/>
            <ac:spMk id="87" creationId="{DDF465DA-3FB8-48D7-A2F7-3C7E47C4583D}"/>
          </ac:spMkLst>
        </pc:spChg>
        <pc:spChg chg="mod">
          <ac:chgData name="Adnan Saood" userId="bbc073ad606db01a" providerId="LiveId" clId="{0F13C48E-0DC3-435C-B926-1A49303E7A3F}" dt="2021-01-24T13:00:10.024" v="56"/>
          <ac:spMkLst>
            <pc:docMk/>
            <pc:sldMk cId="2110613715" sldId="256"/>
            <ac:spMk id="88" creationId="{ABA14657-EE76-434B-BF99-A901821B4846}"/>
          </ac:spMkLst>
        </pc:spChg>
        <pc:spChg chg="mod">
          <ac:chgData name="Adnan Saood" userId="bbc073ad606db01a" providerId="LiveId" clId="{0F13C48E-0DC3-435C-B926-1A49303E7A3F}" dt="2021-01-24T13:00:10.024" v="56"/>
          <ac:spMkLst>
            <pc:docMk/>
            <pc:sldMk cId="2110613715" sldId="256"/>
            <ac:spMk id="90" creationId="{48AA9E04-4D78-413A-A47D-86A714BE0C4A}"/>
          </ac:spMkLst>
        </pc:spChg>
        <pc:spChg chg="mod">
          <ac:chgData name="Adnan Saood" userId="bbc073ad606db01a" providerId="LiveId" clId="{0F13C48E-0DC3-435C-B926-1A49303E7A3F}" dt="2021-01-24T13:00:12.544" v="58"/>
          <ac:spMkLst>
            <pc:docMk/>
            <pc:sldMk cId="2110613715" sldId="256"/>
            <ac:spMk id="93" creationId="{7BC6ED1E-6325-41BF-8AC8-7DAA53C481B2}"/>
          </ac:spMkLst>
        </pc:spChg>
        <pc:spChg chg="mod">
          <ac:chgData name="Adnan Saood" userId="bbc073ad606db01a" providerId="LiveId" clId="{0F13C48E-0DC3-435C-B926-1A49303E7A3F}" dt="2021-01-24T13:00:50.708" v="74" actId="20577"/>
          <ac:spMkLst>
            <pc:docMk/>
            <pc:sldMk cId="2110613715" sldId="256"/>
            <ac:spMk id="94" creationId="{47EC0F5A-4B0A-431F-B809-8A5BBEDFC6C5}"/>
          </ac:spMkLst>
        </pc:spChg>
        <pc:spChg chg="mod">
          <ac:chgData name="Adnan Saood" userId="bbc073ad606db01a" providerId="LiveId" clId="{0F13C48E-0DC3-435C-B926-1A49303E7A3F}" dt="2021-01-24T13:00:12.544" v="58"/>
          <ac:spMkLst>
            <pc:docMk/>
            <pc:sldMk cId="2110613715" sldId="256"/>
            <ac:spMk id="96" creationId="{748EACC5-9A25-468D-B228-DE2CDE6F8DED}"/>
          </ac:spMkLst>
        </pc:spChg>
        <pc:spChg chg="mod">
          <ac:chgData name="Adnan Saood" userId="bbc073ad606db01a" providerId="LiveId" clId="{0F13C48E-0DC3-435C-B926-1A49303E7A3F}" dt="2021-01-24T13:00:12.544" v="58"/>
          <ac:spMkLst>
            <pc:docMk/>
            <pc:sldMk cId="2110613715" sldId="256"/>
            <ac:spMk id="97" creationId="{9785C605-61FC-4C1D-ADBA-0122469DF586}"/>
          </ac:spMkLst>
        </pc:spChg>
        <pc:spChg chg="mod">
          <ac:chgData name="Adnan Saood" userId="bbc073ad606db01a" providerId="LiveId" clId="{0F13C48E-0DC3-435C-B926-1A49303E7A3F}" dt="2021-01-24T13:00:12.544" v="58"/>
          <ac:spMkLst>
            <pc:docMk/>
            <pc:sldMk cId="2110613715" sldId="256"/>
            <ac:spMk id="98" creationId="{70C46475-644F-4FCE-BDD4-EB4110659193}"/>
          </ac:spMkLst>
        </pc:spChg>
        <pc:spChg chg="mod">
          <ac:chgData name="Adnan Saood" userId="bbc073ad606db01a" providerId="LiveId" clId="{0F13C48E-0DC3-435C-B926-1A49303E7A3F}" dt="2021-01-24T13:00:14.213" v="60"/>
          <ac:spMkLst>
            <pc:docMk/>
            <pc:sldMk cId="2110613715" sldId="256"/>
            <ac:spMk id="101" creationId="{B84171A5-8CBF-4D40-AA52-3337EB8E0291}"/>
          </ac:spMkLst>
        </pc:spChg>
        <pc:spChg chg="mod">
          <ac:chgData name="Adnan Saood" userId="bbc073ad606db01a" providerId="LiveId" clId="{0F13C48E-0DC3-435C-B926-1A49303E7A3F}" dt="2021-01-24T13:00:53.189" v="77" actId="20577"/>
          <ac:spMkLst>
            <pc:docMk/>
            <pc:sldMk cId="2110613715" sldId="256"/>
            <ac:spMk id="103" creationId="{2D7DD9EE-5D43-494C-97C4-D7B1827AAF54}"/>
          </ac:spMkLst>
        </pc:spChg>
        <pc:spChg chg="mod">
          <ac:chgData name="Adnan Saood" userId="bbc073ad606db01a" providerId="LiveId" clId="{0F13C48E-0DC3-435C-B926-1A49303E7A3F}" dt="2021-01-24T13:00:14.213" v="60"/>
          <ac:spMkLst>
            <pc:docMk/>
            <pc:sldMk cId="2110613715" sldId="256"/>
            <ac:spMk id="104" creationId="{47904D73-566F-45BC-A263-01D82D995E5C}"/>
          </ac:spMkLst>
        </pc:spChg>
        <pc:spChg chg="mod">
          <ac:chgData name="Adnan Saood" userId="bbc073ad606db01a" providerId="LiveId" clId="{0F13C48E-0DC3-435C-B926-1A49303E7A3F}" dt="2021-01-24T13:00:14.213" v="60"/>
          <ac:spMkLst>
            <pc:docMk/>
            <pc:sldMk cId="2110613715" sldId="256"/>
            <ac:spMk id="106" creationId="{1548F6AA-8C2B-4CBA-AAF8-49088687CCDB}"/>
          </ac:spMkLst>
        </pc:spChg>
        <pc:spChg chg="mod">
          <ac:chgData name="Adnan Saood" userId="bbc073ad606db01a" providerId="LiveId" clId="{0F13C48E-0DC3-435C-B926-1A49303E7A3F}" dt="2021-01-24T13:00:14.213" v="60"/>
          <ac:spMkLst>
            <pc:docMk/>
            <pc:sldMk cId="2110613715" sldId="256"/>
            <ac:spMk id="107" creationId="{AA984451-6408-46F0-8205-C54A59A6E69F}"/>
          </ac:spMkLst>
        </pc:spChg>
        <pc:grpChg chg="mod topLvl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11" creationId="{98A2E6DA-181A-4DAE-AE0C-B65093BB6F81}"/>
          </ac:grpSpMkLst>
        </pc:grpChg>
        <pc:grpChg chg="add mod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16" creationId="{3BFFF7CB-47C1-406E-A182-6F8E27EF1398}"/>
          </ac:grpSpMkLst>
        </pc:grpChg>
        <pc:grpChg chg="del mod topLvl">
          <ac:chgData name="Adnan Saood" userId="bbc073ad606db01a" providerId="LiveId" clId="{0F13C48E-0DC3-435C-B926-1A49303E7A3F}" dt="2021-01-24T13:00:00.239" v="51" actId="478"/>
          <ac:grpSpMkLst>
            <pc:docMk/>
            <pc:sldMk cId="2110613715" sldId="256"/>
            <ac:grpSpMk id="30" creationId="{DC911687-A53A-4CC2-91F4-D594DFEC7914}"/>
          </ac:grpSpMkLst>
        </pc:grpChg>
        <pc:grpChg chg="del mod topLvl">
          <ac:chgData name="Adnan Saood" userId="bbc073ad606db01a" providerId="LiveId" clId="{0F13C48E-0DC3-435C-B926-1A49303E7A3F}" dt="2021-01-24T13:00:00.239" v="51" actId="478"/>
          <ac:grpSpMkLst>
            <pc:docMk/>
            <pc:sldMk cId="2110613715" sldId="256"/>
            <ac:grpSpMk id="36" creationId="{CBC8EF30-9705-4764-AB17-2672C63D9329}"/>
          </ac:grpSpMkLst>
        </pc:grpChg>
        <pc:grpChg chg="del mod topLvl">
          <ac:chgData name="Adnan Saood" userId="bbc073ad606db01a" providerId="LiveId" clId="{0F13C48E-0DC3-435C-B926-1A49303E7A3F}" dt="2021-01-24T13:00:00.239" v="51" actId="478"/>
          <ac:grpSpMkLst>
            <pc:docMk/>
            <pc:sldMk cId="2110613715" sldId="256"/>
            <ac:grpSpMk id="42" creationId="{7E9F9C68-A680-4100-81A3-1FB84B93B251}"/>
          </ac:grpSpMkLst>
        </pc:grpChg>
        <pc:grpChg chg="del mod topLvl">
          <ac:chgData name="Adnan Saood" userId="bbc073ad606db01a" providerId="LiveId" clId="{0F13C48E-0DC3-435C-B926-1A49303E7A3F}" dt="2021-01-24T13:00:01.329" v="52" actId="478"/>
          <ac:grpSpMkLst>
            <pc:docMk/>
            <pc:sldMk cId="2110613715" sldId="256"/>
            <ac:grpSpMk id="48" creationId="{2A0314C5-AD4F-4035-B944-89A538657334}"/>
          </ac:grpSpMkLst>
        </pc:grpChg>
        <pc:grpChg chg="add mod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73" creationId="{9FC98F1D-EA5C-41D8-BD47-DF42469AA89E}"/>
          </ac:grpSpMkLst>
        </pc:grpChg>
        <pc:grpChg chg="mod topLvl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75" creationId="{29990568-344C-4BAB-AD76-6F5A8C36C93C}"/>
          </ac:grpSpMkLst>
        </pc:grpChg>
        <pc:grpChg chg="add mod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82" creationId="{2AAC278F-3DC2-4904-A27B-2169A0068C6A}"/>
          </ac:grpSpMkLst>
        </pc:grpChg>
        <pc:grpChg chg="add mod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91" creationId="{2F7EA4CD-D27F-46F1-AE44-269216DEC648}"/>
          </ac:grpSpMkLst>
        </pc:grpChg>
        <pc:grpChg chg="add mod">
          <ac:chgData name="Adnan Saood" userId="bbc073ad606db01a" providerId="LiveId" clId="{0F13C48E-0DC3-435C-B926-1A49303E7A3F}" dt="2021-01-24T13:03:53.153" v="83" actId="164"/>
          <ac:grpSpMkLst>
            <pc:docMk/>
            <pc:sldMk cId="2110613715" sldId="256"/>
            <ac:grpSpMk id="100" creationId="{964B6E1B-ACAE-4F45-BD83-43244D39DBB0}"/>
          </ac:grpSpMkLst>
        </pc:grpChg>
        <pc:grpChg chg="add del mod">
          <ac:chgData name="Adnan Saood" userId="bbc073ad606db01a" providerId="LiveId" clId="{0F13C48E-0DC3-435C-B926-1A49303E7A3F}" dt="2021-01-24T12:59:56.261" v="50" actId="165"/>
          <ac:grpSpMkLst>
            <pc:docMk/>
            <pc:sldMk cId="2110613715" sldId="256"/>
            <ac:grpSpMk id="122" creationId="{41958053-89BD-4312-BCB9-2E4D766E0DD0}"/>
          </ac:grpSpMkLst>
        </pc:grpChg>
        <pc:cxnChg chg="add mod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3" creationId="{3151F423-A66B-40F2-80F7-61F0BA2E8116}"/>
          </ac:cxnSpMkLst>
        </pc:cxnChg>
        <pc:cxnChg chg="add mod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6" creationId="{2E8F1BCB-F07B-48D2-A73B-49704FCF7A6C}"/>
          </ac:cxnSpMkLst>
        </pc:cxnChg>
        <pc:cxnChg chg="add mod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3" creationId="{7FA30329-8E7A-450E-A3D3-57DCFD3F3B1D}"/>
          </ac:cxnSpMkLst>
        </pc:cxnChg>
        <pc:cxnChg chg="add mod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5" creationId="{8253DC89-3098-4216-90BC-077701390F49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79" creationId="{7BC9BFD6-6C61-4027-B3AC-F3FE2244C959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80" creationId="{0DDF7041-C23A-423E-9843-16331629DE1C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83" creationId="{5BCA29B4-F3A7-4B20-B1DB-80710D20297F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86" creationId="{2A48263B-6A2F-48AD-A5E0-AD547E0B8975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89" creationId="{D62A8355-4474-4687-81F6-71E270DC3793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92" creationId="{2F5252F7-A6A4-400B-A16E-A74D34D233D2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95" creationId="{B08F2402-C148-4548-BEE2-7456CB4BCAFA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99" creationId="{8FBCB7ED-A62E-435D-A6C9-0EFD31A12A12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02" creationId="{9A310CC5-C009-476A-9FDB-E556A503839D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05" creationId="{F1BFA927-8505-49CC-92C1-229B072D6C8B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09" creationId="{41B023F8-4A9A-40F9-8E3D-F9EA46063286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11" creationId="{788D9511-D28C-4118-A933-44CB7E71977E}"/>
          </ac:cxnSpMkLst>
        </pc:cxnChg>
        <pc:cxnChg chg="del mod topLvl">
          <ac:chgData name="Adnan Saood" userId="bbc073ad606db01a" providerId="LiveId" clId="{0F13C48E-0DC3-435C-B926-1A49303E7A3F}" dt="2021-01-24T13:00:00.239" v="51" actId="478"/>
          <ac:cxnSpMkLst>
            <pc:docMk/>
            <pc:sldMk cId="2110613715" sldId="256"/>
            <ac:cxnSpMk id="113" creationId="{CD90C73D-F79C-43D5-A809-7571025A3F41}"/>
          </ac:cxnSpMkLst>
        </pc:cxnChg>
        <pc:cxnChg chg="del mod topLvl">
          <ac:chgData name="Adnan Saood" userId="bbc073ad606db01a" providerId="LiveId" clId="{0F13C48E-0DC3-435C-B926-1A49303E7A3F}" dt="2021-01-24T13:00:00.239" v="51" actId="478"/>
          <ac:cxnSpMkLst>
            <pc:docMk/>
            <pc:sldMk cId="2110613715" sldId="256"/>
            <ac:cxnSpMk id="115" creationId="{E3BB6A72-801F-42EA-860B-3F821FE7FF01}"/>
          </ac:cxnSpMkLst>
        </pc:cxnChg>
        <pc:cxnChg chg="del mod topLvl">
          <ac:chgData name="Adnan Saood" userId="bbc073ad606db01a" providerId="LiveId" clId="{0F13C48E-0DC3-435C-B926-1A49303E7A3F}" dt="2021-01-24T13:00:00.239" v="51" actId="478"/>
          <ac:cxnSpMkLst>
            <pc:docMk/>
            <pc:sldMk cId="2110613715" sldId="256"/>
            <ac:cxnSpMk id="117" creationId="{36A95032-EDB7-4F1D-9FD3-EB5E21C8920D}"/>
          </ac:cxnSpMkLst>
        </pc:cxnChg>
        <pc:cxnChg chg="del mod topLvl">
          <ac:chgData name="Adnan Saood" userId="bbc073ad606db01a" providerId="LiveId" clId="{0F13C48E-0DC3-435C-B926-1A49303E7A3F}" dt="2021-01-24T13:00:02.988" v="53" actId="478"/>
          <ac:cxnSpMkLst>
            <pc:docMk/>
            <pc:sldMk cId="2110613715" sldId="256"/>
            <ac:cxnSpMk id="119" creationId="{03BF2FA1-B0C1-4DFB-9AE0-33B74AD55525}"/>
          </ac:cxnSpMkLst>
        </pc:cxnChg>
        <pc:cxnChg chg="mod topLvl">
          <ac:chgData name="Adnan Saood" userId="bbc073ad606db01a" providerId="LiveId" clId="{0F13C48E-0DC3-435C-B926-1A49303E7A3F}" dt="2021-01-24T13:03:53.153" v="83" actId="164"/>
          <ac:cxnSpMkLst>
            <pc:docMk/>
            <pc:sldMk cId="2110613715" sldId="256"/>
            <ac:cxnSpMk id="121" creationId="{CCD8A1DB-D011-4BDB-84A7-12839D7322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F892-BEB6-4032-9E91-1949C4E4B4BC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FDDA-3F02-40F7-9D7E-59027530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FFF7CB-47C1-406E-A182-6F8E27EF1398}"/>
              </a:ext>
            </a:extLst>
          </p:cNvPr>
          <p:cNvGrpSpPr/>
          <p:nvPr/>
        </p:nvGrpSpPr>
        <p:grpSpPr>
          <a:xfrm>
            <a:off x="678180" y="984521"/>
            <a:ext cx="2293620" cy="4552680"/>
            <a:chOff x="678180" y="984521"/>
            <a:chExt cx="2293620" cy="45526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A2E6DA-181A-4DAE-AE0C-B65093BB6F81}"/>
                </a:ext>
              </a:extLst>
            </p:cNvPr>
            <p:cNvGrpSpPr/>
            <p:nvPr/>
          </p:nvGrpSpPr>
          <p:grpSpPr>
            <a:xfrm>
              <a:off x="725108" y="1299117"/>
              <a:ext cx="2188031" cy="574867"/>
              <a:chOff x="547688" y="933449"/>
              <a:chExt cx="2615564" cy="9953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5684D0-FF68-42E0-B3A9-D5F567E96DAC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52670-C19E-43D2-BFF1-09B6D0863FB1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236F4-7CE8-4FF3-95B9-20F5CDAFF71D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A4A260-3460-482B-B159-C779372E3C5B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3776E69-134A-4846-9372-DAB30AB79534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A39EC9-E292-4A23-B7FE-9CDC71C24BFC}"/>
                </a:ext>
              </a:extLst>
            </p:cNvPr>
            <p:cNvSpPr/>
            <p:nvPr/>
          </p:nvSpPr>
          <p:spPr>
            <a:xfrm>
              <a:off x="678180" y="984521"/>
              <a:ext cx="2293620" cy="14270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Input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E06D3E4-EC11-4633-B0E1-D68C0AC17640}"/>
                </a:ext>
              </a:extLst>
            </p:cNvPr>
            <p:cNvSpPr/>
            <p:nvPr/>
          </p:nvSpPr>
          <p:spPr>
            <a:xfrm>
              <a:off x="730974" y="4649062"/>
              <a:ext cx="2188031" cy="185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Fully Connected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244854-8E95-4FDA-A281-2D980BC5C4BA}"/>
                </a:ext>
              </a:extLst>
            </p:cNvPr>
            <p:cNvSpPr/>
            <p:nvPr/>
          </p:nvSpPr>
          <p:spPr>
            <a:xfrm>
              <a:off x="730974" y="4896791"/>
              <a:ext cx="2188031" cy="185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Soft Max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90568-344C-4BAB-AD76-6F5A8C36C93C}"/>
                </a:ext>
              </a:extLst>
            </p:cNvPr>
            <p:cNvGrpSpPr/>
            <p:nvPr/>
          </p:nvGrpSpPr>
          <p:grpSpPr>
            <a:xfrm>
              <a:off x="742706" y="5254442"/>
              <a:ext cx="2176299" cy="282759"/>
              <a:chOff x="403860" y="5493701"/>
              <a:chExt cx="2101370" cy="21821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A6ACB4E-606D-4208-A3F3-31FC3B814558}"/>
                  </a:ext>
                </a:extLst>
              </p:cNvPr>
              <p:cNvSpPr/>
              <p:nvPr/>
            </p:nvSpPr>
            <p:spPr>
              <a:xfrm>
                <a:off x="403860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١</a:t>
                </a:r>
                <a:endParaRPr lang="en-US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BC95E74-1050-4E51-8D5A-C97A4ED2A2EE}"/>
                  </a:ext>
                </a:extLst>
              </p:cNvPr>
              <p:cNvSpPr/>
              <p:nvPr/>
            </p:nvSpPr>
            <p:spPr>
              <a:xfrm>
                <a:off x="615544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٢</a:t>
                </a:r>
                <a:endParaRPr lang="en-US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CABE1F9-55E5-46C5-AC8A-463ABD099DEC}"/>
                  </a:ext>
                </a:extLst>
              </p:cNvPr>
              <p:cNvSpPr/>
              <p:nvPr/>
            </p:nvSpPr>
            <p:spPr>
              <a:xfrm>
                <a:off x="827228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٣</a:t>
                </a:r>
                <a:endParaRPr lang="en-US" sz="14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F8A9D4C-AA5E-4256-9990-B21EA9CA9045}"/>
                  </a:ext>
                </a:extLst>
              </p:cNvPr>
              <p:cNvSpPr/>
              <p:nvPr/>
            </p:nvSpPr>
            <p:spPr>
              <a:xfrm>
                <a:off x="1038912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٤</a:t>
                </a:r>
                <a:endParaRPr lang="en-US" sz="14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F9B4E59-4D83-45B7-A7A3-C3C33E79426C}"/>
                  </a:ext>
                </a:extLst>
              </p:cNvPr>
              <p:cNvSpPr/>
              <p:nvPr/>
            </p:nvSpPr>
            <p:spPr>
              <a:xfrm>
                <a:off x="1250596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٥</a:t>
                </a:r>
                <a:endParaRPr lang="en-US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FB253B5-71A9-4B8D-A801-3EF46927C61E}"/>
                  </a:ext>
                </a:extLst>
              </p:cNvPr>
              <p:cNvSpPr/>
              <p:nvPr/>
            </p:nvSpPr>
            <p:spPr>
              <a:xfrm>
                <a:off x="1462280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٦</a:t>
                </a:r>
                <a:endParaRPr lang="en-US" sz="14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E167F8D-F6B4-4F49-B6BD-26955A78E66B}"/>
                  </a:ext>
                </a:extLst>
              </p:cNvPr>
              <p:cNvSpPr/>
              <p:nvPr/>
            </p:nvSpPr>
            <p:spPr>
              <a:xfrm>
                <a:off x="1673964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٧</a:t>
                </a:r>
                <a:endParaRPr lang="en-US" sz="14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01EBAF0-F81E-4D7E-98B0-264A630F4278}"/>
                  </a:ext>
                </a:extLst>
              </p:cNvPr>
              <p:cNvSpPr/>
              <p:nvPr/>
            </p:nvSpPr>
            <p:spPr>
              <a:xfrm>
                <a:off x="1885647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٨</a:t>
                </a:r>
                <a:endParaRPr lang="en-US" sz="14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1F03DB2-48D3-4F84-A447-2A8F101B3889}"/>
                  </a:ext>
                </a:extLst>
              </p:cNvPr>
              <p:cNvSpPr/>
              <p:nvPr/>
            </p:nvSpPr>
            <p:spPr>
              <a:xfrm>
                <a:off x="2097332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٩</a:t>
                </a:r>
                <a:endParaRPr lang="en-US" sz="14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22DD705-DD6E-42D8-BE25-5AF268879ADF}"/>
                  </a:ext>
                </a:extLst>
              </p:cNvPr>
              <p:cNvSpPr/>
              <p:nvPr/>
            </p:nvSpPr>
            <p:spPr>
              <a:xfrm>
                <a:off x="2309015" y="5493701"/>
                <a:ext cx="196215" cy="2182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SY" sz="1400" dirty="0"/>
                  <a:t>٠</a:t>
                </a:r>
                <a:endParaRPr lang="en-US" sz="1400" dirty="0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BC9BFD6-6C61-4027-B3AC-F3FE2244C959}"/>
                </a:ext>
              </a:extLst>
            </p:cNvPr>
            <p:cNvCxnSpPr>
              <a:stCxn id="61" idx="2"/>
              <a:endCxn id="63" idx="0"/>
            </p:cNvCxnSpPr>
            <p:nvPr/>
          </p:nvCxnSpPr>
          <p:spPr>
            <a:xfrm flipH="1">
              <a:off x="844312" y="5082549"/>
              <a:ext cx="980678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DF7041-C23A-423E-9843-16331629DE1C}"/>
                </a:ext>
              </a:extLst>
            </p:cNvPr>
            <p:cNvCxnSpPr>
              <a:cxnSpLocks/>
              <a:stCxn id="61" idx="2"/>
              <a:endCxn id="64" idx="0"/>
            </p:cNvCxnSpPr>
            <p:nvPr/>
          </p:nvCxnSpPr>
          <p:spPr>
            <a:xfrm flipH="1">
              <a:off x="1063544" y="5082549"/>
              <a:ext cx="761446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BCA29B4-F3A7-4B20-B1DB-80710D20297F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 flipH="1">
              <a:off x="1282776" y="5082549"/>
              <a:ext cx="542214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A48263B-6A2F-48AD-A5E0-AD547E0B8975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flipH="1">
              <a:off x="1502009" y="5082549"/>
              <a:ext cx="322981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62A8355-4474-4687-81F6-71E270DC3793}"/>
                </a:ext>
              </a:extLst>
            </p:cNvPr>
            <p:cNvCxnSpPr>
              <a:cxnSpLocks/>
              <a:stCxn id="61" idx="2"/>
              <a:endCxn id="67" idx="0"/>
            </p:cNvCxnSpPr>
            <p:nvPr/>
          </p:nvCxnSpPr>
          <p:spPr>
            <a:xfrm flipH="1">
              <a:off x="1721240" y="5082549"/>
              <a:ext cx="103750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5252F7-A6A4-400B-A16E-A74D34D233D2}"/>
                </a:ext>
              </a:extLst>
            </p:cNvPr>
            <p:cNvCxnSpPr>
              <a:cxnSpLocks/>
              <a:stCxn id="61" idx="2"/>
              <a:endCxn id="68" idx="0"/>
            </p:cNvCxnSpPr>
            <p:nvPr/>
          </p:nvCxnSpPr>
          <p:spPr>
            <a:xfrm>
              <a:off x="1824990" y="5082549"/>
              <a:ext cx="115482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8F2402-C148-4548-BEE2-7456CB4BCAFA}"/>
                </a:ext>
              </a:extLst>
            </p:cNvPr>
            <p:cNvCxnSpPr>
              <a:cxnSpLocks/>
              <a:stCxn id="61" idx="2"/>
              <a:endCxn id="69" idx="0"/>
            </p:cNvCxnSpPr>
            <p:nvPr/>
          </p:nvCxnSpPr>
          <p:spPr>
            <a:xfrm>
              <a:off x="1824990" y="5082549"/>
              <a:ext cx="334714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FBCB7ED-A62E-435D-A6C9-0EFD31A12A12}"/>
                </a:ext>
              </a:extLst>
            </p:cNvPr>
            <p:cNvCxnSpPr>
              <a:cxnSpLocks/>
              <a:stCxn id="61" idx="2"/>
              <a:endCxn id="70" idx="0"/>
            </p:cNvCxnSpPr>
            <p:nvPr/>
          </p:nvCxnSpPr>
          <p:spPr>
            <a:xfrm>
              <a:off x="1824990" y="5082549"/>
              <a:ext cx="553945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310CC5-C009-476A-9FDB-E556A503839D}"/>
                </a:ext>
              </a:extLst>
            </p:cNvPr>
            <p:cNvCxnSpPr>
              <a:cxnSpLocks/>
              <a:stCxn id="61" idx="2"/>
              <a:endCxn id="71" idx="0"/>
            </p:cNvCxnSpPr>
            <p:nvPr/>
          </p:nvCxnSpPr>
          <p:spPr>
            <a:xfrm>
              <a:off x="1824990" y="5082549"/>
              <a:ext cx="773179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1BFA927-8505-49CC-92C1-229B072D6C8B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>
              <a:off x="1824990" y="5082549"/>
              <a:ext cx="992410" cy="171893"/>
            </a:xfrm>
            <a:prstGeom prst="straightConnector1">
              <a:avLst/>
            </a:prstGeom>
            <a:ln w="12700" cap="flat">
              <a:solidFill>
                <a:schemeClr val="tx1">
                  <a:alpha val="66000"/>
                </a:schemeClr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1B023F8-4A9A-40F9-8E3D-F9EA46063286}"/>
                </a:ext>
              </a:extLst>
            </p:cNvPr>
            <p:cNvCxnSpPr>
              <a:stCxn id="56" idx="2"/>
              <a:endCxn id="61" idx="0"/>
            </p:cNvCxnSpPr>
            <p:nvPr/>
          </p:nvCxnSpPr>
          <p:spPr>
            <a:xfrm>
              <a:off x="1824990" y="4834820"/>
              <a:ext cx="0" cy="6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88D9511-D28C-4118-A933-44CB7E71977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819124" y="4567764"/>
              <a:ext cx="5866" cy="8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CD8A1DB-D011-4BDB-84A7-12839D73221D}"/>
                </a:ext>
              </a:extLst>
            </p:cNvPr>
            <p:cNvCxnSpPr>
              <a:stCxn id="54" idx="2"/>
              <a:endCxn id="4" idx="0"/>
            </p:cNvCxnSpPr>
            <p:nvPr/>
          </p:nvCxnSpPr>
          <p:spPr>
            <a:xfrm flipH="1">
              <a:off x="1819124" y="1127224"/>
              <a:ext cx="5866" cy="171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C98F1D-EA5C-41D8-BD47-DF42469AA89E}"/>
                </a:ext>
              </a:extLst>
            </p:cNvPr>
            <p:cNvGrpSpPr/>
            <p:nvPr/>
          </p:nvGrpSpPr>
          <p:grpSpPr>
            <a:xfrm>
              <a:off x="844313" y="1979811"/>
              <a:ext cx="1949620" cy="574867"/>
              <a:chOff x="547688" y="933449"/>
              <a:chExt cx="2615564" cy="99536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F695F7-362C-426B-B1B0-D494FDE090C3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0FF9235-D501-40FA-95F6-4ECBCEFDF009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8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BB7764F-BDD4-4C3A-A07B-899F569808D6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7B0E8B5-F356-4A47-B343-1BA8F8B21B2D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BD8EA78-BCB6-421D-9F58-7BB8675EC29D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AAC278F-3DC2-4904-A27B-2169A0068C6A}"/>
                </a:ext>
              </a:extLst>
            </p:cNvPr>
            <p:cNvGrpSpPr/>
            <p:nvPr/>
          </p:nvGrpSpPr>
          <p:grpSpPr>
            <a:xfrm>
              <a:off x="961939" y="2660505"/>
              <a:ext cx="1714368" cy="574867"/>
              <a:chOff x="547688" y="933449"/>
              <a:chExt cx="2615564" cy="995363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ED0CF73-38A2-4D3F-AA1A-796B5A8267EC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B8D362B-F4A2-4A93-9BD5-E50B346CE641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16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DF465DA-3FB8-48D7-A2F7-3C7E47C4583D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BA14657-EE76-434B-BF99-A901821B4846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8AA9E04-4D78-413A-A47D-86A714BE0C4A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F7EA4CD-D27F-46F1-AE44-269216DEC648}"/>
                </a:ext>
              </a:extLst>
            </p:cNvPr>
            <p:cNvGrpSpPr/>
            <p:nvPr/>
          </p:nvGrpSpPr>
          <p:grpSpPr>
            <a:xfrm>
              <a:off x="1165150" y="3341199"/>
              <a:ext cx="1307944" cy="574867"/>
              <a:chOff x="547688" y="933449"/>
              <a:chExt cx="2615564" cy="99536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BC6ED1E-6325-41BF-8AC8-7DAA53C481B2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7EC0F5A-4B0A-431F-B809-8A5BBEDFC6C5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32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48EACC5-9A25-468D-B228-DE2CDE6F8DED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785C605-61FC-4C1D-ADBA-0122469DF586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0C46475-644F-4FCE-BDD4-EB4110659193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64B6E1B-ACAE-4F45-BD83-43244D39DBB0}"/>
                </a:ext>
              </a:extLst>
            </p:cNvPr>
            <p:cNvGrpSpPr/>
            <p:nvPr/>
          </p:nvGrpSpPr>
          <p:grpSpPr>
            <a:xfrm>
              <a:off x="1384382" y="4021892"/>
              <a:ext cx="859828" cy="574867"/>
              <a:chOff x="547688" y="933449"/>
              <a:chExt cx="2615564" cy="995363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84171A5-8CBF-4D40-AA52-3337EB8E0291}"/>
                  </a:ext>
                </a:extLst>
              </p:cNvPr>
              <p:cNvSpPr/>
              <p:nvPr/>
            </p:nvSpPr>
            <p:spPr>
              <a:xfrm>
                <a:off x="547688" y="933449"/>
                <a:ext cx="2615564" cy="9953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7DD9EE-5D43-494C-97C4-D7B1827AAF54}"/>
                  </a:ext>
                </a:extLst>
              </p:cNvPr>
              <p:cNvSpPr/>
              <p:nvPr/>
            </p:nvSpPr>
            <p:spPr>
              <a:xfrm>
                <a:off x="655320" y="1112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Conv 64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7904D73-566F-45BC-A263-01D82D995E5C}"/>
                  </a:ext>
                </a:extLst>
              </p:cNvPr>
              <p:cNvSpPr/>
              <p:nvPr/>
            </p:nvSpPr>
            <p:spPr>
              <a:xfrm>
                <a:off x="655320" y="1303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Batchnorm</a:t>
                </a:r>
                <a:endParaRPr lang="en-US" sz="8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548F6AA-8C2B-4CBA-AAF8-49088687CCDB}"/>
                  </a:ext>
                </a:extLst>
              </p:cNvPr>
              <p:cNvSpPr/>
              <p:nvPr/>
            </p:nvSpPr>
            <p:spPr>
              <a:xfrm>
                <a:off x="655320" y="14935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ReLu</a:t>
                </a:r>
                <a:endParaRPr lang="en-US" sz="800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A984451-6408-46F0-8205-C54A59A6E69F}"/>
                  </a:ext>
                </a:extLst>
              </p:cNvPr>
              <p:cNvSpPr/>
              <p:nvPr/>
            </p:nvSpPr>
            <p:spPr>
              <a:xfrm>
                <a:off x="655320" y="1684020"/>
                <a:ext cx="2400300" cy="1905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Maxpool</a:t>
                </a:r>
                <a:endParaRPr lang="en-US" sz="800" dirty="0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151F423-A66B-40F2-80F7-61F0BA2E8116}"/>
                </a:ext>
              </a:extLst>
            </p:cNvPr>
            <p:cNvCxnSpPr>
              <a:stCxn id="10" idx="2"/>
              <a:endCxn id="74" idx="0"/>
            </p:cNvCxnSpPr>
            <p:nvPr/>
          </p:nvCxnSpPr>
          <p:spPr>
            <a:xfrm flipH="1">
              <a:off x="1819123" y="1842628"/>
              <a:ext cx="1" cy="137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8F1BCB-F07B-48D2-A73B-49704FCF7A6C}"/>
                </a:ext>
              </a:extLst>
            </p:cNvPr>
            <p:cNvCxnSpPr>
              <a:stCxn id="74" idx="2"/>
              <a:endCxn id="84" idx="0"/>
            </p:cNvCxnSpPr>
            <p:nvPr/>
          </p:nvCxnSpPr>
          <p:spPr>
            <a:xfrm>
              <a:off x="1819123" y="2554678"/>
              <a:ext cx="0" cy="105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A30329-8E7A-450E-A3D3-57DCFD3F3B1D}"/>
                </a:ext>
              </a:extLst>
            </p:cNvPr>
            <p:cNvCxnSpPr>
              <a:stCxn id="90" idx="2"/>
              <a:endCxn id="93" idx="0"/>
            </p:cNvCxnSpPr>
            <p:nvPr/>
          </p:nvCxnSpPr>
          <p:spPr>
            <a:xfrm flipH="1">
              <a:off x="1819122" y="3204016"/>
              <a:ext cx="1" cy="137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53DC89-3098-4216-90BC-077701390F49}"/>
                </a:ext>
              </a:extLst>
            </p:cNvPr>
            <p:cNvCxnSpPr>
              <a:stCxn id="98" idx="2"/>
              <a:endCxn id="101" idx="0"/>
            </p:cNvCxnSpPr>
            <p:nvPr/>
          </p:nvCxnSpPr>
          <p:spPr>
            <a:xfrm flipH="1">
              <a:off x="1814296" y="3884710"/>
              <a:ext cx="4827" cy="13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61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41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Saood</dc:creator>
  <cp:lastModifiedBy>Adnan Saood</cp:lastModifiedBy>
  <cp:revision>5</cp:revision>
  <dcterms:created xsi:type="dcterms:W3CDTF">2021-01-23T21:19:31Z</dcterms:created>
  <dcterms:modified xsi:type="dcterms:W3CDTF">2021-01-24T13:18:33Z</dcterms:modified>
</cp:coreProperties>
</file>