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6" r:id="rId3"/>
    <p:sldId id="260" r:id="rId4"/>
    <p:sldId id="268" r:id="rId5"/>
    <p:sldId id="271" r:id="rId6"/>
    <p:sldId id="272" r:id="rId7"/>
    <p:sldId id="273" r:id="rId8"/>
    <p:sldId id="274" r:id="rId9"/>
    <p:sldId id="275" r:id="rId10"/>
    <p:sldId id="259" r:id="rId11"/>
    <p:sldId id="269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E220-28F0-427E-833F-28E34CA7E91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0AF15-D317-448D-BDDC-9FA8A025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0AF15-D317-448D-BDDC-9FA8A0255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B06-0DC2-473B-999C-65CCAF083F75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73F3-FC4A-4D9D-B3F6-8C6A9BD43C6D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2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B746-CE9D-4762-BFEE-3C341723986E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73B-5E0B-4019-BFBC-F6C18D414953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3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FB5-14FC-4684-8772-1AFEF62A14F6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EF14-B92C-464E-B7E9-B85E9FEDBE48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D91-DC63-4CBF-B212-6D206A7EE9EE}" type="datetime1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455-5A1D-4902-8CF8-622A9EF7E6F8}" type="datetime1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BC36-E0A2-44B5-A95F-BA5B729B9426}" type="datetime1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C19-9C81-4AA7-92A9-61572E97893D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8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65EB-F96E-4978-860E-82DA63E72742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48B1-C0CC-4ACA-A8C9-82F5B553CCFD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1004-1858-4EA5-876A-530D4709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809" y="927176"/>
            <a:ext cx="10972800" cy="101032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Pre-Requisite Result Management System</a:t>
            </a:r>
            <a:endParaRPr lang="zh-CN" alt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hteck 7"/>
          <p:cNvSpPr>
            <a:spLocks noChangeArrowheads="1"/>
          </p:cNvSpPr>
          <p:nvPr/>
        </p:nvSpPr>
        <p:spPr bwMode="auto">
          <a:xfrm>
            <a:off x="838200" y="2384734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Muhammad Adnan Bajwa </a:t>
            </a:r>
            <a:r>
              <a:rPr lang="en-US" sz="2000" b="1" dirty="0">
                <a:solidFill>
                  <a:srgbClr val="0000FF"/>
                </a:solidFill>
              </a:rPr>
              <a:t>(01-249221-008)</a:t>
            </a:r>
          </a:p>
          <a:p>
            <a:r>
              <a:rPr lang="en-US" altLang="zh-CN" sz="2000" dirty="0" smtClean="0">
                <a:solidFill>
                  <a:srgbClr val="083763"/>
                </a:solidFill>
              </a:rPr>
              <a:t>MS </a:t>
            </a:r>
            <a:r>
              <a:rPr lang="en-US" altLang="zh-CN" sz="2000" dirty="0" smtClean="0">
                <a:solidFill>
                  <a:srgbClr val="083763"/>
                </a:solidFill>
              </a:rPr>
              <a:t>students, </a:t>
            </a:r>
            <a:r>
              <a:rPr lang="en-US" altLang="zh-CN" sz="2000" dirty="0">
                <a:solidFill>
                  <a:srgbClr val="083763"/>
                </a:solidFill>
              </a:rPr>
              <a:t>Bahria University, </a:t>
            </a:r>
          </a:p>
          <a:p>
            <a:r>
              <a:rPr lang="en-US" altLang="zh-CN" sz="2000" dirty="0">
                <a:solidFill>
                  <a:srgbClr val="083763"/>
                </a:solidFill>
              </a:rPr>
              <a:t>Islamabad, Pakistan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de-DE" altLang="zh-CN" sz="2400" dirty="0"/>
              <a:t/>
            </a:r>
            <a:br>
              <a:rPr lang="de-DE" altLang="zh-CN" sz="2400" dirty="0"/>
            </a:br>
            <a:r>
              <a:rPr lang="de-DE" altLang="zh-CN" sz="2400" b="1" dirty="0">
                <a:solidFill>
                  <a:srgbClr val="02303E"/>
                </a:solidFill>
              </a:rPr>
              <a:t> </a:t>
            </a:r>
          </a:p>
        </p:txBody>
      </p:sp>
      <p:sp>
        <p:nvSpPr>
          <p:cNvPr id="7" name="Rechteck 12"/>
          <p:cNvSpPr>
            <a:spLocks noChangeArrowheads="1"/>
          </p:cNvSpPr>
          <p:nvPr/>
        </p:nvSpPr>
        <p:spPr bwMode="auto">
          <a:xfrm>
            <a:off x="838200" y="4525231"/>
            <a:ext cx="8128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</a:t>
            </a:r>
          </a:p>
          <a:p>
            <a:pPr>
              <a:spcAft>
                <a:spcPts val="600"/>
              </a:spcAft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Fatima 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Khalique</a:t>
            </a:r>
            <a:endParaRPr lang="en-US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Assistant Professor, Computer Sciences</a:t>
            </a:r>
          </a:p>
          <a:p>
            <a:r>
              <a:rPr lang="en-US" altLang="zh-CN" dirty="0" smtClean="0">
                <a:solidFill>
                  <a:srgbClr val="083763"/>
                </a:solidFill>
              </a:rPr>
              <a:t>Bahria University Islamabad, Pakistan</a:t>
            </a:r>
            <a:endParaRPr lang="de-DE" altLang="zh-CN" dirty="0">
              <a:solidFill>
                <a:srgbClr val="083763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1" y="927176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60690" y="6356350"/>
            <a:ext cx="193110" cy="269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2011123" cy="63730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Logout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9" y="1241117"/>
            <a:ext cx="11132821" cy="5002232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By clicking logout button </a:t>
            </a:r>
            <a:r>
              <a:rPr lang="en-US" dirty="0">
                <a:cs typeface="Arial" pitchFamily="34" charset="0"/>
              </a:rPr>
              <a:t>on the </a:t>
            </a:r>
            <a:r>
              <a:rPr lang="en-US" dirty="0" smtClean="0">
                <a:cs typeface="Arial" pitchFamily="34" charset="0"/>
              </a:rPr>
              <a:t>dashboard ,</a:t>
            </a:r>
            <a:r>
              <a:rPr lang="en-US" dirty="0">
                <a:cs typeface="Arial" pitchFamily="34" charset="0"/>
              </a:rPr>
              <a:t> a logout </a:t>
            </a:r>
            <a:r>
              <a:rPr lang="en-US" dirty="0" smtClean="0">
                <a:cs typeface="Arial" pitchFamily="34" charset="0"/>
              </a:rPr>
              <a:t>tab will popup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By clicking on yes the login page will appear again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10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4" y="2195715"/>
            <a:ext cx="8374830" cy="45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3496679" cy="63730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Exit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9" y="1272739"/>
            <a:ext cx="11311240" cy="50022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By clicking the </a:t>
            </a:r>
            <a:r>
              <a:rPr lang="en-US" dirty="0"/>
              <a:t>e</a:t>
            </a:r>
            <a:r>
              <a:rPr lang="en-US" dirty="0" smtClean="0"/>
              <a:t>xit button user will exit the application and land back again into IDE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11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72" y="1989214"/>
            <a:ext cx="8080454" cy="45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45" y="2214049"/>
            <a:ext cx="6808908" cy="2934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12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6" y="2465827"/>
            <a:ext cx="5273458" cy="3515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13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3158477" cy="637309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7" y="1247687"/>
            <a:ext cx="11805613" cy="50022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database application would </a:t>
            </a:r>
            <a:r>
              <a:rPr lang="en-US" dirty="0"/>
              <a:t>be used by </a:t>
            </a:r>
            <a:r>
              <a:rPr lang="en-US" dirty="0" smtClean="0"/>
              <a:t>teachers or university administrator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will register the Pre-Requisite course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Student will be enrolled against each course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Results will be produced for every relevant course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48164" y="6356350"/>
            <a:ext cx="205636" cy="365125"/>
          </a:xfrm>
        </p:spPr>
        <p:txBody>
          <a:bodyPr/>
          <a:lstStyle/>
          <a:p>
            <a:pPr algn="ctr"/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pPr algn="ctr"/>
              <a:t>2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4548866" cy="63730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Login Page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6388" y="1300258"/>
            <a:ext cx="11523113" cy="4351338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sz="2800" dirty="0" smtClean="0"/>
              <a:t>When the application will be started, login page will appear as our first landing page</a:t>
            </a:r>
          </a:p>
          <a:p>
            <a:pPr marL="0" indent="0">
              <a:buClrTx/>
              <a:buNone/>
            </a:pPr>
            <a:endParaRPr lang="en-US" sz="2800" dirty="0" smtClean="0"/>
          </a:p>
          <a:p>
            <a:pPr marL="0" indent="0">
              <a:buClrTx/>
              <a:buNone/>
            </a:pPr>
            <a:endParaRPr lang="en-US" sz="28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3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8" y="2157047"/>
            <a:ext cx="8142061" cy="43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6059016" cy="63730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New User Registration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9" y="1055115"/>
            <a:ext cx="9270230" cy="5188234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dirty="0" smtClean="0">
                <a:ea typeface="Open Sans" panose="020B0606030504020204" pitchFamily="34" charset="0"/>
                <a:cs typeface="Open Sans" panose="020B0606030504020204" pitchFamily="34" charset="0"/>
              </a:rPr>
              <a:t>New User Will add his details to register himself for login</a:t>
            </a:r>
            <a:endParaRPr lang="en-IN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4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26" y="1706137"/>
            <a:ext cx="9130344" cy="4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4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3248909" cy="63730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Dashboard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8" y="1272739"/>
            <a:ext cx="11300089" cy="5448736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After Successfully login the application dashboard will appear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5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06" y="1779734"/>
            <a:ext cx="8768852" cy="49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3973738" cy="63730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Course Module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8" y="1272739"/>
            <a:ext cx="11355845" cy="5002232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Course module will popup after clicking course button on the dashboard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This module register and update the course in </a:t>
            </a:r>
            <a:r>
              <a:rPr lang="en-US" dirty="0">
                <a:cs typeface="Arial" pitchFamily="34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ourse record </a:t>
            </a:r>
            <a:r>
              <a:rPr lang="en-US" dirty="0" smtClean="0">
                <a:cs typeface="Arial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able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6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0" y="2322504"/>
            <a:ext cx="10058400" cy="42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4007191" cy="63730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Student Module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9" y="1272739"/>
            <a:ext cx="11456206" cy="500223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Student </a:t>
            </a:r>
            <a:r>
              <a:rPr lang="en-US" dirty="0">
                <a:cs typeface="Arial" pitchFamily="34" charset="0"/>
              </a:rPr>
              <a:t>module will popup after clicking </a:t>
            </a:r>
            <a:r>
              <a:rPr lang="en-US" dirty="0" smtClean="0">
                <a:cs typeface="Arial" pitchFamily="34" charset="0"/>
              </a:rPr>
              <a:t>student </a:t>
            </a:r>
            <a:r>
              <a:rPr lang="en-US" dirty="0">
                <a:cs typeface="Arial" pitchFamily="34" charset="0"/>
              </a:rPr>
              <a:t>button on the </a:t>
            </a:r>
            <a:r>
              <a:rPr lang="en-US" dirty="0" smtClean="0">
                <a:cs typeface="Arial" pitchFamily="34" charset="0"/>
              </a:rPr>
              <a:t>dashboard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In s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tudent module user </a:t>
            </a:r>
            <a:r>
              <a:rPr lang="en-US" dirty="0" smtClean="0">
                <a:cs typeface="Arial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ill enroll/update students </a:t>
            </a:r>
            <a:r>
              <a:rPr lang="en-US" dirty="0" smtClean="0">
                <a:cs typeface="Arial" pitchFamily="34" charset="0"/>
              </a:rPr>
              <a:t>record 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under each pre-requisite course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7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82" y="2590288"/>
            <a:ext cx="9742447" cy="41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3973738" cy="63730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 Module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8" y="1272739"/>
            <a:ext cx="11355845" cy="5002232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Result  module will popup after clicking result button on the dashboard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In this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 module user will add and update the result </a:t>
            </a:r>
          </a:p>
          <a:p>
            <a:pPr marL="0" indent="0">
              <a:buClrTx/>
              <a:buNone/>
            </a:pP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8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4" y="2483336"/>
            <a:ext cx="9550485" cy="40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180115"/>
            <a:ext cx="3973738" cy="63730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View Module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8" y="1272739"/>
            <a:ext cx="11355845" cy="5002232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View module will popup after clicking view button on the dashboard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In t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his module user could view and delete the result </a:t>
            </a:r>
          </a:p>
          <a:p>
            <a:pPr marL="0" indent="0">
              <a:buClrTx/>
              <a:buNone/>
            </a:pP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900551"/>
            <a:ext cx="12192000" cy="71437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0821" tIns="49526" rIns="100821" bIns="49526"/>
          <a:lstStyle/>
          <a:p>
            <a:pPr algn="l" defTabSz="1019175" eaLnBrk="0" hangingPunct="0">
              <a:lnSpc>
                <a:spcPct val="85000"/>
              </a:lnSpc>
              <a:spcAft>
                <a:spcPct val="0"/>
              </a:spcAft>
              <a:defRPr/>
            </a:pPr>
            <a:endParaRPr lang="zh-CN" altLang="zh-CN" sz="2700" b="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7" y="25112"/>
            <a:ext cx="2918564" cy="833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004-1858-4EA5-876A-530D4709D451}" type="slidenum">
              <a:rPr lang="en-US" sz="1800" b="1" smtClean="0">
                <a:solidFill>
                  <a:srgbClr val="FF0000"/>
                </a:solidFill>
              </a:rPr>
              <a:t>9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72" y="2411529"/>
            <a:ext cx="9513676" cy="40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6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259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宋体</vt:lpstr>
      <vt:lpstr>Arial</vt:lpstr>
      <vt:lpstr>Book Antiqua</vt:lpstr>
      <vt:lpstr>Calibri</vt:lpstr>
      <vt:lpstr>Calibri Light</vt:lpstr>
      <vt:lpstr>Open Sans</vt:lpstr>
      <vt:lpstr>Wingdings</vt:lpstr>
      <vt:lpstr>Office Theme</vt:lpstr>
      <vt:lpstr>Pre-Requisite Result Management System</vt:lpstr>
      <vt:lpstr>Introduction</vt:lpstr>
      <vt:lpstr>Login Page</vt:lpstr>
      <vt:lpstr>New User Registration</vt:lpstr>
      <vt:lpstr>Dashboard</vt:lpstr>
      <vt:lpstr>Course Module</vt:lpstr>
      <vt:lpstr>Student Module</vt:lpstr>
      <vt:lpstr>Result Module</vt:lpstr>
      <vt:lpstr>View Module</vt:lpstr>
      <vt:lpstr>Logout</vt:lpstr>
      <vt:lpstr>Exit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of functionalized graphene oxide adsorbent via green synthetic route for removal of dyes.</dc:title>
  <dc:creator>kc</dc:creator>
  <cp:lastModifiedBy>ST</cp:lastModifiedBy>
  <cp:revision>110</cp:revision>
  <dcterms:created xsi:type="dcterms:W3CDTF">2019-12-03T04:42:34Z</dcterms:created>
  <dcterms:modified xsi:type="dcterms:W3CDTF">2023-08-27T04:34:42Z</dcterms:modified>
</cp:coreProperties>
</file>