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2" r:id="rId3"/>
    <p:sldId id="270" r:id="rId4"/>
    <p:sldId id="271" r:id="rId5"/>
    <p:sldId id="273" r:id="rId6"/>
    <p:sldId id="274" r:id="rId7"/>
    <p:sldId id="275" r:id="rId8"/>
    <p:sldId id="281" r:id="rId9"/>
    <p:sldId id="276" r:id="rId10"/>
    <p:sldId id="283" r:id="rId11"/>
    <p:sldId id="277" r:id="rId12"/>
    <p:sldId id="278" r:id="rId13"/>
    <p:sldId id="279" r:id="rId14"/>
    <p:sldId id="284"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p:cViewPr varScale="1">
        <p:scale>
          <a:sx n="88" d="100"/>
          <a:sy n="88" d="100"/>
        </p:scale>
        <p:origin x="269" y="6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Rasal" userId="baf8b5632a79b888" providerId="LiveId" clId="{77AF67C4-DC43-44BF-9102-2E64A43CFC65}"/>
    <pc:docChg chg="undo custSel addSld delSld modSld">
      <pc:chgData name="Sakshi Rasal" userId="baf8b5632a79b888" providerId="LiveId" clId="{77AF67C4-DC43-44BF-9102-2E64A43CFC65}" dt="2021-09-29T11:12:37.184" v="3009" actId="14100"/>
      <pc:docMkLst>
        <pc:docMk/>
      </pc:docMkLst>
      <pc:sldChg chg="addSp modSp mod modTransition">
        <pc:chgData name="Sakshi Rasal" userId="baf8b5632a79b888" providerId="LiveId" clId="{77AF67C4-DC43-44BF-9102-2E64A43CFC65}" dt="2021-09-28T18:28:37.441" v="2372"/>
        <pc:sldMkLst>
          <pc:docMk/>
          <pc:sldMk cId="344080127" sldId="256"/>
        </pc:sldMkLst>
        <pc:spChg chg="mod">
          <ac:chgData name="Sakshi Rasal" userId="baf8b5632a79b888" providerId="LiveId" clId="{77AF67C4-DC43-44BF-9102-2E64A43CFC65}" dt="2021-09-28T18:11:07.884" v="2275" actId="2711"/>
          <ac:spMkLst>
            <pc:docMk/>
            <pc:sldMk cId="344080127" sldId="256"/>
            <ac:spMk id="2" creationId="{00000000-0000-0000-0000-000000000000}"/>
          </ac:spMkLst>
        </pc:spChg>
        <pc:spChg chg="add mod">
          <ac:chgData name="Sakshi Rasal" userId="baf8b5632a79b888" providerId="LiveId" clId="{77AF67C4-DC43-44BF-9102-2E64A43CFC65}" dt="2021-09-28T18:11:48.116" v="2276" actId="2711"/>
          <ac:spMkLst>
            <pc:docMk/>
            <pc:sldMk cId="344080127" sldId="256"/>
            <ac:spMk id="4" creationId="{E1C9F171-A991-4FBA-B5E2-05B554BD40E3}"/>
          </ac:spMkLst>
        </pc:spChg>
        <pc:spChg chg="add mod">
          <ac:chgData name="Sakshi Rasal" userId="baf8b5632a79b888" providerId="LiveId" clId="{77AF67C4-DC43-44BF-9102-2E64A43CFC65}" dt="2021-09-28T18:11:55.400" v="2277" actId="2711"/>
          <ac:spMkLst>
            <pc:docMk/>
            <pc:sldMk cId="344080127" sldId="256"/>
            <ac:spMk id="6" creationId="{66AD2D80-5924-4244-B0B1-6ADAA5211E8A}"/>
          </ac:spMkLst>
        </pc:spChg>
      </pc:sldChg>
      <pc:sldChg chg="modSp mod modTransition">
        <pc:chgData name="Sakshi Rasal" userId="baf8b5632a79b888" providerId="LiveId" clId="{77AF67C4-DC43-44BF-9102-2E64A43CFC65}" dt="2021-09-29T09:12:30.725" v="2919" actId="2710"/>
        <pc:sldMkLst>
          <pc:docMk/>
          <pc:sldMk cId="1126723429" sldId="270"/>
        </pc:sldMkLst>
        <pc:spChg chg="mod">
          <ac:chgData name="Sakshi Rasal" userId="baf8b5632a79b888" providerId="LiveId" clId="{77AF67C4-DC43-44BF-9102-2E64A43CFC65}" dt="2021-09-28T18:17:41.423" v="2287" actId="1076"/>
          <ac:spMkLst>
            <pc:docMk/>
            <pc:sldMk cId="1126723429" sldId="270"/>
            <ac:spMk id="13" creationId="{00000000-0000-0000-0000-000000000000}"/>
          </ac:spMkLst>
        </pc:spChg>
        <pc:spChg chg="mod">
          <ac:chgData name="Sakshi Rasal" userId="baf8b5632a79b888" providerId="LiveId" clId="{77AF67C4-DC43-44BF-9102-2E64A43CFC65}" dt="2021-09-29T09:12:30.725" v="2919" actId="2710"/>
          <ac:spMkLst>
            <pc:docMk/>
            <pc:sldMk cId="1126723429" sldId="270"/>
            <ac:spMk id="14" creationId="{00000000-0000-0000-0000-000000000000}"/>
          </ac:spMkLst>
        </pc:spChg>
      </pc:sldChg>
      <pc:sldChg chg="addSp delSp modSp mod modTransition">
        <pc:chgData name="Sakshi Rasal" userId="baf8b5632a79b888" providerId="LiveId" clId="{77AF67C4-DC43-44BF-9102-2E64A43CFC65}" dt="2021-09-28T18:29:53.564" v="2376"/>
        <pc:sldMkLst>
          <pc:docMk/>
          <pc:sldMk cId="3528579604" sldId="271"/>
        </pc:sldMkLst>
        <pc:spChg chg="mod">
          <ac:chgData name="Sakshi Rasal" userId="baf8b5632a79b888" providerId="LiveId" clId="{77AF67C4-DC43-44BF-9102-2E64A43CFC65}" dt="2021-09-28T18:16:51.939" v="2285" actId="2711"/>
          <ac:spMkLst>
            <pc:docMk/>
            <pc:sldMk cId="3528579604" sldId="271"/>
            <ac:spMk id="3" creationId="{7948A36A-6D2F-4D0F-87EB-E1E54514A358}"/>
          </ac:spMkLst>
        </pc:spChg>
        <pc:spChg chg="add mod">
          <ac:chgData name="Sakshi Rasal" userId="baf8b5632a79b888" providerId="LiveId" clId="{77AF67C4-DC43-44BF-9102-2E64A43CFC65}" dt="2021-09-28T18:18:26.071" v="2291" actId="1076"/>
          <ac:spMkLst>
            <pc:docMk/>
            <pc:sldMk cId="3528579604" sldId="271"/>
            <ac:spMk id="4" creationId="{79AF5CAB-CFE8-4A1F-936C-9B60A7C7D878}"/>
          </ac:spMkLst>
        </pc:spChg>
        <pc:picChg chg="add del mod">
          <ac:chgData name="Sakshi Rasal" userId="baf8b5632a79b888" providerId="LiveId" clId="{77AF67C4-DC43-44BF-9102-2E64A43CFC65}" dt="2021-09-28T17:13:29.775" v="2126" actId="478"/>
          <ac:picMkLst>
            <pc:docMk/>
            <pc:sldMk cId="3528579604" sldId="271"/>
            <ac:picMk id="6" creationId="{8733BCFC-3302-42E4-B9AA-F1DDD172423D}"/>
          </ac:picMkLst>
        </pc:picChg>
        <pc:picChg chg="add mod">
          <ac:chgData name="Sakshi Rasal" userId="baf8b5632a79b888" providerId="LiveId" clId="{77AF67C4-DC43-44BF-9102-2E64A43CFC65}" dt="2021-09-28T17:23:45.254" v="2128" actId="1076"/>
          <ac:picMkLst>
            <pc:docMk/>
            <pc:sldMk cId="3528579604" sldId="271"/>
            <ac:picMk id="8" creationId="{B5538D54-A321-48C7-BA78-6FE3379779C3}"/>
          </ac:picMkLst>
        </pc:picChg>
      </pc:sldChg>
      <pc:sldChg chg="addSp delSp modSp new mod modTransition">
        <pc:chgData name="Sakshi Rasal" userId="baf8b5632a79b888" providerId="LiveId" clId="{77AF67C4-DC43-44BF-9102-2E64A43CFC65}" dt="2021-09-28T18:28:42.049" v="2373"/>
        <pc:sldMkLst>
          <pc:docMk/>
          <pc:sldMk cId="3691113607" sldId="272"/>
        </pc:sldMkLst>
        <pc:spChg chg="add mod">
          <ac:chgData name="Sakshi Rasal" userId="baf8b5632a79b888" providerId="LiveId" clId="{77AF67C4-DC43-44BF-9102-2E64A43CFC65}" dt="2021-09-28T18:12:06.921" v="2278" actId="2711"/>
          <ac:spMkLst>
            <pc:docMk/>
            <pc:sldMk cId="3691113607" sldId="272"/>
            <ac:spMk id="3" creationId="{D1C1687C-517C-4660-BCCA-CD33544ACD03}"/>
          </ac:spMkLst>
        </pc:spChg>
        <pc:spChg chg="add del mod">
          <ac:chgData name="Sakshi Rasal" userId="baf8b5632a79b888" providerId="LiveId" clId="{77AF67C4-DC43-44BF-9102-2E64A43CFC65}" dt="2021-09-28T15:17:56.993" v="1305" actId="1076"/>
          <ac:spMkLst>
            <pc:docMk/>
            <pc:sldMk cId="3691113607" sldId="272"/>
            <ac:spMk id="5" creationId="{0B76A851-8925-4B2D-8134-FE2FFBD96BBD}"/>
          </ac:spMkLst>
        </pc:spChg>
        <pc:spChg chg="add del mod">
          <ac:chgData name="Sakshi Rasal" userId="baf8b5632a79b888" providerId="LiveId" clId="{77AF67C4-DC43-44BF-9102-2E64A43CFC65}" dt="2021-09-28T13:23:17.329" v="510" actId="478"/>
          <ac:spMkLst>
            <pc:docMk/>
            <pc:sldMk cId="3691113607" sldId="272"/>
            <ac:spMk id="6" creationId="{5A9D52B9-4434-4F1D-B58E-11AEAB7E678E}"/>
          </ac:spMkLst>
        </pc:spChg>
        <pc:graphicFrameChg chg="add del mod modGraphic">
          <ac:chgData name="Sakshi Rasal" userId="baf8b5632a79b888" providerId="LiveId" clId="{77AF67C4-DC43-44BF-9102-2E64A43CFC65}" dt="2021-09-28T13:47:30.157" v="866" actId="21"/>
          <ac:graphicFrameMkLst>
            <pc:docMk/>
            <pc:sldMk cId="3691113607" sldId="272"/>
            <ac:graphicFrameMk id="7" creationId="{5A4579D4-8F5C-4568-9394-4A36A522B971}"/>
          </ac:graphicFrameMkLst>
        </pc:graphicFrameChg>
        <pc:graphicFrameChg chg="add del mod modGraphic">
          <ac:chgData name="Sakshi Rasal" userId="baf8b5632a79b888" providerId="LiveId" clId="{77AF67C4-DC43-44BF-9102-2E64A43CFC65}" dt="2021-09-28T13:25:56.957" v="523" actId="21"/>
          <ac:graphicFrameMkLst>
            <pc:docMk/>
            <pc:sldMk cId="3691113607" sldId="272"/>
            <ac:graphicFrameMk id="8" creationId="{90FACA40-12B9-4470-A286-35715B51A8B6}"/>
          </ac:graphicFrameMkLst>
        </pc:graphicFrameChg>
        <pc:graphicFrameChg chg="add del mod modGraphic">
          <ac:chgData name="Sakshi Rasal" userId="baf8b5632a79b888" providerId="LiveId" clId="{77AF67C4-DC43-44BF-9102-2E64A43CFC65}" dt="2021-09-28T15:15:54.333" v="1279" actId="21"/>
          <ac:graphicFrameMkLst>
            <pc:docMk/>
            <pc:sldMk cId="3691113607" sldId="272"/>
            <ac:graphicFrameMk id="9" creationId="{CEB97C58-EA8F-4D1A-9EDD-B87DC275878F}"/>
          </ac:graphicFrameMkLst>
        </pc:graphicFrameChg>
        <pc:graphicFrameChg chg="add mod modGraphic">
          <ac:chgData name="Sakshi Rasal" userId="baf8b5632a79b888" providerId="LiveId" clId="{77AF67C4-DC43-44BF-9102-2E64A43CFC65}" dt="2021-09-28T18:14:37.470" v="2280" actId="2711"/>
          <ac:graphicFrameMkLst>
            <pc:docMk/>
            <pc:sldMk cId="3691113607" sldId="272"/>
            <ac:graphicFrameMk id="10" creationId="{27A5A230-FF55-4E80-B16A-4BAD330AD57E}"/>
          </ac:graphicFrameMkLst>
        </pc:graphicFrameChg>
        <pc:graphicFrameChg chg="add mod modGraphic">
          <ac:chgData name="Sakshi Rasal" userId="baf8b5632a79b888" providerId="LiveId" clId="{77AF67C4-DC43-44BF-9102-2E64A43CFC65}" dt="2021-09-28T18:12:41.729" v="2279" actId="2711"/>
          <ac:graphicFrameMkLst>
            <pc:docMk/>
            <pc:sldMk cId="3691113607" sldId="272"/>
            <ac:graphicFrameMk id="11" creationId="{D4637F6E-822A-4DC2-B7F6-A9F771B1EB01}"/>
          </ac:graphicFrameMkLst>
        </pc:graphicFrameChg>
      </pc:sldChg>
      <pc:sldChg chg="addSp delSp modSp new mod modTransition">
        <pc:chgData name="Sakshi Rasal" userId="baf8b5632a79b888" providerId="LiveId" clId="{77AF67C4-DC43-44BF-9102-2E64A43CFC65}" dt="2021-09-28T18:30:01.526" v="2377"/>
        <pc:sldMkLst>
          <pc:docMk/>
          <pc:sldMk cId="945903780" sldId="273"/>
        </pc:sldMkLst>
        <pc:spChg chg="add mod">
          <ac:chgData name="Sakshi Rasal" userId="baf8b5632a79b888" providerId="LiveId" clId="{77AF67C4-DC43-44BF-9102-2E64A43CFC65}" dt="2021-09-28T18:18:16.236" v="2290" actId="1076"/>
          <ac:spMkLst>
            <pc:docMk/>
            <pc:sldMk cId="945903780" sldId="273"/>
            <ac:spMk id="3" creationId="{51FACB13-E6F9-4CE5-918E-1EBDA8A26F99}"/>
          </ac:spMkLst>
        </pc:spChg>
        <pc:spChg chg="add mod">
          <ac:chgData name="Sakshi Rasal" userId="baf8b5632a79b888" providerId="LiveId" clId="{77AF67C4-DC43-44BF-9102-2E64A43CFC65}" dt="2021-09-28T15:25:49.859" v="1430"/>
          <ac:spMkLst>
            <pc:docMk/>
            <pc:sldMk cId="945903780" sldId="273"/>
            <ac:spMk id="5" creationId="{B77B7AD9-8682-4EEC-9675-66F86B8BA2E1}"/>
          </ac:spMkLst>
        </pc:spChg>
        <pc:spChg chg="add mod">
          <ac:chgData name="Sakshi Rasal" userId="baf8b5632a79b888" providerId="LiveId" clId="{77AF67C4-DC43-44BF-9102-2E64A43CFC65}" dt="2021-09-28T15:25:49.859" v="1430"/>
          <ac:spMkLst>
            <pc:docMk/>
            <pc:sldMk cId="945903780" sldId="273"/>
            <ac:spMk id="6" creationId="{7876EE80-C4D1-4CF1-94BF-7FDCAA3C36F7}"/>
          </ac:spMkLst>
        </pc:spChg>
        <pc:spChg chg="add mod">
          <ac:chgData name="Sakshi Rasal" userId="baf8b5632a79b888" providerId="LiveId" clId="{77AF67C4-DC43-44BF-9102-2E64A43CFC65}" dt="2021-09-28T18:18:10.412" v="2289" actId="2711"/>
          <ac:spMkLst>
            <pc:docMk/>
            <pc:sldMk cId="945903780" sldId="273"/>
            <ac:spMk id="8" creationId="{BCE689F9-F660-46AE-ADB0-D2DC2ABDE394}"/>
          </ac:spMkLst>
        </pc:spChg>
        <pc:grpChg chg="add del mod">
          <ac:chgData name="Sakshi Rasal" userId="baf8b5632a79b888" providerId="LiveId" clId="{77AF67C4-DC43-44BF-9102-2E64A43CFC65}" dt="2021-09-28T15:26:22.045" v="1439" actId="478"/>
          <ac:grpSpMkLst>
            <pc:docMk/>
            <pc:sldMk cId="945903780" sldId="273"/>
            <ac:grpSpMk id="4" creationId="{90BF43EC-3602-4775-9846-504FA6CF512C}"/>
          </ac:grpSpMkLst>
        </pc:grpChg>
        <pc:picChg chg="add del mod">
          <ac:chgData name="Sakshi Rasal" userId="baf8b5632a79b888" providerId="LiveId" clId="{77AF67C4-DC43-44BF-9102-2E64A43CFC65}" dt="2021-09-28T17:46:31.600" v="2137" actId="478"/>
          <ac:picMkLst>
            <pc:docMk/>
            <pc:sldMk cId="945903780" sldId="273"/>
            <ac:picMk id="10" creationId="{883448C6-F146-432C-B724-6AC39E9CFE36}"/>
          </ac:picMkLst>
        </pc:picChg>
      </pc:sldChg>
      <pc:sldChg chg="addSp delSp modSp new mod modTransition">
        <pc:chgData name="Sakshi Rasal" userId="baf8b5632a79b888" providerId="LiveId" clId="{77AF67C4-DC43-44BF-9102-2E64A43CFC65}" dt="2021-09-29T11:12:37.184" v="3009" actId="14100"/>
        <pc:sldMkLst>
          <pc:docMk/>
          <pc:sldMk cId="1754048928" sldId="274"/>
        </pc:sldMkLst>
        <pc:spChg chg="add mod">
          <ac:chgData name="Sakshi Rasal" userId="baf8b5632a79b888" providerId="LiveId" clId="{77AF67C4-DC43-44BF-9102-2E64A43CFC65}" dt="2021-09-28T18:18:59.938" v="2294" actId="1076"/>
          <ac:spMkLst>
            <pc:docMk/>
            <pc:sldMk cId="1754048928" sldId="274"/>
            <ac:spMk id="3" creationId="{58C5BCCB-F5EE-4247-8374-1320F829E955}"/>
          </ac:spMkLst>
        </pc:spChg>
        <pc:spChg chg="add mod">
          <ac:chgData name="Sakshi Rasal" userId="baf8b5632a79b888" providerId="LiveId" clId="{77AF67C4-DC43-44BF-9102-2E64A43CFC65}" dt="2021-09-28T18:19:14.031" v="2295" actId="1076"/>
          <ac:spMkLst>
            <pc:docMk/>
            <pc:sldMk cId="1754048928" sldId="274"/>
            <ac:spMk id="5" creationId="{83654FAD-19F6-4A0F-BB6F-E453A0136ABA}"/>
          </ac:spMkLst>
        </pc:spChg>
        <pc:picChg chg="add del mod">
          <ac:chgData name="Sakshi Rasal" userId="baf8b5632a79b888" providerId="LiveId" clId="{77AF67C4-DC43-44BF-9102-2E64A43CFC65}" dt="2021-09-29T09:22:44.695" v="2974" actId="478"/>
          <ac:picMkLst>
            <pc:docMk/>
            <pc:sldMk cId="1754048928" sldId="274"/>
            <ac:picMk id="7" creationId="{20D3DD14-091B-4B6A-A6BA-0E54105F0F5A}"/>
          </ac:picMkLst>
        </pc:picChg>
        <pc:picChg chg="add mod">
          <ac:chgData name="Sakshi Rasal" userId="baf8b5632a79b888" providerId="LiveId" clId="{77AF67C4-DC43-44BF-9102-2E64A43CFC65}" dt="2021-09-29T11:12:37.184" v="3009" actId="14100"/>
          <ac:picMkLst>
            <pc:docMk/>
            <pc:sldMk cId="1754048928" sldId="274"/>
            <ac:picMk id="9" creationId="{557AC1C8-A4EF-4981-9AAE-2961C2A5F796}"/>
          </ac:picMkLst>
        </pc:picChg>
      </pc:sldChg>
      <pc:sldChg chg="addSp modSp new mod modTransition">
        <pc:chgData name="Sakshi Rasal" userId="baf8b5632a79b888" providerId="LiveId" clId="{77AF67C4-DC43-44BF-9102-2E64A43CFC65}" dt="2021-09-29T08:13:47.566" v="2407" actId="1076"/>
        <pc:sldMkLst>
          <pc:docMk/>
          <pc:sldMk cId="1594124082" sldId="275"/>
        </pc:sldMkLst>
        <pc:spChg chg="add mod">
          <ac:chgData name="Sakshi Rasal" userId="baf8b5632a79b888" providerId="LiveId" clId="{77AF67C4-DC43-44BF-9102-2E64A43CFC65}" dt="2021-09-29T08:13:47.566" v="2407" actId="1076"/>
          <ac:spMkLst>
            <pc:docMk/>
            <pc:sldMk cId="1594124082" sldId="275"/>
            <ac:spMk id="3" creationId="{CDCC7FE1-0AD4-4B1C-AF8E-529047BAD525}"/>
          </ac:spMkLst>
        </pc:spChg>
        <pc:spChg chg="add mod">
          <ac:chgData name="Sakshi Rasal" userId="baf8b5632a79b888" providerId="LiveId" clId="{77AF67C4-DC43-44BF-9102-2E64A43CFC65}" dt="2021-09-29T08:13:42.680" v="2406" actId="1076"/>
          <ac:spMkLst>
            <pc:docMk/>
            <pc:sldMk cId="1594124082" sldId="275"/>
            <ac:spMk id="5" creationId="{263C85DA-9156-48A0-B635-26504F18B900}"/>
          </ac:spMkLst>
        </pc:spChg>
      </pc:sldChg>
      <pc:sldChg chg="addSp modSp new mod modTransition">
        <pc:chgData name="Sakshi Rasal" userId="baf8b5632a79b888" providerId="LiveId" clId="{77AF67C4-DC43-44BF-9102-2E64A43CFC65}" dt="2021-09-29T09:51:00.924" v="3004" actId="20577"/>
        <pc:sldMkLst>
          <pc:docMk/>
          <pc:sldMk cId="1836951680" sldId="276"/>
        </pc:sldMkLst>
        <pc:spChg chg="add mod">
          <ac:chgData name="Sakshi Rasal" userId="baf8b5632a79b888" providerId="LiveId" clId="{77AF67C4-DC43-44BF-9102-2E64A43CFC65}" dt="2021-09-28T18:19:39.114" v="2299" actId="2711"/>
          <ac:spMkLst>
            <pc:docMk/>
            <pc:sldMk cId="1836951680" sldId="276"/>
            <ac:spMk id="3" creationId="{3EEFD22A-5975-461E-A5A7-F279432F2719}"/>
          </ac:spMkLst>
        </pc:spChg>
        <pc:spChg chg="add mod">
          <ac:chgData name="Sakshi Rasal" userId="baf8b5632a79b888" providerId="LiveId" clId="{77AF67C4-DC43-44BF-9102-2E64A43CFC65}" dt="2021-09-29T09:51:00.924" v="3004" actId="20577"/>
          <ac:spMkLst>
            <pc:docMk/>
            <pc:sldMk cId="1836951680" sldId="276"/>
            <ac:spMk id="5" creationId="{4496BA17-DE89-44AD-B8CB-6FD1092ECDA9}"/>
          </ac:spMkLst>
        </pc:spChg>
      </pc:sldChg>
      <pc:sldChg chg="addSp modSp new mod modTransition">
        <pc:chgData name="Sakshi Rasal" userId="baf8b5632a79b888" providerId="LiveId" clId="{77AF67C4-DC43-44BF-9102-2E64A43CFC65}" dt="2021-09-29T09:50:05.279" v="3001" actId="1076"/>
        <pc:sldMkLst>
          <pc:docMk/>
          <pc:sldMk cId="3413262627" sldId="277"/>
        </pc:sldMkLst>
        <pc:spChg chg="add mod">
          <ac:chgData name="Sakshi Rasal" userId="baf8b5632a79b888" providerId="LiveId" clId="{77AF67C4-DC43-44BF-9102-2E64A43CFC65}" dt="2021-09-29T09:04:25.736" v="2896" actId="1076"/>
          <ac:spMkLst>
            <pc:docMk/>
            <pc:sldMk cId="3413262627" sldId="277"/>
            <ac:spMk id="3" creationId="{D67CA6B3-0DD5-4150-B380-D30ABBE5C51B}"/>
          </ac:spMkLst>
        </pc:spChg>
        <pc:spChg chg="add mod">
          <ac:chgData name="Sakshi Rasal" userId="baf8b5632a79b888" providerId="LiveId" clId="{77AF67C4-DC43-44BF-9102-2E64A43CFC65}" dt="2021-09-29T09:50:01.986" v="3000" actId="1076"/>
          <ac:spMkLst>
            <pc:docMk/>
            <pc:sldMk cId="3413262627" sldId="277"/>
            <ac:spMk id="5" creationId="{CE8CAEDD-96B2-4806-A091-E2324C82156B}"/>
          </ac:spMkLst>
        </pc:spChg>
        <pc:picChg chg="add mod">
          <ac:chgData name="Sakshi Rasal" userId="baf8b5632a79b888" providerId="LiveId" clId="{77AF67C4-DC43-44BF-9102-2E64A43CFC65}" dt="2021-09-29T09:50:05.279" v="3001" actId="1076"/>
          <ac:picMkLst>
            <pc:docMk/>
            <pc:sldMk cId="3413262627" sldId="277"/>
            <ac:picMk id="6" creationId="{F6AAF689-CD01-49F8-A985-2429E25FD7F3}"/>
          </ac:picMkLst>
        </pc:picChg>
      </pc:sldChg>
      <pc:sldChg chg="addSp modSp new mod modTransition">
        <pc:chgData name="Sakshi Rasal" userId="baf8b5632a79b888" providerId="LiveId" clId="{77AF67C4-DC43-44BF-9102-2E64A43CFC65}" dt="2021-09-29T09:47:37.338" v="2981" actId="1076"/>
        <pc:sldMkLst>
          <pc:docMk/>
          <pc:sldMk cId="4156920758" sldId="278"/>
        </pc:sldMkLst>
        <pc:spChg chg="add mod">
          <ac:chgData name="Sakshi Rasal" userId="baf8b5632a79b888" providerId="LiveId" clId="{77AF67C4-DC43-44BF-9102-2E64A43CFC65}" dt="2021-09-29T09:47:37.338" v="2981" actId="1076"/>
          <ac:spMkLst>
            <pc:docMk/>
            <pc:sldMk cId="4156920758" sldId="278"/>
            <ac:spMk id="3" creationId="{1667DFDE-7860-4864-B361-72D00850F660}"/>
          </ac:spMkLst>
        </pc:spChg>
        <pc:spChg chg="add mod">
          <ac:chgData name="Sakshi Rasal" userId="baf8b5632a79b888" providerId="LiveId" clId="{77AF67C4-DC43-44BF-9102-2E64A43CFC65}" dt="2021-09-29T09:17:59.245" v="2955" actId="12"/>
          <ac:spMkLst>
            <pc:docMk/>
            <pc:sldMk cId="4156920758" sldId="278"/>
            <ac:spMk id="5" creationId="{01BA3058-32B7-4659-A724-B85A44D0E45C}"/>
          </ac:spMkLst>
        </pc:spChg>
      </pc:sldChg>
      <pc:sldChg chg="addSp delSp modSp new mod">
        <pc:chgData name="Sakshi Rasal" userId="baf8b5632a79b888" providerId="LiveId" clId="{77AF67C4-DC43-44BF-9102-2E64A43CFC65}" dt="2021-09-29T09:48:29.372" v="2998" actId="478"/>
        <pc:sldMkLst>
          <pc:docMk/>
          <pc:sldMk cId="3656068715" sldId="279"/>
        </pc:sldMkLst>
        <pc:spChg chg="add del mod">
          <ac:chgData name="Sakshi Rasal" userId="baf8b5632a79b888" providerId="LiveId" clId="{77AF67C4-DC43-44BF-9102-2E64A43CFC65}" dt="2021-09-29T09:48:29.372" v="2998" actId="478"/>
          <ac:spMkLst>
            <pc:docMk/>
            <pc:sldMk cId="3656068715" sldId="279"/>
            <ac:spMk id="3" creationId="{753ED271-4D83-4E1F-B641-1C415B32FC8D}"/>
          </ac:spMkLst>
        </pc:spChg>
      </pc:sldChg>
      <pc:sldChg chg="new del">
        <pc:chgData name="Sakshi Rasal" userId="baf8b5632a79b888" providerId="LiveId" clId="{77AF67C4-DC43-44BF-9102-2E64A43CFC65}" dt="2021-09-29T09:48:31.642" v="2999" actId="47"/>
        <pc:sldMkLst>
          <pc:docMk/>
          <pc:sldMk cId="4156938592" sldId="280"/>
        </pc:sldMkLst>
      </pc:sldChg>
      <pc:sldChg chg="addSp delSp modSp new mod">
        <pc:chgData name="Sakshi Rasal" userId="baf8b5632a79b888" providerId="LiveId" clId="{77AF67C4-DC43-44BF-9102-2E64A43CFC65}" dt="2021-09-29T09:50:20.677" v="3002" actId="14100"/>
        <pc:sldMkLst>
          <pc:docMk/>
          <pc:sldMk cId="1529170007" sldId="281"/>
        </pc:sldMkLst>
        <pc:spChg chg="add mod">
          <ac:chgData name="Sakshi Rasal" userId="baf8b5632a79b888" providerId="LiveId" clId="{77AF67C4-DC43-44BF-9102-2E64A43CFC65}" dt="2021-09-29T09:19:20.131" v="2960" actId="1076"/>
          <ac:spMkLst>
            <pc:docMk/>
            <pc:sldMk cId="1529170007" sldId="281"/>
            <ac:spMk id="3" creationId="{161A33A5-60B3-44AE-98B5-6B8F43674C2B}"/>
          </ac:spMkLst>
        </pc:spChg>
        <pc:spChg chg="add mod">
          <ac:chgData name="Sakshi Rasal" userId="baf8b5632a79b888" providerId="LiveId" clId="{77AF67C4-DC43-44BF-9102-2E64A43CFC65}" dt="2021-09-29T09:19:15.955" v="2959" actId="1076"/>
          <ac:spMkLst>
            <pc:docMk/>
            <pc:sldMk cId="1529170007" sldId="281"/>
            <ac:spMk id="5" creationId="{A879FE63-9BA0-4290-9A30-CCCC80E0FE72}"/>
          </ac:spMkLst>
        </pc:spChg>
        <pc:spChg chg="add mod">
          <ac:chgData name="Sakshi Rasal" userId="baf8b5632a79b888" providerId="LiveId" clId="{77AF67C4-DC43-44BF-9102-2E64A43CFC65}" dt="2021-09-29T09:19:08.549" v="2958" actId="1076"/>
          <ac:spMkLst>
            <pc:docMk/>
            <pc:sldMk cId="1529170007" sldId="281"/>
            <ac:spMk id="7" creationId="{4AC122F1-7541-41BA-9F72-4EDD5081A1F8}"/>
          </ac:spMkLst>
        </pc:spChg>
        <pc:spChg chg="add mod">
          <ac:chgData name="Sakshi Rasal" userId="baf8b5632a79b888" providerId="LiveId" clId="{77AF67C4-DC43-44BF-9102-2E64A43CFC65}" dt="2021-09-29T09:19:04.528" v="2957" actId="1076"/>
          <ac:spMkLst>
            <pc:docMk/>
            <pc:sldMk cId="1529170007" sldId="281"/>
            <ac:spMk id="9" creationId="{B230FFB3-FD38-4DFC-A4F2-AAE9A2BC5D21}"/>
          </ac:spMkLst>
        </pc:spChg>
        <pc:spChg chg="add mod">
          <ac:chgData name="Sakshi Rasal" userId="baf8b5632a79b888" providerId="LiveId" clId="{77AF67C4-DC43-44BF-9102-2E64A43CFC65}" dt="2021-09-29T09:20:46.427" v="2973" actId="1076"/>
          <ac:spMkLst>
            <pc:docMk/>
            <pc:sldMk cId="1529170007" sldId="281"/>
            <ac:spMk id="15" creationId="{BB620080-46A6-4D27-A7F8-DCE88BDE3752}"/>
          </ac:spMkLst>
        </pc:spChg>
        <pc:picChg chg="add del mod">
          <ac:chgData name="Sakshi Rasal" userId="baf8b5632a79b888" providerId="LiveId" clId="{77AF67C4-DC43-44BF-9102-2E64A43CFC65}" dt="2021-09-29T08:33:02.949" v="2766" actId="478"/>
          <ac:picMkLst>
            <pc:docMk/>
            <pc:sldMk cId="1529170007" sldId="281"/>
            <ac:picMk id="11" creationId="{313896D7-CA37-4E83-915F-476DE9BC3720}"/>
          </ac:picMkLst>
        </pc:picChg>
        <pc:picChg chg="add mod">
          <ac:chgData name="Sakshi Rasal" userId="baf8b5632a79b888" providerId="LiveId" clId="{77AF67C4-DC43-44BF-9102-2E64A43CFC65}" dt="2021-09-29T09:50:20.677" v="3002" actId="14100"/>
          <ac:picMkLst>
            <pc:docMk/>
            <pc:sldMk cId="1529170007" sldId="281"/>
            <ac:picMk id="13" creationId="{43CDBBB1-64CD-4D7D-84F2-8C05FA77B07F}"/>
          </ac:picMkLst>
        </pc:picChg>
      </pc:sldChg>
      <pc:sldChg chg="addSp delSp modSp new mod">
        <pc:chgData name="Sakshi Rasal" userId="baf8b5632a79b888" providerId="LiveId" clId="{77AF67C4-DC43-44BF-9102-2E64A43CFC65}" dt="2021-09-29T09:20:37.860" v="2972" actId="1076"/>
        <pc:sldMkLst>
          <pc:docMk/>
          <pc:sldMk cId="2485596109" sldId="282"/>
        </pc:sldMkLst>
        <pc:spChg chg="add mod">
          <ac:chgData name="Sakshi Rasal" userId="baf8b5632a79b888" providerId="LiveId" clId="{77AF67C4-DC43-44BF-9102-2E64A43CFC65}" dt="2021-09-29T09:20:31.976" v="2971" actId="1076"/>
          <ac:spMkLst>
            <pc:docMk/>
            <pc:sldMk cId="2485596109" sldId="282"/>
            <ac:spMk id="3" creationId="{136AFDDC-C02D-4F0A-8D33-740450543899}"/>
          </ac:spMkLst>
        </pc:spChg>
        <pc:spChg chg="add del mod">
          <ac:chgData name="Sakshi Rasal" userId="baf8b5632a79b888" providerId="LiveId" clId="{77AF67C4-DC43-44BF-9102-2E64A43CFC65}" dt="2021-09-29T08:26:04.581" v="2460" actId="21"/>
          <ac:spMkLst>
            <pc:docMk/>
            <pc:sldMk cId="2485596109" sldId="282"/>
            <ac:spMk id="5" creationId="{B3F4075A-A9AD-421C-9290-77E48FF06EA0}"/>
          </ac:spMkLst>
        </pc:spChg>
        <pc:spChg chg="add mod">
          <ac:chgData name="Sakshi Rasal" userId="baf8b5632a79b888" providerId="LiveId" clId="{77AF67C4-DC43-44BF-9102-2E64A43CFC65}" dt="2021-09-29T09:20:28.057" v="2970" actId="1076"/>
          <ac:spMkLst>
            <pc:docMk/>
            <pc:sldMk cId="2485596109" sldId="282"/>
            <ac:spMk id="7" creationId="{E67C11C6-0DEA-4F96-9F2A-115F28D59627}"/>
          </ac:spMkLst>
        </pc:spChg>
        <pc:spChg chg="add mod">
          <ac:chgData name="Sakshi Rasal" userId="baf8b5632a79b888" providerId="LiveId" clId="{77AF67C4-DC43-44BF-9102-2E64A43CFC65}" dt="2021-09-29T09:20:37.860" v="2972" actId="1076"/>
          <ac:spMkLst>
            <pc:docMk/>
            <pc:sldMk cId="2485596109" sldId="282"/>
            <ac:spMk id="9" creationId="{E44DFDF9-C83B-4610-8939-6EF62203C676}"/>
          </ac:spMkLst>
        </pc:spChg>
      </pc:sldChg>
      <pc:sldChg chg="addSp modSp new mod">
        <pc:chgData name="Sakshi Rasal" userId="baf8b5632a79b888" providerId="LiveId" clId="{77AF67C4-DC43-44BF-9102-2E64A43CFC65}" dt="2021-09-29T08:46:25.125" v="2837" actId="1076"/>
        <pc:sldMkLst>
          <pc:docMk/>
          <pc:sldMk cId="2602354861" sldId="283"/>
        </pc:sldMkLst>
        <pc:spChg chg="add mod">
          <ac:chgData name="Sakshi Rasal" userId="baf8b5632a79b888" providerId="LiveId" clId="{77AF67C4-DC43-44BF-9102-2E64A43CFC65}" dt="2021-09-29T08:46:25.125" v="2837" actId="1076"/>
          <ac:spMkLst>
            <pc:docMk/>
            <pc:sldMk cId="2602354861" sldId="283"/>
            <ac:spMk id="3" creationId="{644BCCA9-4DD1-4DF2-91AD-1B54BCABA266}"/>
          </ac:spMkLst>
        </pc:spChg>
        <pc:spChg chg="add mod">
          <ac:chgData name="Sakshi Rasal" userId="baf8b5632a79b888" providerId="LiveId" clId="{77AF67C4-DC43-44BF-9102-2E64A43CFC65}" dt="2021-09-29T08:38:25.118" v="2807" actId="1076"/>
          <ac:spMkLst>
            <pc:docMk/>
            <pc:sldMk cId="2602354861" sldId="283"/>
            <ac:spMk id="5" creationId="{61F16368-5D9B-459A-B3D4-3DCAF92AB659}"/>
          </ac:spMkLst>
        </pc:spChg>
      </pc:sldChg>
      <pc:sldChg chg="add del">
        <pc:chgData name="Sakshi Rasal" userId="baf8b5632a79b888" providerId="LiveId" clId="{77AF67C4-DC43-44BF-9102-2E64A43CFC65}" dt="2021-09-29T09:47:29.675" v="2980" actId="47"/>
        <pc:sldMkLst>
          <pc:docMk/>
          <pc:sldMk cId="1093442675" sldId="28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B62877-D078-4E6A-AB54-D66E3EA2D41E}" type="doc">
      <dgm:prSet loTypeId="urn:microsoft.com/office/officeart/2011/layout/TabList" loCatId="list" qsTypeId="urn:microsoft.com/office/officeart/2005/8/quickstyle/simple5" qsCatId="simple" csTypeId="urn:microsoft.com/office/officeart/2005/8/colors/accent1_2" csCatId="accent1" phldr="1"/>
      <dgm:spPr/>
      <dgm:t>
        <a:bodyPr/>
        <a:lstStyle/>
        <a:p>
          <a:endParaRPr lang="en-IN"/>
        </a:p>
      </dgm:t>
    </dgm:pt>
    <dgm:pt modelId="{D617ADA1-96DF-4FF7-8CF8-611E238F7059}">
      <dgm:prSet phldrT="[Text]"/>
      <dgm:spPr/>
      <dgm:t>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dgm:t>
    </dgm:pt>
    <dgm:pt modelId="{5E0533C2-9E4A-4F21-9A06-2473AD16A4F0}" type="parTrans" cxnId="{25FED51A-1796-490B-B083-B334E85E4D59}">
      <dgm:prSet/>
      <dgm:spPr/>
      <dgm:t>
        <a:bodyPr/>
        <a:lstStyle/>
        <a:p>
          <a:endParaRPr lang="en-IN">
            <a:latin typeface="Times New Roman" panose="02020603050405020304" pitchFamily="18" charset="0"/>
            <a:cs typeface="Times New Roman" panose="02020603050405020304" pitchFamily="18" charset="0"/>
          </a:endParaRPr>
        </a:p>
      </dgm:t>
    </dgm:pt>
    <dgm:pt modelId="{3DD9DA2B-8BA2-4D3A-931A-F8EC2DFF5750}" type="sibTrans" cxnId="{25FED51A-1796-490B-B083-B334E85E4D59}">
      <dgm:prSet/>
      <dgm:spPr/>
      <dgm:t>
        <a:bodyPr/>
        <a:lstStyle/>
        <a:p>
          <a:endParaRPr lang="en-IN">
            <a:latin typeface="Times New Roman" panose="02020603050405020304" pitchFamily="18" charset="0"/>
            <a:cs typeface="Times New Roman" panose="02020603050405020304" pitchFamily="18" charset="0"/>
          </a:endParaRPr>
        </a:p>
      </dgm:t>
    </dgm:pt>
    <dgm:pt modelId="{3F102DA4-39DF-4437-9E99-2C904D26B268}">
      <dgm:prSet phldrT="[Text]"/>
      <dgm:spPr/>
      <dgm:t>
        <a:bodyPr/>
        <a:lstStyle/>
        <a:p>
          <a:r>
            <a:rPr lang="en-US" dirty="0">
              <a:solidFill>
                <a:schemeClr val="accent1"/>
              </a:solidFill>
              <a:latin typeface="Times New Roman" panose="02020603050405020304" pitchFamily="18" charset="0"/>
              <a:cs typeface="Times New Roman" panose="02020603050405020304" pitchFamily="18" charset="0"/>
            </a:rPr>
            <a:t>Standard Presentation Structures</a:t>
          </a:r>
          <a:endParaRPr lang="en-IN" dirty="0">
            <a:solidFill>
              <a:schemeClr val="accent1"/>
            </a:solidFill>
            <a:latin typeface="Times New Roman" panose="02020603050405020304" pitchFamily="18" charset="0"/>
            <a:cs typeface="Times New Roman" panose="02020603050405020304" pitchFamily="18" charset="0"/>
          </a:endParaRPr>
        </a:p>
      </dgm:t>
    </dgm:pt>
    <dgm:pt modelId="{34C5201A-730A-4AEB-B55A-F6D2F8A31AB2}" type="parTrans" cxnId="{B921040F-5209-482E-A861-7647DABB204B}">
      <dgm:prSet/>
      <dgm:spPr/>
      <dgm:t>
        <a:bodyPr/>
        <a:lstStyle/>
        <a:p>
          <a:endParaRPr lang="en-IN">
            <a:latin typeface="Times New Roman" panose="02020603050405020304" pitchFamily="18" charset="0"/>
            <a:cs typeface="Times New Roman" panose="02020603050405020304" pitchFamily="18" charset="0"/>
          </a:endParaRPr>
        </a:p>
      </dgm:t>
    </dgm:pt>
    <dgm:pt modelId="{B440921A-6DAB-4E0F-9CAD-47D08628F399}" type="sibTrans" cxnId="{B921040F-5209-482E-A861-7647DABB204B}">
      <dgm:prSet/>
      <dgm:spPr/>
      <dgm:t>
        <a:bodyPr/>
        <a:lstStyle/>
        <a:p>
          <a:endParaRPr lang="en-IN">
            <a:latin typeface="Times New Roman" panose="02020603050405020304" pitchFamily="18" charset="0"/>
            <a:cs typeface="Times New Roman" panose="02020603050405020304" pitchFamily="18" charset="0"/>
          </a:endParaRPr>
        </a:p>
      </dgm:t>
    </dgm:pt>
    <dgm:pt modelId="{EF84F005-66DF-41F2-8288-3025CEACD1EC}">
      <dgm:prSet phldrT="[Text]"/>
      <dgm:spPr/>
      <dgm:t>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dgm:t>
    </dgm:pt>
    <dgm:pt modelId="{346C24E7-C4BB-4CC6-8294-60B0C1C634D2}" type="parTrans" cxnId="{F6F85570-9048-426D-B930-70E37CB399DB}">
      <dgm:prSet/>
      <dgm:spPr/>
      <dgm:t>
        <a:bodyPr/>
        <a:lstStyle/>
        <a:p>
          <a:endParaRPr lang="en-IN">
            <a:latin typeface="Times New Roman" panose="02020603050405020304" pitchFamily="18" charset="0"/>
            <a:cs typeface="Times New Roman" panose="02020603050405020304" pitchFamily="18" charset="0"/>
          </a:endParaRPr>
        </a:p>
      </dgm:t>
    </dgm:pt>
    <dgm:pt modelId="{17F456EB-F2EA-4F55-BCE2-4D0C64789925}" type="sibTrans" cxnId="{F6F85570-9048-426D-B930-70E37CB399DB}">
      <dgm:prSet/>
      <dgm:spPr/>
      <dgm:t>
        <a:bodyPr/>
        <a:lstStyle/>
        <a:p>
          <a:endParaRPr lang="en-IN">
            <a:latin typeface="Times New Roman" panose="02020603050405020304" pitchFamily="18" charset="0"/>
            <a:cs typeface="Times New Roman" panose="02020603050405020304" pitchFamily="18" charset="0"/>
          </a:endParaRPr>
        </a:p>
      </dgm:t>
    </dgm:pt>
    <dgm:pt modelId="{65CD47FA-BC24-41EC-9E2F-2E8DA477CD89}">
      <dgm:prSet phldrT="[Text]"/>
      <dgm:spPr/>
      <dgm:t>
        <a:bodyPr/>
        <a:lstStyle/>
        <a:p>
          <a:r>
            <a:rPr lang="en-US" dirty="0">
              <a:solidFill>
                <a:schemeClr val="accent1"/>
              </a:solidFill>
              <a:latin typeface="Times New Roman" panose="02020603050405020304" pitchFamily="18" charset="0"/>
              <a:cs typeface="Times New Roman" panose="02020603050405020304" pitchFamily="18" charset="0"/>
            </a:rPr>
            <a:t>Characteristics of Effective Presentation</a:t>
          </a:r>
          <a:endParaRPr lang="en-IN" dirty="0">
            <a:solidFill>
              <a:schemeClr val="accent1"/>
            </a:solidFill>
            <a:latin typeface="Times New Roman" panose="02020603050405020304" pitchFamily="18" charset="0"/>
            <a:cs typeface="Times New Roman" panose="02020603050405020304" pitchFamily="18" charset="0"/>
          </a:endParaRPr>
        </a:p>
      </dgm:t>
    </dgm:pt>
    <dgm:pt modelId="{68F013B6-4688-453E-BEB5-F905A1247B19}" type="parTrans" cxnId="{D7E5041F-E10D-4450-B344-40008C9A5127}">
      <dgm:prSet/>
      <dgm:spPr/>
      <dgm:t>
        <a:bodyPr/>
        <a:lstStyle/>
        <a:p>
          <a:endParaRPr lang="en-IN">
            <a:latin typeface="Times New Roman" panose="02020603050405020304" pitchFamily="18" charset="0"/>
            <a:cs typeface="Times New Roman" panose="02020603050405020304" pitchFamily="18" charset="0"/>
          </a:endParaRPr>
        </a:p>
      </dgm:t>
    </dgm:pt>
    <dgm:pt modelId="{F1221BA0-F2BD-497D-92E7-538DC5D79E55}" type="sibTrans" cxnId="{D7E5041F-E10D-4450-B344-40008C9A5127}">
      <dgm:prSet/>
      <dgm:spPr/>
      <dgm:t>
        <a:bodyPr/>
        <a:lstStyle/>
        <a:p>
          <a:endParaRPr lang="en-IN">
            <a:latin typeface="Times New Roman" panose="02020603050405020304" pitchFamily="18" charset="0"/>
            <a:cs typeface="Times New Roman" panose="02020603050405020304" pitchFamily="18" charset="0"/>
          </a:endParaRPr>
        </a:p>
      </dgm:t>
    </dgm:pt>
    <dgm:pt modelId="{A7788AEC-9E4F-4C18-B467-501E109EDC92}">
      <dgm:prSet phldrT="[Text]"/>
      <dgm:spPr/>
      <dgm:t>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dgm:t>
    </dgm:pt>
    <dgm:pt modelId="{441D02ED-CF19-4DA6-819D-93814865C89F}" type="parTrans" cxnId="{FA535C9A-3620-4BC0-80E7-261F5A8EF2D9}">
      <dgm:prSet/>
      <dgm:spPr/>
      <dgm:t>
        <a:bodyPr/>
        <a:lstStyle/>
        <a:p>
          <a:endParaRPr lang="en-IN">
            <a:latin typeface="Times New Roman" panose="02020603050405020304" pitchFamily="18" charset="0"/>
            <a:cs typeface="Times New Roman" panose="02020603050405020304" pitchFamily="18" charset="0"/>
          </a:endParaRPr>
        </a:p>
      </dgm:t>
    </dgm:pt>
    <dgm:pt modelId="{860FF2E0-7865-4420-BDD6-EB28B413A475}" type="sibTrans" cxnId="{FA535C9A-3620-4BC0-80E7-261F5A8EF2D9}">
      <dgm:prSet/>
      <dgm:spPr/>
      <dgm:t>
        <a:bodyPr/>
        <a:lstStyle/>
        <a:p>
          <a:endParaRPr lang="en-IN">
            <a:latin typeface="Times New Roman" panose="02020603050405020304" pitchFamily="18" charset="0"/>
            <a:cs typeface="Times New Roman" panose="02020603050405020304" pitchFamily="18" charset="0"/>
          </a:endParaRPr>
        </a:p>
      </dgm:t>
    </dgm:pt>
    <dgm:pt modelId="{F039C603-DF08-4080-A585-25B26374C807}">
      <dgm:prSet phldrT="[Text]"/>
      <dgm:spPr/>
      <dgm:t>
        <a:bodyPr/>
        <a:lstStyle/>
        <a:p>
          <a:r>
            <a:rPr lang="en-US" dirty="0">
              <a:solidFill>
                <a:schemeClr val="accent1"/>
              </a:solidFill>
              <a:latin typeface="Times New Roman" panose="02020603050405020304" pitchFamily="18" charset="0"/>
              <a:cs typeface="Times New Roman" panose="02020603050405020304" pitchFamily="18" charset="0"/>
            </a:rPr>
            <a:t>Conclusion</a:t>
          </a:r>
          <a:endParaRPr lang="en-IN" dirty="0">
            <a:solidFill>
              <a:schemeClr val="accent1"/>
            </a:solidFill>
            <a:latin typeface="Times New Roman" panose="02020603050405020304" pitchFamily="18" charset="0"/>
            <a:cs typeface="Times New Roman" panose="02020603050405020304" pitchFamily="18" charset="0"/>
          </a:endParaRPr>
        </a:p>
      </dgm:t>
    </dgm:pt>
    <dgm:pt modelId="{04B5662F-AFA0-4A11-8853-0BEE5BDF20BB}" type="parTrans" cxnId="{F0544616-C64E-4009-A637-AAB6D6FF5F85}">
      <dgm:prSet/>
      <dgm:spPr/>
      <dgm:t>
        <a:bodyPr/>
        <a:lstStyle/>
        <a:p>
          <a:endParaRPr lang="en-IN">
            <a:latin typeface="Times New Roman" panose="02020603050405020304" pitchFamily="18" charset="0"/>
            <a:cs typeface="Times New Roman" panose="02020603050405020304" pitchFamily="18" charset="0"/>
          </a:endParaRPr>
        </a:p>
      </dgm:t>
    </dgm:pt>
    <dgm:pt modelId="{F0806BC0-3BC1-47B8-955B-D323E9172F64}" type="sibTrans" cxnId="{F0544616-C64E-4009-A637-AAB6D6FF5F85}">
      <dgm:prSet/>
      <dgm:spPr/>
      <dgm:t>
        <a:bodyPr/>
        <a:lstStyle/>
        <a:p>
          <a:endParaRPr lang="en-IN">
            <a:latin typeface="Times New Roman" panose="02020603050405020304" pitchFamily="18" charset="0"/>
            <a:cs typeface="Times New Roman" panose="02020603050405020304" pitchFamily="18" charset="0"/>
          </a:endParaRPr>
        </a:p>
      </dgm:t>
    </dgm:pt>
    <dgm:pt modelId="{0DA7BCFA-5C6D-4C25-BC92-2AD559A8A899}" type="pres">
      <dgm:prSet presAssocID="{C6B62877-D078-4E6A-AB54-D66E3EA2D41E}" presName="Name0" presStyleCnt="0">
        <dgm:presLayoutVars>
          <dgm:chMax/>
          <dgm:chPref val="3"/>
          <dgm:dir/>
          <dgm:animOne val="branch"/>
          <dgm:animLvl val="lvl"/>
        </dgm:presLayoutVars>
      </dgm:prSet>
      <dgm:spPr/>
      <dgm:t>
        <a:bodyPr/>
        <a:lstStyle/>
        <a:p>
          <a:endParaRPr lang="en-US"/>
        </a:p>
      </dgm:t>
    </dgm:pt>
    <dgm:pt modelId="{EB950BFB-CB3E-4982-9501-3B7FA27DE8A9}" type="pres">
      <dgm:prSet presAssocID="{D617ADA1-96DF-4FF7-8CF8-611E238F7059}" presName="composite" presStyleCnt="0"/>
      <dgm:spPr/>
    </dgm:pt>
    <dgm:pt modelId="{55BB7163-7AFF-493A-A9C7-2D7EE56D3150}" type="pres">
      <dgm:prSet presAssocID="{D617ADA1-96DF-4FF7-8CF8-611E238F7059}" presName="FirstChild" presStyleLbl="revTx" presStyleIdx="0" presStyleCnt="3">
        <dgm:presLayoutVars>
          <dgm:chMax val="0"/>
          <dgm:chPref val="0"/>
          <dgm:bulletEnabled val="1"/>
        </dgm:presLayoutVars>
      </dgm:prSet>
      <dgm:spPr/>
      <dgm:t>
        <a:bodyPr/>
        <a:lstStyle/>
        <a:p>
          <a:endParaRPr lang="en-US"/>
        </a:p>
      </dgm:t>
    </dgm:pt>
    <dgm:pt modelId="{00554B7D-894B-4017-B079-95156F199DBB}" type="pres">
      <dgm:prSet presAssocID="{D617ADA1-96DF-4FF7-8CF8-611E238F7059}" presName="Parent" presStyleLbl="alignNode1" presStyleIdx="0" presStyleCnt="3" custScaleX="53536" custScaleY="107558">
        <dgm:presLayoutVars>
          <dgm:chMax val="3"/>
          <dgm:chPref val="3"/>
          <dgm:bulletEnabled val="1"/>
        </dgm:presLayoutVars>
      </dgm:prSet>
      <dgm:spPr/>
      <dgm:t>
        <a:bodyPr/>
        <a:lstStyle/>
        <a:p>
          <a:endParaRPr lang="en-US"/>
        </a:p>
      </dgm:t>
    </dgm:pt>
    <dgm:pt modelId="{82A1242A-734C-4FB2-A362-DE5EC090FB40}" type="pres">
      <dgm:prSet presAssocID="{D617ADA1-96DF-4FF7-8CF8-611E238F7059}" presName="Accent" presStyleLbl="parChTrans1D1" presStyleIdx="0" presStyleCnt="3"/>
      <dgm:spPr/>
    </dgm:pt>
    <dgm:pt modelId="{26A7ECD0-E6BA-48EE-AA88-A068C28149A7}" type="pres">
      <dgm:prSet presAssocID="{3DD9DA2B-8BA2-4D3A-931A-F8EC2DFF5750}" presName="sibTrans" presStyleCnt="0"/>
      <dgm:spPr/>
    </dgm:pt>
    <dgm:pt modelId="{17A37EA9-9DCA-48C6-A2D7-79054B52FFE8}" type="pres">
      <dgm:prSet presAssocID="{EF84F005-66DF-41F2-8288-3025CEACD1EC}" presName="composite" presStyleCnt="0"/>
      <dgm:spPr/>
    </dgm:pt>
    <dgm:pt modelId="{8E7452BE-0E98-4293-9199-0408DC67B7BA}" type="pres">
      <dgm:prSet presAssocID="{EF84F005-66DF-41F2-8288-3025CEACD1EC}" presName="FirstChild" presStyleLbl="revTx" presStyleIdx="1" presStyleCnt="3">
        <dgm:presLayoutVars>
          <dgm:chMax val="0"/>
          <dgm:chPref val="0"/>
          <dgm:bulletEnabled val="1"/>
        </dgm:presLayoutVars>
      </dgm:prSet>
      <dgm:spPr/>
      <dgm:t>
        <a:bodyPr/>
        <a:lstStyle/>
        <a:p>
          <a:endParaRPr lang="en-US"/>
        </a:p>
      </dgm:t>
    </dgm:pt>
    <dgm:pt modelId="{AD601992-B020-451D-A9B0-42E19684157D}" type="pres">
      <dgm:prSet presAssocID="{EF84F005-66DF-41F2-8288-3025CEACD1EC}" presName="Parent" presStyleLbl="alignNode1" presStyleIdx="1" presStyleCnt="3" custScaleX="54879">
        <dgm:presLayoutVars>
          <dgm:chMax val="3"/>
          <dgm:chPref val="3"/>
          <dgm:bulletEnabled val="1"/>
        </dgm:presLayoutVars>
      </dgm:prSet>
      <dgm:spPr/>
      <dgm:t>
        <a:bodyPr/>
        <a:lstStyle/>
        <a:p>
          <a:endParaRPr lang="en-US"/>
        </a:p>
      </dgm:t>
    </dgm:pt>
    <dgm:pt modelId="{BFEBEF5D-1035-430C-A304-00FCE73932DC}" type="pres">
      <dgm:prSet presAssocID="{EF84F005-66DF-41F2-8288-3025CEACD1EC}" presName="Accent" presStyleLbl="parChTrans1D1" presStyleIdx="1" presStyleCnt="3"/>
      <dgm:spPr/>
    </dgm:pt>
    <dgm:pt modelId="{364B0F4F-3DA7-4F2F-8415-A7993D2D0935}" type="pres">
      <dgm:prSet presAssocID="{17F456EB-F2EA-4F55-BCE2-4D0C64789925}" presName="sibTrans" presStyleCnt="0"/>
      <dgm:spPr/>
    </dgm:pt>
    <dgm:pt modelId="{8B60D973-A590-4C33-9B25-D437B096329C}" type="pres">
      <dgm:prSet presAssocID="{A7788AEC-9E4F-4C18-B467-501E109EDC92}" presName="composite" presStyleCnt="0"/>
      <dgm:spPr/>
    </dgm:pt>
    <dgm:pt modelId="{7B5ADC1D-2F31-4FD9-95DF-CF9E0C193950}" type="pres">
      <dgm:prSet presAssocID="{A7788AEC-9E4F-4C18-B467-501E109EDC92}" presName="FirstChild" presStyleLbl="revTx" presStyleIdx="2" presStyleCnt="3">
        <dgm:presLayoutVars>
          <dgm:chMax val="0"/>
          <dgm:chPref val="0"/>
          <dgm:bulletEnabled val="1"/>
        </dgm:presLayoutVars>
      </dgm:prSet>
      <dgm:spPr/>
      <dgm:t>
        <a:bodyPr/>
        <a:lstStyle/>
        <a:p>
          <a:endParaRPr lang="en-US"/>
        </a:p>
      </dgm:t>
    </dgm:pt>
    <dgm:pt modelId="{D137718D-41DE-439E-BC6F-31C1E357C794}" type="pres">
      <dgm:prSet presAssocID="{A7788AEC-9E4F-4C18-B467-501E109EDC92}" presName="Parent" presStyleLbl="alignNode1" presStyleIdx="2" presStyleCnt="3" custScaleX="54879">
        <dgm:presLayoutVars>
          <dgm:chMax val="3"/>
          <dgm:chPref val="3"/>
          <dgm:bulletEnabled val="1"/>
        </dgm:presLayoutVars>
      </dgm:prSet>
      <dgm:spPr/>
      <dgm:t>
        <a:bodyPr/>
        <a:lstStyle/>
        <a:p>
          <a:endParaRPr lang="en-US"/>
        </a:p>
      </dgm:t>
    </dgm:pt>
    <dgm:pt modelId="{77BFA348-76A7-4325-B4D2-1955FEC09B9A}" type="pres">
      <dgm:prSet presAssocID="{A7788AEC-9E4F-4C18-B467-501E109EDC92}" presName="Accent" presStyleLbl="parChTrans1D1" presStyleIdx="2" presStyleCnt="3"/>
      <dgm:spPr/>
    </dgm:pt>
  </dgm:ptLst>
  <dgm:cxnLst>
    <dgm:cxn modelId="{C96CD462-9FDD-4A9C-B9F7-EAC49F385492}" type="presOf" srcId="{A7788AEC-9E4F-4C18-B467-501E109EDC92}" destId="{D137718D-41DE-439E-BC6F-31C1E357C794}" srcOrd="0" destOrd="0" presId="urn:microsoft.com/office/officeart/2011/layout/TabList"/>
    <dgm:cxn modelId="{057A0C8B-EB4C-419B-B26D-26BC07573201}" type="presOf" srcId="{F039C603-DF08-4080-A585-25B26374C807}" destId="{7B5ADC1D-2F31-4FD9-95DF-CF9E0C193950}" srcOrd="0" destOrd="0" presId="urn:microsoft.com/office/officeart/2011/layout/TabList"/>
    <dgm:cxn modelId="{F0544616-C64E-4009-A637-AAB6D6FF5F85}" srcId="{A7788AEC-9E4F-4C18-B467-501E109EDC92}" destId="{F039C603-DF08-4080-A585-25B26374C807}" srcOrd="0" destOrd="0" parTransId="{04B5662F-AFA0-4A11-8853-0BEE5BDF20BB}" sibTransId="{F0806BC0-3BC1-47B8-955B-D323E9172F64}"/>
    <dgm:cxn modelId="{25FED51A-1796-490B-B083-B334E85E4D59}" srcId="{C6B62877-D078-4E6A-AB54-D66E3EA2D41E}" destId="{D617ADA1-96DF-4FF7-8CF8-611E238F7059}" srcOrd="0" destOrd="0" parTransId="{5E0533C2-9E4A-4F21-9A06-2473AD16A4F0}" sibTransId="{3DD9DA2B-8BA2-4D3A-931A-F8EC2DFF5750}"/>
    <dgm:cxn modelId="{FA535C9A-3620-4BC0-80E7-261F5A8EF2D9}" srcId="{C6B62877-D078-4E6A-AB54-D66E3EA2D41E}" destId="{A7788AEC-9E4F-4C18-B467-501E109EDC92}" srcOrd="2" destOrd="0" parTransId="{441D02ED-CF19-4DA6-819D-93814865C89F}" sibTransId="{860FF2E0-7865-4420-BDD6-EB28B413A475}"/>
    <dgm:cxn modelId="{2BB37C48-C4A8-4A60-AE06-E9F326DD098E}" type="presOf" srcId="{D617ADA1-96DF-4FF7-8CF8-611E238F7059}" destId="{00554B7D-894B-4017-B079-95156F199DBB}" srcOrd="0" destOrd="0" presId="urn:microsoft.com/office/officeart/2011/layout/TabList"/>
    <dgm:cxn modelId="{B0CB2BBE-775C-4B63-BA10-5782F99B9C82}" type="presOf" srcId="{C6B62877-D078-4E6A-AB54-D66E3EA2D41E}" destId="{0DA7BCFA-5C6D-4C25-BC92-2AD559A8A899}" srcOrd="0" destOrd="0" presId="urn:microsoft.com/office/officeart/2011/layout/TabList"/>
    <dgm:cxn modelId="{8795E23E-B413-4220-AD0A-2B56A43FFD11}" type="presOf" srcId="{3F102DA4-39DF-4437-9E99-2C904D26B268}" destId="{55BB7163-7AFF-493A-A9C7-2D7EE56D3150}" srcOrd="0" destOrd="0" presId="urn:microsoft.com/office/officeart/2011/layout/TabList"/>
    <dgm:cxn modelId="{A15AD6B5-6BBF-41AF-BEC7-9961761D1F27}" type="presOf" srcId="{EF84F005-66DF-41F2-8288-3025CEACD1EC}" destId="{AD601992-B020-451D-A9B0-42E19684157D}" srcOrd="0" destOrd="0" presId="urn:microsoft.com/office/officeart/2011/layout/TabList"/>
    <dgm:cxn modelId="{B921040F-5209-482E-A861-7647DABB204B}" srcId="{D617ADA1-96DF-4FF7-8CF8-611E238F7059}" destId="{3F102DA4-39DF-4437-9E99-2C904D26B268}" srcOrd="0" destOrd="0" parTransId="{34C5201A-730A-4AEB-B55A-F6D2F8A31AB2}" sibTransId="{B440921A-6DAB-4E0F-9CAD-47D08628F399}"/>
    <dgm:cxn modelId="{D7E5041F-E10D-4450-B344-40008C9A5127}" srcId="{EF84F005-66DF-41F2-8288-3025CEACD1EC}" destId="{65CD47FA-BC24-41EC-9E2F-2E8DA477CD89}" srcOrd="0" destOrd="0" parTransId="{68F013B6-4688-453E-BEB5-F905A1247B19}" sibTransId="{F1221BA0-F2BD-497D-92E7-538DC5D79E55}"/>
    <dgm:cxn modelId="{EDE1ED04-1E51-4203-9A61-22AD5830B99C}" type="presOf" srcId="{65CD47FA-BC24-41EC-9E2F-2E8DA477CD89}" destId="{8E7452BE-0E98-4293-9199-0408DC67B7BA}" srcOrd="0" destOrd="0" presId="urn:microsoft.com/office/officeart/2011/layout/TabList"/>
    <dgm:cxn modelId="{F6F85570-9048-426D-B930-70E37CB399DB}" srcId="{C6B62877-D078-4E6A-AB54-D66E3EA2D41E}" destId="{EF84F005-66DF-41F2-8288-3025CEACD1EC}" srcOrd="1" destOrd="0" parTransId="{346C24E7-C4BB-4CC6-8294-60B0C1C634D2}" sibTransId="{17F456EB-F2EA-4F55-BCE2-4D0C64789925}"/>
    <dgm:cxn modelId="{F8D7AE32-8AC2-4F8D-95F0-889FB61A7B45}" type="presParOf" srcId="{0DA7BCFA-5C6D-4C25-BC92-2AD559A8A899}" destId="{EB950BFB-CB3E-4982-9501-3B7FA27DE8A9}" srcOrd="0" destOrd="0" presId="urn:microsoft.com/office/officeart/2011/layout/TabList"/>
    <dgm:cxn modelId="{0BE7B7CE-4712-469E-83CF-75C3F43A72F1}" type="presParOf" srcId="{EB950BFB-CB3E-4982-9501-3B7FA27DE8A9}" destId="{55BB7163-7AFF-493A-A9C7-2D7EE56D3150}" srcOrd="0" destOrd="0" presId="urn:microsoft.com/office/officeart/2011/layout/TabList"/>
    <dgm:cxn modelId="{C1B97747-F87C-49CE-B700-3D1FA50CD58A}" type="presParOf" srcId="{EB950BFB-CB3E-4982-9501-3B7FA27DE8A9}" destId="{00554B7D-894B-4017-B079-95156F199DBB}" srcOrd="1" destOrd="0" presId="urn:microsoft.com/office/officeart/2011/layout/TabList"/>
    <dgm:cxn modelId="{2B2A11D5-4964-41D2-BF4A-73AE0942989C}" type="presParOf" srcId="{EB950BFB-CB3E-4982-9501-3B7FA27DE8A9}" destId="{82A1242A-734C-4FB2-A362-DE5EC090FB40}" srcOrd="2" destOrd="0" presId="urn:microsoft.com/office/officeart/2011/layout/TabList"/>
    <dgm:cxn modelId="{34BF0D03-F913-49BD-8C5B-062313AF3232}" type="presParOf" srcId="{0DA7BCFA-5C6D-4C25-BC92-2AD559A8A899}" destId="{26A7ECD0-E6BA-48EE-AA88-A068C28149A7}" srcOrd="1" destOrd="0" presId="urn:microsoft.com/office/officeart/2011/layout/TabList"/>
    <dgm:cxn modelId="{F97417CC-B80A-4D17-AE6E-61C333679223}" type="presParOf" srcId="{0DA7BCFA-5C6D-4C25-BC92-2AD559A8A899}" destId="{17A37EA9-9DCA-48C6-A2D7-79054B52FFE8}" srcOrd="2" destOrd="0" presId="urn:microsoft.com/office/officeart/2011/layout/TabList"/>
    <dgm:cxn modelId="{4E2FCB89-7C4B-4F6B-816F-D5C1DDEFF9DE}" type="presParOf" srcId="{17A37EA9-9DCA-48C6-A2D7-79054B52FFE8}" destId="{8E7452BE-0E98-4293-9199-0408DC67B7BA}" srcOrd="0" destOrd="0" presId="urn:microsoft.com/office/officeart/2011/layout/TabList"/>
    <dgm:cxn modelId="{2E8BF41C-9D96-44F9-A025-70770C42D6D7}" type="presParOf" srcId="{17A37EA9-9DCA-48C6-A2D7-79054B52FFE8}" destId="{AD601992-B020-451D-A9B0-42E19684157D}" srcOrd="1" destOrd="0" presId="urn:microsoft.com/office/officeart/2011/layout/TabList"/>
    <dgm:cxn modelId="{29EE67E8-D78A-462C-9812-00347223D1F2}" type="presParOf" srcId="{17A37EA9-9DCA-48C6-A2D7-79054B52FFE8}" destId="{BFEBEF5D-1035-430C-A304-00FCE73932DC}" srcOrd="2" destOrd="0" presId="urn:microsoft.com/office/officeart/2011/layout/TabList"/>
    <dgm:cxn modelId="{1AD18001-B6E2-4734-BCE1-22F897849ED5}" type="presParOf" srcId="{0DA7BCFA-5C6D-4C25-BC92-2AD559A8A899}" destId="{364B0F4F-3DA7-4F2F-8415-A7993D2D0935}" srcOrd="3" destOrd="0" presId="urn:microsoft.com/office/officeart/2011/layout/TabList"/>
    <dgm:cxn modelId="{B87FCC47-1026-4E13-AA07-11575891F3AC}" type="presParOf" srcId="{0DA7BCFA-5C6D-4C25-BC92-2AD559A8A899}" destId="{8B60D973-A590-4C33-9B25-D437B096329C}" srcOrd="4" destOrd="0" presId="urn:microsoft.com/office/officeart/2011/layout/TabList"/>
    <dgm:cxn modelId="{28AC3E78-7835-47B0-8643-57EC70F64E02}" type="presParOf" srcId="{8B60D973-A590-4C33-9B25-D437B096329C}" destId="{7B5ADC1D-2F31-4FD9-95DF-CF9E0C193950}" srcOrd="0" destOrd="0" presId="urn:microsoft.com/office/officeart/2011/layout/TabList"/>
    <dgm:cxn modelId="{7F8B4956-F555-4601-BC05-E8F268CA6C51}" type="presParOf" srcId="{8B60D973-A590-4C33-9B25-D437B096329C}" destId="{D137718D-41DE-439E-BC6F-31C1E357C794}" srcOrd="1" destOrd="0" presId="urn:microsoft.com/office/officeart/2011/layout/TabList"/>
    <dgm:cxn modelId="{33A2E924-1F05-4820-A848-0B0FF0448A11}" type="presParOf" srcId="{8B60D973-A590-4C33-9B25-D437B096329C}" destId="{77BFA348-76A7-4325-B4D2-1955FEC09B9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D7A005-6534-45C8-A122-4D42F0C19216}" type="doc">
      <dgm:prSet loTypeId="urn:microsoft.com/office/officeart/2011/layout/TabList" loCatId="list" qsTypeId="urn:microsoft.com/office/officeart/2005/8/quickstyle/simple5" qsCatId="simple" csTypeId="urn:microsoft.com/office/officeart/2005/8/colors/accent1_2" csCatId="accent1" phldr="1"/>
      <dgm:spPr/>
      <dgm:t>
        <a:bodyPr/>
        <a:lstStyle/>
        <a:p>
          <a:endParaRPr lang="en-IN"/>
        </a:p>
      </dgm:t>
    </dgm:pt>
    <dgm:pt modelId="{2623C6B3-0605-47D5-A3FF-A6296D96C34A}">
      <dgm:prSet phldrT="[Text]"/>
      <dgm:spPr/>
      <dgm:t>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dgm:t>
    </dgm:pt>
    <dgm:pt modelId="{50AA186C-8364-4539-B357-2C023A16477E}" type="parTrans" cxnId="{34C57C09-602B-41B4-A47E-0880EF367EBE}">
      <dgm:prSet/>
      <dgm:spPr/>
      <dgm:t>
        <a:bodyPr/>
        <a:lstStyle/>
        <a:p>
          <a:endParaRPr lang="en-IN">
            <a:latin typeface="Times New Roman" panose="02020603050405020304" pitchFamily="18" charset="0"/>
            <a:cs typeface="Times New Roman" panose="02020603050405020304" pitchFamily="18" charset="0"/>
          </a:endParaRPr>
        </a:p>
      </dgm:t>
    </dgm:pt>
    <dgm:pt modelId="{16D8AE0F-34A5-41C2-B024-206808BC841F}" type="sibTrans" cxnId="{34C57C09-602B-41B4-A47E-0880EF367EBE}">
      <dgm:prSet/>
      <dgm:spPr/>
      <dgm:t>
        <a:bodyPr/>
        <a:lstStyle/>
        <a:p>
          <a:endParaRPr lang="en-IN">
            <a:latin typeface="Times New Roman" panose="02020603050405020304" pitchFamily="18" charset="0"/>
            <a:cs typeface="Times New Roman" panose="02020603050405020304" pitchFamily="18" charset="0"/>
          </a:endParaRPr>
        </a:p>
      </dgm:t>
    </dgm:pt>
    <dgm:pt modelId="{D6A26268-54E9-4FAE-AB00-91F34C782E6B}">
      <dgm:prSet phldrT="[Text]"/>
      <dgm:spPr/>
      <dgm:t>
        <a:bodyPr/>
        <a:lstStyle/>
        <a:p>
          <a:r>
            <a:rPr lang="en-US" dirty="0">
              <a:solidFill>
                <a:schemeClr val="accent1"/>
              </a:solidFill>
              <a:latin typeface="Times New Roman" panose="02020603050405020304" pitchFamily="18" charset="0"/>
              <a:cs typeface="Times New Roman" panose="02020603050405020304" pitchFamily="18" charset="0"/>
            </a:rPr>
            <a:t>Introduction</a:t>
          </a:r>
          <a:endParaRPr lang="en-IN" dirty="0">
            <a:solidFill>
              <a:schemeClr val="accent1"/>
            </a:solidFill>
            <a:latin typeface="Times New Roman" panose="02020603050405020304" pitchFamily="18" charset="0"/>
            <a:cs typeface="Times New Roman" panose="02020603050405020304" pitchFamily="18" charset="0"/>
          </a:endParaRPr>
        </a:p>
      </dgm:t>
    </dgm:pt>
    <dgm:pt modelId="{830E653A-D5A1-4363-B4F5-6FB8F113507C}" type="parTrans" cxnId="{07D2EA4D-48AB-49B9-9001-103190BA3013}">
      <dgm:prSet/>
      <dgm:spPr/>
      <dgm:t>
        <a:bodyPr/>
        <a:lstStyle/>
        <a:p>
          <a:endParaRPr lang="en-IN">
            <a:latin typeface="Times New Roman" panose="02020603050405020304" pitchFamily="18" charset="0"/>
            <a:cs typeface="Times New Roman" panose="02020603050405020304" pitchFamily="18" charset="0"/>
          </a:endParaRPr>
        </a:p>
      </dgm:t>
    </dgm:pt>
    <dgm:pt modelId="{2BE3F920-4808-4258-B4FD-754EE28E250E}" type="sibTrans" cxnId="{07D2EA4D-48AB-49B9-9001-103190BA3013}">
      <dgm:prSet/>
      <dgm:spPr/>
      <dgm:t>
        <a:bodyPr/>
        <a:lstStyle/>
        <a:p>
          <a:endParaRPr lang="en-IN">
            <a:latin typeface="Times New Roman" panose="02020603050405020304" pitchFamily="18" charset="0"/>
            <a:cs typeface="Times New Roman" panose="02020603050405020304" pitchFamily="18" charset="0"/>
          </a:endParaRPr>
        </a:p>
      </dgm:t>
    </dgm:pt>
    <dgm:pt modelId="{BD373B0E-DFDA-4910-9E95-12E9AF1CD18C}">
      <dgm:prSet phldrT="[Text]"/>
      <dgm:spPr/>
      <dgm:t>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dgm:t>
    </dgm:pt>
    <dgm:pt modelId="{ADCBD49B-9D3B-455B-BC6D-5E2A41686D61}" type="parTrans" cxnId="{2BA1AC12-F442-4BA0-BEF0-589E30CF9F5C}">
      <dgm:prSet/>
      <dgm:spPr/>
      <dgm:t>
        <a:bodyPr/>
        <a:lstStyle/>
        <a:p>
          <a:endParaRPr lang="en-IN">
            <a:latin typeface="Times New Roman" panose="02020603050405020304" pitchFamily="18" charset="0"/>
            <a:cs typeface="Times New Roman" panose="02020603050405020304" pitchFamily="18" charset="0"/>
          </a:endParaRPr>
        </a:p>
      </dgm:t>
    </dgm:pt>
    <dgm:pt modelId="{B131E22A-17B8-45F3-8C44-6B948CF49B9F}" type="sibTrans" cxnId="{2BA1AC12-F442-4BA0-BEF0-589E30CF9F5C}">
      <dgm:prSet/>
      <dgm:spPr/>
      <dgm:t>
        <a:bodyPr/>
        <a:lstStyle/>
        <a:p>
          <a:endParaRPr lang="en-IN">
            <a:latin typeface="Times New Roman" panose="02020603050405020304" pitchFamily="18" charset="0"/>
            <a:cs typeface="Times New Roman" panose="02020603050405020304" pitchFamily="18" charset="0"/>
          </a:endParaRPr>
        </a:p>
      </dgm:t>
    </dgm:pt>
    <dgm:pt modelId="{CCAF6324-FAD9-404E-970F-DAAAB6F8C144}">
      <dgm:prSet phldrT="[Text]"/>
      <dgm:spPr/>
      <dgm:t>
        <a:bodyPr/>
        <a:lstStyle/>
        <a:p>
          <a:r>
            <a:rPr lang="en-US" dirty="0">
              <a:solidFill>
                <a:schemeClr val="accent1"/>
              </a:solidFill>
              <a:latin typeface="Times New Roman" panose="02020603050405020304" pitchFamily="18" charset="0"/>
              <a:cs typeface="Times New Roman" panose="02020603050405020304" pitchFamily="18" charset="0"/>
            </a:rPr>
            <a:t>Types of Effective Presentation Strategies</a:t>
          </a:r>
          <a:endParaRPr lang="en-IN" dirty="0">
            <a:solidFill>
              <a:schemeClr val="accent1"/>
            </a:solidFill>
            <a:latin typeface="Times New Roman" panose="02020603050405020304" pitchFamily="18" charset="0"/>
            <a:cs typeface="Times New Roman" panose="02020603050405020304" pitchFamily="18" charset="0"/>
          </a:endParaRPr>
        </a:p>
      </dgm:t>
    </dgm:pt>
    <dgm:pt modelId="{FBD38FB6-620C-45F3-97C2-A0F236F67C2D}" type="parTrans" cxnId="{51741779-EC0D-4275-8319-784052F5C707}">
      <dgm:prSet/>
      <dgm:spPr/>
      <dgm:t>
        <a:bodyPr/>
        <a:lstStyle/>
        <a:p>
          <a:endParaRPr lang="en-IN">
            <a:latin typeface="Times New Roman" panose="02020603050405020304" pitchFamily="18" charset="0"/>
            <a:cs typeface="Times New Roman" panose="02020603050405020304" pitchFamily="18" charset="0"/>
          </a:endParaRPr>
        </a:p>
      </dgm:t>
    </dgm:pt>
    <dgm:pt modelId="{1ED90302-FEAF-49E9-99A9-7321CD59CB44}" type="sibTrans" cxnId="{51741779-EC0D-4275-8319-784052F5C707}">
      <dgm:prSet/>
      <dgm:spPr/>
      <dgm:t>
        <a:bodyPr/>
        <a:lstStyle/>
        <a:p>
          <a:endParaRPr lang="en-IN">
            <a:latin typeface="Times New Roman" panose="02020603050405020304" pitchFamily="18" charset="0"/>
            <a:cs typeface="Times New Roman" panose="02020603050405020304" pitchFamily="18" charset="0"/>
          </a:endParaRPr>
        </a:p>
      </dgm:t>
    </dgm:pt>
    <dgm:pt modelId="{A5E673B3-7F8C-4CA9-A368-69B93B234AF3}">
      <dgm:prSet phldrT="[Text]"/>
      <dgm:spPr/>
      <dgm:t>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dgm:t>
    </dgm:pt>
    <dgm:pt modelId="{E8F46974-794D-4E7C-A4AF-57980B744552}" type="parTrans" cxnId="{BEFCC1BB-17FE-4D4E-8C9D-65317A6E88B8}">
      <dgm:prSet/>
      <dgm:spPr/>
      <dgm:t>
        <a:bodyPr/>
        <a:lstStyle/>
        <a:p>
          <a:endParaRPr lang="en-IN">
            <a:latin typeface="Times New Roman" panose="02020603050405020304" pitchFamily="18" charset="0"/>
            <a:cs typeface="Times New Roman" panose="02020603050405020304" pitchFamily="18" charset="0"/>
          </a:endParaRPr>
        </a:p>
      </dgm:t>
    </dgm:pt>
    <dgm:pt modelId="{E6D574FA-B172-4D8F-B6B8-F2A50AB18BA7}" type="sibTrans" cxnId="{BEFCC1BB-17FE-4D4E-8C9D-65317A6E88B8}">
      <dgm:prSet/>
      <dgm:spPr/>
      <dgm:t>
        <a:bodyPr/>
        <a:lstStyle/>
        <a:p>
          <a:endParaRPr lang="en-IN">
            <a:latin typeface="Times New Roman" panose="02020603050405020304" pitchFamily="18" charset="0"/>
            <a:cs typeface="Times New Roman" panose="02020603050405020304" pitchFamily="18" charset="0"/>
          </a:endParaRPr>
        </a:p>
      </dgm:t>
    </dgm:pt>
    <dgm:pt modelId="{4D034E29-F90E-434E-937A-CBE8156B407D}">
      <dgm:prSet phldrT="[Text]"/>
      <dgm:spPr/>
      <dgm:t>
        <a:bodyPr/>
        <a:lstStyle/>
        <a:p>
          <a:r>
            <a:rPr lang="en-US" dirty="0">
              <a:solidFill>
                <a:schemeClr val="accent1"/>
              </a:solidFill>
              <a:latin typeface="Times New Roman" panose="02020603050405020304" pitchFamily="18" charset="0"/>
              <a:cs typeface="Times New Roman" panose="02020603050405020304" pitchFamily="18" charset="0"/>
            </a:rPr>
            <a:t>Audience Analysis</a:t>
          </a:r>
          <a:endParaRPr lang="en-IN" dirty="0">
            <a:solidFill>
              <a:schemeClr val="accent1"/>
            </a:solidFill>
            <a:latin typeface="Times New Roman" panose="02020603050405020304" pitchFamily="18" charset="0"/>
            <a:cs typeface="Times New Roman" panose="02020603050405020304" pitchFamily="18" charset="0"/>
          </a:endParaRPr>
        </a:p>
      </dgm:t>
    </dgm:pt>
    <dgm:pt modelId="{E1A4C31D-56B0-40C8-8DF9-169B5C265B19}" type="parTrans" cxnId="{D5245DD0-5651-4416-90BB-0FD9A29A09CC}">
      <dgm:prSet/>
      <dgm:spPr/>
      <dgm:t>
        <a:bodyPr/>
        <a:lstStyle/>
        <a:p>
          <a:endParaRPr lang="en-IN">
            <a:latin typeface="Times New Roman" panose="02020603050405020304" pitchFamily="18" charset="0"/>
            <a:cs typeface="Times New Roman" panose="02020603050405020304" pitchFamily="18" charset="0"/>
          </a:endParaRPr>
        </a:p>
      </dgm:t>
    </dgm:pt>
    <dgm:pt modelId="{BF69DC66-57E4-4758-9360-ACF3AF6FA1D8}" type="sibTrans" cxnId="{D5245DD0-5651-4416-90BB-0FD9A29A09CC}">
      <dgm:prSet/>
      <dgm:spPr/>
      <dgm:t>
        <a:bodyPr/>
        <a:lstStyle/>
        <a:p>
          <a:endParaRPr lang="en-IN">
            <a:latin typeface="Times New Roman" panose="02020603050405020304" pitchFamily="18" charset="0"/>
            <a:cs typeface="Times New Roman" panose="02020603050405020304" pitchFamily="18" charset="0"/>
          </a:endParaRPr>
        </a:p>
      </dgm:t>
    </dgm:pt>
    <dgm:pt modelId="{3C75493A-5392-44D6-8DA3-92906F253FD8}" type="pres">
      <dgm:prSet presAssocID="{0BD7A005-6534-45C8-A122-4D42F0C19216}" presName="Name0" presStyleCnt="0">
        <dgm:presLayoutVars>
          <dgm:chMax/>
          <dgm:chPref val="3"/>
          <dgm:dir/>
          <dgm:animOne val="branch"/>
          <dgm:animLvl val="lvl"/>
        </dgm:presLayoutVars>
      </dgm:prSet>
      <dgm:spPr/>
      <dgm:t>
        <a:bodyPr/>
        <a:lstStyle/>
        <a:p>
          <a:endParaRPr lang="en-US"/>
        </a:p>
      </dgm:t>
    </dgm:pt>
    <dgm:pt modelId="{813F2A41-AADF-41C2-862E-C52DA039566A}" type="pres">
      <dgm:prSet presAssocID="{2623C6B3-0605-47D5-A3FF-A6296D96C34A}" presName="composite" presStyleCnt="0"/>
      <dgm:spPr/>
    </dgm:pt>
    <dgm:pt modelId="{62FD60FB-4D26-4C7B-BF1E-4D12803639A1}" type="pres">
      <dgm:prSet presAssocID="{2623C6B3-0605-47D5-A3FF-A6296D96C34A}" presName="FirstChild" presStyleLbl="revTx" presStyleIdx="0" presStyleCnt="3">
        <dgm:presLayoutVars>
          <dgm:chMax val="0"/>
          <dgm:chPref val="0"/>
          <dgm:bulletEnabled val="1"/>
        </dgm:presLayoutVars>
      </dgm:prSet>
      <dgm:spPr/>
      <dgm:t>
        <a:bodyPr/>
        <a:lstStyle/>
        <a:p>
          <a:endParaRPr lang="en-US"/>
        </a:p>
      </dgm:t>
    </dgm:pt>
    <dgm:pt modelId="{C0C3D08F-39B0-4089-B397-02084B1E48A9}" type="pres">
      <dgm:prSet presAssocID="{2623C6B3-0605-47D5-A3FF-A6296D96C34A}" presName="Parent" presStyleLbl="alignNode1" presStyleIdx="0" presStyleCnt="3" custScaleX="53536" custLinFactNeighborX="0" custLinFactNeighborY="-38561">
        <dgm:presLayoutVars>
          <dgm:chMax val="3"/>
          <dgm:chPref val="3"/>
          <dgm:bulletEnabled val="1"/>
        </dgm:presLayoutVars>
      </dgm:prSet>
      <dgm:spPr/>
      <dgm:t>
        <a:bodyPr/>
        <a:lstStyle/>
        <a:p>
          <a:endParaRPr lang="en-US"/>
        </a:p>
      </dgm:t>
    </dgm:pt>
    <dgm:pt modelId="{EDA7E48D-B856-425E-A86F-EE2021EA13C7}" type="pres">
      <dgm:prSet presAssocID="{2623C6B3-0605-47D5-A3FF-A6296D96C34A}" presName="Accent" presStyleLbl="parChTrans1D1" presStyleIdx="0" presStyleCnt="3" custLinFactNeighborY="91033"/>
      <dgm:spPr/>
    </dgm:pt>
    <dgm:pt modelId="{F0001E92-6E06-4671-A790-3C36A886B714}" type="pres">
      <dgm:prSet presAssocID="{16D8AE0F-34A5-41C2-B024-206808BC841F}" presName="sibTrans" presStyleCnt="0"/>
      <dgm:spPr/>
    </dgm:pt>
    <dgm:pt modelId="{7589DB2D-E1C4-4A4B-BEA9-CF8E2347BEE4}" type="pres">
      <dgm:prSet presAssocID="{BD373B0E-DFDA-4910-9E95-12E9AF1CD18C}" presName="composite" presStyleCnt="0"/>
      <dgm:spPr/>
    </dgm:pt>
    <dgm:pt modelId="{A1479E21-8D33-42D9-8765-E30BDB5BB17A}" type="pres">
      <dgm:prSet presAssocID="{BD373B0E-DFDA-4910-9E95-12E9AF1CD18C}" presName="FirstChild" presStyleLbl="revTx" presStyleIdx="1" presStyleCnt="3">
        <dgm:presLayoutVars>
          <dgm:chMax val="0"/>
          <dgm:chPref val="0"/>
          <dgm:bulletEnabled val="1"/>
        </dgm:presLayoutVars>
      </dgm:prSet>
      <dgm:spPr/>
      <dgm:t>
        <a:bodyPr/>
        <a:lstStyle/>
        <a:p>
          <a:endParaRPr lang="en-US"/>
        </a:p>
      </dgm:t>
    </dgm:pt>
    <dgm:pt modelId="{9B63F310-6028-461C-ADDC-6899560AC417}" type="pres">
      <dgm:prSet presAssocID="{BD373B0E-DFDA-4910-9E95-12E9AF1CD18C}" presName="Parent" presStyleLbl="alignNode1" presStyleIdx="1" presStyleCnt="3" custScaleX="53536">
        <dgm:presLayoutVars>
          <dgm:chMax val="3"/>
          <dgm:chPref val="3"/>
          <dgm:bulletEnabled val="1"/>
        </dgm:presLayoutVars>
      </dgm:prSet>
      <dgm:spPr/>
      <dgm:t>
        <a:bodyPr/>
        <a:lstStyle/>
        <a:p>
          <a:endParaRPr lang="en-US"/>
        </a:p>
      </dgm:t>
    </dgm:pt>
    <dgm:pt modelId="{11ED638B-DD6E-4FD7-A031-31D204AD8C85}" type="pres">
      <dgm:prSet presAssocID="{BD373B0E-DFDA-4910-9E95-12E9AF1CD18C}" presName="Accent" presStyleLbl="parChTrans1D1" presStyleIdx="1" presStyleCnt="3"/>
      <dgm:spPr/>
    </dgm:pt>
    <dgm:pt modelId="{33B9ADC0-BE39-4129-A663-18E236FA8B02}" type="pres">
      <dgm:prSet presAssocID="{B131E22A-17B8-45F3-8C44-6B948CF49B9F}" presName="sibTrans" presStyleCnt="0"/>
      <dgm:spPr/>
    </dgm:pt>
    <dgm:pt modelId="{955394D3-9DD6-4308-B6A1-F77E11BF3893}" type="pres">
      <dgm:prSet presAssocID="{A5E673B3-7F8C-4CA9-A368-69B93B234AF3}" presName="composite" presStyleCnt="0"/>
      <dgm:spPr/>
    </dgm:pt>
    <dgm:pt modelId="{24D88DC2-00AF-4F79-92C1-8F3EB2EE4C80}" type="pres">
      <dgm:prSet presAssocID="{A5E673B3-7F8C-4CA9-A368-69B93B234AF3}" presName="FirstChild" presStyleLbl="revTx" presStyleIdx="2" presStyleCnt="3">
        <dgm:presLayoutVars>
          <dgm:chMax val="0"/>
          <dgm:chPref val="0"/>
          <dgm:bulletEnabled val="1"/>
        </dgm:presLayoutVars>
      </dgm:prSet>
      <dgm:spPr/>
      <dgm:t>
        <a:bodyPr/>
        <a:lstStyle/>
        <a:p>
          <a:endParaRPr lang="en-US"/>
        </a:p>
      </dgm:t>
    </dgm:pt>
    <dgm:pt modelId="{1697FC28-9B5F-4736-8812-CFFE0F294092}" type="pres">
      <dgm:prSet presAssocID="{A5E673B3-7F8C-4CA9-A368-69B93B234AF3}" presName="Parent" presStyleLbl="alignNode1" presStyleIdx="2" presStyleCnt="3" custScaleX="53536">
        <dgm:presLayoutVars>
          <dgm:chMax val="3"/>
          <dgm:chPref val="3"/>
          <dgm:bulletEnabled val="1"/>
        </dgm:presLayoutVars>
      </dgm:prSet>
      <dgm:spPr/>
      <dgm:t>
        <a:bodyPr/>
        <a:lstStyle/>
        <a:p>
          <a:endParaRPr lang="en-US"/>
        </a:p>
      </dgm:t>
    </dgm:pt>
    <dgm:pt modelId="{F9BA50E8-CBCB-49F1-BDD6-A5BD8F369941}" type="pres">
      <dgm:prSet presAssocID="{A5E673B3-7F8C-4CA9-A368-69B93B234AF3}" presName="Accent" presStyleLbl="parChTrans1D1" presStyleIdx="2" presStyleCnt="3"/>
      <dgm:spPr/>
    </dgm:pt>
  </dgm:ptLst>
  <dgm:cxnLst>
    <dgm:cxn modelId="{34C57C09-602B-41B4-A47E-0880EF367EBE}" srcId="{0BD7A005-6534-45C8-A122-4D42F0C19216}" destId="{2623C6B3-0605-47D5-A3FF-A6296D96C34A}" srcOrd="0" destOrd="0" parTransId="{50AA186C-8364-4539-B357-2C023A16477E}" sibTransId="{16D8AE0F-34A5-41C2-B024-206808BC841F}"/>
    <dgm:cxn modelId="{BC35932B-C699-428B-A405-FBA4D9A96B04}" type="presOf" srcId="{4D034E29-F90E-434E-937A-CBE8156B407D}" destId="{24D88DC2-00AF-4F79-92C1-8F3EB2EE4C80}" srcOrd="0" destOrd="0" presId="urn:microsoft.com/office/officeart/2011/layout/TabList"/>
    <dgm:cxn modelId="{07D2EA4D-48AB-49B9-9001-103190BA3013}" srcId="{2623C6B3-0605-47D5-A3FF-A6296D96C34A}" destId="{D6A26268-54E9-4FAE-AB00-91F34C782E6B}" srcOrd="0" destOrd="0" parTransId="{830E653A-D5A1-4363-B4F5-6FB8F113507C}" sibTransId="{2BE3F920-4808-4258-B4FD-754EE28E250E}"/>
    <dgm:cxn modelId="{23637A06-0357-4CD4-BFB4-985AB5B4631F}" type="presOf" srcId="{0BD7A005-6534-45C8-A122-4D42F0C19216}" destId="{3C75493A-5392-44D6-8DA3-92906F253FD8}" srcOrd="0" destOrd="0" presId="urn:microsoft.com/office/officeart/2011/layout/TabList"/>
    <dgm:cxn modelId="{D5245DD0-5651-4416-90BB-0FD9A29A09CC}" srcId="{A5E673B3-7F8C-4CA9-A368-69B93B234AF3}" destId="{4D034E29-F90E-434E-937A-CBE8156B407D}" srcOrd="0" destOrd="0" parTransId="{E1A4C31D-56B0-40C8-8DF9-169B5C265B19}" sibTransId="{BF69DC66-57E4-4758-9360-ACF3AF6FA1D8}"/>
    <dgm:cxn modelId="{02CBAC7A-FB46-4A56-B549-4BE4654533EC}" type="presOf" srcId="{CCAF6324-FAD9-404E-970F-DAAAB6F8C144}" destId="{A1479E21-8D33-42D9-8765-E30BDB5BB17A}" srcOrd="0" destOrd="0" presId="urn:microsoft.com/office/officeart/2011/layout/TabList"/>
    <dgm:cxn modelId="{2BA1AC12-F442-4BA0-BEF0-589E30CF9F5C}" srcId="{0BD7A005-6534-45C8-A122-4D42F0C19216}" destId="{BD373B0E-DFDA-4910-9E95-12E9AF1CD18C}" srcOrd="1" destOrd="0" parTransId="{ADCBD49B-9D3B-455B-BC6D-5E2A41686D61}" sibTransId="{B131E22A-17B8-45F3-8C44-6B948CF49B9F}"/>
    <dgm:cxn modelId="{51741779-EC0D-4275-8319-784052F5C707}" srcId="{BD373B0E-DFDA-4910-9E95-12E9AF1CD18C}" destId="{CCAF6324-FAD9-404E-970F-DAAAB6F8C144}" srcOrd="0" destOrd="0" parTransId="{FBD38FB6-620C-45F3-97C2-A0F236F67C2D}" sibTransId="{1ED90302-FEAF-49E9-99A9-7321CD59CB44}"/>
    <dgm:cxn modelId="{BEFCC1BB-17FE-4D4E-8C9D-65317A6E88B8}" srcId="{0BD7A005-6534-45C8-A122-4D42F0C19216}" destId="{A5E673B3-7F8C-4CA9-A368-69B93B234AF3}" srcOrd="2" destOrd="0" parTransId="{E8F46974-794D-4E7C-A4AF-57980B744552}" sibTransId="{E6D574FA-B172-4D8F-B6B8-F2A50AB18BA7}"/>
    <dgm:cxn modelId="{41BE46EB-0DD2-4F27-A2A7-831604EFD07A}" type="presOf" srcId="{BD373B0E-DFDA-4910-9E95-12E9AF1CD18C}" destId="{9B63F310-6028-461C-ADDC-6899560AC417}" srcOrd="0" destOrd="0" presId="urn:microsoft.com/office/officeart/2011/layout/TabList"/>
    <dgm:cxn modelId="{9DCB7112-308D-4AD7-8746-DF40282422CC}" type="presOf" srcId="{D6A26268-54E9-4FAE-AB00-91F34C782E6B}" destId="{62FD60FB-4D26-4C7B-BF1E-4D12803639A1}" srcOrd="0" destOrd="0" presId="urn:microsoft.com/office/officeart/2011/layout/TabList"/>
    <dgm:cxn modelId="{068B4D1C-0BDE-4D78-B0FE-B14024135382}" type="presOf" srcId="{2623C6B3-0605-47D5-A3FF-A6296D96C34A}" destId="{C0C3D08F-39B0-4089-B397-02084B1E48A9}" srcOrd="0" destOrd="0" presId="urn:microsoft.com/office/officeart/2011/layout/TabList"/>
    <dgm:cxn modelId="{66A71437-9213-4828-BCF3-D0688FE19879}" type="presOf" srcId="{A5E673B3-7F8C-4CA9-A368-69B93B234AF3}" destId="{1697FC28-9B5F-4736-8812-CFFE0F294092}" srcOrd="0" destOrd="0" presId="urn:microsoft.com/office/officeart/2011/layout/TabList"/>
    <dgm:cxn modelId="{869B8682-99E2-4BC0-B7B1-9C06FBDE5415}" type="presParOf" srcId="{3C75493A-5392-44D6-8DA3-92906F253FD8}" destId="{813F2A41-AADF-41C2-862E-C52DA039566A}" srcOrd="0" destOrd="0" presId="urn:microsoft.com/office/officeart/2011/layout/TabList"/>
    <dgm:cxn modelId="{7FC23D29-E796-4DA5-A35C-296C4BB2E403}" type="presParOf" srcId="{813F2A41-AADF-41C2-862E-C52DA039566A}" destId="{62FD60FB-4D26-4C7B-BF1E-4D12803639A1}" srcOrd="0" destOrd="0" presId="urn:microsoft.com/office/officeart/2011/layout/TabList"/>
    <dgm:cxn modelId="{65D2C2E0-349B-4BF3-9626-78EC90C02BCE}" type="presParOf" srcId="{813F2A41-AADF-41C2-862E-C52DA039566A}" destId="{C0C3D08F-39B0-4089-B397-02084B1E48A9}" srcOrd="1" destOrd="0" presId="urn:microsoft.com/office/officeart/2011/layout/TabList"/>
    <dgm:cxn modelId="{74EBFD8D-C035-4C5A-B4B4-BDA32FBB4AA8}" type="presParOf" srcId="{813F2A41-AADF-41C2-862E-C52DA039566A}" destId="{EDA7E48D-B856-425E-A86F-EE2021EA13C7}" srcOrd="2" destOrd="0" presId="urn:microsoft.com/office/officeart/2011/layout/TabList"/>
    <dgm:cxn modelId="{E91DED3E-7B64-43CA-AA1D-6AC635FA64C3}" type="presParOf" srcId="{3C75493A-5392-44D6-8DA3-92906F253FD8}" destId="{F0001E92-6E06-4671-A790-3C36A886B714}" srcOrd="1" destOrd="0" presId="urn:microsoft.com/office/officeart/2011/layout/TabList"/>
    <dgm:cxn modelId="{955A4B70-59EF-4F45-8CA3-00BB002938AE}" type="presParOf" srcId="{3C75493A-5392-44D6-8DA3-92906F253FD8}" destId="{7589DB2D-E1C4-4A4B-BEA9-CF8E2347BEE4}" srcOrd="2" destOrd="0" presId="urn:microsoft.com/office/officeart/2011/layout/TabList"/>
    <dgm:cxn modelId="{B4F70E60-A260-442E-889B-123A7C371F65}" type="presParOf" srcId="{7589DB2D-E1C4-4A4B-BEA9-CF8E2347BEE4}" destId="{A1479E21-8D33-42D9-8765-E30BDB5BB17A}" srcOrd="0" destOrd="0" presId="urn:microsoft.com/office/officeart/2011/layout/TabList"/>
    <dgm:cxn modelId="{0FB847B8-83F7-413D-A85D-D410EF4626FE}" type="presParOf" srcId="{7589DB2D-E1C4-4A4B-BEA9-CF8E2347BEE4}" destId="{9B63F310-6028-461C-ADDC-6899560AC417}" srcOrd="1" destOrd="0" presId="urn:microsoft.com/office/officeart/2011/layout/TabList"/>
    <dgm:cxn modelId="{64FF806C-09C0-4D1D-9DC1-5AF1F3747C59}" type="presParOf" srcId="{7589DB2D-E1C4-4A4B-BEA9-CF8E2347BEE4}" destId="{11ED638B-DD6E-4FD7-A031-31D204AD8C85}" srcOrd="2" destOrd="0" presId="urn:microsoft.com/office/officeart/2011/layout/TabList"/>
    <dgm:cxn modelId="{BC247EF1-504B-472B-94B8-6A740A7F11AE}" type="presParOf" srcId="{3C75493A-5392-44D6-8DA3-92906F253FD8}" destId="{33B9ADC0-BE39-4129-A663-18E236FA8B02}" srcOrd="3" destOrd="0" presId="urn:microsoft.com/office/officeart/2011/layout/TabList"/>
    <dgm:cxn modelId="{CB65865F-4C10-484D-903E-A3C315DF5F63}" type="presParOf" srcId="{3C75493A-5392-44D6-8DA3-92906F253FD8}" destId="{955394D3-9DD6-4308-B6A1-F77E11BF3893}" srcOrd="4" destOrd="0" presId="urn:microsoft.com/office/officeart/2011/layout/TabList"/>
    <dgm:cxn modelId="{B701FD47-C347-4653-9060-37803A3D2694}" type="presParOf" srcId="{955394D3-9DD6-4308-B6A1-F77E11BF3893}" destId="{24D88DC2-00AF-4F79-92C1-8F3EB2EE4C80}" srcOrd="0" destOrd="0" presId="urn:microsoft.com/office/officeart/2011/layout/TabList"/>
    <dgm:cxn modelId="{CC5E81D7-4EE5-4B41-8780-8CAF275FB193}" type="presParOf" srcId="{955394D3-9DD6-4308-B6A1-F77E11BF3893}" destId="{1697FC28-9B5F-4736-8812-CFFE0F294092}" srcOrd="1" destOrd="0" presId="urn:microsoft.com/office/officeart/2011/layout/TabList"/>
    <dgm:cxn modelId="{2C53CBCA-7858-4760-B958-436B9AF1C5C9}" type="presParOf" srcId="{955394D3-9DD6-4308-B6A1-F77E11BF3893}" destId="{F9BA50E8-CBCB-49F1-BDD6-A5BD8F369941}" srcOrd="2"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FA348-76A7-4325-B4D2-1955FEC09B9A}">
      <dsp:nvSpPr>
        <dsp:cNvPr id="0" name=""/>
        <dsp:cNvSpPr/>
      </dsp:nvSpPr>
      <dsp:spPr>
        <a:xfrm>
          <a:off x="0" y="1560438"/>
          <a:ext cx="1072919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EBEF5D-1035-430C-A304-00FCE73932DC}">
      <dsp:nvSpPr>
        <dsp:cNvPr id="0" name=""/>
        <dsp:cNvSpPr/>
      </dsp:nvSpPr>
      <dsp:spPr>
        <a:xfrm>
          <a:off x="0" y="1044610"/>
          <a:ext cx="1072919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A1242A-734C-4FB2-A362-DE5EC090FB40}">
      <dsp:nvSpPr>
        <dsp:cNvPr id="0" name=""/>
        <dsp:cNvSpPr/>
      </dsp:nvSpPr>
      <dsp:spPr>
        <a:xfrm>
          <a:off x="0" y="510216"/>
          <a:ext cx="1072919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BB7163-7AFF-493A-A9C7-2D7EE56D3150}">
      <dsp:nvSpPr>
        <dsp:cNvPr id="0" name=""/>
        <dsp:cNvSpPr/>
      </dsp:nvSpPr>
      <dsp:spPr>
        <a:xfrm>
          <a:off x="2789589" y="18951"/>
          <a:ext cx="7939602" cy="491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lvl="0" algn="l" defTabSz="1200150">
            <a:lnSpc>
              <a:spcPct val="90000"/>
            </a:lnSpc>
            <a:spcBef>
              <a:spcPct val="0"/>
            </a:spcBef>
            <a:spcAft>
              <a:spcPct val="35000"/>
            </a:spcAft>
          </a:pPr>
          <a:r>
            <a:rPr lang="en-US" sz="2700" kern="1200" dirty="0">
              <a:solidFill>
                <a:schemeClr val="accent1"/>
              </a:solidFill>
              <a:latin typeface="Times New Roman" panose="02020603050405020304" pitchFamily="18" charset="0"/>
              <a:cs typeface="Times New Roman" panose="02020603050405020304" pitchFamily="18" charset="0"/>
            </a:rPr>
            <a:t>Standard Presentation Structures</a:t>
          </a:r>
          <a:endParaRPr lang="en-IN" sz="2700" kern="1200" dirty="0">
            <a:solidFill>
              <a:schemeClr val="accent1"/>
            </a:solidFill>
            <a:latin typeface="Times New Roman" panose="02020603050405020304" pitchFamily="18" charset="0"/>
            <a:cs typeface="Times New Roman" panose="02020603050405020304" pitchFamily="18" charset="0"/>
          </a:endParaRPr>
        </a:p>
      </dsp:txBody>
      <dsp:txXfrm>
        <a:off x="2789589" y="18951"/>
        <a:ext cx="7939602" cy="491265"/>
      </dsp:txXfrm>
    </dsp:sp>
    <dsp:sp modelId="{00554B7D-894B-4017-B079-95156F199DBB}">
      <dsp:nvSpPr>
        <dsp:cNvPr id="0" name=""/>
        <dsp:cNvSpPr/>
      </dsp:nvSpPr>
      <dsp:spPr>
        <a:xfrm>
          <a:off x="648077" y="386"/>
          <a:ext cx="1493434" cy="528395"/>
        </a:xfrm>
        <a:prstGeom prst="round2SameRect">
          <a:avLst>
            <a:gd name="adj1" fmla="val 1667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4.</a:t>
          </a:r>
          <a:endParaRPr lang="en-IN" sz="2700" kern="1200" dirty="0">
            <a:latin typeface="Times New Roman" panose="02020603050405020304" pitchFamily="18" charset="0"/>
            <a:cs typeface="Times New Roman" panose="02020603050405020304" pitchFamily="18" charset="0"/>
          </a:endParaRPr>
        </a:p>
      </dsp:txBody>
      <dsp:txXfrm>
        <a:off x="673876" y="26185"/>
        <a:ext cx="1441836" cy="502596"/>
      </dsp:txXfrm>
    </dsp:sp>
    <dsp:sp modelId="{8E7452BE-0E98-4293-9199-0408DC67B7BA}">
      <dsp:nvSpPr>
        <dsp:cNvPr id="0" name=""/>
        <dsp:cNvSpPr/>
      </dsp:nvSpPr>
      <dsp:spPr>
        <a:xfrm>
          <a:off x="2789589" y="553344"/>
          <a:ext cx="7939602" cy="491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lvl="0" algn="l" defTabSz="1200150">
            <a:lnSpc>
              <a:spcPct val="90000"/>
            </a:lnSpc>
            <a:spcBef>
              <a:spcPct val="0"/>
            </a:spcBef>
            <a:spcAft>
              <a:spcPct val="35000"/>
            </a:spcAft>
          </a:pPr>
          <a:r>
            <a:rPr lang="en-US" sz="2700" kern="1200" dirty="0">
              <a:solidFill>
                <a:schemeClr val="accent1"/>
              </a:solidFill>
              <a:latin typeface="Times New Roman" panose="02020603050405020304" pitchFamily="18" charset="0"/>
              <a:cs typeface="Times New Roman" panose="02020603050405020304" pitchFamily="18" charset="0"/>
            </a:rPr>
            <a:t>Characteristics of Effective Presentation</a:t>
          </a:r>
          <a:endParaRPr lang="en-IN" sz="2700" kern="1200" dirty="0">
            <a:solidFill>
              <a:schemeClr val="accent1"/>
            </a:solidFill>
            <a:latin typeface="Times New Roman" panose="02020603050405020304" pitchFamily="18" charset="0"/>
            <a:cs typeface="Times New Roman" panose="02020603050405020304" pitchFamily="18" charset="0"/>
          </a:endParaRPr>
        </a:p>
      </dsp:txBody>
      <dsp:txXfrm>
        <a:off x="2789589" y="553344"/>
        <a:ext cx="7939602" cy="491265"/>
      </dsp:txXfrm>
    </dsp:sp>
    <dsp:sp modelId="{AD601992-B020-451D-A9B0-42E19684157D}">
      <dsp:nvSpPr>
        <dsp:cNvPr id="0" name=""/>
        <dsp:cNvSpPr/>
      </dsp:nvSpPr>
      <dsp:spPr>
        <a:xfrm>
          <a:off x="629345" y="553344"/>
          <a:ext cx="1530899" cy="491265"/>
        </a:xfrm>
        <a:prstGeom prst="round2SameRect">
          <a:avLst>
            <a:gd name="adj1" fmla="val 1667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5.</a:t>
          </a:r>
          <a:endParaRPr lang="en-IN" sz="2700" kern="1200" dirty="0">
            <a:latin typeface="Times New Roman" panose="02020603050405020304" pitchFamily="18" charset="0"/>
            <a:cs typeface="Times New Roman" panose="02020603050405020304" pitchFamily="18" charset="0"/>
          </a:endParaRPr>
        </a:p>
      </dsp:txBody>
      <dsp:txXfrm>
        <a:off x="653331" y="577330"/>
        <a:ext cx="1482927" cy="467279"/>
      </dsp:txXfrm>
    </dsp:sp>
    <dsp:sp modelId="{7B5ADC1D-2F31-4FD9-95DF-CF9E0C193950}">
      <dsp:nvSpPr>
        <dsp:cNvPr id="0" name=""/>
        <dsp:cNvSpPr/>
      </dsp:nvSpPr>
      <dsp:spPr>
        <a:xfrm>
          <a:off x="2789589" y="1069173"/>
          <a:ext cx="7939602" cy="491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lvl="0" algn="l" defTabSz="1200150">
            <a:lnSpc>
              <a:spcPct val="90000"/>
            </a:lnSpc>
            <a:spcBef>
              <a:spcPct val="0"/>
            </a:spcBef>
            <a:spcAft>
              <a:spcPct val="35000"/>
            </a:spcAft>
          </a:pPr>
          <a:r>
            <a:rPr lang="en-US" sz="2700" kern="1200" dirty="0">
              <a:solidFill>
                <a:schemeClr val="accent1"/>
              </a:solidFill>
              <a:latin typeface="Times New Roman" panose="02020603050405020304" pitchFamily="18" charset="0"/>
              <a:cs typeface="Times New Roman" panose="02020603050405020304" pitchFamily="18" charset="0"/>
            </a:rPr>
            <a:t>Conclusion</a:t>
          </a:r>
          <a:endParaRPr lang="en-IN" sz="2700" kern="1200" dirty="0">
            <a:solidFill>
              <a:schemeClr val="accent1"/>
            </a:solidFill>
            <a:latin typeface="Times New Roman" panose="02020603050405020304" pitchFamily="18" charset="0"/>
            <a:cs typeface="Times New Roman" panose="02020603050405020304" pitchFamily="18" charset="0"/>
          </a:endParaRPr>
        </a:p>
      </dsp:txBody>
      <dsp:txXfrm>
        <a:off x="2789589" y="1069173"/>
        <a:ext cx="7939602" cy="491265"/>
      </dsp:txXfrm>
    </dsp:sp>
    <dsp:sp modelId="{D137718D-41DE-439E-BC6F-31C1E357C794}">
      <dsp:nvSpPr>
        <dsp:cNvPr id="0" name=""/>
        <dsp:cNvSpPr/>
      </dsp:nvSpPr>
      <dsp:spPr>
        <a:xfrm>
          <a:off x="629345" y="1069173"/>
          <a:ext cx="1530899" cy="491265"/>
        </a:xfrm>
        <a:prstGeom prst="round2SameRect">
          <a:avLst>
            <a:gd name="adj1" fmla="val 1667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6.</a:t>
          </a:r>
          <a:endParaRPr lang="en-IN" sz="2700" kern="1200" dirty="0">
            <a:latin typeface="Times New Roman" panose="02020603050405020304" pitchFamily="18" charset="0"/>
            <a:cs typeface="Times New Roman" panose="02020603050405020304" pitchFamily="18" charset="0"/>
          </a:endParaRPr>
        </a:p>
      </dsp:txBody>
      <dsp:txXfrm>
        <a:off x="653331" y="1093159"/>
        <a:ext cx="1482927" cy="467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A50E8-CBCB-49F1-BDD6-A5BD8F369941}">
      <dsp:nvSpPr>
        <dsp:cNvPr id="0" name=""/>
        <dsp:cNvSpPr/>
      </dsp:nvSpPr>
      <dsp:spPr>
        <a:xfrm>
          <a:off x="0" y="1560772"/>
          <a:ext cx="1072919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ED638B-DD6E-4FD7-A031-31D204AD8C85}">
      <dsp:nvSpPr>
        <dsp:cNvPr id="0" name=""/>
        <dsp:cNvSpPr/>
      </dsp:nvSpPr>
      <dsp:spPr>
        <a:xfrm>
          <a:off x="0" y="1032141"/>
          <a:ext cx="1072919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A7E48D-B856-425E-A86F-EE2021EA13C7}">
      <dsp:nvSpPr>
        <dsp:cNvPr id="0" name=""/>
        <dsp:cNvSpPr/>
      </dsp:nvSpPr>
      <dsp:spPr>
        <a:xfrm>
          <a:off x="0" y="536282"/>
          <a:ext cx="1072919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FD60FB-4D26-4C7B-BF1E-4D12803639A1}">
      <dsp:nvSpPr>
        <dsp:cNvPr id="0" name=""/>
        <dsp:cNvSpPr/>
      </dsp:nvSpPr>
      <dsp:spPr>
        <a:xfrm>
          <a:off x="2789589" y="52"/>
          <a:ext cx="7939602" cy="50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n-US" sz="2800" kern="1200" dirty="0">
              <a:solidFill>
                <a:schemeClr val="accent1"/>
              </a:solidFill>
              <a:latin typeface="Times New Roman" panose="02020603050405020304" pitchFamily="18" charset="0"/>
              <a:cs typeface="Times New Roman" panose="02020603050405020304" pitchFamily="18" charset="0"/>
            </a:rPr>
            <a:t>Introduction</a:t>
          </a:r>
          <a:endParaRPr lang="en-IN" sz="2800" kern="1200" dirty="0">
            <a:solidFill>
              <a:schemeClr val="accent1"/>
            </a:solidFill>
            <a:latin typeface="Times New Roman" panose="02020603050405020304" pitchFamily="18" charset="0"/>
            <a:cs typeface="Times New Roman" panose="02020603050405020304" pitchFamily="18" charset="0"/>
          </a:endParaRPr>
        </a:p>
      </dsp:txBody>
      <dsp:txXfrm>
        <a:off x="2789589" y="52"/>
        <a:ext cx="7939602" cy="503457"/>
      </dsp:txXfrm>
    </dsp:sp>
    <dsp:sp modelId="{C0C3D08F-39B0-4089-B397-02084B1E48A9}">
      <dsp:nvSpPr>
        <dsp:cNvPr id="0" name=""/>
        <dsp:cNvSpPr/>
      </dsp:nvSpPr>
      <dsp:spPr>
        <a:xfrm>
          <a:off x="648077" y="0"/>
          <a:ext cx="1493434" cy="503457"/>
        </a:xfrm>
        <a:prstGeom prst="round2SameRect">
          <a:avLst>
            <a:gd name="adj1" fmla="val 1667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1.</a:t>
          </a:r>
          <a:endParaRPr lang="en-IN" sz="2800" kern="1200" dirty="0">
            <a:latin typeface="Times New Roman" panose="02020603050405020304" pitchFamily="18" charset="0"/>
            <a:cs typeface="Times New Roman" panose="02020603050405020304" pitchFamily="18" charset="0"/>
          </a:endParaRPr>
        </a:p>
      </dsp:txBody>
      <dsp:txXfrm>
        <a:off x="672658" y="24581"/>
        <a:ext cx="1444272" cy="478876"/>
      </dsp:txXfrm>
    </dsp:sp>
    <dsp:sp modelId="{A1479E21-8D33-42D9-8765-E30BDB5BB17A}">
      <dsp:nvSpPr>
        <dsp:cNvPr id="0" name=""/>
        <dsp:cNvSpPr/>
      </dsp:nvSpPr>
      <dsp:spPr>
        <a:xfrm>
          <a:off x="2789589" y="528683"/>
          <a:ext cx="7939602" cy="50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n-US" sz="2800" kern="1200" dirty="0">
              <a:solidFill>
                <a:schemeClr val="accent1"/>
              </a:solidFill>
              <a:latin typeface="Times New Roman" panose="02020603050405020304" pitchFamily="18" charset="0"/>
              <a:cs typeface="Times New Roman" panose="02020603050405020304" pitchFamily="18" charset="0"/>
            </a:rPr>
            <a:t>Types of Effective Presentation Strategies</a:t>
          </a:r>
          <a:endParaRPr lang="en-IN" sz="2800" kern="1200" dirty="0">
            <a:solidFill>
              <a:schemeClr val="accent1"/>
            </a:solidFill>
            <a:latin typeface="Times New Roman" panose="02020603050405020304" pitchFamily="18" charset="0"/>
            <a:cs typeface="Times New Roman" panose="02020603050405020304" pitchFamily="18" charset="0"/>
          </a:endParaRPr>
        </a:p>
      </dsp:txBody>
      <dsp:txXfrm>
        <a:off x="2789589" y="528683"/>
        <a:ext cx="7939602" cy="503457"/>
      </dsp:txXfrm>
    </dsp:sp>
    <dsp:sp modelId="{9B63F310-6028-461C-ADDC-6899560AC417}">
      <dsp:nvSpPr>
        <dsp:cNvPr id="0" name=""/>
        <dsp:cNvSpPr/>
      </dsp:nvSpPr>
      <dsp:spPr>
        <a:xfrm>
          <a:off x="648077" y="528683"/>
          <a:ext cx="1493434" cy="503457"/>
        </a:xfrm>
        <a:prstGeom prst="round2SameRect">
          <a:avLst>
            <a:gd name="adj1" fmla="val 1667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2.</a:t>
          </a:r>
          <a:endParaRPr lang="en-IN" sz="2800" kern="1200" dirty="0">
            <a:latin typeface="Times New Roman" panose="02020603050405020304" pitchFamily="18" charset="0"/>
            <a:cs typeface="Times New Roman" panose="02020603050405020304" pitchFamily="18" charset="0"/>
          </a:endParaRPr>
        </a:p>
      </dsp:txBody>
      <dsp:txXfrm>
        <a:off x="672658" y="553264"/>
        <a:ext cx="1444272" cy="478876"/>
      </dsp:txXfrm>
    </dsp:sp>
    <dsp:sp modelId="{24D88DC2-00AF-4F79-92C1-8F3EB2EE4C80}">
      <dsp:nvSpPr>
        <dsp:cNvPr id="0" name=""/>
        <dsp:cNvSpPr/>
      </dsp:nvSpPr>
      <dsp:spPr>
        <a:xfrm>
          <a:off x="2789589" y="1057314"/>
          <a:ext cx="7939602" cy="50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n-US" sz="2800" kern="1200" dirty="0">
              <a:solidFill>
                <a:schemeClr val="accent1"/>
              </a:solidFill>
              <a:latin typeface="Times New Roman" panose="02020603050405020304" pitchFamily="18" charset="0"/>
              <a:cs typeface="Times New Roman" panose="02020603050405020304" pitchFamily="18" charset="0"/>
            </a:rPr>
            <a:t>Audience Analysis</a:t>
          </a:r>
          <a:endParaRPr lang="en-IN" sz="2800" kern="1200" dirty="0">
            <a:solidFill>
              <a:schemeClr val="accent1"/>
            </a:solidFill>
            <a:latin typeface="Times New Roman" panose="02020603050405020304" pitchFamily="18" charset="0"/>
            <a:cs typeface="Times New Roman" panose="02020603050405020304" pitchFamily="18" charset="0"/>
          </a:endParaRPr>
        </a:p>
      </dsp:txBody>
      <dsp:txXfrm>
        <a:off x="2789589" y="1057314"/>
        <a:ext cx="7939602" cy="503457"/>
      </dsp:txXfrm>
    </dsp:sp>
    <dsp:sp modelId="{1697FC28-9B5F-4736-8812-CFFE0F294092}">
      <dsp:nvSpPr>
        <dsp:cNvPr id="0" name=""/>
        <dsp:cNvSpPr/>
      </dsp:nvSpPr>
      <dsp:spPr>
        <a:xfrm>
          <a:off x="648077" y="1057314"/>
          <a:ext cx="1493434" cy="503457"/>
        </a:xfrm>
        <a:prstGeom prst="round2SameRect">
          <a:avLst>
            <a:gd name="adj1" fmla="val 1667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3.</a:t>
          </a:r>
          <a:endParaRPr lang="en-IN" sz="2800" kern="1200" dirty="0">
            <a:latin typeface="Times New Roman" panose="02020603050405020304" pitchFamily="18" charset="0"/>
            <a:cs typeface="Times New Roman" panose="02020603050405020304" pitchFamily="18" charset="0"/>
          </a:endParaRPr>
        </a:p>
      </dsp:txBody>
      <dsp:txXfrm>
        <a:off x="672658" y="1081895"/>
        <a:ext cx="1444272" cy="478876"/>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10/4/2021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10/4/2021</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10/4/2021</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10/4/2021</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10/4/2021</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10/4/2021</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10/4/2021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10/4/2021</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10/4/2021</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10/4/2021</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10/4/2021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10/4/2021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10/4/2021</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lumMod val="20000"/>
                <a:lumOff val="80000"/>
              </a:schemeClr>
            </a:gs>
            <a:gs pos="58000">
              <a:schemeClr val="bg2">
                <a:lumMod val="40000"/>
                <a:lumOff val="60000"/>
              </a:schemeClr>
            </a:gs>
            <a:gs pos="100000">
              <a:schemeClr val="bg2"/>
            </a:gs>
          </a:gsLst>
          <a:lin ang="14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93912" y="836712"/>
            <a:ext cx="9001000" cy="1859964"/>
          </a:xfrm>
        </p:spPr>
        <p:txBody>
          <a:bodyPr>
            <a:normAutofit fontScale="90000"/>
          </a:bodyPr>
          <a:lstStyle/>
          <a:p>
            <a:pPr algn="ctr">
              <a:lnSpc>
                <a:spcPct val="150000"/>
              </a:lnSpc>
            </a:pPr>
            <a:r>
              <a:rPr lang="en-US" sz="4000" b="1" dirty="0">
                <a:solidFill>
                  <a:srgbClr val="002060"/>
                </a:solidFill>
                <a:latin typeface="Times New Roman" panose="02020603050405020304" pitchFamily="18" charset="0"/>
                <a:cs typeface="Times New Roman" panose="02020603050405020304" pitchFamily="18" charset="0"/>
              </a:rPr>
              <a:t>EFFECTIVE  PRESENTATION STRATEGIES</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C9F171-A991-4FBA-B5E2-05B554BD40E3}"/>
              </a:ext>
            </a:extLst>
          </p:cNvPr>
          <p:cNvSpPr txBox="1"/>
          <p:nvPr/>
        </p:nvSpPr>
        <p:spPr>
          <a:xfrm>
            <a:off x="8110636" y="2298728"/>
            <a:ext cx="5472608" cy="2308324"/>
          </a:xfrm>
          <a:prstGeom prst="rect">
            <a:avLst/>
          </a:prstGeom>
          <a:noFill/>
        </p:spPr>
        <p:txBody>
          <a:bodyPr wrap="square">
            <a:spAutoFit/>
          </a:bodyPr>
          <a:lstStyle/>
          <a:p>
            <a:r>
              <a:rPr lang="en-US" sz="1800" b="1" dirty="0">
                <a:solidFill>
                  <a:schemeClr val="accent1"/>
                </a:solidFill>
                <a:latin typeface="Times New Roman" panose="02020603050405020304" pitchFamily="18" charset="0"/>
                <a:cs typeface="Times New Roman" panose="02020603050405020304" pitchFamily="18" charset="0"/>
              </a:rPr>
              <a:t>                       </a:t>
            </a:r>
            <a:r>
              <a:rPr lang="en-US" sz="1800" b="1" dirty="0">
                <a:solidFill>
                  <a:srgbClr val="002060"/>
                </a:solidFill>
                <a:latin typeface="Times New Roman" panose="02020603050405020304" pitchFamily="18" charset="0"/>
                <a:cs typeface="Times New Roman" panose="02020603050405020304" pitchFamily="18" charset="0"/>
              </a:rPr>
              <a:t>By:</a:t>
            </a:r>
          </a:p>
          <a:p>
            <a:pPr marL="342900" indent="-342900">
              <a:buAutoNum type="arabicPeriod"/>
            </a:pPr>
            <a:r>
              <a:rPr lang="en-US" b="1" dirty="0" err="1">
                <a:solidFill>
                  <a:schemeClr val="accent1"/>
                </a:solidFill>
                <a:latin typeface="Times New Roman" panose="02020603050405020304" pitchFamily="18" charset="0"/>
                <a:cs typeface="Times New Roman" panose="02020603050405020304" pitchFamily="18" charset="0"/>
              </a:rPr>
              <a:t>Rhishikesh</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Chaughule</a:t>
            </a:r>
            <a:r>
              <a:rPr lang="en-US" b="1" dirty="0">
                <a:solidFill>
                  <a:schemeClr val="accent1"/>
                </a:solidFill>
                <a:latin typeface="Times New Roman" panose="02020603050405020304" pitchFamily="18" charset="0"/>
                <a:cs typeface="Times New Roman" panose="02020603050405020304" pitchFamily="18" charset="0"/>
              </a:rPr>
              <a:t> (14)</a:t>
            </a:r>
          </a:p>
          <a:p>
            <a:pPr marL="342900" indent="-342900">
              <a:buAutoNum type="arabicPeriod"/>
            </a:pPr>
            <a:r>
              <a:rPr lang="en-US" sz="1800" b="1" dirty="0">
                <a:solidFill>
                  <a:schemeClr val="accent1"/>
                </a:solidFill>
                <a:latin typeface="Times New Roman" panose="02020603050405020304" pitchFamily="18" charset="0"/>
                <a:cs typeface="Times New Roman" panose="02020603050405020304" pitchFamily="18" charset="0"/>
              </a:rPr>
              <a:t>Vinayak </a:t>
            </a:r>
            <a:r>
              <a:rPr lang="en-US" sz="1800" b="1" dirty="0" err="1">
                <a:solidFill>
                  <a:schemeClr val="accent1"/>
                </a:solidFill>
                <a:latin typeface="Times New Roman" panose="02020603050405020304" pitchFamily="18" charset="0"/>
                <a:cs typeface="Times New Roman" panose="02020603050405020304" pitchFamily="18" charset="0"/>
              </a:rPr>
              <a:t>Kapale</a:t>
            </a:r>
            <a:r>
              <a:rPr lang="en-US" sz="1800" b="1" dirty="0">
                <a:solidFill>
                  <a:schemeClr val="accent1"/>
                </a:solidFill>
                <a:latin typeface="Times New Roman" panose="02020603050405020304" pitchFamily="18" charset="0"/>
                <a:cs typeface="Times New Roman" panose="02020603050405020304" pitchFamily="18" charset="0"/>
              </a:rPr>
              <a:t> (32)</a:t>
            </a:r>
          </a:p>
          <a:p>
            <a:pPr marL="342900" indent="-342900">
              <a:buAutoNum type="arabicPeriod"/>
            </a:pPr>
            <a:r>
              <a:rPr lang="en-US" b="1" dirty="0">
                <a:solidFill>
                  <a:schemeClr val="accent1"/>
                </a:solidFill>
                <a:latin typeface="Times New Roman" panose="02020603050405020304" pitchFamily="18" charset="0"/>
                <a:cs typeface="Times New Roman" panose="02020603050405020304" pitchFamily="18" charset="0"/>
              </a:rPr>
              <a:t>Nitish </a:t>
            </a:r>
            <a:r>
              <a:rPr lang="en-US" b="1" dirty="0" err="1">
                <a:solidFill>
                  <a:schemeClr val="accent1"/>
                </a:solidFill>
                <a:latin typeface="Times New Roman" panose="02020603050405020304" pitchFamily="18" charset="0"/>
                <a:cs typeface="Times New Roman" panose="02020603050405020304" pitchFamily="18" charset="0"/>
              </a:rPr>
              <a:t>Betkekar</a:t>
            </a:r>
            <a:r>
              <a:rPr lang="en-US" b="1" dirty="0">
                <a:solidFill>
                  <a:schemeClr val="accent1"/>
                </a:solidFill>
                <a:latin typeface="Times New Roman" panose="02020603050405020304" pitchFamily="18" charset="0"/>
                <a:cs typeface="Times New Roman" panose="02020603050405020304" pitchFamily="18" charset="0"/>
              </a:rPr>
              <a:t> (47)</a:t>
            </a:r>
          </a:p>
          <a:p>
            <a:pPr marL="342900" indent="-342900">
              <a:buAutoNum type="arabicPeriod"/>
            </a:pPr>
            <a:r>
              <a:rPr lang="en-US" sz="1800" b="1" dirty="0">
                <a:solidFill>
                  <a:schemeClr val="accent1"/>
                </a:solidFill>
                <a:latin typeface="Times New Roman" panose="02020603050405020304" pitchFamily="18" charset="0"/>
                <a:cs typeface="Times New Roman" panose="02020603050405020304" pitchFamily="18" charset="0"/>
              </a:rPr>
              <a:t>Aditi Patil (49)</a:t>
            </a:r>
          </a:p>
          <a:p>
            <a:pPr marL="342900" indent="-342900">
              <a:buAutoNum type="arabicPeriod"/>
            </a:pPr>
            <a:r>
              <a:rPr lang="en-US" b="1" dirty="0">
                <a:solidFill>
                  <a:schemeClr val="accent1"/>
                </a:solidFill>
                <a:latin typeface="Times New Roman" panose="02020603050405020304" pitchFamily="18" charset="0"/>
                <a:cs typeface="Times New Roman" panose="02020603050405020304" pitchFamily="18" charset="0"/>
              </a:rPr>
              <a:t>Sakshi Rasal (61)</a:t>
            </a:r>
          </a:p>
          <a:p>
            <a:pPr marL="342900" indent="-342900">
              <a:buAutoNum type="arabicPeriod"/>
            </a:pPr>
            <a:r>
              <a:rPr lang="en-US" sz="1800" b="1" dirty="0">
                <a:solidFill>
                  <a:schemeClr val="accent1"/>
                </a:solidFill>
                <a:latin typeface="Times New Roman" panose="02020603050405020304" pitchFamily="18" charset="0"/>
                <a:cs typeface="Times New Roman" panose="02020603050405020304" pitchFamily="18" charset="0"/>
              </a:rPr>
              <a:t>Adnan Sha</a:t>
            </a:r>
            <a:r>
              <a:rPr lang="en-US" b="1" dirty="0">
                <a:solidFill>
                  <a:schemeClr val="accent1"/>
                </a:solidFill>
                <a:latin typeface="Times New Roman" panose="02020603050405020304" pitchFamily="18" charset="0"/>
                <a:cs typeface="Times New Roman" panose="02020603050405020304" pitchFamily="18" charset="0"/>
              </a:rPr>
              <a:t>ikh (68)</a:t>
            </a:r>
          </a:p>
          <a:p>
            <a:pPr marL="342900" indent="-342900">
              <a:buAutoNum type="arabicPeriod"/>
            </a:pPr>
            <a:r>
              <a:rPr lang="en-US" sz="1800" b="1" dirty="0" err="1">
                <a:solidFill>
                  <a:schemeClr val="accent1"/>
                </a:solidFill>
                <a:latin typeface="Times New Roman" panose="02020603050405020304" pitchFamily="18" charset="0"/>
                <a:cs typeface="Times New Roman" panose="02020603050405020304" pitchFamily="18" charset="0"/>
              </a:rPr>
              <a:t>Juveri</a:t>
            </a:r>
            <a:r>
              <a:rPr lang="en-US" b="1" dirty="0" err="1">
                <a:solidFill>
                  <a:schemeClr val="accent1"/>
                </a:solidFill>
                <a:latin typeface="Times New Roman" panose="02020603050405020304" pitchFamily="18" charset="0"/>
                <a:cs typeface="Times New Roman" panose="02020603050405020304" pitchFamily="18" charset="0"/>
              </a:rPr>
              <a:t>ya</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Tamboli</a:t>
            </a:r>
            <a:r>
              <a:rPr lang="en-US" b="1" dirty="0">
                <a:solidFill>
                  <a:schemeClr val="accent1"/>
                </a:solidFill>
                <a:latin typeface="Times New Roman" panose="02020603050405020304" pitchFamily="18" charset="0"/>
                <a:cs typeface="Times New Roman" panose="02020603050405020304" pitchFamily="18" charset="0"/>
              </a:rPr>
              <a:t> (72</a:t>
            </a:r>
            <a:r>
              <a:rPr lang="en-US" b="1" dirty="0">
                <a:solidFill>
                  <a:schemeClr val="accent1"/>
                </a:solidFill>
                <a:cs typeface="Times New Roman" panose="02020603050405020304" pitchFamily="18" charset="0"/>
              </a:rPr>
              <a:t>)</a:t>
            </a:r>
            <a:endParaRPr lang="en-US" sz="1800" b="1" dirty="0">
              <a:solidFill>
                <a:schemeClr val="accent1"/>
              </a:solidFill>
              <a:cs typeface="Times New Roman" panose="02020603050405020304" pitchFamily="18" charset="0"/>
            </a:endParaRPr>
          </a:p>
        </p:txBody>
      </p:sp>
      <p:sp>
        <p:nvSpPr>
          <p:cNvPr id="6" name="TextBox 5">
            <a:extLst>
              <a:ext uri="{FF2B5EF4-FFF2-40B4-BE49-F238E27FC236}">
                <a16:creationId xmlns:a16="http://schemas.microsoft.com/office/drawing/2014/main" id="{66AD2D80-5924-4244-B0B1-6ADAA5211E8A}"/>
              </a:ext>
            </a:extLst>
          </p:cNvPr>
          <p:cNvSpPr txBox="1"/>
          <p:nvPr/>
        </p:nvSpPr>
        <p:spPr>
          <a:xfrm>
            <a:off x="6598468" y="4731391"/>
            <a:ext cx="6096000" cy="1754326"/>
          </a:xfrm>
          <a:prstGeom prst="rect">
            <a:avLst/>
          </a:prstGeom>
          <a:noFill/>
        </p:spPr>
        <p:txBody>
          <a:bodyPr wrap="square">
            <a:spAutoFit/>
          </a:bodyPr>
          <a:lstStyle/>
          <a:p>
            <a:pPr algn="ctr">
              <a:lnSpc>
                <a:spcPct val="200000"/>
              </a:lnSpc>
            </a:pPr>
            <a:r>
              <a:rPr lang="en-US" b="1" dirty="0">
                <a:solidFill>
                  <a:schemeClr val="accent1"/>
                </a:solidFill>
                <a:latin typeface="Times New Roman" panose="02020603050405020304" pitchFamily="18" charset="0"/>
                <a:cs typeface="Times New Roman" panose="02020603050405020304" pitchFamily="18" charset="0"/>
              </a:rPr>
              <a:t>Under the Guidance of</a:t>
            </a:r>
          </a:p>
          <a:p>
            <a:pPr algn="ctr"/>
            <a:r>
              <a:rPr lang="en-US" altLang="en-US" b="1" dirty="0">
                <a:solidFill>
                  <a:schemeClr val="accent1"/>
                </a:solidFill>
                <a:latin typeface="Times New Roman" panose="02020603050405020304" pitchFamily="18" charset="0"/>
              </a:rPr>
              <a:t>Dr. Neha Sharma</a:t>
            </a:r>
          </a:p>
          <a:p>
            <a:pPr algn="ctr"/>
            <a:r>
              <a:rPr lang="en-US" altLang="en-US" dirty="0">
                <a:solidFill>
                  <a:schemeClr val="accent1"/>
                </a:solidFill>
                <a:latin typeface="Times New Roman" panose="02020603050405020304" pitchFamily="18" charset="0"/>
              </a:rPr>
              <a:t>Assistant Professor</a:t>
            </a:r>
          </a:p>
          <a:p>
            <a:pPr algn="ctr"/>
            <a:r>
              <a:rPr lang="en-US" altLang="en-US" dirty="0" err="1">
                <a:solidFill>
                  <a:schemeClr val="accent1"/>
                </a:solidFill>
                <a:latin typeface="Times New Roman" panose="02020603050405020304" pitchFamily="18" charset="0"/>
              </a:rPr>
              <a:t>Ph.D</a:t>
            </a:r>
            <a:r>
              <a:rPr lang="en-US" altLang="en-US" dirty="0">
                <a:solidFill>
                  <a:schemeClr val="accent1"/>
                </a:solidFill>
                <a:latin typeface="Times New Roman" panose="02020603050405020304" pitchFamily="18" charset="0"/>
              </a:rPr>
              <a:t>, </a:t>
            </a:r>
            <a:r>
              <a:rPr lang="en-US" altLang="en-US" dirty="0" err="1">
                <a:solidFill>
                  <a:schemeClr val="accent1"/>
                </a:solidFill>
                <a:latin typeface="Times New Roman" panose="02020603050405020304" pitchFamily="18" charset="0"/>
              </a:rPr>
              <a:t>M.Phil</a:t>
            </a:r>
            <a:r>
              <a:rPr lang="en-US" altLang="en-US" dirty="0">
                <a:solidFill>
                  <a:schemeClr val="accent1"/>
                </a:solidFill>
                <a:latin typeface="Times New Roman" panose="02020603050405020304" pitchFamily="18" charset="0"/>
              </a:rPr>
              <a:t>, MBA</a:t>
            </a:r>
          </a:p>
          <a:p>
            <a:pPr algn="ctr"/>
            <a:r>
              <a:rPr lang="en-US" altLang="en-US" dirty="0">
                <a:solidFill>
                  <a:schemeClr val="accent1"/>
                </a:solidFill>
                <a:latin typeface="Times New Roman" panose="02020603050405020304" pitchFamily="18" charset="0"/>
              </a:rPr>
              <a:t>SCOE, </a:t>
            </a:r>
            <a:r>
              <a:rPr lang="en-US" altLang="en-US" dirty="0" err="1">
                <a:solidFill>
                  <a:schemeClr val="accent1"/>
                </a:solidFill>
                <a:latin typeface="Times New Roman" panose="02020603050405020304" pitchFamily="18" charset="0"/>
              </a:rPr>
              <a:t>Navi</a:t>
            </a:r>
            <a:r>
              <a:rPr lang="en-US" altLang="en-US" dirty="0">
                <a:solidFill>
                  <a:schemeClr val="accent1"/>
                </a:solidFill>
                <a:latin typeface="Times New Roman" panose="02020603050405020304" pitchFamily="18" charset="0"/>
              </a:rPr>
              <a:t> Mumbai</a:t>
            </a:r>
          </a:p>
        </p:txBody>
      </p:sp>
      <p:pic>
        <p:nvPicPr>
          <p:cNvPr id="9" name="Picture 8" descr="3 Tips to Improve Your Communication Skills | by Sophie Thompson | Vune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6701"/>
            <a:ext cx="7644017" cy="472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BCCA9-4DD1-4DF2-91AD-1B54BCABA266}"/>
              </a:ext>
            </a:extLst>
          </p:cNvPr>
          <p:cNvSpPr txBox="1"/>
          <p:nvPr/>
        </p:nvSpPr>
        <p:spPr>
          <a:xfrm>
            <a:off x="999846" y="2132856"/>
            <a:ext cx="10189132" cy="4100738"/>
          </a:xfrm>
          <a:prstGeom prst="rect">
            <a:avLst/>
          </a:prstGeom>
          <a:noFill/>
        </p:spPr>
        <p:txBody>
          <a:bodyPr wrap="square">
            <a:spAutoFit/>
          </a:bodyPr>
          <a:lstStyle/>
          <a:p>
            <a:pPr>
              <a:lnSpc>
                <a:spcPct val="150000"/>
              </a:lnSpc>
            </a:pPr>
            <a:r>
              <a:rPr lang="en-IN" sz="2200" dirty="0">
                <a:solidFill>
                  <a:schemeClr val="accent1"/>
                </a:solidFill>
                <a:latin typeface="Times New Roman" panose="02020603050405020304" pitchFamily="18" charset="0"/>
                <a:cs typeface="Times New Roman" panose="02020603050405020304" pitchFamily="18" charset="0"/>
              </a:rPr>
              <a:t>Your talk may involve several speakers in your group presentation. You need to manage the handover smoothly and professionally. </a:t>
            </a:r>
          </a:p>
          <a:p>
            <a:pPr marL="800100" lvl="1" indent="-342900">
              <a:lnSpc>
                <a:spcPct val="150000"/>
              </a:lnSpc>
              <a:buFont typeface="Wingdings" panose="05000000000000000000" pitchFamily="2" charset="2"/>
              <a:buChar char="§"/>
            </a:pPr>
            <a:r>
              <a:rPr lang="en-IN" sz="2200" dirty="0">
                <a:solidFill>
                  <a:schemeClr val="accent1"/>
                </a:solidFill>
                <a:latin typeface="Times New Roman" panose="02020603050405020304" pitchFamily="18" charset="0"/>
                <a:cs typeface="Times New Roman" panose="02020603050405020304" pitchFamily="18" charset="0"/>
              </a:rPr>
              <a:t>For example: “I would like to conclude my discussion/report at this point and hand over to my partner/colleague XYZ who will examine/discuss/report the area/topic/perspective of</a:t>
            </a:r>
            <a:r>
              <a:rPr lang="en-IN" sz="2200" dirty="0" smtClean="0">
                <a:solidFill>
                  <a:schemeClr val="accent1"/>
                </a:solidFill>
                <a:latin typeface="Times New Roman" panose="02020603050405020304" pitchFamily="18" charset="0"/>
                <a:cs typeface="Times New Roman" panose="02020603050405020304" pitchFamily="18" charset="0"/>
              </a:rPr>
              <a:t>…”</a:t>
            </a:r>
          </a:p>
          <a:p>
            <a:pPr marL="800100" lvl="1" indent="-342900">
              <a:lnSpc>
                <a:spcPct val="150000"/>
              </a:lnSpc>
              <a:buFont typeface="Wingdings" panose="05000000000000000000" pitchFamily="2" charset="2"/>
              <a:buChar char="§"/>
            </a:pPr>
            <a:r>
              <a:rPr lang="en-IN" sz="2200" dirty="0" smtClean="0">
                <a:solidFill>
                  <a:schemeClr val="accent1"/>
                </a:solidFill>
                <a:latin typeface="Times New Roman" panose="02020603050405020304" pitchFamily="18" charset="0"/>
                <a:cs typeface="Times New Roman" panose="02020603050405020304" pitchFamily="18" charset="0"/>
              </a:rPr>
              <a:t>While </a:t>
            </a:r>
            <a:r>
              <a:rPr lang="en-IN" sz="2200" dirty="0">
                <a:solidFill>
                  <a:schemeClr val="accent1"/>
                </a:solidFill>
                <a:latin typeface="Times New Roman" panose="02020603050405020304" pitchFamily="18" charset="0"/>
                <a:cs typeface="Times New Roman" panose="02020603050405020304" pitchFamily="18" charset="0"/>
              </a:rPr>
              <a:t>Concluding the topic, state your main points and what has been learned or shown but you also may raise implications inherent in the findings and offer creative recommendations.</a:t>
            </a:r>
            <a:endParaRPr lang="en-IN" sz="2200" dirty="0">
              <a:solidFill>
                <a:schemeClr val="accent1"/>
              </a:solidFill>
            </a:endParaRPr>
          </a:p>
        </p:txBody>
      </p:sp>
      <p:sp>
        <p:nvSpPr>
          <p:cNvPr id="5" name="TextBox 4">
            <a:extLst>
              <a:ext uri="{FF2B5EF4-FFF2-40B4-BE49-F238E27FC236}">
                <a16:creationId xmlns:a16="http://schemas.microsoft.com/office/drawing/2014/main" id="{61F16368-5D9B-459A-B3D4-3DCAF92AB659}"/>
              </a:ext>
            </a:extLst>
          </p:cNvPr>
          <p:cNvSpPr txBox="1"/>
          <p:nvPr/>
        </p:nvSpPr>
        <p:spPr>
          <a:xfrm>
            <a:off x="2614364" y="764704"/>
            <a:ext cx="6960096" cy="1200329"/>
          </a:xfrm>
          <a:prstGeom prst="rect">
            <a:avLst/>
          </a:prstGeom>
          <a:noFill/>
        </p:spPr>
        <p:txBody>
          <a:bodyPr wrap="square">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STANDARD PRESENTATION STRUCTURES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35486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7CA6B3-0DD5-4150-B380-D30ABBE5C51B}"/>
              </a:ext>
            </a:extLst>
          </p:cNvPr>
          <p:cNvSpPr txBox="1"/>
          <p:nvPr/>
        </p:nvSpPr>
        <p:spPr>
          <a:xfrm>
            <a:off x="2386000" y="404664"/>
            <a:ext cx="7416824" cy="1200329"/>
          </a:xfrm>
          <a:prstGeom prst="rect">
            <a:avLst/>
          </a:prstGeom>
          <a:noFill/>
        </p:spPr>
        <p:txBody>
          <a:bodyPr wrap="square">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CHARACTERISTICS OF EFFECTIVE PRESENTATION</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8CAEDD-96B2-4806-A091-E2324C82156B}"/>
              </a:ext>
            </a:extLst>
          </p:cNvPr>
          <p:cNvSpPr txBox="1"/>
          <p:nvPr/>
        </p:nvSpPr>
        <p:spPr>
          <a:xfrm>
            <a:off x="1269876" y="1844824"/>
            <a:ext cx="7416824" cy="4493538"/>
          </a:xfrm>
          <a:prstGeom prst="rect">
            <a:avLst/>
          </a:prstGeom>
          <a:noFill/>
        </p:spPr>
        <p:txBody>
          <a:bodyPr wrap="square">
            <a:spAutoFit/>
          </a:bodyPr>
          <a:lstStyle/>
          <a:p>
            <a:r>
              <a:rPr lang="en-IN" sz="2200" dirty="0">
                <a:solidFill>
                  <a:schemeClr val="accent1"/>
                </a:solidFill>
                <a:latin typeface="Times New Roman" panose="02020603050405020304" pitchFamily="18" charset="0"/>
                <a:cs typeface="Times New Roman" panose="02020603050405020304" pitchFamily="18" charset="0"/>
              </a:rPr>
              <a:t>1.   Confidence</a:t>
            </a:r>
          </a:p>
          <a:p>
            <a:pPr marL="800100" lvl="1" indent="-342900">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Excitement</a:t>
            </a:r>
          </a:p>
          <a:p>
            <a:pPr marL="800100" lvl="1" indent="-342900">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Authenticity</a:t>
            </a:r>
          </a:p>
          <a:p>
            <a:r>
              <a:rPr lang="en-IN" sz="2200" dirty="0">
                <a:solidFill>
                  <a:schemeClr val="accent1"/>
                </a:solidFill>
                <a:latin typeface="Times New Roman" panose="02020603050405020304" pitchFamily="18" charset="0"/>
                <a:cs typeface="Times New Roman" panose="02020603050405020304" pitchFamily="18" charset="0"/>
              </a:rPr>
              <a:t>2.   Knowledge</a:t>
            </a:r>
          </a:p>
          <a:p>
            <a:pPr marL="800100" lvl="1" indent="-342900">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Prepare and Practice</a:t>
            </a:r>
          </a:p>
          <a:p>
            <a:r>
              <a:rPr lang="en-IN" sz="2200" dirty="0">
                <a:solidFill>
                  <a:schemeClr val="accent1"/>
                </a:solidFill>
                <a:latin typeface="Times New Roman" panose="02020603050405020304" pitchFamily="18" charset="0"/>
                <a:cs typeface="Times New Roman" panose="02020603050405020304" pitchFamily="18" charset="0"/>
              </a:rPr>
              <a:t>3.   Passion</a:t>
            </a:r>
          </a:p>
          <a:p>
            <a:r>
              <a:rPr lang="en-IN" sz="2200" dirty="0">
                <a:solidFill>
                  <a:schemeClr val="accent1"/>
                </a:solidFill>
                <a:latin typeface="Times New Roman" panose="02020603050405020304" pitchFamily="18" charset="0"/>
                <a:cs typeface="Times New Roman" panose="02020603050405020304" pitchFamily="18" charset="0"/>
              </a:rPr>
              <a:t>4.   Self-awareness</a:t>
            </a:r>
          </a:p>
          <a:p>
            <a:r>
              <a:rPr lang="en-IN" sz="2200" dirty="0">
                <a:solidFill>
                  <a:schemeClr val="accent1"/>
                </a:solidFill>
                <a:latin typeface="Times New Roman" panose="02020603050405020304" pitchFamily="18" charset="0"/>
                <a:cs typeface="Times New Roman" panose="02020603050405020304" pitchFamily="18" charset="0"/>
              </a:rPr>
              <a:t>5.   Voice Modulations</a:t>
            </a:r>
          </a:p>
          <a:p>
            <a:r>
              <a:rPr lang="en-IN" sz="2200" dirty="0">
                <a:solidFill>
                  <a:schemeClr val="accent1"/>
                </a:solidFill>
                <a:latin typeface="Times New Roman" panose="02020603050405020304" pitchFamily="18" charset="0"/>
                <a:cs typeface="Times New Roman" panose="02020603050405020304" pitchFamily="18" charset="0"/>
              </a:rPr>
              <a:t>6.   Keep it Short and Sweet</a:t>
            </a:r>
          </a:p>
          <a:p>
            <a:r>
              <a:rPr lang="en-IN" sz="2200" dirty="0">
                <a:solidFill>
                  <a:schemeClr val="accent1"/>
                </a:solidFill>
                <a:latin typeface="Times New Roman" panose="02020603050405020304" pitchFamily="18" charset="0"/>
                <a:cs typeface="Times New Roman" panose="02020603050405020304" pitchFamily="18" charset="0"/>
              </a:rPr>
              <a:t>7.   Connect with your audience</a:t>
            </a:r>
          </a:p>
          <a:p>
            <a:r>
              <a:rPr lang="en-IN" sz="2200" dirty="0">
                <a:solidFill>
                  <a:schemeClr val="accent1"/>
                </a:solidFill>
                <a:latin typeface="Times New Roman" panose="02020603050405020304" pitchFamily="18" charset="0"/>
                <a:cs typeface="Times New Roman" panose="02020603050405020304" pitchFamily="18" charset="0"/>
              </a:rPr>
              <a:t>8.   Describe the images, but not in writing</a:t>
            </a:r>
          </a:p>
          <a:p>
            <a:r>
              <a:rPr lang="en-IN" sz="2200" dirty="0">
                <a:solidFill>
                  <a:schemeClr val="accent1"/>
                </a:solidFill>
                <a:latin typeface="Times New Roman" panose="02020603050405020304" pitchFamily="18" charset="0"/>
                <a:cs typeface="Times New Roman" panose="02020603050405020304" pitchFamily="18" charset="0"/>
              </a:rPr>
              <a:t>9.   Environment for speaking while presentation</a:t>
            </a:r>
          </a:p>
          <a:p>
            <a:r>
              <a:rPr lang="en-IN" sz="2200" dirty="0">
                <a:solidFill>
                  <a:schemeClr val="accent1"/>
                </a:solidFill>
                <a:latin typeface="Times New Roman" panose="02020603050405020304" pitchFamily="18" charset="0"/>
                <a:cs typeface="Times New Roman" panose="02020603050405020304" pitchFamily="18" charset="0"/>
              </a:rPr>
              <a:t>10. Timing for the speech in oral presentation</a:t>
            </a:r>
          </a:p>
        </p:txBody>
      </p:sp>
      <p:pic>
        <p:nvPicPr>
          <p:cNvPr id="6" name="Picture 5">
            <a:extLst>
              <a:ext uri="{FF2B5EF4-FFF2-40B4-BE49-F238E27FC236}">
                <a16:creationId xmlns:a16="http://schemas.microsoft.com/office/drawing/2014/main" id="{F6AAF689-CD01-49F8-A985-2429E25FD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556" y="2276872"/>
            <a:ext cx="3897010" cy="2952328"/>
          </a:xfrm>
          <a:prstGeom prst="rect">
            <a:avLst/>
          </a:prstGeom>
        </p:spPr>
      </p:pic>
    </p:spTree>
    <p:extLst>
      <p:ext uri="{BB962C8B-B14F-4D97-AF65-F5344CB8AC3E}">
        <p14:creationId xmlns:p14="http://schemas.microsoft.com/office/powerpoint/2010/main" val="341326262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7DFDE-7860-4864-B361-72D00850F660}"/>
              </a:ext>
            </a:extLst>
          </p:cNvPr>
          <p:cNvSpPr txBox="1"/>
          <p:nvPr/>
        </p:nvSpPr>
        <p:spPr>
          <a:xfrm>
            <a:off x="4222204" y="476672"/>
            <a:ext cx="3528392" cy="646331"/>
          </a:xfrm>
          <a:prstGeom prst="rect">
            <a:avLst/>
          </a:prstGeom>
          <a:noFill/>
        </p:spPr>
        <p:txBody>
          <a:bodyPr wrap="square">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BA3058-32B7-4659-A724-B85A44D0E45C}"/>
              </a:ext>
            </a:extLst>
          </p:cNvPr>
          <p:cNvSpPr txBox="1"/>
          <p:nvPr/>
        </p:nvSpPr>
        <p:spPr>
          <a:xfrm>
            <a:off x="1269876" y="1556792"/>
            <a:ext cx="10450897" cy="3857466"/>
          </a:xfrm>
          <a:prstGeom prst="rect">
            <a:avLst/>
          </a:prstGeom>
          <a:noFill/>
        </p:spPr>
        <p:txBody>
          <a:bodyPr wrap="square">
            <a:spAutoFit/>
          </a:bodyPr>
          <a:lstStyle/>
          <a:p>
            <a:pPr marL="342900" indent="-342900">
              <a:spcAft>
                <a:spcPts val="800"/>
              </a:spcAft>
              <a:buFont typeface="Wingdings" panose="05000000000000000000" pitchFamily="2" charset="2"/>
              <a:buChar char="Ø"/>
            </a:pP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 fantastic presentation requires preparation and a thoughtful delivery. </a:t>
            </a:r>
            <a:endPar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800"/>
              </a:spcAft>
              <a:buFont typeface="Wingdings" panose="05000000000000000000" pitchFamily="2" charset="2"/>
              <a:buChar char="Ø"/>
            </a:pPr>
            <a:r>
              <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Consider </a:t>
            </a: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personal appearance, body language and voice modulation. </a:t>
            </a:r>
          </a:p>
          <a:p>
            <a:pPr marL="342900" indent="-342900">
              <a:spcAft>
                <a:spcPts val="800"/>
              </a:spcAft>
              <a:buFont typeface="Wingdings" panose="05000000000000000000" pitchFamily="2" charset="2"/>
              <a:buChar char="Ø"/>
            </a:pPr>
            <a:r>
              <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Manage </a:t>
            </a: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time. </a:t>
            </a:r>
            <a:endPar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800"/>
              </a:spcAft>
              <a:buFont typeface="Wingdings" panose="05000000000000000000" pitchFamily="2" charset="2"/>
              <a:buChar char="Ø"/>
            </a:pPr>
            <a:r>
              <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Connect </a:t>
            </a: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with your audience be confident when answering their questions and have </a:t>
            </a:r>
            <a:r>
              <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patience. </a:t>
            </a:r>
            <a:endPar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800"/>
              </a:spcAft>
              <a:buFont typeface="Wingdings" panose="05000000000000000000" pitchFamily="2" charset="2"/>
              <a:buChar char="Ø"/>
            </a:pP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Check the physical environment in advance. </a:t>
            </a:r>
          </a:p>
          <a:p>
            <a:pPr marL="342900" indent="-342900">
              <a:spcAft>
                <a:spcPts val="800"/>
              </a:spcAft>
              <a:buFont typeface="Wingdings" panose="05000000000000000000" pitchFamily="2" charset="2"/>
              <a:buChar char="Ø"/>
            </a:pP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Use visual </a:t>
            </a:r>
            <a:r>
              <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aids.</a:t>
            </a:r>
          </a:p>
          <a:p>
            <a:pPr marL="342900" indent="-342900">
              <a:spcAft>
                <a:spcPts val="800"/>
              </a:spcAft>
              <a:buFont typeface="Wingdings" panose="05000000000000000000" pitchFamily="2" charset="2"/>
              <a:buChar char="Ø"/>
            </a:pPr>
            <a:r>
              <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Structure </a:t>
            </a: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your presentation properly. </a:t>
            </a:r>
            <a:endPar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800"/>
              </a:spcAft>
              <a:buFont typeface="Wingdings" panose="05000000000000000000" pitchFamily="2" charset="2"/>
              <a:buChar char="Ø"/>
            </a:pPr>
            <a:r>
              <a:rPr lang="en-IN" sz="2200"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Finally</a:t>
            </a: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cope with stage fright by remembering that it is normal and everyone feels it.</a:t>
            </a:r>
            <a:endParaRPr lang="en-IN" sz="2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692075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ED271-4D83-4E1F-B641-1C415B32FC8D}"/>
              </a:ext>
            </a:extLst>
          </p:cNvPr>
          <p:cNvSpPr txBox="1"/>
          <p:nvPr/>
        </p:nvSpPr>
        <p:spPr>
          <a:xfrm>
            <a:off x="3142084" y="2564904"/>
            <a:ext cx="6096000" cy="1107996"/>
          </a:xfrm>
          <a:prstGeom prst="rect">
            <a:avLst/>
          </a:prstGeom>
          <a:noFill/>
        </p:spPr>
        <p:txBody>
          <a:bodyPr wrap="square">
            <a:spAutoFit/>
          </a:bodyPr>
          <a:lstStyle/>
          <a:p>
            <a:r>
              <a:rPr lang="en-US" sz="6600" b="1" dirty="0">
                <a:solidFill>
                  <a:srgbClr val="002060"/>
                </a:solidFill>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06871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67DFDE-7860-4864-B361-72D00850F660}"/>
              </a:ext>
            </a:extLst>
          </p:cNvPr>
          <p:cNvSpPr txBox="1"/>
          <p:nvPr/>
        </p:nvSpPr>
        <p:spPr>
          <a:xfrm>
            <a:off x="3934172" y="476672"/>
            <a:ext cx="4176464" cy="646331"/>
          </a:xfrm>
          <a:prstGeom prst="rect">
            <a:avLst/>
          </a:prstGeom>
          <a:noFill/>
        </p:spPr>
        <p:txBody>
          <a:bodyPr wrap="square">
            <a:sp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BIBLIOGRAPHY</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1BA3058-32B7-4659-A724-B85A44D0E45C}"/>
              </a:ext>
            </a:extLst>
          </p:cNvPr>
          <p:cNvSpPr txBox="1"/>
          <p:nvPr/>
        </p:nvSpPr>
        <p:spPr>
          <a:xfrm>
            <a:off x="1125860" y="1736965"/>
            <a:ext cx="10450897" cy="4739759"/>
          </a:xfrm>
          <a:prstGeom prst="rect">
            <a:avLst/>
          </a:prstGeom>
          <a:noFill/>
        </p:spPr>
        <p:txBody>
          <a:bodyPr wrap="square">
            <a:spAutoFit/>
          </a:bodyPr>
          <a:lstStyle/>
          <a:p>
            <a:pPr marL="342900" indent="-342900">
              <a:spcAft>
                <a:spcPts val="800"/>
              </a:spcAft>
              <a:buFont typeface="Wingdings" panose="05000000000000000000" pitchFamily="2" charset="2"/>
              <a:buChar char="Ø"/>
            </a:pPr>
            <a:r>
              <a:rPr lang="en-IN" sz="2200" dirty="0" smtClean="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a:t>
            </a: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://meiwriting.ilas.nagoya-u.ac.jp/pdf/Presentations%20book%202019-3.pdf</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https://blog.markgrowth.com/</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https://magneticspeaking.com/</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https://slidebazaar.com/blog/audience-analysis-importance/</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https://www.englishclub.com/speaking/presentations-delivery.htm</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https://www.managementstudyguide.com/effective-presentation-skills.htm</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https://www.nickols.us/presentations.pdf</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https://www.scribd.com/document/63716155/Effective-Presentation-Strategies</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https://www.ukessays.com/essays/english-language/the-characteristics-of-a-good-presentation-english-language-essay.php</a:t>
            </a:r>
          </a:p>
          <a:p>
            <a:pPr marL="342900" indent="-342900">
              <a:spcAft>
                <a:spcPts val="800"/>
              </a:spcAft>
              <a:buFont typeface="Wingdings" panose="05000000000000000000" pitchFamily="2" charset="2"/>
              <a:buChar char="Ø"/>
            </a:pP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https://www.zippia.com/advice/presentation-skills/</a:t>
            </a:r>
          </a:p>
        </p:txBody>
      </p:sp>
      <p:sp>
        <p:nvSpPr>
          <p:cNvPr id="4" name="TextBox 3">
            <a:extLst>
              <a:ext uri="{FF2B5EF4-FFF2-40B4-BE49-F238E27FC236}">
                <a16:creationId xmlns:a16="http://schemas.microsoft.com/office/drawing/2014/main" id="{161A33A5-60B3-44AE-98B5-6B8F43674C2B}"/>
              </a:ext>
            </a:extLst>
          </p:cNvPr>
          <p:cNvSpPr txBox="1"/>
          <p:nvPr/>
        </p:nvSpPr>
        <p:spPr>
          <a:xfrm>
            <a:off x="1413892" y="1168374"/>
            <a:ext cx="6096000" cy="523220"/>
          </a:xfrm>
          <a:prstGeom prst="rect">
            <a:avLst/>
          </a:prstGeom>
          <a:noFill/>
        </p:spPr>
        <p:txBody>
          <a:bodyPr wrap="square">
            <a:spAutoFit/>
          </a:bodyPr>
          <a:lstStyle/>
          <a:p>
            <a:r>
              <a:rPr lang="en-US" sz="2800" b="1" dirty="0">
                <a:solidFill>
                  <a:srgbClr val="002060"/>
                </a:solidFill>
                <a:latin typeface="Times New Roman" panose="02020603050405020304" pitchFamily="18" charset="0"/>
                <a:ea typeface="Times New Roman" panose="02020603050405020304" pitchFamily="18" charset="0"/>
              </a:rPr>
              <a:t>Journals and Articles Links:</a:t>
            </a:r>
            <a:endParaRPr lang="en-IN" sz="2800" dirty="0">
              <a:solidFill>
                <a:srgbClr val="002060"/>
              </a:solidFill>
            </a:endParaRPr>
          </a:p>
        </p:txBody>
      </p:sp>
    </p:spTree>
    <p:extLst>
      <p:ext uri="{BB962C8B-B14F-4D97-AF65-F5344CB8AC3E}">
        <p14:creationId xmlns:p14="http://schemas.microsoft.com/office/powerpoint/2010/main" val="202236428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1687C-517C-4660-BCCA-CD33544ACD03}"/>
              </a:ext>
            </a:extLst>
          </p:cNvPr>
          <p:cNvSpPr txBox="1"/>
          <p:nvPr/>
        </p:nvSpPr>
        <p:spPr>
          <a:xfrm>
            <a:off x="4798268" y="764704"/>
            <a:ext cx="2376264" cy="646331"/>
          </a:xfrm>
          <a:prstGeom prst="rect">
            <a:avLst/>
          </a:prstGeom>
          <a:noFill/>
        </p:spPr>
        <p:txBody>
          <a:bodyPr wrap="square">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Overview</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76A851-8925-4B2D-8134-FE2FFBD96BBD}"/>
              </a:ext>
            </a:extLst>
          </p:cNvPr>
          <p:cNvSpPr txBox="1"/>
          <p:nvPr/>
        </p:nvSpPr>
        <p:spPr>
          <a:xfrm>
            <a:off x="2782044" y="2060848"/>
            <a:ext cx="6096000" cy="400110"/>
          </a:xfrm>
          <a:prstGeom prst="rect">
            <a:avLst/>
          </a:prstGeom>
          <a:noFill/>
        </p:spPr>
        <p:txBody>
          <a:bodyPr wrap="square">
            <a:spAutoFit/>
          </a:bodyPr>
          <a:lstStyle/>
          <a:p>
            <a:endParaRPr lang="en-IN" sz="2000" dirty="0">
              <a:latin typeface="Bodoni MT" panose="02070603080606020203" pitchFamily="18" charset="0"/>
            </a:endParaRPr>
          </a:p>
        </p:txBody>
      </p:sp>
      <p:graphicFrame>
        <p:nvGraphicFramePr>
          <p:cNvPr id="10" name="Diagram 9">
            <a:extLst>
              <a:ext uri="{FF2B5EF4-FFF2-40B4-BE49-F238E27FC236}">
                <a16:creationId xmlns:a16="http://schemas.microsoft.com/office/drawing/2014/main" id="{27A5A230-FF55-4E80-B16A-4BAD330AD57E}"/>
              </a:ext>
            </a:extLst>
          </p:cNvPr>
          <p:cNvGraphicFramePr/>
          <p:nvPr>
            <p:extLst>
              <p:ext uri="{D42A27DB-BD31-4B8C-83A1-F6EECF244321}">
                <p14:modId xmlns:p14="http://schemas.microsoft.com/office/powerpoint/2010/main" val="126842790"/>
              </p:ext>
            </p:extLst>
          </p:nvPr>
        </p:nvGraphicFramePr>
        <p:xfrm>
          <a:off x="909836" y="3844945"/>
          <a:ext cx="10729192" cy="1560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D4637F6E-822A-4DC2-B7F6-A9F771B1EB01}"/>
              </a:ext>
            </a:extLst>
          </p:cNvPr>
          <p:cNvGraphicFramePr/>
          <p:nvPr>
            <p:extLst>
              <p:ext uri="{D42A27DB-BD31-4B8C-83A1-F6EECF244321}">
                <p14:modId xmlns:p14="http://schemas.microsoft.com/office/powerpoint/2010/main" val="4097116051"/>
              </p:ext>
            </p:extLst>
          </p:nvPr>
        </p:nvGraphicFramePr>
        <p:xfrm>
          <a:off x="909836" y="2260903"/>
          <a:ext cx="10729192" cy="1560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11360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77988" y="548680"/>
            <a:ext cx="6696744" cy="778768"/>
          </a:xfrm>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INTRODUCTION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125860" y="2060848"/>
            <a:ext cx="9001000" cy="4190999"/>
          </a:xfrm>
        </p:spPr>
        <p:txBody>
          <a:bodyPr>
            <a:normAutofit/>
          </a:bodyPr>
          <a:lstStyle/>
          <a:p>
            <a:pPr>
              <a:lnSpc>
                <a:spcPct val="150000"/>
              </a:lnSpc>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Effective presentation is an important part of modern communication. </a:t>
            </a:r>
          </a:p>
          <a:p>
            <a:pPr>
              <a:lnSpc>
                <a:spcPct val="150000"/>
              </a:lnSpc>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Through effective presentation the sender would be able to </a:t>
            </a:r>
            <a:r>
              <a:rPr lang="en-IN" sz="2200" dirty="0" smtClean="0">
                <a:solidFill>
                  <a:schemeClr val="accent1"/>
                </a:solidFill>
                <a:latin typeface="Times New Roman" panose="02020603050405020304" pitchFamily="18" charset="0"/>
                <a:cs typeface="Times New Roman" panose="02020603050405020304" pitchFamily="18" charset="0"/>
              </a:rPr>
              <a:t>convince </a:t>
            </a:r>
            <a:r>
              <a:rPr lang="en-IN" sz="2200" dirty="0">
                <a:solidFill>
                  <a:schemeClr val="accent1"/>
                </a:solidFill>
                <a:latin typeface="Times New Roman" panose="02020603050405020304" pitchFamily="18" charset="0"/>
                <a:cs typeface="Times New Roman" panose="02020603050405020304" pitchFamily="18" charset="0"/>
              </a:rPr>
              <a:t>the receiver and achieves desired result. </a:t>
            </a:r>
          </a:p>
          <a:p>
            <a:pPr>
              <a:lnSpc>
                <a:spcPct val="150000"/>
              </a:lnSpc>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No matter who you are a student, an employee, a marketing manager or a CEO you have to give presentation to achieve good results. </a:t>
            </a:r>
          </a:p>
          <a:p>
            <a:pPr>
              <a:lnSpc>
                <a:spcPct val="150000"/>
              </a:lnSpc>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This make us curious to know the strategies of effective presentation.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723429"/>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8A36A-6D2F-4D0F-87EB-E1E54514A358}"/>
              </a:ext>
            </a:extLst>
          </p:cNvPr>
          <p:cNvSpPr txBox="1"/>
          <p:nvPr/>
        </p:nvSpPr>
        <p:spPr>
          <a:xfrm>
            <a:off x="1269876" y="1700808"/>
            <a:ext cx="8160568" cy="4154984"/>
          </a:xfrm>
          <a:prstGeom prst="rect">
            <a:avLst/>
          </a:prstGeom>
          <a:noFill/>
        </p:spPr>
        <p:txBody>
          <a:bodyPr wrap="square">
            <a:spAutoFit/>
          </a:bodyPr>
          <a:lstStyle/>
          <a:p>
            <a:r>
              <a:rPr lang="en-US" sz="2200" dirty="0">
                <a:solidFill>
                  <a:schemeClr val="accent1"/>
                </a:solidFill>
                <a:latin typeface="Times New Roman" panose="02020603050405020304" pitchFamily="18" charset="0"/>
                <a:cs typeface="Times New Roman" panose="02020603050405020304" pitchFamily="18" charset="0"/>
              </a:rPr>
              <a:t>Overview of important topics for Effective Presentation:</a:t>
            </a:r>
          </a:p>
          <a:p>
            <a:pPr marL="0" indent="0">
              <a:buNone/>
            </a:pPr>
            <a:r>
              <a:rPr lang="en-US" sz="2200" dirty="0">
                <a:solidFill>
                  <a:schemeClr val="accent1"/>
                </a:solidFill>
                <a:latin typeface="Times New Roman" panose="02020603050405020304" pitchFamily="18" charset="0"/>
                <a:cs typeface="Times New Roman" panose="02020603050405020304" pitchFamily="18" charset="0"/>
              </a:rPr>
              <a:t>1. To make a good presentation, you need to consider the 4Ps:</a:t>
            </a:r>
          </a:p>
          <a:p>
            <a:pPr marL="800100" lvl="1" indent="-342900">
              <a:buFont typeface="Arial" panose="020B0604020202020204" pitchFamily="34" charset="0"/>
              <a:buChar char="•"/>
            </a:pPr>
            <a:r>
              <a:rPr lang="en-US" sz="2200" b="1" dirty="0">
                <a:solidFill>
                  <a:schemeClr val="accent1"/>
                </a:solidFill>
                <a:latin typeface="Times New Roman" panose="02020603050405020304" pitchFamily="18" charset="0"/>
                <a:cs typeface="Times New Roman" panose="02020603050405020304" pitchFamily="18" charset="0"/>
              </a:rPr>
              <a:t>Purpose</a:t>
            </a:r>
          </a:p>
          <a:p>
            <a:pPr marL="800100" lvl="1" indent="-342900">
              <a:buFont typeface="Arial" panose="020B0604020202020204" pitchFamily="34" charset="0"/>
              <a:buChar char="•"/>
            </a:pPr>
            <a:r>
              <a:rPr lang="en-US" sz="2200" b="1" dirty="0">
                <a:solidFill>
                  <a:schemeClr val="accent1"/>
                </a:solidFill>
                <a:latin typeface="Times New Roman" panose="02020603050405020304" pitchFamily="18" charset="0"/>
                <a:cs typeface="Times New Roman" panose="02020603050405020304" pitchFamily="18" charset="0"/>
              </a:rPr>
              <a:t>Preparation</a:t>
            </a:r>
          </a:p>
          <a:p>
            <a:pPr marL="800100" lvl="1" indent="-342900">
              <a:buFont typeface="Arial" panose="020B0604020202020204" pitchFamily="34" charset="0"/>
              <a:buChar char="•"/>
            </a:pPr>
            <a:r>
              <a:rPr lang="en-US" sz="2200" b="1" dirty="0">
                <a:solidFill>
                  <a:schemeClr val="accent1"/>
                </a:solidFill>
                <a:latin typeface="Times New Roman" panose="02020603050405020304" pitchFamily="18" charset="0"/>
                <a:cs typeface="Times New Roman" panose="02020603050405020304" pitchFamily="18" charset="0"/>
              </a:rPr>
              <a:t>Well-Structured Presentation</a:t>
            </a:r>
          </a:p>
          <a:p>
            <a:pPr marL="800100" lvl="1" indent="-342900">
              <a:buFont typeface="Arial" panose="020B0604020202020204" pitchFamily="34" charset="0"/>
              <a:buChar char="•"/>
            </a:pPr>
            <a:r>
              <a:rPr lang="en-US" sz="2200" b="1" dirty="0">
                <a:solidFill>
                  <a:schemeClr val="accent1"/>
                </a:solidFill>
                <a:latin typeface="Times New Roman" panose="02020603050405020304" pitchFamily="18" charset="0"/>
                <a:cs typeface="Times New Roman" panose="02020603050405020304" pitchFamily="18" charset="0"/>
              </a:rPr>
              <a:t>Post-Evaluation</a:t>
            </a:r>
          </a:p>
          <a:p>
            <a:pPr marL="0" indent="0">
              <a:buNone/>
            </a:pPr>
            <a:r>
              <a:rPr lang="en-US" sz="2200" dirty="0">
                <a:solidFill>
                  <a:schemeClr val="accent1"/>
                </a:solidFill>
                <a:latin typeface="Times New Roman" panose="02020603050405020304" pitchFamily="18" charset="0"/>
                <a:cs typeface="Times New Roman" panose="02020603050405020304" pitchFamily="18" charset="0"/>
              </a:rPr>
              <a:t>2. Design</a:t>
            </a:r>
          </a:p>
          <a:p>
            <a:pPr marL="0" indent="0">
              <a:buNone/>
            </a:pPr>
            <a:r>
              <a:rPr lang="en-US" sz="2200" dirty="0">
                <a:solidFill>
                  <a:schemeClr val="accent1"/>
                </a:solidFill>
                <a:latin typeface="Times New Roman" panose="02020603050405020304" pitchFamily="18" charset="0"/>
                <a:cs typeface="Times New Roman" panose="02020603050405020304" pitchFamily="18" charset="0"/>
              </a:rPr>
              <a:t>3. Delivery</a:t>
            </a:r>
          </a:p>
          <a:p>
            <a:pPr marL="0" indent="0">
              <a:buNone/>
            </a:pPr>
            <a:r>
              <a:rPr lang="en-US" sz="2200" dirty="0">
                <a:solidFill>
                  <a:schemeClr val="accent1"/>
                </a:solidFill>
                <a:latin typeface="Times New Roman" panose="02020603050405020304" pitchFamily="18" charset="0"/>
                <a:cs typeface="Times New Roman" panose="02020603050405020304" pitchFamily="18" charset="0"/>
              </a:rPr>
              <a:t>4. Nerves</a:t>
            </a:r>
          </a:p>
          <a:p>
            <a:pPr marL="0" indent="0">
              <a:buNone/>
            </a:pPr>
            <a:r>
              <a:rPr lang="en-US" sz="2200" dirty="0">
                <a:solidFill>
                  <a:schemeClr val="accent1"/>
                </a:solidFill>
                <a:latin typeface="Times New Roman" panose="02020603050405020304" pitchFamily="18" charset="0"/>
                <a:cs typeface="Times New Roman" panose="02020603050405020304" pitchFamily="18" charset="0"/>
              </a:rPr>
              <a:t>5. Audience Rapport</a:t>
            </a:r>
          </a:p>
          <a:p>
            <a:pPr marL="0" indent="0">
              <a:buNone/>
            </a:pPr>
            <a:r>
              <a:rPr lang="en-US" sz="2200" dirty="0">
                <a:solidFill>
                  <a:schemeClr val="accent1"/>
                </a:solidFill>
                <a:latin typeface="Times New Roman" panose="02020603050405020304" pitchFamily="18" charset="0"/>
                <a:cs typeface="Times New Roman" panose="02020603050405020304" pitchFamily="18" charset="0"/>
              </a:rPr>
              <a:t>6. Body Language</a:t>
            </a:r>
          </a:p>
          <a:p>
            <a:pPr marL="0" indent="0">
              <a:buNone/>
            </a:pPr>
            <a:r>
              <a:rPr lang="en-US" sz="2200" dirty="0">
                <a:solidFill>
                  <a:schemeClr val="accent1"/>
                </a:solidFill>
                <a:latin typeface="Times New Roman" panose="02020603050405020304" pitchFamily="18" charset="0"/>
                <a:cs typeface="Times New Roman" panose="02020603050405020304" pitchFamily="18" charset="0"/>
              </a:rPr>
              <a:t>7. Cultural </a:t>
            </a:r>
            <a:r>
              <a:rPr lang="en-US" sz="2200" dirty="0" smtClean="0">
                <a:solidFill>
                  <a:schemeClr val="accent1"/>
                </a:solidFill>
                <a:latin typeface="Times New Roman" panose="02020603050405020304" pitchFamily="18" charset="0"/>
                <a:cs typeface="Times New Roman" panose="02020603050405020304" pitchFamily="18" charset="0"/>
              </a:rPr>
              <a:t>Considerations</a:t>
            </a:r>
            <a:endParaRPr lang="en-US" sz="2200"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9AF5CAB-CFE8-4A1F-936C-9B60A7C7D878}"/>
              </a:ext>
            </a:extLst>
          </p:cNvPr>
          <p:cNvSpPr txBox="1"/>
          <p:nvPr/>
        </p:nvSpPr>
        <p:spPr>
          <a:xfrm>
            <a:off x="3046412" y="549551"/>
            <a:ext cx="6096000" cy="646331"/>
          </a:xfrm>
          <a:prstGeom prst="rect">
            <a:avLst/>
          </a:prstGeom>
          <a:noFill/>
        </p:spPr>
        <p:txBody>
          <a:bodyPr wrap="square">
            <a:spAutoFit/>
          </a:bodyPr>
          <a:lstStyle/>
          <a:p>
            <a:pPr algn="ctr"/>
            <a:r>
              <a:rPr lang="en-US" b="1" dirty="0">
                <a:solidFill>
                  <a:srgbClr val="002060"/>
                </a:solidFill>
              </a:rPr>
              <a:t> </a:t>
            </a:r>
            <a:r>
              <a:rPr lang="en-US" sz="3600" b="1" dirty="0">
                <a:solidFill>
                  <a:srgbClr val="002060"/>
                </a:solidFill>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5538D54-A321-48C7-BA78-6FE337977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652" y="2708920"/>
            <a:ext cx="3054076" cy="3064325"/>
          </a:xfrm>
          <a:prstGeom prst="rect">
            <a:avLst/>
          </a:prstGeom>
        </p:spPr>
      </p:pic>
    </p:spTree>
    <p:extLst>
      <p:ext uri="{BB962C8B-B14F-4D97-AF65-F5344CB8AC3E}">
        <p14:creationId xmlns:p14="http://schemas.microsoft.com/office/powerpoint/2010/main" val="352857960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FACB13-E6F9-4CE5-918E-1EBDA8A26F99}"/>
              </a:ext>
            </a:extLst>
          </p:cNvPr>
          <p:cNvSpPr txBox="1"/>
          <p:nvPr/>
        </p:nvSpPr>
        <p:spPr>
          <a:xfrm>
            <a:off x="1989956" y="476672"/>
            <a:ext cx="7788696" cy="1200329"/>
          </a:xfrm>
          <a:prstGeom prst="rect">
            <a:avLst/>
          </a:prstGeom>
          <a:noFill/>
        </p:spPr>
        <p:txBody>
          <a:bodyPr wrap="square">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TYPES OF EFFECTIVE PRESENTATION STRATEGIES</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E689F9-F660-46AE-ADB0-D2DC2ABDE394}"/>
              </a:ext>
            </a:extLst>
          </p:cNvPr>
          <p:cNvSpPr txBox="1"/>
          <p:nvPr/>
        </p:nvSpPr>
        <p:spPr>
          <a:xfrm>
            <a:off x="1341884" y="1988840"/>
            <a:ext cx="6576392" cy="4154984"/>
          </a:xfrm>
          <a:prstGeom prst="rect">
            <a:avLst/>
          </a:prstGeom>
          <a:noFill/>
        </p:spPr>
        <p:txBody>
          <a:bodyPr wrap="square">
            <a:spAutoFit/>
          </a:bodyPr>
          <a:lstStyle/>
          <a:p>
            <a:pPr marL="342900" indent="-342900">
              <a:buFont typeface="+mj-lt"/>
              <a:buAutoNum type="arabicPeriod"/>
            </a:pPr>
            <a:r>
              <a:rPr lang="en-IN" sz="2200" dirty="0">
                <a:solidFill>
                  <a:schemeClr val="accent1"/>
                </a:solidFill>
                <a:latin typeface="Times New Roman" panose="02020603050405020304" pitchFamily="18" charset="0"/>
                <a:cs typeface="Times New Roman" panose="02020603050405020304" pitchFamily="18" charset="0"/>
              </a:rPr>
              <a:t>Research</a:t>
            </a:r>
          </a:p>
          <a:p>
            <a:pPr marL="342900" indent="-342900">
              <a:buFont typeface="+mj-lt"/>
              <a:buAutoNum type="arabicPeriod"/>
            </a:pPr>
            <a:r>
              <a:rPr lang="en-IN" sz="2200" dirty="0">
                <a:solidFill>
                  <a:schemeClr val="accent1"/>
                </a:solidFill>
                <a:latin typeface="Times New Roman" panose="02020603050405020304" pitchFamily="18" charset="0"/>
                <a:cs typeface="Times New Roman" panose="02020603050405020304" pitchFamily="18" charset="0"/>
              </a:rPr>
              <a:t>Planning</a:t>
            </a:r>
          </a:p>
          <a:p>
            <a:pPr marL="342900" indent="-342900">
              <a:buFont typeface="+mj-lt"/>
              <a:buAutoNum type="arabicPeriod"/>
            </a:pPr>
            <a:r>
              <a:rPr lang="en-IN" sz="2200" dirty="0">
                <a:solidFill>
                  <a:schemeClr val="accent1"/>
                </a:solidFill>
                <a:latin typeface="Times New Roman" panose="02020603050405020304" pitchFamily="18" charset="0"/>
                <a:cs typeface="Times New Roman" panose="02020603050405020304" pitchFamily="18" charset="0"/>
              </a:rPr>
              <a:t>Organization</a:t>
            </a:r>
          </a:p>
          <a:p>
            <a:pPr marL="342900" indent="-342900">
              <a:buFont typeface="+mj-lt"/>
              <a:buAutoNum type="arabicPeriod"/>
            </a:pPr>
            <a:r>
              <a:rPr lang="en-IN" sz="2200" dirty="0">
                <a:solidFill>
                  <a:schemeClr val="accent1"/>
                </a:solidFill>
                <a:latin typeface="Times New Roman" panose="02020603050405020304" pitchFamily="18" charset="0"/>
                <a:cs typeface="Times New Roman" panose="02020603050405020304" pitchFamily="18" charset="0"/>
              </a:rPr>
              <a:t>Verbal Communication</a:t>
            </a:r>
          </a:p>
          <a:p>
            <a:pPr marL="342900" indent="-342900">
              <a:buFont typeface="+mj-lt"/>
              <a:buAutoNum type="arabicPeriod"/>
            </a:pPr>
            <a:r>
              <a:rPr lang="en-IN" sz="2200" dirty="0">
                <a:solidFill>
                  <a:schemeClr val="accent1"/>
                </a:solidFill>
                <a:latin typeface="Times New Roman" panose="02020603050405020304" pitchFamily="18" charset="0"/>
                <a:cs typeface="Times New Roman" panose="02020603050405020304" pitchFamily="18" charset="0"/>
              </a:rPr>
              <a:t>Public Speaking            </a:t>
            </a:r>
          </a:p>
          <a:p>
            <a:pPr marL="342900" indent="-342900">
              <a:buFont typeface="+mj-lt"/>
              <a:buAutoNum type="arabicPeriod"/>
            </a:pPr>
            <a:r>
              <a:rPr lang="en-IN" sz="2200" dirty="0">
                <a:solidFill>
                  <a:schemeClr val="accent1"/>
                </a:solidFill>
                <a:latin typeface="Times New Roman" panose="02020603050405020304" pitchFamily="18" charset="0"/>
                <a:cs typeface="Times New Roman" panose="02020603050405020304" pitchFamily="18" charset="0"/>
              </a:rPr>
              <a:t>Non-Verbal Communication</a:t>
            </a:r>
          </a:p>
          <a:p>
            <a:pPr marL="800100" lvl="1" indent="-342900">
              <a:buFont typeface="Wingdings" panose="05000000000000000000" pitchFamily="2" charset="2"/>
              <a:buChar char="§"/>
            </a:pPr>
            <a:r>
              <a:rPr lang="en-IN" sz="2200" dirty="0">
                <a:solidFill>
                  <a:schemeClr val="accent1"/>
                </a:solidFill>
                <a:latin typeface="Times New Roman" panose="02020603050405020304" pitchFamily="18" charset="0"/>
                <a:cs typeface="Times New Roman" panose="02020603050405020304" pitchFamily="18" charset="0"/>
              </a:rPr>
              <a:t>Kinesics   </a:t>
            </a:r>
          </a:p>
          <a:p>
            <a:pPr marL="1428750" lvl="2" indent="-514350">
              <a:buFont typeface="+mj-lt"/>
              <a:buAutoNum type="romanLcPeriod"/>
            </a:pPr>
            <a:r>
              <a:rPr lang="en-IN" sz="2200" dirty="0">
                <a:solidFill>
                  <a:schemeClr val="accent1"/>
                </a:solidFill>
                <a:latin typeface="Times New Roman" panose="02020603050405020304" pitchFamily="18" charset="0"/>
                <a:cs typeface="Times New Roman" panose="02020603050405020304" pitchFamily="18" charset="0"/>
              </a:rPr>
              <a:t>Personal Appearance</a:t>
            </a:r>
          </a:p>
          <a:p>
            <a:pPr marL="1428750" lvl="2" indent="-514350">
              <a:buFont typeface="+mj-lt"/>
              <a:buAutoNum type="romanLcPeriod"/>
            </a:pPr>
            <a:r>
              <a:rPr lang="en-IN" sz="2200" dirty="0">
                <a:solidFill>
                  <a:schemeClr val="accent1"/>
                </a:solidFill>
                <a:latin typeface="Times New Roman" panose="02020603050405020304" pitchFamily="18" charset="0"/>
                <a:cs typeface="Times New Roman" panose="02020603050405020304" pitchFamily="18" charset="0"/>
              </a:rPr>
              <a:t>Gesture</a:t>
            </a:r>
          </a:p>
          <a:p>
            <a:pPr marL="1428750" lvl="2" indent="-514350">
              <a:buFont typeface="+mj-lt"/>
              <a:buAutoNum type="romanLcPeriod"/>
            </a:pPr>
            <a:r>
              <a:rPr lang="en-IN" sz="2200" dirty="0">
                <a:solidFill>
                  <a:schemeClr val="accent1"/>
                </a:solidFill>
                <a:latin typeface="Times New Roman" panose="02020603050405020304" pitchFamily="18" charset="0"/>
                <a:cs typeface="Times New Roman" panose="02020603050405020304" pitchFamily="18" charset="0"/>
              </a:rPr>
              <a:t>Posture</a:t>
            </a:r>
          </a:p>
          <a:p>
            <a:pPr marL="1428750" lvl="2" indent="-514350">
              <a:buFont typeface="+mj-lt"/>
              <a:buAutoNum type="romanLcPeriod"/>
            </a:pPr>
            <a:r>
              <a:rPr lang="en-IN" sz="2200" dirty="0">
                <a:solidFill>
                  <a:schemeClr val="accent1"/>
                </a:solidFill>
                <a:latin typeface="Times New Roman" panose="02020603050405020304" pitchFamily="18" charset="0"/>
                <a:cs typeface="Times New Roman" panose="02020603050405020304" pitchFamily="18" charset="0"/>
              </a:rPr>
              <a:t> Facial expression</a:t>
            </a:r>
          </a:p>
          <a:p>
            <a:pPr marL="1428750" lvl="2" indent="-514350">
              <a:buFont typeface="+mj-lt"/>
              <a:buAutoNum type="romanLcPeriod"/>
            </a:pPr>
            <a:r>
              <a:rPr lang="en-IN" sz="2200" dirty="0">
                <a:solidFill>
                  <a:schemeClr val="accent1"/>
                </a:solidFill>
                <a:latin typeface="Times New Roman" panose="02020603050405020304" pitchFamily="18" charset="0"/>
                <a:cs typeface="Times New Roman" panose="02020603050405020304" pitchFamily="18" charset="0"/>
              </a:rPr>
              <a:t>Eye Contact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444" y="2374144"/>
            <a:ext cx="5052168" cy="3384376"/>
          </a:xfrm>
          <a:prstGeom prst="rect">
            <a:avLst/>
          </a:prstGeom>
        </p:spPr>
      </p:pic>
    </p:spTree>
    <p:extLst>
      <p:ext uri="{BB962C8B-B14F-4D97-AF65-F5344CB8AC3E}">
        <p14:creationId xmlns:p14="http://schemas.microsoft.com/office/powerpoint/2010/main" val="94590378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654FAD-19F6-4A0F-BB6F-E453A0136ABA}"/>
              </a:ext>
            </a:extLst>
          </p:cNvPr>
          <p:cNvSpPr txBox="1"/>
          <p:nvPr/>
        </p:nvSpPr>
        <p:spPr>
          <a:xfrm>
            <a:off x="1413892" y="1572395"/>
            <a:ext cx="6096000" cy="5262979"/>
          </a:xfrm>
          <a:prstGeom prst="rect">
            <a:avLst/>
          </a:prstGeom>
          <a:noFill/>
        </p:spPr>
        <p:txBody>
          <a:bodyPr wrap="square">
            <a:spAutoFit/>
          </a:bodyPr>
          <a:lstStyle/>
          <a:p>
            <a:endParaRPr lang="en-IN" sz="2400" dirty="0">
              <a:latin typeface="Times New Roman" panose="02020603050405020304" pitchFamily="18" charset="0"/>
              <a:cs typeface="Times New Roman" panose="02020603050405020304" pitchFamily="18" charset="0"/>
            </a:endParaRPr>
          </a:p>
          <a:p>
            <a:r>
              <a:rPr lang="en-IN" sz="2200" dirty="0">
                <a:solidFill>
                  <a:schemeClr val="accent1"/>
                </a:solidFill>
                <a:latin typeface="Times New Roman" panose="02020603050405020304" pitchFamily="18" charset="0"/>
                <a:cs typeface="Times New Roman" panose="02020603050405020304" pitchFamily="18" charset="0"/>
              </a:rPr>
              <a:t>7.   Memorization</a:t>
            </a:r>
          </a:p>
          <a:p>
            <a:r>
              <a:rPr lang="en-IN" sz="2200" dirty="0">
                <a:solidFill>
                  <a:schemeClr val="accent1"/>
                </a:solidFill>
                <a:latin typeface="Times New Roman" panose="02020603050405020304" pitchFamily="18" charset="0"/>
                <a:cs typeface="Times New Roman" panose="02020603050405020304" pitchFamily="18" charset="0"/>
              </a:rPr>
              <a:t>8.   Writing</a:t>
            </a:r>
          </a:p>
          <a:p>
            <a:r>
              <a:rPr lang="en-IN" sz="2200" dirty="0">
                <a:solidFill>
                  <a:schemeClr val="accent1"/>
                </a:solidFill>
                <a:latin typeface="Times New Roman" panose="02020603050405020304" pitchFamily="18" charset="0"/>
                <a:cs typeface="Times New Roman" panose="02020603050405020304" pitchFamily="18" charset="0"/>
              </a:rPr>
              <a:t>9.   Story-Telling</a:t>
            </a:r>
          </a:p>
          <a:p>
            <a:r>
              <a:rPr lang="en-IN" sz="2200" dirty="0">
                <a:solidFill>
                  <a:schemeClr val="accent1"/>
                </a:solidFill>
                <a:latin typeface="Times New Roman" panose="02020603050405020304" pitchFamily="18" charset="0"/>
                <a:cs typeface="Times New Roman" panose="02020603050405020304" pitchFamily="18" charset="0"/>
              </a:rPr>
              <a:t>10. Rhetorical Question</a:t>
            </a:r>
          </a:p>
          <a:p>
            <a:pPr marL="800100" lvl="1" indent="-342900">
              <a:buFont typeface="Wingdings" panose="05000000000000000000" pitchFamily="2" charset="2"/>
              <a:buChar char="§"/>
            </a:pPr>
            <a:r>
              <a:rPr lang="en-IN" sz="2200" dirty="0">
                <a:solidFill>
                  <a:schemeClr val="accent1"/>
                </a:solidFill>
                <a:latin typeface="Times New Roman" panose="02020603050405020304" pitchFamily="18" charset="0"/>
                <a:cs typeface="Times New Roman" panose="02020603050405020304" pitchFamily="18" charset="0"/>
              </a:rPr>
              <a:t>Ethos</a:t>
            </a:r>
          </a:p>
          <a:p>
            <a:pPr marL="800100" lvl="1" indent="-342900">
              <a:buFont typeface="Wingdings" panose="05000000000000000000" pitchFamily="2" charset="2"/>
              <a:buChar char="§"/>
            </a:pPr>
            <a:r>
              <a:rPr lang="en-IN" sz="2200" dirty="0">
                <a:solidFill>
                  <a:schemeClr val="accent1"/>
                </a:solidFill>
                <a:latin typeface="Times New Roman" panose="02020603050405020304" pitchFamily="18" charset="0"/>
                <a:cs typeface="Times New Roman" panose="02020603050405020304" pitchFamily="18" charset="0"/>
              </a:rPr>
              <a:t>Logos</a:t>
            </a:r>
          </a:p>
          <a:p>
            <a:pPr marL="800100" lvl="1" indent="-342900">
              <a:buFont typeface="Wingdings" panose="05000000000000000000" pitchFamily="2" charset="2"/>
              <a:buChar char="§"/>
            </a:pPr>
            <a:r>
              <a:rPr lang="en-IN" sz="2200" dirty="0">
                <a:solidFill>
                  <a:schemeClr val="accent1"/>
                </a:solidFill>
                <a:latin typeface="Times New Roman" panose="02020603050405020304" pitchFamily="18" charset="0"/>
                <a:cs typeface="Times New Roman" panose="02020603050405020304" pitchFamily="18" charset="0"/>
              </a:rPr>
              <a:t>Pathos</a:t>
            </a:r>
          </a:p>
          <a:p>
            <a:r>
              <a:rPr lang="en-IN" sz="2200" dirty="0">
                <a:solidFill>
                  <a:schemeClr val="accent1"/>
                </a:solidFill>
                <a:latin typeface="Times New Roman" panose="02020603050405020304" pitchFamily="18" charset="0"/>
                <a:cs typeface="Times New Roman" panose="02020603050405020304" pitchFamily="18" charset="0"/>
              </a:rPr>
              <a:t>11. Active Listening</a:t>
            </a:r>
          </a:p>
          <a:p>
            <a:r>
              <a:rPr lang="en-IN" sz="2200" dirty="0">
                <a:solidFill>
                  <a:schemeClr val="accent1"/>
                </a:solidFill>
                <a:latin typeface="Times New Roman" panose="02020603050405020304" pitchFamily="18" charset="0"/>
                <a:cs typeface="Times New Roman" panose="02020603050405020304" pitchFamily="18" charset="0"/>
              </a:rPr>
              <a:t>12. Adaptability</a:t>
            </a:r>
          </a:p>
          <a:p>
            <a:r>
              <a:rPr lang="en-IN" sz="2200" dirty="0">
                <a:solidFill>
                  <a:schemeClr val="accent1"/>
                </a:solidFill>
                <a:latin typeface="Times New Roman" panose="02020603050405020304" pitchFamily="18" charset="0"/>
                <a:cs typeface="Times New Roman" panose="02020603050405020304" pitchFamily="18" charset="0"/>
              </a:rPr>
              <a:t>13. Delivery</a:t>
            </a:r>
          </a:p>
          <a:p>
            <a:r>
              <a:rPr lang="en-IN" sz="2200" dirty="0">
                <a:solidFill>
                  <a:schemeClr val="accent1"/>
                </a:solidFill>
                <a:latin typeface="Times New Roman" panose="02020603050405020304" pitchFamily="18" charset="0"/>
                <a:cs typeface="Times New Roman" panose="02020603050405020304" pitchFamily="18" charset="0"/>
              </a:rPr>
              <a:t>14. Technical Skills</a:t>
            </a:r>
          </a:p>
          <a:p>
            <a:r>
              <a:rPr lang="en-IN" sz="2200" dirty="0">
                <a:solidFill>
                  <a:schemeClr val="accent1"/>
                </a:solidFill>
                <a:latin typeface="Times New Roman" panose="02020603050405020304" pitchFamily="18" charset="0"/>
                <a:cs typeface="Times New Roman" panose="02020603050405020304" pitchFamily="18" charset="0"/>
              </a:rPr>
              <a:t>15. Analysis</a:t>
            </a:r>
          </a:p>
          <a:p>
            <a:endParaRPr lang="en-IN" sz="2400" dirty="0">
              <a:latin typeface="Times New Roman" panose="02020603050405020304" pitchFamily="18" charset="0"/>
              <a:cs typeface="Times New Roman" panose="02020603050405020304" pitchFamily="18" charset="0"/>
            </a:endParaRPr>
          </a:p>
          <a:p>
            <a:pPr marL="914400" lvl="1" indent="-457200">
              <a:buAutoNum type="arabicPeriod" startAt="6"/>
            </a:pP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57AC1C8-A4EF-4981-9AAE-2961C2A5F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452" y="2276872"/>
            <a:ext cx="4752528" cy="3547276"/>
          </a:xfrm>
          <a:prstGeom prst="rect">
            <a:avLst/>
          </a:prstGeom>
        </p:spPr>
      </p:pic>
      <p:sp>
        <p:nvSpPr>
          <p:cNvPr id="6" name="TextBox 5">
            <a:extLst>
              <a:ext uri="{FF2B5EF4-FFF2-40B4-BE49-F238E27FC236}">
                <a16:creationId xmlns:a16="http://schemas.microsoft.com/office/drawing/2014/main" id="{51FACB13-E6F9-4CE5-918E-1EBDA8A26F99}"/>
              </a:ext>
            </a:extLst>
          </p:cNvPr>
          <p:cNvSpPr txBox="1"/>
          <p:nvPr/>
        </p:nvSpPr>
        <p:spPr>
          <a:xfrm>
            <a:off x="2133972" y="476672"/>
            <a:ext cx="7788696" cy="1200329"/>
          </a:xfrm>
          <a:prstGeom prst="rect">
            <a:avLst/>
          </a:prstGeom>
          <a:noFill/>
        </p:spPr>
        <p:txBody>
          <a:bodyPr wrap="square">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TYPES OF EFFECTIVE PRESENTATION </a:t>
            </a:r>
            <a:r>
              <a:rPr lang="en-US" sz="3600" b="1" dirty="0" smtClean="0">
                <a:solidFill>
                  <a:srgbClr val="002060"/>
                </a:solidFill>
                <a:latin typeface="Times New Roman" panose="02020603050405020304" pitchFamily="18" charset="0"/>
                <a:cs typeface="Times New Roman" panose="02020603050405020304" pitchFamily="18" charset="0"/>
              </a:rPr>
              <a:t>STRATEGIES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04892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C7FE1-0AD4-4B1C-AF8E-529047BAD525}"/>
              </a:ext>
            </a:extLst>
          </p:cNvPr>
          <p:cNvSpPr txBox="1"/>
          <p:nvPr/>
        </p:nvSpPr>
        <p:spPr>
          <a:xfrm>
            <a:off x="3430116" y="643329"/>
            <a:ext cx="6096000" cy="646331"/>
          </a:xfrm>
          <a:prstGeom prst="rect">
            <a:avLst/>
          </a:prstGeom>
          <a:noFill/>
        </p:spPr>
        <p:txBody>
          <a:bodyPr wrap="square">
            <a:spAutoFit/>
          </a:bodyPr>
          <a:lstStyle/>
          <a:p>
            <a:r>
              <a:rPr lang="en-US" sz="3600" b="1" dirty="0">
                <a:solidFill>
                  <a:srgbClr val="002060"/>
                </a:solidFill>
                <a:latin typeface="Times New Roman" panose="02020603050405020304" pitchFamily="18" charset="0"/>
                <a:cs typeface="Times New Roman" panose="02020603050405020304" pitchFamily="18" charset="0"/>
              </a:rPr>
              <a:t>AUDIENCE ANALYSIS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63C85DA-9156-48A0-B635-26504F18B900}"/>
              </a:ext>
            </a:extLst>
          </p:cNvPr>
          <p:cNvSpPr txBox="1"/>
          <p:nvPr/>
        </p:nvSpPr>
        <p:spPr>
          <a:xfrm>
            <a:off x="1197868" y="1533465"/>
            <a:ext cx="10261140" cy="5324535"/>
          </a:xfrm>
          <a:prstGeom prst="rect">
            <a:avLst/>
          </a:prstGeom>
          <a:noFill/>
        </p:spPr>
        <p:txBody>
          <a:bodyPr wrap="square">
            <a:spAutoFit/>
          </a:bodyPr>
          <a:lstStyle/>
          <a:p>
            <a:r>
              <a:rPr lang="en-US" sz="2800" b="1" dirty="0">
                <a:solidFill>
                  <a:srgbClr val="002060"/>
                </a:solidFill>
                <a:effectLst/>
                <a:latin typeface="Times New Roman" panose="02020603050405020304" pitchFamily="18" charset="0"/>
                <a:ea typeface="Times New Roman" panose="02020603050405020304" pitchFamily="18" charset="0"/>
              </a:rPr>
              <a:t>What is Audience Analysis?</a:t>
            </a:r>
          </a:p>
          <a:p>
            <a:endParaRPr lang="en-US" sz="2800" b="1" dirty="0">
              <a:solidFill>
                <a:srgbClr val="002060"/>
              </a:solidFill>
              <a:effectLst/>
              <a:latin typeface="Times New Roman" panose="02020603050405020304" pitchFamily="18" charset="0"/>
              <a:ea typeface="Times New Roman" panose="02020603050405020304" pitchFamily="18" charset="0"/>
            </a:endParaRPr>
          </a:p>
          <a:p>
            <a:pPr>
              <a:lnSpc>
                <a:spcPct val="150000"/>
              </a:lnSpc>
            </a:pPr>
            <a:r>
              <a:rPr lang="en-US"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Audience analysis entails identifying and understand the audience and adapting our speech to their interests, level of understanding, beliefs, and attitudes. Taking an audience-centered approach is important because if the presentation is created and delivered properly, it will improve the speaker’s effectiveness. Since identifying the audience through extensive research is challenging, audience adaptation often relies on assumptions and imagination. It’s not about telling an audience what they want to hear. Rather, it’s about the style, approach, and choice of words a speaker uses for maximum impact</a:t>
            </a:r>
            <a:r>
              <a:rPr lang="en-US" sz="20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solidFill>
                <a:srgbClr val="002060"/>
              </a:solidFill>
            </a:endParaRPr>
          </a:p>
        </p:txBody>
      </p:sp>
    </p:spTree>
    <p:extLst>
      <p:ext uri="{BB962C8B-B14F-4D97-AF65-F5344CB8AC3E}">
        <p14:creationId xmlns:p14="http://schemas.microsoft.com/office/powerpoint/2010/main" val="1594124082"/>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1A33A5-60B3-44AE-98B5-6B8F43674C2B}"/>
              </a:ext>
            </a:extLst>
          </p:cNvPr>
          <p:cNvSpPr txBox="1"/>
          <p:nvPr/>
        </p:nvSpPr>
        <p:spPr>
          <a:xfrm>
            <a:off x="1341884" y="1171162"/>
            <a:ext cx="6096000" cy="523220"/>
          </a:xfrm>
          <a:prstGeom prst="rect">
            <a:avLst/>
          </a:prstGeom>
          <a:noFill/>
        </p:spPr>
        <p:txBody>
          <a:bodyPr wrap="square">
            <a:spAutoFit/>
          </a:bodyPr>
          <a:lstStyle/>
          <a:p>
            <a:r>
              <a:rPr lang="en-US" sz="2800" b="1" dirty="0">
                <a:solidFill>
                  <a:srgbClr val="002060"/>
                </a:solidFill>
                <a:effectLst/>
                <a:latin typeface="Times New Roman" panose="02020603050405020304" pitchFamily="18" charset="0"/>
                <a:ea typeface="Times New Roman" panose="02020603050405020304" pitchFamily="18" charset="0"/>
              </a:rPr>
              <a:t>Importance of Audience Analysis</a:t>
            </a:r>
            <a:endParaRPr lang="en-IN" sz="2800" dirty="0">
              <a:solidFill>
                <a:srgbClr val="002060"/>
              </a:solidFill>
            </a:endParaRPr>
          </a:p>
        </p:txBody>
      </p:sp>
      <p:sp>
        <p:nvSpPr>
          <p:cNvPr id="5" name="TextBox 4">
            <a:extLst>
              <a:ext uri="{FF2B5EF4-FFF2-40B4-BE49-F238E27FC236}">
                <a16:creationId xmlns:a16="http://schemas.microsoft.com/office/drawing/2014/main" id="{A879FE63-9BA0-4290-9A30-CCCC80E0FE72}"/>
              </a:ext>
            </a:extLst>
          </p:cNvPr>
          <p:cNvSpPr txBox="1"/>
          <p:nvPr/>
        </p:nvSpPr>
        <p:spPr>
          <a:xfrm>
            <a:off x="1989956" y="1582803"/>
            <a:ext cx="6096000" cy="2020553"/>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Better Communication </a:t>
            </a:r>
          </a:p>
          <a:p>
            <a:pPr marL="285750" indent="-285750">
              <a:lnSpc>
                <a:spcPct val="200000"/>
              </a:lnSpc>
              <a:buFont typeface="Wingdings" panose="05000000000000000000" pitchFamily="2" charset="2"/>
              <a:buChar char="Ø"/>
            </a:pP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Better Presentation </a:t>
            </a:r>
            <a:endPar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The Audience Will Understand </a:t>
            </a:r>
            <a:r>
              <a:rPr lang="en-IN" sz="2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Us</a:t>
            </a:r>
            <a:r>
              <a:rPr lang="en-IN"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Better </a:t>
            </a:r>
            <a:endParaRPr lang="en-IN" sz="2200"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AC122F1-7541-41BA-9F72-4EDD5081A1F8}"/>
              </a:ext>
            </a:extLst>
          </p:cNvPr>
          <p:cNvSpPr txBox="1"/>
          <p:nvPr/>
        </p:nvSpPr>
        <p:spPr>
          <a:xfrm>
            <a:off x="1341884" y="3768956"/>
            <a:ext cx="6096000" cy="523220"/>
          </a:xfrm>
          <a:prstGeom prst="rect">
            <a:avLst/>
          </a:prstGeom>
          <a:noFill/>
        </p:spPr>
        <p:txBody>
          <a:bodyPr wrap="square">
            <a:spAutoFit/>
          </a:bodyPr>
          <a:lstStyle/>
          <a:p>
            <a:r>
              <a:rPr lang="en-US" sz="2800" b="1" dirty="0">
                <a:solidFill>
                  <a:srgbClr val="002060"/>
                </a:solidFill>
                <a:effectLst/>
                <a:latin typeface="Times New Roman" panose="02020603050405020304" pitchFamily="18" charset="0"/>
                <a:ea typeface="Times New Roman" panose="02020603050405020304" pitchFamily="18" charset="0"/>
              </a:rPr>
              <a:t>Types of Audience Analysis</a:t>
            </a:r>
            <a:endParaRPr lang="en-IN" sz="2800" dirty="0">
              <a:solidFill>
                <a:srgbClr val="002060"/>
              </a:solidFill>
            </a:endParaRPr>
          </a:p>
        </p:txBody>
      </p:sp>
      <p:sp>
        <p:nvSpPr>
          <p:cNvPr id="9" name="TextBox 8">
            <a:extLst>
              <a:ext uri="{FF2B5EF4-FFF2-40B4-BE49-F238E27FC236}">
                <a16:creationId xmlns:a16="http://schemas.microsoft.com/office/drawing/2014/main" id="{B230FFB3-FD38-4DFC-A4F2-AAE9A2BC5D21}"/>
              </a:ext>
            </a:extLst>
          </p:cNvPr>
          <p:cNvSpPr txBox="1"/>
          <p:nvPr/>
        </p:nvSpPr>
        <p:spPr>
          <a:xfrm>
            <a:off x="1989956" y="4292176"/>
            <a:ext cx="6096000" cy="2123658"/>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en-US" sz="2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Demographic Audience Analysis</a:t>
            </a:r>
            <a:endParaRPr lang="en-IN" sz="2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200" dirty="0">
                <a:solidFill>
                  <a:schemeClr val="accent1"/>
                </a:solidFill>
                <a:effectLst/>
                <a:latin typeface="Times New Roman" panose="02020603050405020304" pitchFamily="18" charset="0"/>
                <a:ea typeface="Calibri" panose="020F0502020204030204" pitchFamily="34" charset="0"/>
              </a:rPr>
              <a:t>Psychographic Audience Analysis </a:t>
            </a:r>
          </a:p>
          <a:p>
            <a:pPr marL="342900" indent="-342900">
              <a:lnSpc>
                <a:spcPct val="200000"/>
              </a:lnSpc>
              <a:buFont typeface="Wingdings" panose="05000000000000000000" pitchFamily="2" charset="2"/>
              <a:buChar char="Ø"/>
            </a:pPr>
            <a:r>
              <a:rPr lang="en-US" sz="2200" dirty="0">
                <a:solidFill>
                  <a:schemeClr val="accent1"/>
                </a:solidFill>
                <a:effectLst/>
                <a:latin typeface="Times New Roman" panose="02020603050405020304" pitchFamily="18" charset="0"/>
                <a:ea typeface="Calibri" panose="020F0502020204030204" pitchFamily="34" charset="0"/>
              </a:rPr>
              <a:t>Situational Audience Analysis </a:t>
            </a:r>
            <a:endParaRPr lang="en-IN" sz="2200" dirty="0">
              <a:solidFill>
                <a:schemeClr val="accent1"/>
              </a:solidFill>
            </a:endParaRPr>
          </a:p>
        </p:txBody>
      </p:sp>
      <p:pic>
        <p:nvPicPr>
          <p:cNvPr id="13" name="Picture 12">
            <a:extLst>
              <a:ext uri="{FF2B5EF4-FFF2-40B4-BE49-F238E27FC236}">
                <a16:creationId xmlns:a16="http://schemas.microsoft.com/office/drawing/2014/main" id="{43CDBBB1-64CD-4D7D-84F2-8C05FA77B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596" y="2204691"/>
            <a:ext cx="4296795" cy="2962930"/>
          </a:xfrm>
          <a:prstGeom prst="rect">
            <a:avLst/>
          </a:prstGeom>
        </p:spPr>
      </p:pic>
      <p:sp>
        <p:nvSpPr>
          <p:cNvPr id="15" name="TextBox 14">
            <a:extLst>
              <a:ext uri="{FF2B5EF4-FFF2-40B4-BE49-F238E27FC236}">
                <a16:creationId xmlns:a16="http://schemas.microsoft.com/office/drawing/2014/main" id="{BB620080-46A6-4D27-A7F8-DCE88BDE3752}"/>
              </a:ext>
            </a:extLst>
          </p:cNvPr>
          <p:cNvSpPr txBox="1"/>
          <p:nvPr/>
        </p:nvSpPr>
        <p:spPr>
          <a:xfrm>
            <a:off x="2926060" y="222351"/>
            <a:ext cx="6096000" cy="646331"/>
          </a:xfrm>
          <a:prstGeom prst="rect">
            <a:avLst/>
          </a:prstGeom>
          <a:noFill/>
        </p:spPr>
        <p:txBody>
          <a:bodyPr wrap="square">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AUDIENCE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17000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FD22A-5975-461E-A5A7-F279432F2719}"/>
              </a:ext>
            </a:extLst>
          </p:cNvPr>
          <p:cNvSpPr txBox="1"/>
          <p:nvPr/>
        </p:nvSpPr>
        <p:spPr>
          <a:xfrm>
            <a:off x="2061964" y="548680"/>
            <a:ext cx="7920880" cy="1200329"/>
          </a:xfrm>
          <a:prstGeom prst="rect">
            <a:avLst/>
          </a:prstGeom>
          <a:noFill/>
        </p:spPr>
        <p:txBody>
          <a:bodyPr wrap="square">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STANDARD PRESENTATION </a:t>
            </a:r>
            <a:r>
              <a:rPr lang="en-US" sz="3600" b="1" dirty="0" smtClean="0">
                <a:solidFill>
                  <a:srgbClr val="002060"/>
                </a:solidFill>
                <a:latin typeface="Times New Roman" panose="02020603050405020304" pitchFamily="18" charset="0"/>
                <a:cs typeface="Times New Roman" panose="02020603050405020304" pitchFamily="18" charset="0"/>
              </a:rPr>
              <a:t>STRUCTURES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96BA17-DE89-44AD-B8CB-6FD1092ECDA9}"/>
              </a:ext>
            </a:extLst>
          </p:cNvPr>
          <p:cNvSpPr txBox="1"/>
          <p:nvPr/>
        </p:nvSpPr>
        <p:spPr>
          <a:xfrm>
            <a:off x="1053852" y="1988840"/>
            <a:ext cx="11017224" cy="4662815"/>
          </a:xfrm>
          <a:prstGeom prst="rect">
            <a:avLst/>
          </a:prstGeom>
          <a:noFill/>
        </p:spPr>
        <p:txBody>
          <a:bodyPr wrap="square">
            <a:spAutoFit/>
          </a:bodyPr>
          <a:lstStyle/>
          <a:p>
            <a:pPr>
              <a:lnSpc>
                <a:spcPct val="150000"/>
              </a:lnSpc>
            </a:pPr>
            <a:r>
              <a:rPr lang="en-IN" sz="2200" dirty="0">
                <a:solidFill>
                  <a:schemeClr val="accent1"/>
                </a:solidFill>
                <a:latin typeface="Times New Roman" panose="02020603050405020304" pitchFamily="18" charset="0"/>
                <a:cs typeface="Times New Roman" panose="02020603050405020304" pitchFamily="18" charset="0"/>
              </a:rPr>
              <a:t>The structure of a presentation is not absolutely fixed. It depends mostly upon the conventions of your research field and perhaps of the conference you are attending. </a:t>
            </a:r>
            <a:endParaRPr lang="en-IN" sz="2200" dirty="0" smtClean="0">
              <a:solidFill>
                <a:schemeClr val="accent1"/>
              </a:solidFill>
              <a:latin typeface="Times New Roman" panose="02020603050405020304" pitchFamily="18" charset="0"/>
              <a:cs typeface="Times New Roman" panose="02020603050405020304" pitchFamily="18" charset="0"/>
            </a:endParaRPr>
          </a:p>
          <a:p>
            <a:pPr>
              <a:lnSpc>
                <a:spcPct val="150000"/>
              </a:lnSpc>
            </a:pPr>
            <a:r>
              <a:rPr lang="en-IN" sz="2200" dirty="0" smtClean="0">
                <a:solidFill>
                  <a:schemeClr val="accent1"/>
                </a:solidFill>
                <a:latin typeface="Times New Roman" panose="02020603050405020304" pitchFamily="18" charset="0"/>
                <a:cs typeface="Times New Roman" panose="02020603050405020304" pitchFamily="18" charset="0"/>
              </a:rPr>
              <a:t>A </a:t>
            </a:r>
            <a:r>
              <a:rPr lang="en-IN" sz="2200" dirty="0">
                <a:solidFill>
                  <a:schemeClr val="accent1"/>
                </a:solidFill>
                <a:latin typeface="Times New Roman" panose="02020603050405020304" pitchFamily="18" charset="0"/>
                <a:cs typeface="Times New Roman" panose="02020603050405020304" pitchFamily="18" charset="0"/>
              </a:rPr>
              <a:t>presentation :</a:t>
            </a:r>
          </a:p>
          <a:p>
            <a:pPr marL="342900" indent="-342900">
              <a:lnSpc>
                <a:spcPct val="150000"/>
              </a:lnSpc>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Has an introduction, body and conclusion</a:t>
            </a:r>
          </a:p>
          <a:p>
            <a:pPr marL="342900" indent="-342900">
              <a:lnSpc>
                <a:spcPct val="150000"/>
              </a:lnSpc>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May include visual aids</a:t>
            </a:r>
          </a:p>
          <a:p>
            <a:pPr marL="342900" indent="-342900">
              <a:lnSpc>
                <a:spcPct val="150000"/>
              </a:lnSpc>
              <a:buFont typeface="Wingdings" panose="05000000000000000000" pitchFamily="2" charset="2"/>
              <a:buChar char="Ø"/>
            </a:pPr>
            <a:r>
              <a:rPr lang="en-IN" sz="2200" dirty="0">
                <a:solidFill>
                  <a:schemeClr val="accent1"/>
                </a:solidFill>
                <a:latin typeface="Times New Roman" panose="02020603050405020304" pitchFamily="18" charset="0"/>
                <a:cs typeface="Times New Roman" panose="02020603050405020304" pitchFamily="18" charset="0"/>
              </a:rPr>
              <a:t>Is usually followed by questions and discussions.</a:t>
            </a:r>
          </a:p>
          <a:p>
            <a:pPr>
              <a:lnSpc>
                <a:spcPct val="150000"/>
              </a:lnSpc>
            </a:pPr>
            <a:r>
              <a:rPr lang="en-IN" sz="2200" dirty="0">
                <a:solidFill>
                  <a:schemeClr val="accent1"/>
                </a:solidFill>
                <a:latin typeface="Times New Roman" panose="02020603050405020304" pitchFamily="18" charset="0"/>
                <a:cs typeface="Times New Roman" panose="02020603050405020304" pitchFamily="18" charset="0"/>
              </a:rPr>
              <a:t>The introduction should orient the audience to your subject and purpose. To capture interest and set up rapport, it should tell the audience what to expect. The body of the presentation should meet the promises of purpose and information made in the introduction. </a:t>
            </a:r>
          </a:p>
        </p:txBody>
      </p:sp>
    </p:spTree>
    <p:extLst>
      <p:ext uri="{BB962C8B-B14F-4D97-AF65-F5344CB8AC3E}">
        <p14:creationId xmlns:p14="http://schemas.microsoft.com/office/powerpoint/2010/main" val="183695168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1714</TotalTime>
  <Words>772</Words>
  <Application>Microsoft Office PowerPoint</Application>
  <PresentationFormat>Custom</PresentationFormat>
  <Paragraphs>132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Bodoni MT</vt:lpstr>
      <vt:lpstr>Calibri</vt:lpstr>
      <vt:lpstr>Corbel</vt:lpstr>
      <vt:lpstr>Times New Roman</vt:lpstr>
      <vt:lpstr>Wingdings</vt:lpstr>
      <vt:lpstr>Marketing 16x9</vt:lpstr>
      <vt:lpstr>EFFECTIVE  PRESENTATION STRATEGIES </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PRESENTATION STRATEGIES</dc:title>
  <dc:creator>Sakshi Rasal</dc:creator>
  <cp:lastModifiedBy>adnan ali</cp:lastModifiedBy>
  <cp:revision>78</cp:revision>
  <dcterms:created xsi:type="dcterms:W3CDTF">2021-09-28T08:06:43Z</dcterms:created>
  <dcterms:modified xsi:type="dcterms:W3CDTF">2021-10-04T16:06:23Z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