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83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144C-2B32-40A3-9B93-93BD8687CFB9}" type="datetimeFigureOut">
              <a:rPr lang="en-IN" smtClean="0"/>
              <a:t>18-09-2021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B463E-8918-4FAD-B90C-8704D9BAB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849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144C-2B32-40A3-9B93-93BD8687CFB9}" type="datetimeFigureOut">
              <a:rPr lang="en-IN" smtClean="0"/>
              <a:t>18-09-2021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B463E-8918-4FAD-B90C-8704D9BAB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346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144C-2B32-40A3-9B93-93BD8687CFB9}" type="datetimeFigureOut">
              <a:rPr lang="en-IN" smtClean="0"/>
              <a:t>18-09-2021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B463E-8918-4FAD-B90C-8704D9BAB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79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144C-2B32-40A3-9B93-93BD8687CFB9}" type="datetimeFigureOut">
              <a:rPr lang="en-IN" smtClean="0"/>
              <a:t>18-09-2021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B463E-8918-4FAD-B90C-8704D9BAB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2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144C-2B32-40A3-9B93-93BD8687CFB9}" type="datetimeFigureOut">
              <a:rPr lang="en-IN" smtClean="0"/>
              <a:t>18-09-2021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B463E-8918-4FAD-B90C-8704D9BAB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409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144C-2B32-40A3-9B93-93BD8687CFB9}" type="datetimeFigureOut">
              <a:rPr lang="en-IN" smtClean="0"/>
              <a:t>18-09-2021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B463E-8918-4FAD-B90C-8704D9BAB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985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144C-2B32-40A3-9B93-93BD8687CFB9}" type="datetimeFigureOut">
              <a:rPr lang="en-IN" smtClean="0"/>
              <a:t>18-09-2021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B463E-8918-4FAD-B90C-8704D9BAB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922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144C-2B32-40A3-9B93-93BD8687CFB9}" type="datetimeFigureOut">
              <a:rPr lang="en-IN" smtClean="0"/>
              <a:t>18-09-2021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B463E-8918-4FAD-B90C-8704D9BAB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218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144C-2B32-40A3-9B93-93BD8687CFB9}" type="datetimeFigureOut">
              <a:rPr lang="en-IN" smtClean="0"/>
              <a:t>18-09-2021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B463E-8918-4FAD-B90C-8704D9BAB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810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144C-2B32-40A3-9B93-93BD8687CFB9}" type="datetimeFigureOut">
              <a:rPr lang="en-IN" smtClean="0"/>
              <a:t>18-09-2021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B463E-8918-4FAD-B90C-8704D9BAB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811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144C-2B32-40A3-9B93-93BD8687CFB9}" type="datetimeFigureOut">
              <a:rPr lang="en-IN" smtClean="0"/>
              <a:t>18-09-2021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B463E-8918-4FAD-B90C-8704D9BAB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30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0144C-2B32-40A3-9B93-93BD8687CFB9}" type="datetimeFigureOut">
              <a:rPr lang="en-IN" smtClean="0"/>
              <a:t>18-09-2021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B463E-8918-4FAD-B90C-8704D9BAB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29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0145" y="184727"/>
            <a:ext cx="1166552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Introduction: </a:t>
            </a:r>
          </a:p>
          <a:p>
            <a:endParaRPr lang="en-IN" dirty="0"/>
          </a:p>
          <a:p>
            <a:r>
              <a:rPr lang="en-IN" dirty="0" smtClean="0"/>
              <a:t>Effective presentation is an important part of modern communication. Through effective presentation the sender would be able to convenience the receiver and achieves desired result. No matter who you are a student, an employee, a marketing manager or a CEO you have to give presentation to achieve good results. This make us curious to know the strategies of effective presentation.</a:t>
            </a:r>
          </a:p>
          <a:p>
            <a:endParaRPr lang="en-IN" dirty="0"/>
          </a:p>
          <a:p>
            <a:r>
              <a:rPr lang="en-US" dirty="0" smtClean="0"/>
              <a:t>Overview of important topics for Effective Presentation: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To make a good presentation, you need to consider the 4Ps: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Purpose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Preparation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Well-Structured Presentation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Post-Evaluation</a:t>
            </a:r>
            <a:endParaRPr lang="en-IN" b="1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Design</a:t>
            </a:r>
          </a:p>
          <a:p>
            <a:pPr marL="342900" indent="-342900">
              <a:buAutoNum type="arabicPeriod"/>
            </a:pPr>
            <a:r>
              <a:rPr lang="en-US" dirty="0" smtClean="0"/>
              <a:t>Delivery</a:t>
            </a:r>
          </a:p>
          <a:p>
            <a:pPr marL="342900" indent="-342900">
              <a:buAutoNum type="arabicPeriod"/>
            </a:pPr>
            <a:r>
              <a:rPr lang="en-US" dirty="0" smtClean="0"/>
              <a:t>Nerves</a:t>
            </a:r>
          </a:p>
          <a:p>
            <a:pPr marL="342900" indent="-342900">
              <a:buAutoNum type="arabicPeriod"/>
            </a:pPr>
            <a:r>
              <a:rPr lang="en-US" dirty="0" smtClean="0"/>
              <a:t>Audience Rapport</a:t>
            </a:r>
          </a:p>
          <a:p>
            <a:pPr marL="342900" indent="-342900">
              <a:buAutoNum type="arabicPeriod"/>
            </a:pPr>
            <a:r>
              <a:rPr lang="en-US" dirty="0" smtClean="0"/>
              <a:t>Body Language</a:t>
            </a:r>
          </a:p>
          <a:p>
            <a:pPr marL="342900" indent="-342900">
              <a:buAutoNum type="arabicPeriod"/>
            </a:pPr>
            <a:r>
              <a:rPr lang="en-US" dirty="0" smtClean="0"/>
              <a:t>Cultural Considerations</a:t>
            </a:r>
          </a:p>
          <a:p>
            <a:pPr marL="342900" indent="-342900">
              <a:buAutoNum type="arabicPeriod"/>
            </a:pPr>
            <a:r>
              <a:rPr lang="en-US" dirty="0" smtClean="0"/>
              <a:t> </a:t>
            </a:r>
            <a:r>
              <a:rPr lang="en-US" smtClean="0"/>
              <a:t>Audience Reaction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4645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106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adnan ali</dc:creator>
  <cp:lastModifiedBy>adnan ali</cp:lastModifiedBy>
  <cp:revision>2</cp:revision>
  <dcterms:created xsi:type="dcterms:W3CDTF">2021-09-18T12:37:06Z</dcterms:created>
  <dcterms:modified xsi:type="dcterms:W3CDTF">2021-09-18T12:46:42Z</dcterms:modified>
</cp:coreProperties>
</file>