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15"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05/8/layout/process5" loCatId="process" qsTypeId="urn:microsoft.com/office/officeart/2005/8/quickstyle/simple5" qsCatId="simple" csTypeId="urn:microsoft.com/office/officeart/2005/8/colors/accent1_2" csCatId="accent1" phldr="1"/>
      <dgm:spPr/>
      <dgm:t>
        <a:bodyPr/>
        <a:lstStyle/>
        <a:p>
          <a:endParaRPr lang="en-US"/>
        </a:p>
      </dgm:t>
    </dgm:pt>
    <dgm:pt modelId="{FC1793BF-1D47-4F26-9154-D821F1AC408E}" type="pres">
      <dgm:prSet presAssocID="{05317A65-8390-4E3C-8A24-9C1005BCEABA}" presName="diagram" presStyleCnt="0">
        <dgm:presLayoutVars>
          <dgm:dir/>
          <dgm:resizeHandles val="exact"/>
        </dgm:presLayoutVars>
      </dgm:prSet>
      <dgm:spPr/>
      <dgm:t>
        <a:bodyPr/>
        <a:lstStyle/>
        <a:p>
          <a:endParaRPr lang="en-US"/>
        </a:p>
      </dgm:t>
    </dgm:pt>
  </dgm:ptLst>
  <dgm:cxnLst>
    <dgm:cxn modelId="{46B8A1ED-0DB9-419E-B037-5721F9AC495E}" type="presOf" srcId="{05317A65-8390-4E3C-8A24-9C1005BCEABA}" destId="{FC1793BF-1D47-4F26-9154-D821F1AC408E}"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0612F-3B54-4D89-954B-678A20F3B9A0}"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9C5D4184-93FA-4787-8D5B-346BC5151449}">
      <dgm:prSet phldrT="[Text]" custT="1"/>
      <dgm:spPr/>
      <dgm:t>
        <a:bodyPr/>
        <a:lstStyle/>
        <a:p>
          <a:pPr algn="l"/>
          <a:r>
            <a:rPr lang="en-US" sz="1800" b="1" dirty="0">
              <a:latin typeface="Times New Roman" panose="02020603050405020304" pitchFamily="18" charset="0"/>
              <a:cs typeface="Times New Roman" panose="02020603050405020304" pitchFamily="18" charset="0"/>
            </a:rPr>
            <a:t>1. </a:t>
          </a:r>
          <a:r>
            <a:rPr lang="en-US" sz="1800" b="1" dirty="0" smtClean="0">
              <a:latin typeface="Times New Roman" panose="02020603050405020304" pitchFamily="18" charset="0"/>
              <a:cs typeface="Times New Roman" panose="02020603050405020304" pitchFamily="18" charset="0"/>
            </a:rPr>
            <a:t>Introduction</a:t>
          </a:r>
          <a:endParaRPr lang="en-US" sz="1800" b="1" dirty="0">
            <a:latin typeface="Times New Roman" panose="02020603050405020304" pitchFamily="18" charset="0"/>
            <a:cs typeface="Times New Roman" panose="02020603050405020304" pitchFamily="18" charset="0"/>
          </a:endParaRPr>
        </a:p>
      </dgm:t>
    </dgm:pt>
    <dgm:pt modelId="{0DA470DC-6CFD-4C9B-9455-1E680277531B}" type="parTrans" cxnId="{461F39FD-E7BE-4E7F-BE5B-09A7E6BCF33E}">
      <dgm:prSet/>
      <dgm:spPr/>
      <dgm:t>
        <a:bodyPr/>
        <a:lstStyle/>
        <a:p>
          <a:endParaRPr lang="en-US"/>
        </a:p>
      </dgm:t>
    </dgm:pt>
    <dgm:pt modelId="{1F936350-A63F-4BC2-8906-CCBBA2517DF1}" type="sibTrans" cxnId="{461F39FD-E7BE-4E7F-BE5B-09A7E6BCF33E}">
      <dgm:prSet/>
      <dgm:spPr/>
      <dgm:t>
        <a:bodyPr/>
        <a:lstStyle/>
        <a:p>
          <a:endParaRPr lang="en-US"/>
        </a:p>
      </dgm:t>
    </dgm:pt>
    <dgm:pt modelId="{87D29A1B-F270-48D4-BAED-90FEE08D46A8}">
      <dgm:prSet phldrT="[Text]" custT="1"/>
      <dgm:spPr/>
      <dgm:t>
        <a:bodyPr/>
        <a:lstStyle/>
        <a:p>
          <a:pPr algn="l"/>
          <a:r>
            <a:rPr lang="en-US" sz="1800" b="1" dirty="0" smtClean="0">
              <a:latin typeface="Times New Roman" panose="02020603050405020304" pitchFamily="18" charset="0"/>
              <a:cs typeface="Times New Roman" panose="02020603050405020304" pitchFamily="18" charset="0"/>
            </a:rPr>
            <a:t>3. Model</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dgm:t>
    </dgm:pt>
    <dgm:pt modelId="{218184A6-87A6-40A6-B716-DAEE9576D1FA}" type="parTrans" cxnId="{A3246F33-BF9E-45A2-B17E-6EC9BC3A58F1}">
      <dgm:prSet/>
      <dgm:spPr/>
      <dgm:t>
        <a:bodyPr/>
        <a:lstStyle/>
        <a:p>
          <a:endParaRPr lang="en-US"/>
        </a:p>
      </dgm:t>
    </dgm:pt>
    <dgm:pt modelId="{FD338F2A-3C5B-4774-882B-A90571EF82E5}" type="sibTrans" cxnId="{A3246F33-BF9E-45A2-B17E-6EC9BC3A58F1}">
      <dgm:prSet/>
      <dgm:spPr/>
      <dgm:t>
        <a:bodyPr/>
        <a:lstStyle/>
        <a:p>
          <a:endParaRPr lang="en-US"/>
        </a:p>
      </dgm:t>
    </dgm:pt>
    <dgm:pt modelId="{8C4B9A95-773D-4F68-AB0B-5424BA2D5F4C}">
      <dgm:prSet phldrT="[Text]" custT="1"/>
      <dgm:spPr/>
      <dgm:t>
        <a:bodyPr/>
        <a:lstStyle/>
        <a:p>
          <a:pPr algn="l"/>
          <a:r>
            <a:rPr lang="en-US" sz="1800" b="1" dirty="0" smtClean="0">
              <a:latin typeface="Times New Roman" panose="02020603050405020304" pitchFamily="18" charset="0"/>
              <a:cs typeface="Times New Roman" panose="02020603050405020304" pitchFamily="18" charset="0"/>
            </a:rPr>
            <a:t>4. ML Algorithms</a:t>
          </a:r>
          <a:endParaRPr lang="en-US" sz="1800" b="1" dirty="0">
            <a:latin typeface="Times New Roman" panose="02020603050405020304" pitchFamily="18" charset="0"/>
            <a:cs typeface="Times New Roman" panose="02020603050405020304" pitchFamily="18" charset="0"/>
          </a:endParaRPr>
        </a:p>
      </dgm:t>
    </dgm:pt>
    <dgm:pt modelId="{ECED7046-E75F-4761-88A5-CD072C989927}" type="parTrans" cxnId="{3AEC21B9-02C0-47AA-B27A-DB82F8F96870}">
      <dgm:prSet/>
      <dgm:spPr/>
      <dgm:t>
        <a:bodyPr/>
        <a:lstStyle/>
        <a:p>
          <a:endParaRPr lang="en-US"/>
        </a:p>
      </dgm:t>
    </dgm:pt>
    <dgm:pt modelId="{6A66F65A-42AB-4C67-8FF7-2D8BE0E4A6DD}" type="sibTrans" cxnId="{3AEC21B9-02C0-47AA-B27A-DB82F8F96870}">
      <dgm:prSet/>
      <dgm:spPr/>
      <dgm:t>
        <a:bodyPr/>
        <a:lstStyle/>
        <a:p>
          <a:endParaRPr lang="en-US"/>
        </a:p>
      </dgm:t>
    </dgm:pt>
    <dgm:pt modelId="{57DBB284-DFEE-45BF-8273-8F824D93F748}">
      <dgm:prSet phldrT="[Text]" custT="1"/>
      <dgm:spPr/>
      <dgm:t>
        <a:bodyPr/>
        <a:lstStyle/>
        <a:p>
          <a:pPr algn="l"/>
          <a:r>
            <a:rPr lang="en-US" sz="1800" b="1" dirty="0" smtClean="0">
              <a:latin typeface="Times New Roman" panose="02020603050405020304" pitchFamily="18" charset="0"/>
              <a:cs typeface="Times New Roman" panose="02020603050405020304" pitchFamily="18" charset="0"/>
            </a:rPr>
            <a:t>2. Data</a:t>
          </a:r>
          <a:endParaRPr lang="en-US" sz="1800" b="1" dirty="0">
            <a:latin typeface="Times New Roman" panose="02020603050405020304" pitchFamily="18" charset="0"/>
            <a:cs typeface="Times New Roman" panose="02020603050405020304" pitchFamily="18" charset="0"/>
          </a:endParaRPr>
        </a:p>
      </dgm:t>
    </dgm:pt>
    <dgm:pt modelId="{A357FE1F-C8D3-43DA-9E91-80AC84C4534F}" type="parTrans" cxnId="{B973A5FE-1404-4F1C-9D0E-9711D0EF778C}">
      <dgm:prSet/>
      <dgm:spPr/>
      <dgm:t>
        <a:bodyPr/>
        <a:lstStyle/>
        <a:p>
          <a:endParaRPr lang="en-US"/>
        </a:p>
      </dgm:t>
    </dgm:pt>
    <dgm:pt modelId="{2652E201-E21B-42FF-AF07-07645AF8DF3A}" type="sibTrans" cxnId="{B973A5FE-1404-4F1C-9D0E-9711D0EF778C}">
      <dgm:prSet/>
      <dgm:spPr/>
      <dgm:t>
        <a:bodyPr/>
        <a:lstStyle/>
        <a:p>
          <a:endParaRPr lang="en-US"/>
        </a:p>
      </dgm:t>
    </dgm:pt>
    <dgm:pt modelId="{978B8884-8A69-40D4-A511-1F06FC878269}">
      <dgm:prSet phldrT="[Text]" custT="1"/>
      <dgm:spPr/>
      <dgm:t>
        <a:bodyPr/>
        <a:lstStyle/>
        <a:p>
          <a:pPr algn="l"/>
          <a:r>
            <a:rPr lang="en-US" sz="1800" b="1" dirty="0" smtClean="0">
              <a:latin typeface="Times New Roman" panose="02020603050405020304" pitchFamily="18" charset="0"/>
              <a:cs typeface="Times New Roman" panose="02020603050405020304" pitchFamily="18" charset="0"/>
            </a:rPr>
            <a:t>5. Tools</a:t>
          </a:r>
          <a:endParaRPr lang="en-US" sz="1800" b="1" dirty="0">
            <a:latin typeface="Times New Roman" panose="02020603050405020304" pitchFamily="18" charset="0"/>
            <a:cs typeface="Times New Roman" panose="02020603050405020304" pitchFamily="18" charset="0"/>
          </a:endParaRPr>
        </a:p>
      </dgm:t>
    </dgm:pt>
    <dgm:pt modelId="{F91F8BCD-D242-42A0-BD0B-93BB3657E17E}" type="parTrans" cxnId="{940BB611-13CD-463E-BAA6-6D8625FEBC1D}">
      <dgm:prSet/>
      <dgm:spPr/>
      <dgm:t>
        <a:bodyPr/>
        <a:lstStyle/>
        <a:p>
          <a:endParaRPr lang="en-US"/>
        </a:p>
      </dgm:t>
    </dgm:pt>
    <dgm:pt modelId="{F1CA1C76-1624-4B3D-939F-1377987DCA03}" type="sibTrans" cxnId="{940BB611-13CD-463E-BAA6-6D8625FEBC1D}">
      <dgm:prSet/>
      <dgm:spPr/>
      <dgm:t>
        <a:bodyPr/>
        <a:lstStyle/>
        <a:p>
          <a:endParaRPr lang="en-US"/>
        </a:p>
      </dgm:t>
    </dgm:pt>
    <dgm:pt modelId="{DE15854B-A553-44DE-B627-BEF8C82A82E0}" type="pres">
      <dgm:prSet presAssocID="{0BD0612F-3B54-4D89-954B-678A20F3B9A0}" presName="linear" presStyleCnt="0">
        <dgm:presLayoutVars>
          <dgm:dir/>
          <dgm:animLvl val="lvl"/>
          <dgm:resizeHandles val="exact"/>
        </dgm:presLayoutVars>
      </dgm:prSet>
      <dgm:spPr/>
      <dgm:t>
        <a:bodyPr/>
        <a:lstStyle/>
        <a:p>
          <a:endParaRPr lang="en-US"/>
        </a:p>
      </dgm:t>
    </dgm:pt>
    <dgm:pt modelId="{1DFDD564-79EA-4937-931A-B02213EB5AB7}" type="pres">
      <dgm:prSet presAssocID="{9C5D4184-93FA-4787-8D5B-346BC5151449}" presName="parentLin" presStyleCnt="0"/>
      <dgm:spPr/>
    </dgm:pt>
    <dgm:pt modelId="{8EFFA220-59A3-4F19-8ECD-029B3BEF71FA}" type="pres">
      <dgm:prSet presAssocID="{9C5D4184-93FA-4787-8D5B-346BC5151449}" presName="parentLeftMargin" presStyleLbl="node1" presStyleIdx="0" presStyleCnt="5"/>
      <dgm:spPr/>
      <dgm:t>
        <a:bodyPr/>
        <a:lstStyle/>
        <a:p>
          <a:endParaRPr lang="en-US"/>
        </a:p>
      </dgm:t>
    </dgm:pt>
    <dgm:pt modelId="{224EE973-8904-4EE7-8221-7197C9B852BC}" type="pres">
      <dgm:prSet presAssocID="{9C5D4184-93FA-4787-8D5B-346BC5151449}" presName="parentText" presStyleLbl="node1" presStyleIdx="0" presStyleCnt="5">
        <dgm:presLayoutVars>
          <dgm:chMax val="0"/>
          <dgm:bulletEnabled val="1"/>
        </dgm:presLayoutVars>
      </dgm:prSet>
      <dgm:spPr/>
      <dgm:t>
        <a:bodyPr/>
        <a:lstStyle/>
        <a:p>
          <a:endParaRPr lang="en-US"/>
        </a:p>
      </dgm:t>
    </dgm:pt>
    <dgm:pt modelId="{C2FB29CA-8B85-451C-8FD6-B3424D2CC52E}" type="pres">
      <dgm:prSet presAssocID="{9C5D4184-93FA-4787-8D5B-346BC5151449}" presName="negativeSpace" presStyleCnt="0"/>
      <dgm:spPr/>
    </dgm:pt>
    <dgm:pt modelId="{5D9BA9ED-C4B4-4475-846C-2727C19FEF14}" type="pres">
      <dgm:prSet presAssocID="{9C5D4184-93FA-4787-8D5B-346BC5151449}" presName="childText" presStyleLbl="conFgAcc1" presStyleIdx="0" presStyleCnt="5">
        <dgm:presLayoutVars>
          <dgm:bulletEnabled val="1"/>
        </dgm:presLayoutVars>
      </dgm:prSet>
      <dgm:spPr/>
    </dgm:pt>
    <dgm:pt modelId="{E12263FA-2B5B-4A91-B0B5-537AF50C0C96}" type="pres">
      <dgm:prSet presAssocID="{1F936350-A63F-4BC2-8906-CCBBA2517DF1}" presName="spaceBetweenRectangles" presStyleCnt="0"/>
      <dgm:spPr/>
    </dgm:pt>
    <dgm:pt modelId="{72CF6C34-4003-454F-A733-FAF3212DDBAD}" type="pres">
      <dgm:prSet presAssocID="{57DBB284-DFEE-45BF-8273-8F824D93F748}" presName="parentLin" presStyleCnt="0"/>
      <dgm:spPr/>
    </dgm:pt>
    <dgm:pt modelId="{C7034D8B-A025-4845-A548-5CAFEC957898}" type="pres">
      <dgm:prSet presAssocID="{57DBB284-DFEE-45BF-8273-8F824D93F748}" presName="parentLeftMargin" presStyleLbl="node1" presStyleIdx="0" presStyleCnt="5"/>
      <dgm:spPr/>
      <dgm:t>
        <a:bodyPr/>
        <a:lstStyle/>
        <a:p>
          <a:endParaRPr lang="en-US"/>
        </a:p>
      </dgm:t>
    </dgm:pt>
    <dgm:pt modelId="{30EDC8E2-DE4B-4D4C-BE95-EA3A35436A3D}" type="pres">
      <dgm:prSet presAssocID="{57DBB284-DFEE-45BF-8273-8F824D93F748}" presName="parentText" presStyleLbl="node1" presStyleIdx="1" presStyleCnt="5">
        <dgm:presLayoutVars>
          <dgm:chMax val="0"/>
          <dgm:bulletEnabled val="1"/>
        </dgm:presLayoutVars>
      </dgm:prSet>
      <dgm:spPr/>
      <dgm:t>
        <a:bodyPr/>
        <a:lstStyle/>
        <a:p>
          <a:endParaRPr lang="en-US"/>
        </a:p>
      </dgm:t>
    </dgm:pt>
    <dgm:pt modelId="{D4708677-75BB-4492-91DF-53FC23804343}" type="pres">
      <dgm:prSet presAssocID="{57DBB284-DFEE-45BF-8273-8F824D93F748}" presName="negativeSpace" presStyleCnt="0"/>
      <dgm:spPr/>
    </dgm:pt>
    <dgm:pt modelId="{6145DE4B-55C1-4215-8D1F-C73DE4D95206}" type="pres">
      <dgm:prSet presAssocID="{57DBB284-DFEE-45BF-8273-8F824D93F748}" presName="childText" presStyleLbl="conFgAcc1" presStyleIdx="1" presStyleCnt="5">
        <dgm:presLayoutVars>
          <dgm:bulletEnabled val="1"/>
        </dgm:presLayoutVars>
      </dgm:prSet>
      <dgm:spPr/>
    </dgm:pt>
    <dgm:pt modelId="{7AFF73A8-08BA-451E-AEAD-0F93AD04E00A}" type="pres">
      <dgm:prSet presAssocID="{2652E201-E21B-42FF-AF07-07645AF8DF3A}" presName="spaceBetweenRectangles" presStyleCnt="0"/>
      <dgm:spPr/>
    </dgm:pt>
    <dgm:pt modelId="{6C8AF7C2-8DCB-4F2D-B959-7F7010294500}" type="pres">
      <dgm:prSet presAssocID="{87D29A1B-F270-48D4-BAED-90FEE08D46A8}" presName="parentLin" presStyleCnt="0"/>
      <dgm:spPr/>
    </dgm:pt>
    <dgm:pt modelId="{1AC6A55F-B9AC-4C33-A7DF-F230511D9B78}" type="pres">
      <dgm:prSet presAssocID="{87D29A1B-F270-48D4-BAED-90FEE08D46A8}" presName="parentLeftMargin" presStyleLbl="node1" presStyleIdx="1" presStyleCnt="5"/>
      <dgm:spPr/>
      <dgm:t>
        <a:bodyPr/>
        <a:lstStyle/>
        <a:p>
          <a:endParaRPr lang="en-US"/>
        </a:p>
      </dgm:t>
    </dgm:pt>
    <dgm:pt modelId="{7D0847ED-E3E0-460A-B819-6628DB30EC1F}" type="pres">
      <dgm:prSet presAssocID="{87D29A1B-F270-48D4-BAED-90FEE08D46A8}" presName="parentText" presStyleLbl="node1" presStyleIdx="2" presStyleCnt="5" custLinFactNeighborX="-10709" custLinFactNeighborY="10247">
        <dgm:presLayoutVars>
          <dgm:chMax val="0"/>
          <dgm:bulletEnabled val="1"/>
        </dgm:presLayoutVars>
      </dgm:prSet>
      <dgm:spPr/>
      <dgm:t>
        <a:bodyPr/>
        <a:lstStyle/>
        <a:p>
          <a:endParaRPr lang="en-US"/>
        </a:p>
      </dgm:t>
    </dgm:pt>
    <dgm:pt modelId="{3A12D148-9D25-40A3-B616-CB94A99B6759}" type="pres">
      <dgm:prSet presAssocID="{87D29A1B-F270-48D4-BAED-90FEE08D46A8}" presName="negativeSpace" presStyleCnt="0"/>
      <dgm:spPr/>
    </dgm:pt>
    <dgm:pt modelId="{63F78E7E-A6B0-4981-AD80-5B9FEC9AE82E}" type="pres">
      <dgm:prSet presAssocID="{87D29A1B-F270-48D4-BAED-90FEE08D46A8}" presName="childText" presStyleLbl="conFgAcc1" presStyleIdx="2" presStyleCnt="5" custLinFactNeighborY="-39902">
        <dgm:presLayoutVars>
          <dgm:bulletEnabled val="1"/>
        </dgm:presLayoutVars>
      </dgm:prSet>
      <dgm:spPr/>
    </dgm:pt>
    <dgm:pt modelId="{07B8FF59-E197-4F14-916A-FA3919E5B718}" type="pres">
      <dgm:prSet presAssocID="{FD338F2A-3C5B-4774-882B-A90571EF82E5}" presName="spaceBetweenRectangles" presStyleCnt="0"/>
      <dgm:spPr/>
    </dgm:pt>
    <dgm:pt modelId="{A60C00E9-9DAD-4BBA-AF1E-E81B262E6DE4}" type="pres">
      <dgm:prSet presAssocID="{8C4B9A95-773D-4F68-AB0B-5424BA2D5F4C}" presName="parentLin" presStyleCnt="0"/>
      <dgm:spPr/>
    </dgm:pt>
    <dgm:pt modelId="{D38D968A-7B50-4D76-85C2-595B89764CAB}" type="pres">
      <dgm:prSet presAssocID="{8C4B9A95-773D-4F68-AB0B-5424BA2D5F4C}" presName="parentLeftMargin" presStyleLbl="node1" presStyleIdx="2" presStyleCnt="5"/>
      <dgm:spPr/>
      <dgm:t>
        <a:bodyPr/>
        <a:lstStyle/>
        <a:p>
          <a:endParaRPr lang="en-US"/>
        </a:p>
      </dgm:t>
    </dgm:pt>
    <dgm:pt modelId="{95B9F696-3D92-48EB-9A10-1AD586F0BC8D}" type="pres">
      <dgm:prSet presAssocID="{8C4B9A95-773D-4F68-AB0B-5424BA2D5F4C}" presName="parentText" presStyleLbl="node1" presStyleIdx="3" presStyleCnt="5">
        <dgm:presLayoutVars>
          <dgm:chMax val="0"/>
          <dgm:bulletEnabled val="1"/>
        </dgm:presLayoutVars>
      </dgm:prSet>
      <dgm:spPr/>
      <dgm:t>
        <a:bodyPr/>
        <a:lstStyle/>
        <a:p>
          <a:endParaRPr lang="en-US"/>
        </a:p>
      </dgm:t>
    </dgm:pt>
    <dgm:pt modelId="{119C6C7B-9310-497D-A66B-8C00454D0EC5}" type="pres">
      <dgm:prSet presAssocID="{8C4B9A95-773D-4F68-AB0B-5424BA2D5F4C}" presName="negativeSpace" presStyleCnt="0"/>
      <dgm:spPr/>
    </dgm:pt>
    <dgm:pt modelId="{0D33DA7F-16D9-459B-9189-C87605BB4BE7}" type="pres">
      <dgm:prSet presAssocID="{8C4B9A95-773D-4F68-AB0B-5424BA2D5F4C}" presName="childText" presStyleLbl="conFgAcc1" presStyleIdx="3" presStyleCnt="5">
        <dgm:presLayoutVars>
          <dgm:bulletEnabled val="1"/>
        </dgm:presLayoutVars>
      </dgm:prSet>
      <dgm:spPr/>
    </dgm:pt>
    <dgm:pt modelId="{407964A6-762C-4DB8-9DB0-85258BB7B223}" type="pres">
      <dgm:prSet presAssocID="{6A66F65A-42AB-4C67-8FF7-2D8BE0E4A6DD}" presName="spaceBetweenRectangles" presStyleCnt="0"/>
      <dgm:spPr/>
    </dgm:pt>
    <dgm:pt modelId="{A40B5F7D-FCAC-4D80-B040-958E16265649}" type="pres">
      <dgm:prSet presAssocID="{978B8884-8A69-40D4-A511-1F06FC878269}" presName="parentLin" presStyleCnt="0"/>
      <dgm:spPr/>
    </dgm:pt>
    <dgm:pt modelId="{819832BD-916C-411B-B77B-63133426A4B2}" type="pres">
      <dgm:prSet presAssocID="{978B8884-8A69-40D4-A511-1F06FC878269}" presName="parentLeftMargin" presStyleLbl="node1" presStyleIdx="3" presStyleCnt="5"/>
      <dgm:spPr/>
      <dgm:t>
        <a:bodyPr/>
        <a:lstStyle/>
        <a:p>
          <a:endParaRPr lang="en-US"/>
        </a:p>
      </dgm:t>
    </dgm:pt>
    <dgm:pt modelId="{BC502381-45F3-4902-9759-8DB8A0F96107}" type="pres">
      <dgm:prSet presAssocID="{978B8884-8A69-40D4-A511-1F06FC878269}" presName="parentText" presStyleLbl="node1" presStyleIdx="4" presStyleCnt="5">
        <dgm:presLayoutVars>
          <dgm:chMax val="0"/>
          <dgm:bulletEnabled val="1"/>
        </dgm:presLayoutVars>
      </dgm:prSet>
      <dgm:spPr/>
      <dgm:t>
        <a:bodyPr/>
        <a:lstStyle/>
        <a:p>
          <a:endParaRPr lang="en-US"/>
        </a:p>
      </dgm:t>
    </dgm:pt>
    <dgm:pt modelId="{2B6665A5-B1FD-4E70-8C0B-0514F39BE202}" type="pres">
      <dgm:prSet presAssocID="{978B8884-8A69-40D4-A511-1F06FC878269}" presName="negativeSpace" presStyleCnt="0"/>
      <dgm:spPr/>
    </dgm:pt>
    <dgm:pt modelId="{BCE5AEFE-F9FD-4987-8EA0-334E573E927B}" type="pres">
      <dgm:prSet presAssocID="{978B8884-8A69-40D4-A511-1F06FC878269}" presName="childText" presStyleLbl="conFgAcc1" presStyleIdx="4" presStyleCnt="5">
        <dgm:presLayoutVars>
          <dgm:bulletEnabled val="1"/>
        </dgm:presLayoutVars>
      </dgm:prSet>
      <dgm:spPr/>
    </dgm:pt>
  </dgm:ptLst>
  <dgm:cxnLst>
    <dgm:cxn modelId="{DF5AF111-6E6F-43D5-BDC8-150B25D0D6C2}" type="presOf" srcId="{87D29A1B-F270-48D4-BAED-90FEE08D46A8}" destId="{1AC6A55F-B9AC-4C33-A7DF-F230511D9B78}" srcOrd="0" destOrd="0" presId="urn:microsoft.com/office/officeart/2005/8/layout/list1"/>
    <dgm:cxn modelId="{B53DBB24-A6B5-48A7-B614-ECCEBA218233}" type="presOf" srcId="{9C5D4184-93FA-4787-8D5B-346BC5151449}" destId="{224EE973-8904-4EE7-8221-7197C9B852BC}" srcOrd="1" destOrd="0" presId="urn:microsoft.com/office/officeart/2005/8/layout/list1"/>
    <dgm:cxn modelId="{0B1AECE3-8982-4E19-91B8-FA9D4428FB75}" type="presOf" srcId="{87D29A1B-F270-48D4-BAED-90FEE08D46A8}" destId="{7D0847ED-E3E0-460A-B819-6628DB30EC1F}" srcOrd="1" destOrd="0" presId="urn:microsoft.com/office/officeart/2005/8/layout/list1"/>
    <dgm:cxn modelId="{7C72276A-9C1F-43B5-A045-2A4F4B0B1CB1}" type="presOf" srcId="{57DBB284-DFEE-45BF-8273-8F824D93F748}" destId="{30EDC8E2-DE4B-4D4C-BE95-EA3A35436A3D}" srcOrd="1" destOrd="0" presId="urn:microsoft.com/office/officeart/2005/8/layout/list1"/>
    <dgm:cxn modelId="{A7F60758-9B49-4090-8A93-0180C786A21D}" type="presOf" srcId="{0BD0612F-3B54-4D89-954B-678A20F3B9A0}" destId="{DE15854B-A553-44DE-B627-BEF8C82A82E0}" srcOrd="0" destOrd="0" presId="urn:microsoft.com/office/officeart/2005/8/layout/list1"/>
    <dgm:cxn modelId="{78EBF6A9-9188-4459-8675-37BF9BFFA32F}" type="presOf" srcId="{57DBB284-DFEE-45BF-8273-8F824D93F748}" destId="{C7034D8B-A025-4845-A548-5CAFEC957898}" srcOrd="0" destOrd="0" presId="urn:microsoft.com/office/officeart/2005/8/layout/list1"/>
    <dgm:cxn modelId="{C5867EB7-15B6-44E9-A31C-46008FC5BE79}" type="presOf" srcId="{9C5D4184-93FA-4787-8D5B-346BC5151449}" destId="{8EFFA220-59A3-4F19-8ECD-029B3BEF71FA}" srcOrd="0" destOrd="0" presId="urn:microsoft.com/office/officeart/2005/8/layout/list1"/>
    <dgm:cxn modelId="{B973A5FE-1404-4F1C-9D0E-9711D0EF778C}" srcId="{0BD0612F-3B54-4D89-954B-678A20F3B9A0}" destId="{57DBB284-DFEE-45BF-8273-8F824D93F748}" srcOrd="1" destOrd="0" parTransId="{A357FE1F-C8D3-43DA-9E91-80AC84C4534F}" sibTransId="{2652E201-E21B-42FF-AF07-07645AF8DF3A}"/>
    <dgm:cxn modelId="{461F39FD-E7BE-4E7F-BE5B-09A7E6BCF33E}" srcId="{0BD0612F-3B54-4D89-954B-678A20F3B9A0}" destId="{9C5D4184-93FA-4787-8D5B-346BC5151449}" srcOrd="0" destOrd="0" parTransId="{0DA470DC-6CFD-4C9B-9455-1E680277531B}" sibTransId="{1F936350-A63F-4BC2-8906-CCBBA2517DF1}"/>
    <dgm:cxn modelId="{A3246F33-BF9E-45A2-B17E-6EC9BC3A58F1}" srcId="{0BD0612F-3B54-4D89-954B-678A20F3B9A0}" destId="{87D29A1B-F270-48D4-BAED-90FEE08D46A8}" srcOrd="2" destOrd="0" parTransId="{218184A6-87A6-40A6-B716-DAEE9576D1FA}" sibTransId="{FD338F2A-3C5B-4774-882B-A90571EF82E5}"/>
    <dgm:cxn modelId="{1B6090EF-1DEB-450C-BAC3-DB48E655739F}" type="presOf" srcId="{978B8884-8A69-40D4-A511-1F06FC878269}" destId="{819832BD-916C-411B-B77B-63133426A4B2}" srcOrd="0" destOrd="0" presId="urn:microsoft.com/office/officeart/2005/8/layout/list1"/>
    <dgm:cxn modelId="{940BB611-13CD-463E-BAA6-6D8625FEBC1D}" srcId="{0BD0612F-3B54-4D89-954B-678A20F3B9A0}" destId="{978B8884-8A69-40D4-A511-1F06FC878269}" srcOrd="4" destOrd="0" parTransId="{F91F8BCD-D242-42A0-BD0B-93BB3657E17E}" sibTransId="{F1CA1C76-1624-4B3D-939F-1377987DCA03}"/>
    <dgm:cxn modelId="{3293690E-B4FC-4513-A3CD-C458740FDD27}" type="presOf" srcId="{8C4B9A95-773D-4F68-AB0B-5424BA2D5F4C}" destId="{95B9F696-3D92-48EB-9A10-1AD586F0BC8D}" srcOrd="1" destOrd="0" presId="urn:microsoft.com/office/officeart/2005/8/layout/list1"/>
    <dgm:cxn modelId="{ADE47C3B-5A11-48AA-A574-4326DF232A29}" type="presOf" srcId="{978B8884-8A69-40D4-A511-1F06FC878269}" destId="{BC502381-45F3-4902-9759-8DB8A0F96107}" srcOrd="1" destOrd="0" presId="urn:microsoft.com/office/officeart/2005/8/layout/list1"/>
    <dgm:cxn modelId="{3AEC21B9-02C0-47AA-B27A-DB82F8F96870}" srcId="{0BD0612F-3B54-4D89-954B-678A20F3B9A0}" destId="{8C4B9A95-773D-4F68-AB0B-5424BA2D5F4C}" srcOrd="3" destOrd="0" parTransId="{ECED7046-E75F-4761-88A5-CD072C989927}" sibTransId="{6A66F65A-42AB-4C67-8FF7-2D8BE0E4A6DD}"/>
    <dgm:cxn modelId="{B1BCCE2F-FA52-43E7-9E11-F8557EACEC37}" type="presOf" srcId="{8C4B9A95-773D-4F68-AB0B-5424BA2D5F4C}" destId="{D38D968A-7B50-4D76-85C2-595B89764CAB}" srcOrd="0" destOrd="0" presId="urn:microsoft.com/office/officeart/2005/8/layout/list1"/>
    <dgm:cxn modelId="{B932ABC9-03E3-4F35-9DBF-51884D0010FE}" type="presParOf" srcId="{DE15854B-A553-44DE-B627-BEF8C82A82E0}" destId="{1DFDD564-79EA-4937-931A-B02213EB5AB7}" srcOrd="0" destOrd="0" presId="urn:microsoft.com/office/officeart/2005/8/layout/list1"/>
    <dgm:cxn modelId="{1416F999-DC47-4980-9647-49C8CA749684}" type="presParOf" srcId="{1DFDD564-79EA-4937-931A-B02213EB5AB7}" destId="{8EFFA220-59A3-4F19-8ECD-029B3BEF71FA}" srcOrd="0" destOrd="0" presId="urn:microsoft.com/office/officeart/2005/8/layout/list1"/>
    <dgm:cxn modelId="{0EA36CE5-B383-4107-A255-6C9F7622FAD1}" type="presParOf" srcId="{1DFDD564-79EA-4937-931A-B02213EB5AB7}" destId="{224EE973-8904-4EE7-8221-7197C9B852BC}" srcOrd="1" destOrd="0" presId="urn:microsoft.com/office/officeart/2005/8/layout/list1"/>
    <dgm:cxn modelId="{6451D592-1C25-4D9D-AB87-31AA8C75DC23}" type="presParOf" srcId="{DE15854B-A553-44DE-B627-BEF8C82A82E0}" destId="{C2FB29CA-8B85-451C-8FD6-B3424D2CC52E}" srcOrd="1" destOrd="0" presId="urn:microsoft.com/office/officeart/2005/8/layout/list1"/>
    <dgm:cxn modelId="{A8F74580-5A95-4724-8AE4-1D5754D59A99}" type="presParOf" srcId="{DE15854B-A553-44DE-B627-BEF8C82A82E0}" destId="{5D9BA9ED-C4B4-4475-846C-2727C19FEF14}" srcOrd="2" destOrd="0" presId="urn:microsoft.com/office/officeart/2005/8/layout/list1"/>
    <dgm:cxn modelId="{3CBDC2EE-C598-4D28-B32D-69EDB749D8EF}" type="presParOf" srcId="{DE15854B-A553-44DE-B627-BEF8C82A82E0}" destId="{E12263FA-2B5B-4A91-B0B5-537AF50C0C96}" srcOrd="3" destOrd="0" presId="urn:microsoft.com/office/officeart/2005/8/layout/list1"/>
    <dgm:cxn modelId="{AC18F84B-35E2-4CF5-B48A-7FCB8B5803CF}" type="presParOf" srcId="{DE15854B-A553-44DE-B627-BEF8C82A82E0}" destId="{72CF6C34-4003-454F-A733-FAF3212DDBAD}" srcOrd="4" destOrd="0" presId="urn:microsoft.com/office/officeart/2005/8/layout/list1"/>
    <dgm:cxn modelId="{11A338DF-1F18-47D4-ABCA-48B09742F161}" type="presParOf" srcId="{72CF6C34-4003-454F-A733-FAF3212DDBAD}" destId="{C7034D8B-A025-4845-A548-5CAFEC957898}" srcOrd="0" destOrd="0" presId="urn:microsoft.com/office/officeart/2005/8/layout/list1"/>
    <dgm:cxn modelId="{06ECB73D-4697-4FC6-B2B1-F08C7B229D25}" type="presParOf" srcId="{72CF6C34-4003-454F-A733-FAF3212DDBAD}" destId="{30EDC8E2-DE4B-4D4C-BE95-EA3A35436A3D}" srcOrd="1" destOrd="0" presId="urn:microsoft.com/office/officeart/2005/8/layout/list1"/>
    <dgm:cxn modelId="{68A78373-77FE-487D-9A55-147752449AAD}" type="presParOf" srcId="{DE15854B-A553-44DE-B627-BEF8C82A82E0}" destId="{D4708677-75BB-4492-91DF-53FC23804343}" srcOrd="5" destOrd="0" presId="urn:microsoft.com/office/officeart/2005/8/layout/list1"/>
    <dgm:cxn modelId="{537A452C-10D2-4660-A35F-8857B8BA99CF}" type="presParOf" srcId="{DE15854B-A553-44DE-B627-BEF8C82A82E0}" destId="{6145DE4B-55C1-4215-8D1F-C73DE4D95206}" srcOrd="6" destOrd="0" presId="urn:microsoft.com/office/officeart/2005/8/layout/list1"/>
    <dgm:cxn modelId="{0D420BA6-C278-47E6-A544-F5B5AABAC35E}" type="presParOf" srcId="{DE15854B-A553-44DE-B627-BEF8C82A82E0}" destId="{7AFF73A8-08BA-451E-AEAD-0F93AD04E00A}" srcOrd="7" destOrd="0" presId="urn:microsoft.com/office/officeart/2005/8/layout/list1"/>
    <dgm:cxn modelId="{7F1AF32F-C3A7-4C3B-BAE7-46CDBD2C4CDC}" type="presParOf" srcId="{DE15854B-A553-44DE-B627-BEF8C82A82E0}" destId="{6C8AF7C2-8DCB-4F2D-B959-7F7010294500}" srcOrd="8" destOrd="0" presId="urn:microsoft.com/office/officeart/2005/8/layout/list1"/>
    <dgm:cxn modelId="{FC8C0FCA-F7ED-4DC0-BFDB-1EC6C783A0D3}" type="presParOf" srcId="{6C8AF7C2-8DCB-4F2D-B959-7F7010294500}" destId="{1AC6A55F-B9AC-4C33-A7DF-F230511D9B78}" srcOrd="0" destOrd="0" presId="urn:microsoft.com/office/officeart/2005/8/layout/list1"/>
    <dgm:cxn modelId="{C3E5E8F8-8C20-4A39-8E0F-F32FBA729328}" type="presParOf" srcId="{6C8AF7C2-8DCB-4F2D-B959-7F7010294500}" destId="{7D0847ED-E3E0-460A-B819-6628DB30EC1F}" srcOrd="1" destOrd="0" presId="urn:microsoft.com/office/officeart/2005/8/layout/list1"/>
    <dgm:cxn modelId="{9E740672-4D82-4A68-9F9E-512B4214C20D}" type="presParOf" srcId="{DE15854B-A553-44DE-B627-BEF8C82A82E0}" destId="{3A12D148-9D25-40A3-B616-CB94A99B6759}" srcOrd="9" destOrd="0" presId="urn:microsoft.com/office/officeart/2005/8/layout/list1"/>
    <dgm:cxn modelId="{DA604FFA-71FA-4ED1-985A-2954DF98B68E}" type="presParOf" srcId="{DE15854B-A553-44DE-B627-BEF8C82A82E0}" destId="{63F78E7E-A6B0-4981-AD80-5B9FEC9AE82E}" srcOrd="10" destOrd="0" presId="urn:microsoft.com/office/officeart/2005/8/layout/list1"/>
    <dgm:cxn modelId="{B20732A7-2286-45BF-B7AB-63696F41C59F}" type="presParOf" srcId="{DE15854B-A553-44DE-B627-BEF8C82A82E0}" destId="{07B8FF59-E197-4F14-916A-FA3919E5B718}" srcOrd="11" destOrd="0" presId="urn:microsoft.com/office/officeart/2005/8/layout/list1"/>
    <dgm:cxn modelId="{49ACBBFE-2A09-4074-AB4B-CE54B8168E36}" type="presParOf" srcId="{DE15854B-A553-44DE-B627-BEF8C82A82E0}" destId="{A60C00E9-9DAD-4BBA-AF1E-E81B262E6DE4}" srcOrd="12" destOrd="0" presId="urn:microsoft.com/office/officeart/2005/8/layout/list1"/>
    <dgm:cxn modelId="{094BB826-D1B1-4CA9-9047-4E8AA26F8902}" type="presParOf" srcId="{A60C00E9-9DAD-4BBA-AF1E-E81B262E6DE4}" destId="{D38D968A-7B50-4D76-85C2-595B89764CAB}" srcOrd="0" destOrd="0" presId="urn:microsoft.com/office/officeart/2005/8/layout/list1"/>
    <dgm:cxn modelId="{B9F3C7F6-1C35-4DA3-A956-56E883357673}" type="presParOf" srcId="{A60C00E9-9DAD-4BBA-AF1E-E81B262E6DE4}" destId="{95B9F696-3D92-48EB-9A10-1AD586F0BC8D}" srcOrd="1" destOrd="0" presId="urn:microsoft.com/office/officeart/2005/8/layout/list1"/>
    <dgm:cxn modelId="{B6D74C73-FF66-4EAA-AF89-FBF644A5B1F7}" type="presParOf" srcId="{DE15854B-A553-44DE-B627-BEF8C82A82E0}" destId="{119C6C7B-9310-497D-A66B-8C00454D0EC5}" srcOrd="13" destOrd="0" presId="urn:microsoft.com/office/officeart/2005/8/layout/list1"/>
    <dgm:cxn modelId="{0DABDD40-F646-4592-927C-DB645874C4D6}" type="presParOf" srcId="{DE15854B-A553-44DE-B627-BEF8C82A82E0}" destId="{0D33DA7F-16D9-459B-9189-C87605BB4BE7}" srcOrd="14" destOrd="0" presId="urn:microsoft.com/office/officeart/2005/8/layout/list1"/>
    <dgm:cxn modelId="{74AD34E6-AB66-4F2E-AAA6-ED57DCBBE167}" type="presParOf" srcId="{DE15854B-A553-44DE-B627-BEF8C82A82E0}" destId="{407964A6-762C-4DB8-9DB0-85258BB7B223}" srcOrd="15" destOrd="0" presId="urn:microsoft.com/office/officeart/2005/8/layout/list1"/>
    <dgm:cxn modelId="{74DD7D1C-A955-4F56-8166-9CC26E7B5FEE}" type="presParOf" srcId="{DE15854B-A553-44DE-B627-BEF8C82A82E0}" destId="{A40B5F7D-FCAC-4D80-B040-958E16265649}" srcOrd="16" destOrd="0" presId="urn:microsoft.com/office/officeart/2005/8/layout/list1"/>
    <dgm:cxn modelId="{4BA4C11D-E354-4327-9EC4-76AA3AFA6A19}" type="presParOf" srcId="{A40B5F7D-FCAC-4D80-B040-958E16265649}" destId="{819832BD-916C-411B-B77B-63133426A4B2}" srcOrd="0" destOrd="0" presId="urn:microsoft.com/office/officeart/2005/8/layout/list1"/>
    <dgm:cxn modelId="{281B0BF2-DA0E-43C2-BCF7-6A9E68D2A962}" type="presParOf" srcId="{A40B5F7D-FCAC-4D80-B040-958E16265649}" destId="{BC502381-45F3-4902-9759-8DB8A0F96107}" srcOrd="1" destOrd="0" presId="urn:microsoft.com/office/officeart/2005/8/layout/list1"/>
    <dgm:cxn modelId="{48BF800E-056F-4E34-88F2-45E2C5D4F77B}" type="presParOf" srcId="{DE15854B-A553-44DE-B627-BEF8C82A82E0}" destId="{2B6665A5-B1FD-4E70-8C0B-0514F39BE202}" srcOrd="17" destOrd="0" presId="urn:microsoft.com/office/officeart/2005/8/layout/list1"/>
    <dgm:cxn modelId="{E336BFBC-A8B7-47A6-8171-69E43C5CDDC5}" type="presParOf" srcId="{DE15854B-A553-44DE-B627-BEF8C82A82E0}" destId="{BCE5AEFE-F9FD-4987-8EA0-334E573E927B}"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BA9ED-C4B4-4475-846C-2727C19FEF14}">
      <dsp:nvSpPr>
        <dsp:cNvPr id="0" name=""/>
        <dsp:cNvSpPr/>
      </dsp:nvSpPr>
      <dsp:spPr>
        <a:xfrm>
          <a:off x="0" y="312559"/>
          <a:ext cx="9305372" cy="529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24EE973-8904-4EE7-8221-7197C9B852BC}">
      <dsp:nvSpPr>
        <dsp:cNvPr id="0" name=""/>
        <dsp:cNvSpPr/>
      </dsp:nvSpPr>
      <dsp:spPr>
        <a:xfrm>
          <a:off x="465268" y="2599"/>
          <a:ext cx="6513761" cy="6199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6205" tIns="0" rIns="246205" bIns="0" numCol="1" spcCol="1270" anchor="ctr" anchorCtr="0">
          <a:noAutofit/>
        </a:bodyPr>
        <a:lstStyle/>
        <a:p>
          <a:pPr lvl="0" algn="l"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1. </a:t>
          </a:r>
          <a:r>
            <a:rPr lang="en-US" sz="1800" b="1" kern="1200" dirty="0" smtClean="0">
              <a:latin typeface="Times New Roman" panose="02020603050405020304" pitchFamily="18" charset="0"/>
              <a:cs typeface="Times New Roman" panose="02020603050405020304" pitchFamily="18" charset="0"/>
            </a:rPr>
            <a:t>Introduction</a:t>
          </a:r>
          <a:endParaRPr lang="en-US" sz="1800" b="1" kern="1200" dirty="0">
            <a:latin typeface="Times New Roman" panose="02020603050405020304" pitchFamily="18" charset="0"/>
            <a:cs typeface="Times New Roman" panose="02020603050405020304" pitchFamily="18" charset="0"/>
          </a:endParaRPr>
        </a:p>
      </dsp:txBody>
      <dsp:txXfrm>
        <a:off x="495530" y="32861"/>
        <a:ext cx="6453237" cy="559396"/>
      </dsp:txXfrm>
    </dsp:sp>
    <dsp:sp modelId="{6145DE4B-55C1-4215-8D1F-C73DE4D95206}">
      <dsp:nvSpPr>
        <dsp:cNvPr id="0" name=""/>
        <dsp:cNvSpPr/>
      </dsp:nvSpPr>
      <dsp:spPr>
        <a:xfrm>
          <a:off x="0" y="1265119"/>
          <a:ext cx="9305372" cy="529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EDC8E2-DE4B-4D4C-BE95-EA3A35436A3D}">
      <dsp:nvSpPr>
        <dsp:cNvPr id="0" name=""/>
        <dsp:cNvSpPr/>
      </dsp:nvSpPr>
      <dsp:spPr>
        <a:xfrm>
          <a:off x="465268" y="955159"/>
          <a:ext cx="6513761" cy="6199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6205" tIns="0" rIns="246205" bIns="0" numCol="1" spcCol="1270" anchor="ctr" anchorCtr="0">
          <a:noAutofit/>
        </a:bodyPr>
        <a:lstStyle/>
        <a:p>
          <a:pPr lvl="0" algn="l"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2. Data</a:t>
          </a:r>
          <a:endParaRPr lang="en-US" sz="1800" b="1" kern="1200" dirty="0">
            <a:latin typeface="Times New Roman" panose="02020603050405020304" pitchFamily="18" charset="0"/>
            <a:cs typeface="Times New Roman" panose="02020603050405020304" pitchFamily="18" charset="0"/>
          </a:endParaRPr>
        </a:p>
      </dsp:txBody>
      <dsp:txXfrm>
        <a:off x="495530" y="985421"/>
        <a:ext cx="6453237" cy="559396"/>
      </dsp:txXfrm>
    </dsp:sp>
    <dsp:sp modelId="{63F78E7E-A6B0-4981-AD80-5B9FEC9AE82E}">
      <dsp:nvSpPr>
        <dsp:cNvPr id="0" name=""/>
        <dsp:cNvSpPr/>
      </dsp:nvSpPr>
      <dsp:spPr>
        <a:xfrm>
          <a:off x="0" y="2172430"/>
          <a:ext cx="9305372" cy="529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0847ED-E3E0-460A-B819-6628DB30EC1F}">
      <dsp:nvSpPr>
        <dsp:cNvPr id="0" name=""/>
        <dsp:cNvSpPr/>
      </dsp:nvSpPr>
      <dsp:spPr>
        <a:xfrm>
          <a:off x="415443" y="1971242"/>
          <a:ext cx="6513761" cy="6199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6205" tIns="0" rIns="246205" bIns="0" numCol="1" spcCol="1270" anchor="ctr" anchorCtr="0">
          <a:noAutofit/>
        </a:bodyPr>
        <a:lstStyle/>
        <a:p>
          <a:pPr lvl="0" algn="l"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3. Model</a:t>
          </a:r>
          <a:r>
            <a:rPr lang="en-US" sz="2400" b="1" kern="1200" dirty="0" smtClean="0">
              <a:latin typeface="Times New Roman" panose="02020603050405020304" pitchFamily="18" charset="0"/>
              <a:cs typeface="Times New Roman" panose="02020603050405020304" pitchFamily="18" charset="0"/>
            </a:rPr>
            <a:t> </a:t>
          </a:r>
          <a:endParaRPr lang="en-US" sz="2400" b="1" kern="1200" dirty="0">
            <a:latin typeface="Times New Roman" panose="02020603050405020304" pitchFamily="18" charset="0"/>
            <a:cs typeface="Times New Roman" panose="02020603050405020304" pitchFamily="18" charset="0"/>
          </a:endParaRPr>
        </a:p>
      </dsp:txBody>
      <dsp:txXfrm>
        <a:off x="445705" y="2001504"/>
        <a:ext cx="6453237" cy="559396"/>
      </dsp:txXfrm>
    </dsp:sp>
    <dsp:sp modelId="{0D33DA7F-16D9-459B-9189-C87605BB4BE7}">
      <dsp:nvSpPr>
        <dsp:cNvPr id="0" name=""/>
        <dsp:cNvSpPr/>
      </dsp:nvSpPr>
      <dsp:spPr>
        <a:xfrm>
          <a:off x="0" y="3170239"/>
          <a:ext cx="9305372" cy="529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5B9F696-3D92-48EB-9A10-1AD586F0BC8D}">
      <dsp:nvSpPr>
        <dsp:cNvPr id="0" name=""/>
        <dsp:cNvSpPr/>
      </dsp:nvSpPr>
      <dsp:spPr>
        <a:xfrm>
          <a:off x="465268" y="2860279"/>
          <a:ext cx="6513761" cy="6199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6205" tIns="0" rIns="246205" bIns="0" numCol="1" spcCol="1270" anchor="ctr" anchorCtr="0">
          <a:noAutofit/>
        </a:bodyPr>
        <a:lstStyle/>
        <a:p>
          <a:pPr lvl="0" algn="l"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4. ML Algorithms</a:t>
          </a:r>
          <a:endParaRPr lang="en-US" sz="1800" b="1" kern="1200" dirty="0">
            <a:latin typeface="Times New Roman" panose="02020603050405020304" pitchFamily="18" charset="0"/>
            <a:cs typeface="Times New Roman" panose="02020603050405020304" pitchFamily="18" charset="0"/>
          </a:endParaRPr>
        </a:p>
      </dsp:txBody>
      <dsp:txXfrm>
        <a:off x="495530" y="2890541"/>
        <a:ext cx="6453237" cy="559396"/>
      </dsp:txXfrm>
    </dsp:sp>
    <dsp:sp modelId="{BCE5AEFE-F9FD-4987-8EA0-334E573E927B}">
      <dsp:nvSpPr>
        <dsp:cNvPr id="0" name=""/>
        <dsp:cNvSpPr/>
      </dsp:nvSpPr>
      <dsp:spPr>
        <a:xfrm>
          <a:off x="0" y="4122799"/>
          <a:ext cx="9305372" cy="529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502381-45F3-4902-9759-8DB8A0F96107}">
      <dsp:nvSpPr>
        <dsp:cNvPr id="0" name=""/>
        <dsp:cNvSpPr/>
      </dsp:nvSpPr>
      <dsp:spPr>
        <a:xfrm>
          <a:off x="465268" y="3812839"/>
          <a:ext cx="6513761" cy="6199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6205" tIns="0" rIns="246205" bIns="0" numCol="1" spcCol="1270" anchor="ctr" anchorCtr="0">
          <a:noAutofit/>
        </a:bodyPr>
        <a:lstStyle/>
        <a:p>
          <a:pPr lvl="0" algn="l"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5. Tools</a:t>
          </a:r>
          <a:endParaRPr lang="en-US" sz="1800" b="1" kern="1200" dirty="0">
            <a:latin typeface="Times New Roman" panose="02020603050405020304" pitchFamily="18" charset="0"/>
            <a:cs typeface="Times New Roman" panose="02020603050405020304" pitchFamily="18" charset="0"/>
          </a:endParaRPr>
        </a:p>
      </dsp:txBody>
      <dsp:txXfrm>
        <a:off x="495530" y="3843101"/>
        <a:ext cx="6453237"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018472-2ED2-45C8-9393-5932CBF2D4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19524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18472-2ED2-45C8-9393-5932CBF2D4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222076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18472-2ED2-45C8-9393-5932CBF2D4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342231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18472-2ED2-45C8-9393-5932CBF2D4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8599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018472-2ED2-45C8-9393-5932CBF2D4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21874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018472-2ED2-45C8-9393-5932CBF2D4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180235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018472-2ED2-45C8-9393-5932CBF2D40A}" type="datetimeFigureOut">
              <a:rPr lang="en-IN" smtClean="0"/>
              <a:t>02-09-2021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101741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018472-2ED2-45C8-9393-5932CBF2D40A}" type="datetimeFigureOut">
              <a:rPr lang="en-IN" smtClean="0"/>
              <a:t>02-09-2021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196652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18472-2ED2-45C8-9393-5932CBF2D40A}" type="datetimeFigureOut">
              <a:rPr lang="en-IN" smtClean="0"/>
              <a:t>02-09-2021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69062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018472-2ED2-45C8-9393-5932CBF2D4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5569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018472-2ED2-45C8-9393-5932CBF2D4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0EB9-6519-4BA2-A8BD-D6D4159E6D2B}" type="slidenum">
              <a:rPr lang="en-IN" smtClean="0"/>
              <a:t>‹#›</a:t>
            </a:fld>
            <a:endParaRPr lang="en-IN"/>
          </a:p>
        </p:txBody>
      </p:sp>
    </p:spTree>
    <p:extLst>
      <p:ext uri="{BB962C8B-B14F-4D97-AF65-F5344CB8AC3E}">
        <p14:creationId xmlns:p14="http://schemas.microsoft.com/office/powerpoint/2010/main" val="194775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18472-2ED2-45C8-9393-5932CBF2D40A}" type="datetimeFigureOut">
              <a:rPr lang="en-IN" smtClean="0"/>
              <a:t>02-09-2021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00EB9-6519-4BA2-A8BD-D6D4159E6D2B}" type="slidenum">
              <a:rPr lang="en-IN" smtClean="0"/>
              <a:t>‹#›</a:t>
            </a:fld>
            <a:endParaRPr lang="en-IN"/>
          </a:p>
        </p:txBody>
      </p:sp>
    </p:spTree>
    <p:extLst>
      <p:ext uri="{BB962C8B-B14F-4D97-AF65-F5344CB8AC3E}">
        <p14:creationId xmlns:p14="http://schemas.microsoft.com/office/powerpoint/2010/main" val="37544560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C5398-C628-478A-822A-BE6CBC51559B}"/>
              </a:ext>
            </a:extLst>
          </p:cNvPr>
          <p:cNvSpPr>
            <a:spLocks noGrp="1"/>
          </p:cNvSpPr>
          <p:nvPr>
            <p:ph type="ctrTitle"/>
          </p:nvPr>
        </p:nvSpPr>
        <p:spPr>
          <a:xfrm>
            <a:off x="8827340" y="0"/>
            <a:ext cx="2695614" cy="2737921"/>
          </a:xfrm>
        </p:spPr>
        <p:txBody>
          <a:bodyPr anchor="ctr">
            <a:normAutofit/>
          </a:bodyPr>
          <a:lstStyle/>
          <a:p>
            <a:pPr algn="ctr"/>
            <a:r>
              <a:rPr lang="en-US" sz="4400" dirty="0" smtClean="0">
                <a:solidFill>
                  <a:schemeClr val="tx1"/>
                </a:solidFill>
                <a:latin typeface="Aharoni" panose="02010803020104030203" pitchFamily="2" charset="-79"/>
                <a:cs typeface="Aharoni" panose="02010803020104030203" pitchFamily="2" charset="-79"/>
              </a:rPr>
              <a:t>Loan </a:t>
            </a:r>
            <a:br>
              <a:rPr lang="en-US" sz="4400" dirty="0" smtClean="0">
                <a:solidFill>
                  <a:schemeClr val="tx1"/>
                </a:solidFill>
                <a:latin typeface="Aharoni" panose="02010803020104030203" pitchFamily="2" charset="-79"/>
                <a:cs typeface="Aharoni" panose="02010803020104030203" pitchFamily="2" charset="-79"/>
              </a:rPr>
            </a:br>
            <a:r>
              <a:rPr lang="en-US" sz="4400" dirty="0" smtClean="0">
                <a:latin typeface="Aharoni" panose="02010803020104030203" pitchFamily="2" charset="-79"/>
                <a:cs typeface="Aharoni" panose="02010803020104030203" pitchFamily="2" charset="-79"/>
              </a:rPr>
              <a:t>Prediction</a:t>
            </a:r>
            <a:br>
              <a:rPr lang="en-US" sz="4400" dirty="0" smtClean="0">
                <a:latin typeface="Aharoni" panose="02010803020104030203" pitchFamily="2" charset="-79"/>
                <a:cs typeface="Aharoni" panose="02010803020104030203" pitchFamily="2" charset="-79"/>
              </a:rPr>
            </a:br>
            <a:r>
              <a:rPr lang="en-US" sz="4400" dirty="0" smtClean="0">
                <a:latin typeface="Aharoni" panose="02010803020104030203" pitchFamily="2" charset="-79"/>
                <a:cs typeface="Aharoni" panose="02010803020104030203" pitchFamily="2" charset="-79"/>
              </a:rPr>
              <a:t>System</a:t>
            </a:r>
            <a:endParaRPr lang="en-US" sz="4400" dirty="0">
              <a:solidFill>
                <a:schemeClr val="tx1"/>
              </a:solidFill>
              <a:latin typeface="Aharoni" panose="02010803020104030203" pitchFamily="2" charset="-79"/>
              <a:cs typeface="Aharoni" panose="02010803020104030203" pitchFamily="2" charset="-79"/>
            </a:endParaRPr>
          </a:p>
        </p:txBody>
      </p:sp>
      <p:sp>
        <p:nvSpPr>
          <p:cNvPr id="5"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250625" y="2789419"/>
            <a:ext cx="3941375" cy="1669397"/>
          </a:xfrm>
        </p:spPr>
        <p:txBody>
          <a:bodyPr anchor="t">
            <a:normAutofit fontScale="85000" lnSpcReduction="20000"/>
          </a:bodyPr>
          <a:lstStyle/>
          <a:p>
            <a:pPr algn="ctr"/>
            <a:r>
              <a:rPr lang="en-US" sz="2400" b="1" dirty="0">
                <a:solidFill>
                  <a:schemeClr val="tx1"/>
                </a:solidFill>
                <a:latin typeface="Times New Roman" panose="02020603050405020304" pitchFamily="18" charset="0"/>
                <a:cs typeface="Times New Roman" panose="02020603050405020304" pitchFamily="18" charset="0"/>
              </a:rPr>
              <a:t>By</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Adnan </a:t>
            </a:r>
            <a:r>
              <a:rPr lang="en-US" sz="2400" dirty="0" smtClean="0">
                <a:latin typeface="Times New Roman" panose="02020603050405020304" pitchFamily="18" charset="0"/>
                <a:cs typeface="Times New Roman" panose="02020603050405020304" pitchFamily="18" charset="0"/>
              </a:rPr>
              <a:t>Shaikh (68) </a:t>
            </a:r>
            <a:endParaRPr lang="en-US" sz="24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Kanchan Mengune </a:t>
            </a:r>
            <a:r>
              <a:rPr lang="en-US"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Zeeshan </a:t>
            </a:r>
            <a:r>
              <a:rPr lang="en-US" sz="2400" dirty="0" smtClean="0">
                <a:latin typeface="Times New Roman" panose="02020603050405020304" pitchFamily="18" charset="0"/>
                <a:cs typeface="Times New Roman" panose="02020603050405020304" pitchFamily="18" charset="0"/>
              </a:rPr>
              <a:t>Ansari (03)</a:t>
            </a:r>
          </a:p>
          <a:p>
            <a:pPr algn="ctr"/>
            <a:r>
              <a:rPr lang="en-US" dirty="0" smtClean="0">
                <a:latin typeface="Times New Roman" panose="02020603050405020304" pitchFamily="18" charset="0"/>
                <a:cs typeface="Times New Roman" panose="02020603050405020304" pitchFamily="18" charset="0"/>
              </a:rPr>
              <a:t>4. Binitdev Pandey  (48)</a:t>
            </a:r>
            <a:r>
              <a:rPr lang="en-US" sz="24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0128525-2E31-4102-9E4F-2B1332BE7A93}"/>
              </a:ext>
            </a:extLst>
          </p:cNvPr>
          <p:cNvSpPr/>
          <p:nvPr/>
        </p:nvSpPr>
        <p:spPr>
          <a:xfrm>
            <a:off x="8474697" y="2281101"/>
            <a:ext cx="371730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BFCE9220-99C3-4898-BB51-6602856849C5}"/>
              </a:ext>
            </a:extLst>
          </p:cNvPr>
          <p:cNvSpPr txBox="1">
            <a:spLocks/>
          </p:cNvSpPr>
          <p:nvPr/>
        </p:nvSpPr>
        <p:spPr>
          <a:xfrm>
            <a:off x="8448298" y="5678933"/>
            <a:ext cx="3770100" cy="1287941"/>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000" dirty="0">
                <a:solidFill>
                  <a:schemeClr val="tx1"/>
                </a:solidFill>
                <a:latin typeface="Times New Roman" panose="02020603050405020304" pitchFamily="18" charset="0"/>
                <a:cs typeface="Times New Roman" panose="02020603050405020304" pitchFamily="18" charset="0"/>
              </a:rPr>
              <a:t>UNDER THE GUIDANCE OF </a:t>
            </a:r>
          </a:p>
          <a:p>
            <a:pPr algn="ctr"/>
            <a:r>
              <a:rPr lang="en-US" sz="2000" dirty="0">
                <a:solidFill>
                  <a:schemeClr val="tx1"/>
                </a:solidFill>
                <a:latin typeface="Times New Roman" panose="02020603050405020304" pitchFamily="18" charset="0"/>
                <a:cs typeface="Times New Roman" panose="02020603050405020304" pitchFamily="18" charset="0"/>
              </a:rPr>
              <a:t>Prof. </a:t>
            </a:r>
            <a:r>
              <a:rPr lang="en-US" sz="2000" dirty="0" smtClean="0">
                <a:solidFill>
                  <a:schemeClr val="tx1"/>
                </a:solidFill>
                <a:latin typeface="Times New Roman" panose="02020603050405020304" pitchFamily="18" charset="0"/>
                <a:cs typeface="Times New Roman" panose="02020603050405020304" pitchFamily="18" charset="0"/>
              </a:rPr>
              <a:t>Shatabdi BhaLERAO</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miro.medium.com/max/2000/1*QiDrhzVsl3N3sg-h_5r7T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74697"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0128525-2E31-4102-9E4F-2B1332BE7A93}"/>
              </a:ext>
            </a:extLst>
          </p:cNvPr>
          <p:cNvSpPr/>
          <p:nvPr/>
        </p:nvSpPr>
        <p:spPr>
          <a:xfrm>
            <a:off x="8474697" y="189922"/>
            <a:ext cx="371730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7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50EC9-7E7D-4648-AC38-2A7BCBFB2EF6}"/>
              </a:ext>
            </a:extLst>
          </p:cNvPr>
          <p:cNvSpPr>
            <a:spLocks noGrp="1"/>
          </p:cNvSpPr>
          <p:nvPr>
            <p:ph type="title"/>
          </p:nvPr>
        </p:nvSpPr>
        <p:spPr>
          <a:xfrm>
            <a:off x="581025" y="303757"/>
            <a:ext cx="11029616" cy="1188720"/>
          </a:xfrm>
        </p:spPr>
        <p:txBody>
          <a:bodyPr>
            <a:normAutofit/>
          </a:bodyPr>
          <a:lstStyle/>
          <a:p>
            <a:pPr algn="ctr"/>
            <a:r>
              <a:rPr lang="en-US" dirty="0">
                <a:solidFill>
                  <a:schemeClr val="accent1"/>
                </a:solidFill>
                <a:latin typeface="Times New Roman" panose="02020603050405020304" pitchFamily="18" charset="0"/>
                <a:cs typeface="Times New Roman" panose="02020603050405020304" pitchFamily="18" charset="0"/>
              </a:rPr>
              <a:t>Index</a:t>
            </a:r>
          </a:p>
        </p:txBody>
      </p:sp>
      <p:graphicFrame>
        <p:nvGraphicFramePr>
          <p:cNvPr id="5"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2252021993"/>
              </p:ext>
            </p:extLst>
          </p:nvPr>
        </p:nvGraphicFramePr>
        <p:xfrm>
          <a:off x="581025" y="2341563"/>
          <a:ext cx="8730926" cy="3172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D99F593-FCF7-4EDA-B7A5-D5B8F58D160C}"/>
              </a:ext>
            </a:extLst>
          </p:cNvPr>
          <p:cNvGraphicFramePr/>
          <p:nvPr>
            <p:extLst>
              <p:ext uri="{D42A27DB-BD31-4B8C-83A1-F6EECF244321}">
                <p14:modId xmlns:p14="http://schemas.microsoft.com/office/powerpoint/2010/main" val="1813818400"/>
              </p:ext>
            </p:extLst>
          </p:nvPr>
        </p:nvGraphicFramePr>
        <p:xfrm>
          <a:off x="1154243" y="1708879"/>
          <a:ext cx="9305373" cy="465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3006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74" y="365124"/>
            <a:ext cx="10515600" cy="1325563"/>
          </a:xfrm>
        </p:spPr>
        <p:txBody>
          <a:bodyPr/>
          <a:lstStyle/>
          <a:p>
            <a:r>
              <a:rPr lang="en-IN" b="1" dirty="0" smtClean="0">
                <a:latin typeface="Times New Roman" panose="02020603050405020304" pitchFamily="18" charset="0"/>
                <a:cs typeface="Times New Roman" panose="02020603050405020304" pitchFamily="18" charset="0"/>
              </a:rPr>
              <a:t>1.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2274" y="1690687"/>
            <a:ext cx="11397792" cy="4908075"/>
          </a:xfrm>
        </p:spPr>
        <p:txBody>
          <a:bodyPr>
            <a:normAutofit fontScale="47500" lnSpcReduction="20000"/>
          </a:bodyPr>
          <a:lstStyle/>
          <a:p>
            <a:pPr marL="514350" indent="-514350">
              <a:lnSpc>
                <a:spcPct val="170000"/>
              </a:lnSpc>
              <a:buFont typeface="+mj-lt"/>
              <a:buAutoNum type="arabicPeriod"/>
            </a:pPr>
            <a:r>
              <a:rPr lang="en-IN" sz="3300" dirty="0">
                <a:latin typeface="Times New Roman" panose="02020603050405020304" pitchFamily="18" charset="0"/>
                <a:cs typeface="Times New Roman" panose="02020603050405020304" pitchFamily="18" charset="0"/>
              </a:rPr>
              <a:t>In today’s fast growing world everyone gets to the point where they need loan for something, in Banking, Car or any other system which gives their customers loan benefits according to their status, as technology is getting better day by day customers can apply for the loan through online system (Website or App) because of this large data (10,000+) can be piled up it will be difficult for any employee to evaluate all customers information (as well as giving additional salary just for passing loan) and depending on that approving their loan, it is necessary to have something at hand which can check whether to approve loan or not without interference of human. </a:t>
            </a:r>
            <a:endParaRPr lang="en-IN" sz="3300" dirty="0" smtClean="0">
              <a:latin typeface="Times New Roman" panose="02020603050405020304" pitchFamily="18" charset="0"/>
              <a:cs typeface="Times New Roman" panose="02020603050405020304" pitchFamily="18" charset="0"/>
            </a:endParaRPr>
          </a:p>
          <a:p>
            <a:pPr marL="514350" indent="-514350">
              <a:lnSpc>
                <a:spcPct val="170000"/>
              </a:lnSpc>
              <a:buFont typeface="+mj-lt"/>
              <a:buAutoNum type="arabicPeriod"/>
            </a:pPr>
            <a:r>
              <a:rPr lang="en-IN" sz="3300" dirty="0" smtClean="0">
                <a:latin typeface="Times New Roman" panose="02020603050405020304" pitchFamily="18" charset="0"/>
                <a:cs typeface="Times New Roman" panose="02020603050405020304" pitchFamily="18" charset="0"/>
              </a:rPr>
              <a:t>So</a:t>
            </a:r>
            <a:r>
              <a:rPr lang="en-IN" sz="3300" dirty="0">
                <a:latin typeface="Times New Roman" panose="02020603050405020304" pitchFamily="18" charset="0"/>
                <a:cs typeface="Times New Roman" panose="02020603050405020304" pitchFamily="18" charset="0"/>
              </a:rPr>
              <a:t>, keeping this in mind we created ML (Machine Learning) Loan Prediction Project which can approve loan to customers depending on the necessary information they provide. </a:t>
            </a:r>
            <a:endParaRPr lang="en-IN" sz="3300" dirty="0" smtClean="0">
              <a:latin typeface="Times New Roman" panose="02020603050405020304" pitchFamily="18" charset="0"/>
              <a:cs typeface="Times New Roman" panose="02020603050405020304" pitchFamily="18" charset="0"/>
            </a:endParaRPr>
          </a:p>
          <a:p>
            <a:pPr marL="514350" indent="-514350">
              <a:lnSpc>
                <a:spcPct val="170000"/>
              </a:lnSpc>
              <a:buFont typeface="+mj-lt"/>
              <a:buAutoNum type="arabicPeriod"/>
            </a:pPr>
            <a:r>
              <a:rPr lang="en-IN" sz="3300" dirty="0" smtClean="0">
                <a:latin typeface="Times New Roman" panose="02020603050405020304" pitchFamily="18" charset="0"/>
                <a:cs typeface="Times New Roman" panose="02020603050405020304" pitchFamily="18" charset="0"/>
              </a:rPr>
              <a:t>This </a:t>
            </a:r>
            <a:r>
              <a:rPr lang="en-IN" sz="3300" dirty="0">
                <a:latin typeface="Times New Roman" panose="02020603050405020304" pitchFamily="18" charset="0"/>
                <a:cs typeface="Times New Roman" panose="02020603050405020304" pitchFamily="18" charset="0"/>
              </a:rPr>
              <a:t>project goes through many steps from pre-processing data in proper format to transforming it to suitable format for applying ML algorithms, after transformation different ML algorithms are applied, selecting patterns of the algorithm which have highest accuracy and finally applying patterns on Test Dataset to predict whether to approve loan or not.</a:t>
            </a:r>
          </a:p>
          <a:p>
            <a:pPr marL="0" indent="0">
              <a:buNone/>
            </a:pPr>
            <a:endParaRPr lang="en-IN" dirty="0"/>
          </a:p>
        </p:txBody>
      </p:sp>
    </p:spTree>
    <p:extLst>
      <p:ext uri="{BB962C8B-B14F-4D97-AF65-F5344CB8AC3E}">
        <p14:creationId xmlns:p14="http://schemas.microsoft.com/office/powerpoint/2010/main" val="2016408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91" y="246063"/>
            <a:ext cx="10515600" cy="1325563"/>
          </a:xfrm>
        </p:spPr>
        <p:txBody>
          <a:bodyPr/>
          <a:lstStyle/>
          <a:p>
            <a:r>
              <a:rPr lang="en-IN" dirty="0" smtClean="0">
                <a:latin typeface="Times New Roman" panose="02020603050405020304" pitchFamily="18" charset="0"/>
                <a:cs typeface="Times New Roman" panose="02020603050405020304" pitchFamily="18" charset="0"/>
              </a:rPr>
              <a:t>2. Data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4091" y="1571626"/>
            <a:ext cx="10882746" cy="5526520"/>
          </a:xfrm>
          <a:ln>
            <a:noFill/>
          </a:ln>
        </p:spPr>
        <p:txBody>
          <a:bodyPr>
            <a:normAutofit/>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For this project, we have three CSV files: train, test, and sample submission extracted from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&amp; </a:t>
            </a:r>
            <a:r>
              <a:rPr lang="en-US" sz="1800" dirty="0" err="1" smtClean="0">
                <a:latin typeface="Times New Roman" panose="02020603050405020304" pitchFamily="18" charset="0"/>
                <a:cs typeface="Times New Roman" panose="02020603050405020304" pitchFamily="18" charset="0"/>
              </a:rPr>
              <a:t>Kaggle</a:t>
            </a:r>
            <a:r>
              <a:rPr lang="en-US" sz="1800" dirty="0" smtClean="0">
                <a:latin typeface="Times New Roman" panose="02020603050405020304" pitchFamily="18" charset="0"/>
                <a:cs typeface="Times New Roman" panose="02020603050405020304" pitchFamily="18" charset="0"/>
              </a:rPr>
              <a:t> Repository.</a:t>
            </a:r>
          </a:p>
          <a:p>
            <a:pPr>
              <a:lnSpc>
                <a:spcPct val="150000"/>
              </a:lnSpc>
            </a:pPr>
            <a:r>
              <a:rPr lang="en-US" sz="1800" u="sng" dirty="0" smtClean="0">
                <a:latin typeface="Times New Roman" panose="02020603050405020304" pitchFamily="18" charset="0"/>
                <a:cs typeface="Times New Roman" panose="02020603050405020304" pitchFamily="18" charset="0"/>
              </a:rPr>
              <a:t>Train file </a:t>
            </a:r>
            <a:r>
              <a:rPr lang="en-US" sz="1800" dirty="0" smtClean="0">
                <a:latin typeface="Times New Roman" panose="02020603050405020304" pitchFamily="18" charset="0"/>
                <a:cs typeface="Times New Roman" panose="02020603050405020304" pitchFamily="18" charset="0"/>
              </a:rPr>
              <a:t>will be used for training the model, i.e. our model will learn from this file. It contains all the independent variables and the target variable.</a:t>
            </a:r>
          </a:p>
          <a:p>
            <a:pPr>
              <a:lnSpc>
                <a:spcPct val="150000"/>
              </a:lnSpc>
            </a:pPr>
            <a:r>
              <a:rPr lang="en-US" sz="1800" u="sng" dirty="0" smtClean="0">
                <a:latin typeface="Times New Roman" panose="02020603050405020304" pitchFamily="18" charset="0"/>
                <a:cs typeface="Times New Roman" panose="02020603050405020304" pitchFamily="18" charset="0"/>
              </a:rPr>
              <a:t>Test file </a:t>
            </a:r>
            <a:r>
              <a:rPr lang="en-US" sz="1800" dirty="0" smtClean="0">
                <a:latin typeface="Times New Roman" panose="02020603050405020304" pitchFamily="18" charset="0"/>
                <a:cs typeface="Times New Roman" panose="02020603050405020304" pitchFamily="18" charset="0"/>
              </a:rPr>
              <a:t>contains all the independent variables, but not the target variable. We will apply the model to predict the target variable for the test data.</a:t>
            </a:r>
          </a:p>
          <a:p>
            <a:pPr>
              <a:lnSpc>
                <a:spcPct val="150000"/>
              </a:lnSpc>
            </a:pPr>
            <a:r>
              <a:rPr lang="en-US" sz="1800" u="sng" dirty="0" smtClean="0">
                <a:latin typeface="Times New Roman" panose="02020603050405020304" pitchFamily="18" charset="0"/>
                <a:cs typeface="Times New Roman" panose="02020603050405020304" pitchFamily="18" charset="0"/>
              </a:rPr>
              <a:t>Sample </a:t>
            </a:r>
            <a:r>
              <a:rPr lang="en-US" sz="2000" u="sng" dirty="0" smtClean="0">
                <a:latin typeface="Times New Roman" panose="02020603050405020304" pitchFamily="18" charset="0"/>
                <a:cs typeface="Times New Roman" panose="02020603050405020304" pitchFamily="18" charset="0"/>
              </a:rPr>
              <a:t>submission</a:t>
            </a:r>
            <a:r>
              <a:rPr lang="en-US" sz="1800" u="sng" dirty="0" smtClean="0">
                <a:latin typeface="Times New Roman" panose="02020603050405020304" pitchFamily="18" charset="0"/>
                <a:cs typeface="Times New Roman" panose="02020603050405020304" pitchFamily="18" charset="0"/>
              </a:rPr>
              <a:t> file </a:t>
            </a:r>
            <a:r>
              <a:rPr lang="en-US" sz="1800" dirty="0" smtClean="0">
                <a:latin typeface="Times New Roman" panose="02020603050405020304" pitchFamily="18" charset="0"/>
                <a:cs typeface="Times New Roman" panose="02020603050405020304" pitchFamily="18" charset="0"/>
              </a:rPr>
              <a:t>contains the format in which we have to submit out predictions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2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32655" cy="6858000"/>
          </a:xfrm>
          <a:prstGeom prst="rect">
            <a:avLst/>
          </a:prstGeom>
        </p:spPr>
      </p:pic>
      <p:pic>
        <p:nvPicPr>
          <p:cNvPr id="5" name="Picture 4"/>
          <p:cNvPicPr>
            <a:picLocks noChangeAspect="1"/>
          </p:cNvPicPr>
          <p:nvPr/>
        </p:nvPicPr>
        <p:blipFill>
          <a:blip r:embed="rId3"/>
          <a:stretch>
            <a:fillRect/>
          </a:stretch>
        </p:blipFill>
        <p:spPr>
          <a:xfrm>
            <a:off x="-857250" y="-1666875"/>
            <a:ext cx="13906500" cy="10191750"/>
          </a:xfrm>
          <a:prstGeom prst="rect">
            <a:avLst/>
          </a:prstGeom>
          <a:solidFill>
            <a:schemeClr val="bg1"/>
          </a:solidFill>
        </p:spPr>
      </p:pic>
      <p:sp>
        <p:nvSpPr>
          <p:cNvPr id="6" name="TextBox 5"/>
          <p:cNvSpPr txBox="1"/>
          <p:nvPr/>
        </p:nvSpPr>
        <p:spPr>
          <a:xfrm>
            <a:off x="-471055" y="-1433602"/>
            <a:ext cx="3011055" cy="769441"/>
          </a:xfrm>
          <a:prstGeom prst="rect">
            <a:avLst/>
          </a:prstGeom>
          <a:noFill/>
        </p:spPr>
        <p:txBody>
          <a:bodyPr wrap="square" rtlCol="0">
            <a:spAutoFit/>
          </a:bodyPr>
          <a:lstStyle/>
          <a:p>
            <a:r>
              <a:rPr lang="en-IN" sz="4400" dirty="0" smtClean="0">
                <a:solidFill>
                  <a:schemeClr val="bg1"/>
                </a:solidFill>
                <a:latin typeface="Times New Roman" panose="02020603050405020304" pitchFamily="18" charset="0"/>
                <a:cs typeface="Times New Roman" panose="02020603050405020304" pitchFamily="18" charset="0"/>
              </a:rPr>
              <a:t>3. Model</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24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4. ML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Following ML Algorithms are going to be used in Loan prediction system:</a:t>
            </a:r>
          </a:p>
          <a:p>
            <a:pPr>
              <a:lnSpc>
                <a:spcPct val="150000"/>
              </a:lnSpc>
            </a:pPr>
            <a:r>
              <a:rPr lang="en-IN" sz="2000" smtClean="0">
                <a:latin typeface="Times New Roman" panose="02020603050405020304" pitchFamily="18" charset="0"/>
                <a:cs typeface="Times New Roman" panose="02020603050405020304" pitchFamily="18" charset="0"/>
              </a:rPr>
              <a:t>Logistic regression</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Decision tree</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Random Forest</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20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Tools</a:t>
            </a:r>
            <a:endParaRPr lang="en-IN" dirty="0"/>
          </a:p>
        </p:txBody>
      </p:sp>
      <p:sp>
        <p:nvSpPr>
          <p:cNvPr id="3" name="Content Placeholder 2"/>
          <p:cNvSpPr>
            <a:spLocks noGrp="1"/>
          </p:cNvSpPr>
          <p:nvPr>
            <p:ph idx="1"/>
          </p:nvPr>
        </p:nvSpPr>
        <p:spPr/>
        <p:txBody>
          <a:bodyPr>
            <a:normAutofit/>
          </a:bodyPr>
          <a:lstStyle/>
          <a:p>
            <a:pPr>
              <a:lnSpc>
                <a:spcPct val="150000"/>
              </a:lnSpc>
            </a:pPr>
            <a:r>
              <a:rPr lang="en-IN" sz="2000" dirty="0" smtClean="0">
                <a:latin typeface="Times New Roman" panose="02020603050405020304" pitchFamily="18" charset="0"/>
                <a:cs typeface="Times New Roman" panose="02020603050405020304" pitchFamily="18" charset="0"/>
              </a:rPr>
              <a:t>Python</a:t>
            </a:r>
          </a:p>
          <a:p>
            <a:pPr>
              <a:lnSpc>
                <a:spcPct val="150000"/>
              </a:lnSpc>
            </a:pPr>
            <a:r>
              <a:rPr lang="en-IN" sz="2000" dirty="0" smtClean="0">
                <a:latin typeface="Times New Roman" panose="02020603050405020304" pitchFamily="18" charset="0"/>
                <a:cs typeface="Times New Roman" panose="02020603050405020304" pitchFamily="18" charset="0"/>
              </a:rPr>
              <a:t>Pandas</a:t>
            </a:r>
          </a:p>
          <a:p>
            <a:pPr>
              <a:lnSpc>
                <a:spcPct val="150000"/>
              </a:lnSpc>
            </a:pPr>
            <a:r>
              <a:rPr lang="en-IN" sz="2000" dirty="0" err="1" smtClean="0">
                <a:latin typeface="Times New Roman" panose="02020603050405020304" pitchFamily="18" charset="0"/>
                <a:cs typeface="Times New Roman" panose="02020603050405020304" pitchFamily="18" charset="0"/>
              </a:rPr>
              <a:t>Numpy</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err="1" smtClean="0">
                <a:latin typeface="Times New Roman" panose="02020603050405020304" pitchFamily="18" charset="0"/>
                <a:cs typeface="Times New Roman" panose="02020603050405020304" pitchFamily="18" charset="0"/>
              </a:rPr>
              <a:t>Matplotlib</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err="1" smtClean="0">
                <a:latin typeface="Times New Roman" panose="02020603050405020304" pitchFamily="18" charset="0"/>
                <a:cs typeface="Times New Roman" panose="02020603050405020304" pitchFamily="18" charset="0"/>
              </a:rPr>
              <a:t>Seaborn</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err="1" smtClean="0">
                <a:latin typeface="Times New Roman" panose="02020603050405020304" pitchFamily="18" charset="0"/>
                <a:cs typeface="Times New Roman" panose="02020603050405020304" pitchFamily="18" charset="0"/>
              </a:rPr>
              <a:t>Sklearn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03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411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Calibri</vt:lpstr>
      <vt:lpstr>Calibri Light</vt:lpstr>
      <vt:lpstr>Times New Roman</vt:lpstr>
      <vt:lpstr>Wingdings 2</vt:lpstr>
      <vt:lpstr>Office Theme</vt:lpstr>
      <vt:lpstr>Loan  Prediction System</vt:lpstr>
      <vt:lpstr>Index</vt:lpstr>
      <vt:lpstr>1. Introduction</vt:lpstr>
      <vt:lpstr>2. Data</vt:lpstr>
      <vt:lpstr>PowerPoint Presentation</vt:lpstr>
      <vt:lpstr>4. ML Algorithms</vt:lpstr>
      <vt:lpstr>5.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System</dc:title>
  <dc:creator>adnan ali</dc:creator>
  <cp:lastModifiedBy>adnan ali</cp:lastModifiedBy>
  <cp:revision>21</cp:revision>
  <dcterms:created xsi:type="dcterms:W3CDTF">2021-09-01T17:02:46Z</dcterms:created>
  <dcterms:modified xsi:type="dcterms:W3CDTF">2021-09-02T10:31:49Z</dcterms:modified>
</cp:coreProperties>
</file>