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d3b48244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d3b48244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3b48244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d3b48244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d3b48244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d3b48244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3b48244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3b48244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d3b48244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d3b48244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d3b48244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d3b48244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3b48244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3b48244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3b48244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3b48244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3b48244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3b48244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d3b48244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d3b48244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d3b48244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d3b48244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3b48244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3b48244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d3b48244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d3b48244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d3b48244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d3b48244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TENDER MANAGEMENT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SUMIT RAGHAV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Description: Vendor table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Description: Bidder table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75" y="1017975"/>
            <a:ext cx="6086476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75" y="978025"/>
            <a:ext cx="6632976" cy="406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Our Project Tender management System Successfully Created a user friendly environment for tender management process.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Project is flexible and changes can be incorporated easily.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Easy for further Modification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Saves a lot of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may leads to increase profit and improve the quality of a company.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Assigns the tenders and project in a well manner and optimal way to the contractors in less time with low cost charges.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33200" y="2065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YOU…….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Backend Developer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Associated to: Masai School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14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Project developed to enable the vendors to get all the tender details online and provide facility to submit the tender.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Provides a system which will reduce the extra cost which involves for this entire process like:-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Advertising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Document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Getting confirmation results.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Vendors can save a lot of time. This application makes the evaluation process to complete within the assigned date.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Different vendors with provides different Bids among which some selected bids can be approved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System: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This Tender Management System works need to be completed manually.</a:t>
            </a:r>
            <a:endParaRPr sz="1425"/>
          </a:p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Contractors need to submit their documents by visiting the office or centers on time.</a:t>
            </a:r>
            <a:endParaRPr sz="1425"/>
          </a:p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Contractors has to bid for particular tender on time by applying forms and needs to wait for approval reply.</a:t>
            </a:r>
            <a:endParaRPr sz="1425"/>
          </a:p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The Admin Needs to post the Projects or contracts as a poster or advertisements regularly.</a:t>
            </a:r>
            <a:endParaRPr sz="1425"/>
          </a:p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It takes long time to access tenders or vendors data accessing.</a:t>
            </a:r>
            <a:endParaRPr sz="1425"/>
          </a:p>
          <a:p>
            <a:pPr indent="-3190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-GB" sz="1425"/>
              <a:t>Not much secure.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System: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User Needs to Have a Network Connection.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New User needs to register as new vendor in the website.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Contractors can login and bid for some existing tenders.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They need to login using their login-id and password which they used while registration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To reduce paper work, data which are available online, using this final decision can be taken by the administration and can contact directly to such suppliers.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More data security.</a:t>
            </a:r>
            <a:endParaRPr sz="3168"/>
          </a:p>
          <a:p>
            <a:pPr indent="-3241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168"/>
              <a:t>Easy to access the tenders and vendors data.</a:t>
            </a:r>
            <a:endParaRPr sz="316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Requirements: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Language :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Web technologies : J2EE (JDBC)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Database: 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Operating System : Windows/Linux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02538" y="8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</a:t>
            </a:r>
            <a:r>
              <a:rPr lang="en-GB"/>
              <a:t>Workflow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50" y="675075"/>
            <a:ext cx="6772276" cy="4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Administrator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33225" y="921550"/>
            <a:ext cx="70389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1. Login with his account.</a:t>
            </a:r>
            <a:endParaRPr sz="1400">
              <a:solidFill>
                <a:srgbClr val="C9D1D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2. Register new Vendor. (assign a new username and password to him)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3. View all the vendors.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4. Create new tenders.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5. View All the Tenders.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6. View All the Bids of a tender.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7. Assign Tender to a vendor.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8. Update </a:t>
            </a:r>
            <a:r>
              <a:rPr lang="en-GB" sz="1400">
                <a:solidFill>
                  <a:srgbClr val="C9D1D9"/>
                </a:solidFill>
              </a:rPr>
              <a:t>Tender</a:t>
            </a:r>
            <a:r>
              <a:rPr lang="en-GB" sz="1400">
                <a:solidFill>
                  <a:srgbClr val="C9D1D9"/>
                </a:solidFill>
              </a:rPr>
              <a:t> Details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9. View All the Assigned Tenders.</a:t>
            </a:r>
            <a:endParaRPr sz="1400">
              <a:solidFill>
                <a:srgbClr val="C9D1D9"/>
              </a:solidFill>
            </a:endParaRPr>
          </a:p>
          <a:p>
            <a:pPr indent="0" lvl="0" marL="0" marR="38100" rtl="0" algn="l">
              <a:lnSpc>
                <a:spcPct val="9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C9D1D9"/>
                </a:solidFill>
              </a:rPr>
              <a:t>10. View Tender by ID.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The Role of a Vendor is: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1. Login with his account (username and password given by admin)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2. View all the current Tenders.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3. Place a Bid against a Tender.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4. View status of a Bid(Whether Selected or Not)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5. View his own Bid History.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6. Update Vendor Profile</a:t>
            </a:r>
            <a:endParaRPr b="1"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Description: Tender table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