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2743" y="549275"/>
            <a:ext cx="4875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934" y="-1217406"/>
            <a:ext cx="3394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8531925" y="4032825"/>
            <a:ext cx="13593299" cy="6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846799" y="-2695875"/>
            <a:ext cx="13593299" cy="202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6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6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512888" y="3717132"/>
            <a:ext cx="13531800" cy="10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5197139" y="3717132"/>
            <a:ext cx="13533299" cy="10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758400"/>
          </a:xfrm>
          <a:prstGeom prst="rect">
            <a:avLst/>
          </a:prstGeom>
          <a:solidFill>
            <a:srgbClr val="A4C2F4"/>
          </a:solidFill>
          <a:ln w="2540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12875" rIns="25725" bIns="1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VIRTUAL TRY</a:t>
            </a:r>
            <a:r>
              <a:rPr lang="en-GB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n-IN"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buSzPts val="1400"/>
            </a:pPr>
            <a:r>
              <a:rPr lang="en-GB" sz="1400" b="0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     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Niranjan,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Shivkumar</a:t>
            </a:r>
            <a:r>
              <a:rPr lang="en-GB" sz="12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Adnan &amp; Guide : </a:t>
            </a:r>
            <a:r>
              <a:rPr lang="en-US" sz="1200" spc="-30" dirty="0">
                <a:latin typeface="Bookman Old Style" panose="02050604050505020204" pitchFamily="18" charset="0"/>
                <a:cs typeface="Gill Sans MT"/>
              </a:rPr>
              <a:t>Uma</a:t>
            </a:r>
            <a:r>
              <a:rPr lang="en-US" sz="1200" dirty="0">
                <a:latin typeface="Bookman Old Style" panose="02050604050505020204" pitchFamily="18" charset="0"/>
                <a:cs typeface="Gill Sans MT"/>
              </a:rPr>
              <a:t> </a:t>
            </a:r>
            <a:r>
              <a:rPr lang="en-US" sz="1200" spc="-10" dirty="0" err="1">
                <a:latin typeface="Bookman Old Style" panose="02050604050505020204" pitchFamily="18" charset="0"/>
                <a:cs typeface="Gill Sans MT"/>
              </a:rPr>
              <a:t>Mudenagudi</a:t>
            </a:r>
            <a:r>
              <a:rPr lang="en-US" sz="1200" dirty="0">
                <a:latin typeface="Bookman Old Style" panose="02050604050505020204" pitchFamily="18" charset="0"/>
                <a:cs typeface="Gill Sans MT"/>
              </a:rPr>
              <a:t> and </a:t>
            </a:r>
            <a:r>
              <a:rPr lang="en-US" sz="1200" spc="-20" dirty="0">
                <a:latin typeface="Bookman Old Style" panose="02050604050505020204" pitchFamily="18" charset="0"/>
                <a:cs typeface="Gill Sans MT"/>
              </a:rPr>
              <a:t>Ramesh</a:t>
            </a:r>
            <a:r>
              <a:rPr lang="en-US" sz="1200" spc="5" dirty="0">
                <a:latin typeface="Bookman Old Style" panose="02050604050505020204" pitchFamily="18" charset="0"/>
                <a:cs typeface="Gill Sans MT"/>
              </a:rPr>
              <a:t> </a:t>
            </a:r>
            <a:r>
              <a:rPr lang="en-US" sz="1200" spc="-20" dirty="0">
                <a:latin typeface="Bookman Old Style" panose="02050604050505020204" pitchFamily="18" charset="0"/>
                <a:cs typeface="Gill Sans MT"/>
              </a:rPr>
              <a:t>Ashok</a:t>
            </a:r>
            <a:r>
              <a:rPr lang="en-US" sz="1200" dirty="0">
                <a:latin typeface="Bookman Old Style" panose="02050604050505020204" pitchFamily="18" charset="0"/>
                <a:cs typeface="Gill Sans MT"/>
              </a:rPr>
              <a:t> </a:t>
            </a:r>
            <a:r>
              <a:rPr lang="en-US" sz="1200" spc="-10" dirty="0" err="1">
                <a:latin typeface="Bookman Old Style" panose="02050604050505020204" pitchFamily="18" charset="0"/>
                <a:cs typeface="Gill Sans MT"/>
              </a:rPr>
              <a:t>Tabib</a:t>
            </a:r>
            <a:endParaRPr lang="en-US" sz="1200" dirty="0">
              <a:latin typeface="Bookman Old Style" panose="02050604050505020204" pitchFamily="18" charset="0"/>
              <a:cs typeface="Gill Sans MT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i="0" u="none" strike="noStrike" cap="none" dirty="0">
              <a:solidFill>
                <a:schemeClr val="dk1"/>
              </a:solidFill>
              <a:latin typeface="Bookman Old Style" panose="020506040505050202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 err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pppp</a:t>
            </a:r>
            <a:endParaRPr sz="2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950" y="2296050"/>
            <a:ext cx="31005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4350" tIns="64350" rIns="64350" bIns="643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</a:t>
            </a: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sz="14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90724" y="831275"/>
            <a:ext cx="2710200" cy="265926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4350" tIns="64350" rIns="64350" bIns="643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 and Discussion</a:t>
            </a: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17226" y="3699692"/>
            <a:ext cx="29943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600" tIns="65600" rIns="65600" bIns="65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Contributions</a:t>
            </a: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187019" y="831275"/>
            <a:ext cx="2896106" cy="4083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Framework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For PF-AFN algorithm</a:t>
            </a:r>
            <a:endParaRPr sz="120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40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22825" y="827450"/>
            <a:ext cx="30447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10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290600" y="3817425"/>
            <a:ext cx="27102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Conclusions</a:t>
            </a:r>
            <a:endParaRPr sz="14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4941605"/>
            <a:ext cx="9144000" cy="201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DAEEF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11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9625" y="1097201"/>
            <a:ext cx="3044700" cy="7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171450" marR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Design an end-to-end pipeline such that given a pair of target cloth and person image, generate an output image of the person wearing the target cloth.</a:t>
            </a:r>
            <a:endParaRPr lang="en-IN" sz="110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6101" y="2639434"/>
            <a:ext cx="2862849" cy="86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457200" indent="-173736">
              <a:spcBef>
                <a:spcPts val="335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100" b="0" i="0" spc="-3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1100" b="0" i="0" spc="-15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100" b="0" i="0" spc="-1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spc="-25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Try-On.</a:t>
            </a:r>
            <a:endParaRPr lang="en-IN" sz="1100" dirty="0"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457200" marR="0" indent="-173736" algn="l" rtl="0">
              <a:spcBef>
                <a:spcPts val="3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spc="-3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en-US" sz="1100" b="0" i="0" spc="-4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0" spc="-2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realistic</a:t>
            </a:r>
            <a:r>
              <a:rPr lang="en-US" sz="1100" b="0" i="0" spc="-4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spc="-45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en-US" sz="1100" b="0" i="0" spc="-35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100" b="0" i="0" spc="-4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spc="-1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  <a:cs typeface="Arial" panose="020B0604020202020204" pitchFamily="34" charset="0"/>
              </a:rPr>
              <a:t>clothes.</a:t>
            </a:r>
          </a:p>
          <a:p>
            <a:pPr marL="283464" marR="0" algn="l" rtl="0">
              <a:spcBef>
                <a:spcPts val="334"/>
              </a:spcBef>
              <a:spcAft>
                <a:spcPts val="0"/>
              </a:spcAft>
            </a:pPr>
            <a:endParaRPr lang="en-IN" sz="1100" dirty="0"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277825" y="4072425"/>
            <a:ext cx="2710200" cy="6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180594" indent="-171450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PF-AFN</a:t>
            </a:r>
            <a:r>
              <a:rPr lang="en-IN" sz="1100" spc="6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6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generates</a:t>
            </a:r>
            <a:r>
              <a:rPr lang="en-IN" sz="1100" spc="5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2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better</a:t>
            </a:r>
            <a:r>
              <a:rPr lang="en-IN" sz="1100" spc="6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3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results</a:t>
            </a:r>
            <a:r>
              <a:rPr lang="en-IN" sz="1100" spc="6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1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than</a:t>
            </a:r>
            <a:r>
              <a:rPr lang="en-IN" sz="1100" spc="7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CP-VTON+</a:t>
            </a:r>
            <a:r>
              <a:rPr lang="en-IN" sz="1100" spc="5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35" dirty="0">
                <a:effectLst/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100" spc="65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 </a:t>
            </a:r>
            <a:r>
              <a:rPr lang="en-IN" sz="1100" spc="-10" dirty="0">
                <a:effectLst/>
                <a:latin typeface="Bookman Old Style" panose="02050604050505020204" pitchFamily="18" charset="0"/>
                <a:cs typeface="Tahoma" panose="020B0604030504040204" pitchFamily="34" charset="0"/>
              </a:rPr>
              <a:t>ACGPN.</a:t>
            </a:r>
            <a:endParaRPr lang="en-IN" sz="1100" dirty="0">
              <a:effectLst/>
              <a:latin typeface="Bookman Old Style" panose="02050604050505020204" pitchFamily="18" charset="0"/>
            </a:endParaRPr>
          </a:p>
          <a:p>
            <a:pPr marL="9144" marR="914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IN" sz="110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000" y="-109750"/>
            <a:ext cx="2884501" cy="90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7DD4974D-DCEA-4EE1-ABE7-5DE1CB42410B}"/>
              </a:ext>
            </a:extLst>
          </p:cNvPr>
          <p:cNvPicPr/>
          <p:nvPr/>
        </p:nvPicPr>
        <p:blipFill rotWithShape="1">
          <a:blip r:embed="rId4" cstate="print"/>
          <a:srcRect t="-772" b="12523"/>
          <a:stretch/>
        </p:blipFill>
        <p:spPr>
          <a:xfrm>
            <a:off x="6334726" y="1216466"/>
            <a:ext cx="2430656" cy="796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4C715-5AAE-4CD5-9735-12F893303A62}"/>
              </a:ext>
            </a:extLst>
          </p:cNvPr>
          <p:cNvSpPr txBox="1"/>
          <p:nvPr/>
        </p:nvSpPr>
        <p:spPr>
          <a:xfrm>
            <a:off x="6290600" y="1999390"/>
            <a:ext cx="245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Input image     Target Cloth        ACGPN          PFAFN</a:t>
            </a:r>
          </a:p>
        </p:txBody>
      </p:sp>
      <p:pic>
        <p:nvPicPr>
          <p:cNvPr id="20" name="object 4">
            <a:extLst>
              <a:ext uri="{FF2B5EF4-FFF2-40B4-BE49-F238E27FC236}">
                <a16:creationId xmlns:a16="http://schemas.microsoft.com/office/drawing/2014/main" id="{E34BF084-793F-48E2-A086-C171C43C156B}"/>
              </a:ext>
            </a:extLst>
          </p:cNvPr>
          <p:cNvPicPr/>
          <p:nvPr/>
        </p:nvPicPr>
        <p:blipFill rotWithShape="1">
          <a:blip r:embed="rId5" cstate="print"/>
          <a:srcRect b="13886"/>
          <a:stretch/>
        </p:blipFill>
        <p:spPr>
          <a:xfrm>
            <a:off x="6334724" y="2402088"/>
            <a:ext cx="2453350" cy="72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E7DA9-3A92-4FDC-89D5-C93C1D6A6952}"/>
              </a:ext>
            </a:extLst>
          </p:cNvPr>
          <p:cNvSpPr txBox="1"/>
          <p:nvPr/>
        </p:nvSpPr>
        <p:spPr>
          <a:xfrm>
            <a:off x="6357418" y="3104362"/>
            <a:ext cx="243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Input image  Target  Cloth        ACGPN           PFAFN</a:t>
            </a:r>
          </a:p>
          <a:p>
            <a:endParaRPr lang="en-IN" sz="700" dirty="0"/>
          </a:p>
        </p:txBody>
      </p:sp>
      <p:pic>
        <p:nvPicPr>
          <p:cNvPr id="22" name="object 3">
            <a:extLst>
              <a:ext uri="{FF2B5EF4-FFF2-40B4-BE49-F238E27FC236}">
                <a16:creationId xmlns:a16="http://schemas.microsoft.com/office/drawing/2014/main" id="{C2C2ADF3-55A2-4096-9B2D-A0D1195EDC1B}"/>
              </a:ext>
            </a:extLst>
          </p:cNvPr>
          <p:cNvPicPr/>
          <p:nvPr/>
        </p:nvPicPr>
        <p:blipFill rotWithShape="1">
          <a:blip r:embed="rId6" cstate="print"/>
          <a:srcRect l="-1" r="47899"/>
          <a:stretch/>
        </p:blipFill>
        <p:spPr bwMode="auto">
          <a:xfrm>
            <a:off x="3266166" y="1472536"/>
            <a:ext cx="2762318" cy="1475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object 3">
            <a:extLst>
              <a:ext uri="{FF2B5EF4-FFF2-40B4-BE49-F238E27FC236}">
                <a16:creationId xmlns:a16="http://schemas.microsoft.com/office/drawing/2014/main" id="{70273C39-5475-4974-B0FA-4E761CBD5D9B}"/>
              </a:ext>
            </a:extLst>
          </p:cNvPr>
          <p:cNvPicPr/>
          <p:nvPr/>
        </p:nvPicPr>
        <p:blipFill rotWithShape="1">
          <a:blip r:embed="rId6" cstate="print"/>
          <a:srcRect l="53681"/>
          <a:stretch/>
        </p:blipFill>
        <p:spPr bwMode="auto">
          <a:xfrm>
            <a:off x="3280327" y="3072477"/>
            <a:ext cx="2733996" cy="14757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E071A-E018-450F-82E9-BD70864B1682}"/>
              </a:ext>
            </a:extLst>
          </p:cNvPr>
          <p:cNvSpPr txBox="1"/>
          <p:nvPr/>
        </p:nvSpPr>
        <p:spPr>
          <a:xfrm>
            <a:off x="119625" y="3923920"/>
            <a:ext cx="28003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Bookman Old Style" panose="02050604050505020204" pitchFamily="18" charset="0"/>
              </a:rPr>
              <a:t>Learnt and Compared all three algorithms.(ACGPN,PF-AFN,CPVTON+).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113</Words>
  <Application>Microsoft Office PowerPoint</Application>
  <PresentationFormat>On-screen Show 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shivkumar ghamani</dc:creator>
  <cp:lastModifiedBy>dell laptop</cp:lastModifiedBy>
  <cp:revision>4</cp:revision>
  <dcterms:modified xsi:type="dcterms:W3CDTF">2022-01-07T11:58:03Z</dcterms:modified>
</cp:coreProperties>
</file>