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21396325" cy="15087600"/>
  <p:notesSz cx="9601200" cy="7315200"/>
  <p:defaultTextStyle>
    <a:defPPr>
      <a:defRPr lang="en-US"/>
    </a:defPPr>
    <a:lvl1pPr algn="l" defTabSz="2076450" rtl="0" fontAlgn="base">
      <a:spcBef>
        <a:spcPct val="0"/>
      </a:spcBef>
      <a:spcAft>
        <a:spcPct val="0"/>
      </a:spcAft>
      <a:defRPr sz="4100" kern="1200">
        <a:solidFill>
          <a:schemeClr val="tx1"/>
        </a:solidFill>
        <a:latin typeface="Arial" charset="0"/>
        <a:ea typeface="+mn-ea"/>
        <a:cs typeface="+mn-cs"/>
      </a:defRPr>
    </a:lvl1pPr>
    <a:lvl2pPr marL="1038225" indent="-581025" algn="l" defTabSz="2076450" rtl="0" fontAlgn="base">
      <a:spcBef>
        <a:spcPct val="0"/>
      </a:spcBef>
      <a:spcAft>
        <a:spcPct val="0"/>
      </a:spcAft>
      <a:defRPr sz="4100" kern="1200">
        <a:solidFill>
          <a:schemeClr val="tx1"/>
        </a:solidFill>
        <a:latin typeface="Arial" charset="0"/>
        <a:ea typeface="+mn-ea"/>
        <a:cs typeface="+mn-cs"/>
      </a:defRPr>
    </a:lvl2pPr>
    <a:lvl3pPr marL="2076450" indent="-1162050" algn="l" defTabSz="2076450" rtl="0" fontAlgn="base">
      <a:spcBef>
        <a:spcPct val="0"/>
      </a:spcBef>
      <a:spcAft>
        <a:spcPct val="0"/>
      </a:spcAft>
      <a:defRPr sz="4100" kern="1200">
        <a:solidFill>
          <a:schemeClr val="tx1"/>
        </a:solidFill>
        <a:latin typeface="Arial" charset="0"/>
        <a:ea typeface="+mn-ea"/>
        <a:cs typeface="+mn-cs"/>
      </a:defRPr>
    </a:lvl3pPr>
    <a:lvl4pPr marL="3116263" indent="-1744663" algn="l" defTabSz="2076450" rtl="0" fontAlgn="base">
      <a:spcBef>
        <a:spcPct val="0"/>
      </a:spcBef>
      <a:spcAft>
        <a:spcPct val="0"/>
      </a:spcAft>
      <a:defRPr sz="4100" kern="1200">
        <a:solidFill>
          <a:schemeClr val="tx1"/>
        </a:solidFill>
        <a:latin typeface="Arial" charset="0"/>
        <a:ea typeface="+mn-ea"/>
        <a:cs typeface="+mn-cs"/>
      </a:defRPr>
    </a:lvl4pPr>
    <a:lvl5pPr marL="4154488" indent="-2325688" algn="l" defTabSz="2076450" rtl="0" fontAlgn="base">
      <a:spcBef>
        <a:spcPct val="0"/>
      </a:spcBef>
      <a:spcAft>
        <a:spcPct val="0"/>
      </a:spcAft>
      <a:defRPr sz="4100" kern="1200">
        <a:solidFill>
          <a:schemeClr val="tx1"/>
        </a:solidFill>
        <a:latin typeface="Arial" charset="0"/>
        <a:ea typeface="+mn-ea"/>
        <a:cs typeface="+mn-cs"/>
      </a:defRPr>
    </a:lvl5pPr>
    <a:lvl6pPr marL="2286000" algn="l" defTabSz="914400" rtl="0" eaLnBrk="1" latinLnBrk="0" hangingPunct="1">
      <a:defRPr sz="4100" kern="1200">
        <a:solidFill>
          <a:schemeClr val="tx1"/>
        </a:solidFill>
        <a:latin typeface="Arial" charset="0"/>
        <a:ea typeface="+mn-ea"/>
        <a:cs typeface="+mn-cs"/>
      </a:defRPr>
    </a:lvl6pPr>
    <a:lvl7pPr marL="2743200" algn="l" defTabSz="914400" rtl="0" eaLnBrk="1" latinLnBrk="0" hangingPunct="1">
      <a:defRPr sz="4100" kern="1200">
        <a:solidFill>
          <a:schemeClr val="tx1"/>
        </a:solidFill>
        <a:latin typeface="Arial" charset="0"/>
        <a:ea typeface="+mn-ea"/>
        <a:cs typeface="+mn-cs"/>
      </a:defRPr>
    </a:lvl7pPr>
    <a:lvl8pPr marL="3200400" algn="l" defTabSz="914400" rtl="0" eaLnBrk="1" latinLnBrk="0" hangingPunct="1">
      <a:defRPr sz="4100" kern="1200">
        <a:solidFill>
          <a:schemeClr val="tx1"/>
        </a:solidFill>
        <a:latin typeface="Arial" charset="0"/>
        <a:ea typeface="+mn-ea"/>
        <a:cs typeface="+mn-cs"/>
      </a:defRPr>
    </a:lvl8pPr>
    <a:lvl9pPr marL="3657600" algn="l" defTabSz="914400" rtl="0" eaLnBrk="1" latinLnBrk="0" hangingPunct="1">
      <a:defRPr sz="4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752">
          <p15:clr>
            <a:srgbClr val="A4A3A4"/>
          </p15:clr>
        </p15:guide>
        <p15:guide id="2" pos="67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538" autoAdjust="0"/>
    <p:restoredTop sz="95033" autoAdjust="0"/>
  </p:normalViewPr>
  <p:slideViewPr>
    <p:cSldViewPr>
      <p:cViewPr varScale="1">
        <p:scale>
          <a:sx n="38" d="100"/>
          <a:sy n="38" d="100"/>
        </p:scale>
        <p:origin x="1906" y="53"/>
      </p:cViewPr>
      <p:guideLst>
        <p:guide orient="horz" pos="4752"/>
        <p:guide pos="67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pPr>
              <a:defRPr/>
            </a:pPr>
            <a:endParaRPr lang="en-US" dirty="0"/>
          </a:p>
        </p:txBody>
      </p:sp>
      <p:sp>
        <p:nvSpPr>
          <p:cNvPr id="3" name="Date Placeholder 2"/>
          <p:cNvSpPr>
            <a:spLocks noGrp="1"/>
          </p:cNvSpPr>
          <p:nvPr>
            <p:ph type="dt" idx="1"/>
          </p:nvPr>
        </p:nvSpPr>
        <p:spPr>
          <a:xfrm>
            <a:off x="5439014" y="0"/>
            <a:ext cx="4160520" cy="365760"/>
          </a:xfrm>
          <a:prstGeom prst="rect">
            <a:avLst/>
          </a:prstGeom>
        </p:spPr>
        <p:txBody>
          <a:bodyPr vert="horz" lIns="96661" tIns="48331" rIns="96661" bIns="48331" rtlCol="0"/>
          <a:lstStyle>
            <a:lvl1pPr algn="r">
              <a:defRPr sz="1300"/>
            </a:lvl1pPr>
          </a:lstStyle>
          <a:p>
            <a:pPr>
              <a:defRPr/>
            </a:pPr>
            <a:fld id="{8DA7D3DA-D4CF-4054-A710-8575792C48DD}" type="datetimeFigureOut">
              <a:rPr lang="en-US"/>
              <a:pPr>
                <a:defRPr/>
              </a:pPr>
              <a:t>5/19/2022</a:t>
            </a:fld>
            <a:endParaRPr lang="en-US" dirty="0"/>
          </a:p>
        </p:txBody>
      </p:sp>
      <p:sp>
        <p:nvSpPr>
          <p:cNvPr id="4" name="Slide Image Placeholder 3"/>
          <p:cNvSpPr>
            <a:spLocks noGrp="1" noRot="1" noChangeAspect="1"/>
          </p:cNvSpPr>
          <p:nvPr>
            <p:ph type="sldImg" idx="2"/>
          </p:nvPr>
        </p:nvSpPr>
        <p:spPr>
          <a:xfrm>
            <a:off x="2855913" y="549275"/>
            <a:ext cx="3889375" cy="274320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947747"/>
            <a:ext cx="4160520" cy="365760"/>
          </a:xfrm>
          <a:prstGeom prst="rect">
            <a:avLst/>
          </a:prstGeom>
        </p:spPr>
        <p:txBody>
          <a:bodyPr vert="horz" lIns="96661" tIns="48331" rIns="96661" bIns="48331" rtlCol="0" anchor="b"/>
          <a:lstStyle>
            <a:lvl1pPr algn="l">
              <a:defRPr sz="1300"/>
            </a:lvl1pPr>
          </a:lstStyle>
          <a:p>
            <a:pPr>
              <a:defRPr/>
            </a:pPr>
            <a:endParaRPr lang="en-US" dirty="0"/>
          </a:p>
        </p:txBody>
      </p:sp>
      <p:sp>
        <p:nvSpPr>
          <p:cNvPr id="7" name="Slide Number Placeholder 6"/>
          <p:cNvSpPr>
            <a:spLocks noGrp="1"/>
          </p:cNvSpPr>
          <p:nvPr>
            <p:ph type="sldNum" sz="quarter" idx="5"/>
          </p:nvPr>
        </p:nvSpPr>
        <p:spPr>
          <a:xfrm>
            <a:off x="5439014" y="6947747"/>
            <a:ext cx="4160520" cy="365760"/>
          </a:xfrm>
          <a:prstGeom prst="rect">
            <a:avLst/>
          </a:prstGeom>
        </p:spPr>
        <p:txBody>
          <a:bodyPr vert="horz" lIns="96661" tIns="48331" rIns="96661" bIns="48331" rtlCol="0" anchor="b"/>
          <a:lstStyle>
            <a:lvl1pPr algn="r">
              <a:defRPr sz="1300"/>
            </a:lvl1pPr>
          </a:lstStyle>
          <a:p>
            <a:pPr>
              <a:defRPr/>
            </a:pPr>
            <a:fld id="{095823FB-3E7A-4815-914B-4B33629D59C3}" type="slidenum">
              <a:rPr lang="en-US"/>
              <a:pPr>
                <a:defRPr/>
              </a:pPr>
              <a:t>‹#›</a:t>
            </a:fld>
            <a:endParaRPr lang="en-US" dirty="0"/>
          </a:p>
        </p:txBody>
      </p:sp>
    </p:spTree>
    <p:extLst>
      <p:ext uri="{BB962C8B-B14F-4D97-AF65-F5344CB8AC3E}">
        <p14:creationId xmlns:p14="http://schemas.microsoft.com/office/powerpoint/2010/main" val="27116594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855913" y="549275"/>
            <a:ext cx="3889375" cy="27432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b="1" dirty="0"/>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7FB7E0C-4FEA-4D01-9D63-D6E98DE38827}" type="slidenum">
              <a:rPr lang="en-US" smtClean="0"/>
              <a:pPr/>
              <a:t>1</a:t>
            </a:fld>
            <a:endParaRPr lang="en-US" dirty="0"/>
          </a:p>
        </p:txBody>
      </p:sp>
    </p:spTree>
    <p:extLst>
      <p:ext uri="{BB962C8B-B14F-4D97-AF65-F5344CB8AC3E}">
        <p14:creationId xmlns:p14="http://schemas.microsoft.com/office/powerpoint/2010/main" val="4045548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4" y="4686937"/>
            <a:ext cx="18186877" cy="3234055"/>
          </a:xfrm>
        </p:spPr>
        <p:txBody>
          <a:bodyPr/>
          <a:lstStyle/>
          <a:p>
            <a:r>
              <a:rPr lang="en-US"/>
              <a:t>Click to edit Master title style</a:t>
            </a:r>
          </a:p>
        </p:txBody>
      </p:sp>
      <p:sp>
        <p:nvSpPr>
          <p:cNvPr id="3" name="Subtitle 2"/>
          <p:cNvSpPr>
            <a:spLocks noGrp="1"/>
          </p:cNvSpPr>
          <p:nvPr>
            <p:ph type="subTitle" idx="1"/>
          </p:nvPr>
        </p:nvSpPr>
        <p:spPr>
          <a:xfrm>
            <a:off x="3209450" y="8549641"/>
            <a:ext cx="14977428" cy="3855720"/>
          </a:xfrm>
        </p:spPr>
        <p:txBody>
          <a:bodyPr/>
          <a:lstStyle>
            <a:lvl1pPr marL="0" indent="0" algn="ctr">
              <a:buNone/>
              <a:defRPr>
                <a:solidFill>
                  <a:schemeClr val="tx1">
                    <a:tint val="75000"/>
                  </a:schemeClr>
                </a:solidFill>
              </a:defRPr>
            </a:lvl1pPr>
            <a:lvl2pPr marL="1038964" indent="0" algn="ctr">
              <a:buNone/>
              <a:defRPr>
                <a:solidFill>
                  <a:schemeClr val="tx1">
                    <a:tint val="75000"/>
                  </a:schemeClr>
                </a:solidFill>
              </a:defRPr>
            </a:lvl2pPr>
            <a:lvl3pPr marL="2077928" indent="0" algn="ctr">
              <a:buNone/>
              <a:defRPr>
                <a:solidFill>
                  <a:schemeClr val="tx1">
                    <a:tint val="75000"/>
                  </a:schemeClr>
                </a:solidFill>
              </a:defRPr>
            </a:lvl3pPr>
            <a:lvl4pPr marL="3116892" indent="0" algn="ctr">
              <a:buNone/>
              <a:defRPr>
                <a:solidFill>
                  <a:schemeClr val="tx1">
                    <a:tint val="75000"/>
                  </a:schemeClr>
                </a:solidFill>
              </a:defRPr>
            </a:lvl4pPr>
            <a:lvl5pPr marL="4155856" indent="0" algn="ctr">
              <a:buNone/>
              <a:defRPr>
                <a:solidFill>
                  <a:schemeClr val="tx1">
                    <a:tint val="75000"/>
                  </a:schemeClr>
                </a:solidFill>
              </a:defRPr>
            </a:lvl5pPr>
            <a:lvl6pPr marL="5194820" indent="0" algn="ctr">
              <a:buNone/>
              <a:defRPr>
                <a:solidFill>
                  <a:schemeClr val="tx1">
                    <a:tint val="75000"/>
                  </a:schemeClr>
                </a:solidFill>
              </a:defRPr>
            </a:lvl6pPr>
            <a:lvl7pPr marL="6233784" indent="0" algn="ctr">
              <a:buNone/>
              <a:defRPr>
                <a:solidFill>
                  <a:schemeClr val="tx1">
                    <a:tint val="75000"/>
                  </a:schemeClr>
                </a:solidFill>
              </a:defRPr>
            </a:lvl7pPr>
            <a:lvl8pPr marL="7272748" indent="0" algn="ctr">
              <a:buNone/>
              <a:defRPr>
                <a:solidFill>
                  <a:schemeClr val="tx1">
                    <a:tint val="75000"/>
                  </a:schemeClr>
                </a:solidFill>
              </a:defRPr>
            </a:lvl8pPr>
            <a:lvl9pPr marL="831171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4F5460F-96E0-41BC-BFD5-E159634B3175}" type="datetimeFigureOut">
              <a:rPr lang="en-US"/>
              <a:pPr>
                <a:defRPr/>
              </a:pPr>
              <a:t>5/19/2022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BB3AD0-5DBC-48D5-BDCD-360487953A45}"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F35837-7092-45D4-8203-1DECF2FA5DEF}" type="datetimeFigureOut">
              <a:rPr lang="en-US"/>
              <a:pPr>
                <a:defRPr/>
              </a:pPr>
              <a:t>5/19/2022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64D52EC-F445-4909-BEE7-D61A89EDE60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06607" y="1871980"/>
            <a:ext cx="15920946" cy="398738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40052" y="1871980"/>
            <a:ext cx="47409946" cy="39873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62A16A-F627-46B0-B05E-C9F55505C59C}" type="datetimeFigureOut">
              <a:rPr lang="en-US"/>
              <a:pPr>
                <a:defRPr/>
              </a:pPr>
              <a:t>5/19/2022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913833-D753-453C-8296-ABA66C37EEE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41E83C-3328-47B5-8F6E-AC2DD1A4855E}" type="datetimeFigureOut">
              <a:rPr lang="en-US"/>
              <a:pPr>
                <a:defRPr/>
              </a:pPr>
              <a:t>5/19/2022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E179CA9-CAEE-4BB7-8EFC-60BB3D80FEA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2" y="9695182"/>
            <a:ext cx="18186877" cy="2996565"/>
          </a:xfrm>
        </p:spPr>
        <p:txBody>
          <a:bodyPr anchor="t"/>
          <a:lstStyle>
            <a:lvl1pPr algn="l">
              <a:defRPr sz="9100" b="1" cap="all"/>
            </a:lvl1pPr>
          </a:lstStyle>
          <a:p>
            <a:r>
              <a:rPr lang="en-US"/>
              <a:t>Click to edit Master title style</a:t>
            </a:r>
          </a:p>
        </p:txBody>
      </p:sp>
      <p:sp>
        <p:nvSpPr>
          <p:cNvPr id="3" name="Text Placeholder 2"/>
          <p:cNvSpPr>
            <a:spLocks noGrp="1"/>
          </p:cNvSpPr>
          <p:nvPr>
            <p:ph type="body" idx="1"/>
          </p:nvPr>
        </p:nvSpPr>
        <p:spPr>
          <a:xfrm>
            <a:off x="1690162" y="6394771"/>
            <a:ext cx="18186877" cy="3300411"/>
          </a:xfrm>
        </p:spPr>
        <p:txBody>
          <a:bodyPr anchor="b"/>
          <a:lstStyle>
            <a:lvl1pPr marL="0" indent="0">
              <a:buNone/>
              <a:defRPr sz="4500">
                <a:solidFill>
                  <a:schemeClr val="tx1">
                    <a:tint val="75000"/>
                  </a:schemeClr>
                </a:solidFill>
              </a:defRPr>
            </a:lvl1pPr>
            <a:lvl2pPr marL="1038964" indent="0">
              <a:buNone/>
              <a:defRPr sz="4100">
                <a:solidFill>
                  <a:schemeClr val="tx1">
                    <a:tint val="75000"/>
                  </a:schemeClr>
                </a:solidFill>
              </a:defRPr>
            </a:lvl2pPr>
            <a:lvl3pPr marL="2077928" indent="0">
              <a:buNone/>
              <a:defRPr sz="3600">
                <a:solidFill>
                  <a:schemeClr val="tx1">
                    <a:tint val="75000"/>
                  </a:schemeClr>
                </a:solidFill>
              </a:defRPr>
            </a:lvl3pPr>
            <a:lvl4pPr marL="3116892" indent="0">
              <a:buNone/>
              <a:defRPr sz="3200">
                <a:solidFill>
                  <a:schemeClr val="tx1">
                    <a:tint val="75000"/>
                  </a:schemeClr>
                </a:solidFill>
              </a:defRPr>
            </a:lvl4pPr>
            <a:lvl5pPr marL="4155856" indent="0">
              <a:buNone/>
              <a:defRPr sz="3200">
                <a:solidFill>
                  <a:schemeClr val="tx1">
                    <a:tint val="75000"/>
                  </a:schemeClr>
                </a:solidFill>
              </a:defRPr>
            </a:lvl5pPr>
            <a:lvl6pPr marL="5194820" indent="0">
              <a:buNone/>
              <a:defRPr sz="3200">
                <a:solidFill>
                  <a:schemeClr val="tx1">
                    <a:tint val="75000"/>
                  </a:schemeClr>
                </a:solidFill>
              </a:defRPr>
            </a:lvl6pPr>
            <a:lvl7pPr marL="6233784" indent="0">
              <a:buNone/>
              <a:defRPr sz="3200">
                <a:solidFill>
                  <a:schemeClr val="tx1">
                    <a:tint val="75000"/>
                  </a:schemeClr>
                </a:solidFill>
              </a:defRPr>
            </a:lvl7pPr>
            <a:lvl8pPr marL="7272748" indent="0">
              <a:buNone/>
              <a:defRPr sz="3200">
                <a:solidFill>
                  <a:schemeClr val="tx1">
                    <a:tint val="75000"/>
                  </a:schemeClr>
                </a:solidFill>
              </a:defRPr>
            </a:lvl8pPr>
            <a:lvl9pPr marL="8311712"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58BD1A3-08D1-4783-BE32-9483B8F2332C}" type="datetimeFigureOut">
              <a:rPr lang="en-US"/>
              <a:pPr>
                <a:defRPr/>
              </a:pPr>
              <a:t>5/19/2022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B4F12C6-BDBE-4921-B43C-0B64A03B68F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053" y="10903587"/>
            <a:ext cx="31663589"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560250" y="10903587"/>
            <a:ext cx="31667303"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85FD71E-2DFD-4F23-A448-ACECB91B2C59}" type="datetimeFigureOut">
              <a:rPr lang="en-US"/>
              <a:pPr>
                <a:defRPr/>
              </a:pPr>
              <a:t>5/19/2022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5706F45-AC25-4817-AACF-54B8C6C580F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7" y="604204"/>
            <a:ext cx="19256692" cy="2514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816" y="3377249"/>
            <a:ext cx="9453760" cy="1407476"/>
          </a:xfrm>
        </p:spPr>
        <p:txBody>
          <a:bodyPr anchor="b"/>
          <a:lstStyle>
            <a:lvl1pPr marL="0" indent="0">
              <a:buNone/>
              <a:defRPr sz="5400" b="1"/>
            </a:lvl1pPr>
            <a:lvl2pPr marL="1038964" indent="0">
              <a:buNone/>
              <a:defRPr sz="4500" b="1"/>
            </a:lvl2pPr>
            <a:lvl3pPr marL="2077928" indent="0">
              <a:buNone/>
              <a:defRPr sz="4100" b="1"/>
            </a:lvl3pPr>
            <a:lvl4pPr marL="3116892" indent="0">
              <a:buNone/>
              <a:defRPr sz="3600" b="1"/>
            </a:lvl4pPr>
            <a:lvl5pPr marL="4155856" indent="0">
              <a:buNone/>
              <a:defRPr sz="3600" b="1"/>
            </a:lvl5pPr>
            <a:lvl6pPr marL="5194820" indent="0">
              <a:buNone/>
              <a:defRPr sz="3600" b="1"/>
            </a:lvl6pPr>
            <a:lvl7pPr marL="6233784" indent="0">
              <a:buNone/>
              <a:defRPr sz="3600" b="1"/>
            </a:lvl7pPr>
            <a:lvl8pPr marL="7272748" indent="0">
              <a:buNone/>
              <a:defRPr sz="3600" b="1"/>
            </a:lvl8pPr>
            <a:lvl9pPr marL="8311712" indent="0">
              <a:buNone/>
              <a:defRPr sz="3600" b="1"/>
            </a:lvl9pPr>
          </a:lstStyle>
          <a:p>
            <a:pPr lvl="0"/>
            <a:r>
              <a:rPr lang="en-US"/>
              <a:t>Click to edit Master text styles</a:t>
            </a:r>
          </a:p>
        </p:txBody>
      </p:sp>
      <p:sp>
        <p:nvSpPr>
          <p:cNvPr id="4" name="Content Placeholder 3"/>
          <p:cNvSpPr>
            <a:spLocks noGrp="1"/>
          </p:cNvSpPr>
          <p:nvPr>
            <p:ph sz="half" idx="2"/>
          </p:nvPr>
        </p:nvSpPr>
        <p:spPr>
          <a:xfrm>
            <a:off x="1069816" y="4784725"/>
            <a:ext cx="9453760"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9038" y="3377249"/>
            <a:ext cx="9457473" cy="1407476"/>
          </a:xfrm>
        </p:spPr>
        <p:txBody>
          <a:bodyPr anchor="b"/>
          <a:lstStyle>
            <a:lvl1pPr marL="0" indent="0">
              <a:buNone/>
              <a:defRPr sz="5400" b="1"/>
            </a:lvl1pPr>
            <a:lvl2pPr marL="1038964" indent="0">
              <a:buNone/>
              <a:defRPr sz="4500" b="1"/>
            </a:lvl2pPr>
            <a:lvl3pPr marL="2077928" indent="0">
              <a:buNone/>
              <a:defRPr sz="4100" b="1"/>
            </a:lvl3pPr>
            <a:lvl4pPr marL="3116892" indent="0">
              <a:buNone/>
              <a:defRPr sz="3600" b="1"/>
            </a:lvl4pPr>
            <a:lvl5pPr marL="4155856" indent="0">
              <a:buNone/>
              <a:defRPr sz="3600" b="1"/>
            </a:lvl5pPr>
            <a:lvl6pPr marL="5194820" indent="0">
              <a:buNone/>
              <a:defRPr sz="3600" b="1"/>
            </a:lvl6pPr>
            <a:lvl7pPr marL="6233784" indent="0">
              <a:buNone/>
              <a:defRPr sz="3600" b="1"/>
            </a:lvl7pPr>
            <a:lvl8pPr marL="7272748" indent="0">
              <a:buNone/>
              <a:defRPr sz="3600" b="1"/>
            </a:lvl8pPr>
            <a:lvl9pPr marL="8311712" indent="0">
              <a:buNone/>
              <a:defRPr sz="3600" b="1"/>
            </a:lvl9pPr>
          </a:lstStyle>
          <a:p>
            <a:pPr lvl="0"/>
            <a:r>
              <a:rPr lang="en-US"/>
              <a:t>Click to edit Master text styles</a:t>
            </a:r>
          </a:p>
        </p:txBody>
      </p:sp>
      <p:sp>
        <p:nvSpPr>
          <p:cNvPr id="6" name="Content Placeholder 5"/>
          <p:cNvSpPr>
            <a:spLocks noGrp="1"/>
          </p:cNvSpPr>
          <p:nvPr>
            <p:ph sz="quarter" idx="4"/>
          </p:nvPr>
        </p:nvSpPr>
        <p:spPr>
          <a:xfrm>
            <a:off x="10869038" y="4784725"/>
            <a:ext cx="9457473"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CA1FB7C-CAD3-4979-BB8E-DDCF03472B9C}" type="datetimeFigureOut">
              <a:rPr lang="en-US"/>
              <a:pPr>
                <a:defRPr/>
              </a:pPr>
              <a:t>5/19/2022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31507D2-9CBF-494B-8A56-EF5DC47183D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6FA2579-1276-4A74-87A1-6D0FE2FF372C}" type="datetimeFigureOut">
              <a:rPr lang="en-US"/>
              <a:pPr>
                <a:defRPr/>
              </a:pPr>
              <a:t>5/19/2022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F546B4A-9340-49C8-807A-7783BD84082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8E265A-1361-4AEA-8A14-E101C8394C8C}" type="datetimeFigureOut">
              <a:rPr lang="en-US"/>
              <a:pPr>
                <a:defRPr/>
              </a:pPr>
              <a:t>5/19/2022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B84815A-3B0E-4997-A765-CDBFE7D7553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8" y="600711"/>
            <a:ext cx="7039244" cy="2556510"/>
          </a:xfrm>
        </p:spPr>
        <p:txBody>
          <a:bodyPr anchor="b"/>
          <a:lstStyle>
            <a:lvl1pPr algn="l">
              <a:defRPr sz="4500" b="1"/>
            </a:lvl1pPr>
          </a:lstStyle>
          <a:p>
            <a:r>
              <a:rPr lang="en-US"/>
              <a:t>Click to edit Master title style</a:t>
            </a:r>
          </a:p>
        </p:txBody>
      </p:sp>
      <p:sp>
        <p:nvSpPr>
          <p:cNvPr id="3" name="Content Placeholder 2"/>
          <p:cNvSpPr>
            <a:spLocks noGrp="1"/>
          </p:cNvSpPr>
          <p:nvPr>
            <p:ph idx="1"/>
          </p:nvPr>
        </p:nvSpPr>
        <p:spPr>
          <a:xfrm>
            <a:off x="8365369" y="600712"/>
            <a:ext cx="11961140" cy="12876848"/>
          </a:xfrm>
        </p:spPr>
        <p:txBody>
          <a:bodyPr/>
          <a:lstStyle>
            <a:lvl1pPr>
              <a:defRPr sz="7300"/>
            </a:lvl1pPr>
            <a:lvl2pPr>
              <a:defRPr sz="64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818" y="3157222"/>
            <a:ext cx="7039244" cy="10320338"/>
          </a:xfrm>
        </p:spPr>
        <p:txBody>
          <a:bodyPr/>
          <a:lstStyle>
            <a:lvl1pPr marL="0" indent="0">
              <a:buNone/>
              <a:defRPr sz="3200"/>
            </a:lvl1pPr>
            <a:lvl2pPr marL="1038964" indent="0">
              <a:buNone/>
              <a:defRPr sz="2800"/>
            </a:lvl2pPr>
            <a:lvl3pPr marL="2077928" indent="0">
              <a:buNone/>
              <a:defRPr sz="2300"/>
            </a:lvl3pPr>
            <a:lvl4pPr marL="3116892" indent="0">
              <a:buNone/>
              <a:defRPr sz="2000"/>
            </a:lvl4pPr>
            <a:lvl5pPr marL="4155856" indent="0">
              <a:buNone/>
              <a:defRPr sz="2000"/>
            </a:lvl5pPr>
            <a:lvl6pPr marL="5194820" indent="0">
              <a:buNone/>
              <a:defRPr sz="2000"/>
            </a:lvl6pPr>
            <a:lvl7pPr marL="6233784" indent="0">
              <a:buNone/>
              <a:defRPr sz="2000"/>
            </a:lvl7pPr>
            <a:lvl8pPr marL="7272748" indent="0">
              <a:buNone/>
              <a:defRPr sz="2000"/>
            </a:lvl8pPr>
            <a:lvl9pPr marL="8311712"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4F6368B-BFDC-4FD9-BB47-0294E095E7C7}" type="datetimeFigureOut">
              <a:rPr lang="en-US"/>
              <a:pPr>
                <a:defRPr/>
              </a:pPr>
              <a:t>5/19/2022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EA0EB0D-B40A-4476-A042-007224BD9F0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30" y="10561319"/>
            <a:ext cx="12837795" cy="1246824"/>
          </a:xfrm>
        </p:spPr>
        <p:txBody>
          <a:bodyPr anchor="b"/>
          <a:lstStyle>
            <a:lvl1pPr algn="l">
              <a:defRPr sz="4500" b="1"/>
            </a:lvl1pPr>
          </a:lstStyle>
          <a:p>
            <a:r>
              <a:rPr lang="en-US"/>
              <a:t>Click to edit Master title style</a:t>
            </a:r>
          </a:p>
        </p:txBody>
      </p:sp>
      <p:sp>
        <p:nvSpPr>
          <p:cNvPr id="3" name="Picture Placeholder 2"/>
          <p:cNvSpPr>
            <a:spLocks noGrp="1"/>
          </p:cNvSpPr>
          <p:nvPr>
            <p:ph type="pic" idx="1"/>
          </p:nvPr>
        </p:nvSpPr>
        <p:spPr>
          <a:xfrm>
            <a:off x="4193830" y="1348106"/>
            <a:ext cx="12837795" cy="9052560"/>
          </a:xfrm>
        </p:spPr>
        <p:txBody>
          <a:bodyPr rtlCol="0">
            <a:normAutofit/>
          </a:bodyPr>
          <a:lstStyle>
            <a:lvl1pPr marL="0" indent="0">
              <a:buNone/>
              <a:defRPr sz="7300"/>
            </a:lvl1pPr>
            <a:lvl2pPr marL="1038964" indent="0">
              <a:buNone/>
              <a:defRPr sz="6400"/>
            </a:lvl2pPr>
            <a:lvl3pPr marL="2077928" indent="0">
              <a:buNone/>
              <a:defRPr sz="5400"/>
            </a:lvl3pPr>
            <a:lvl4pPr marL="3116892" indent="0">
              <a:buNone/>
              <a:defRPr sz="4500"/>
            </a:lvl4pPr>
            <a:lvl5pPr marL="4155856" indent="0">
              <a:buNone/>
              <a:defRPr sz="4500"/>
            </a:lvl5pPr>
            <a:lvl6pPr marL="5194820" indent="0">
              <a:buNone/>
              <a:defRPr sz="4500"/>
            </a:lvl6pPr>
            <a:lvl7pPr marL="6233784" indent="0">
              <a:buNone/>
              <a:defRPr sz="4500"/>
            </a:lvl7pPr>
            <a:lvl8pPr marL="7272748" indent="0">
              <a:buNone/>
              <a:defRPr sz="4500"/>
            </a:lvl8pPr>
            <a:lvl9pPr marL="8311712" indent="0">
              <a:buNone/>
              <a:defRPr sz="4500"/>
            </a:lvl9pPr>
          </a:lstStyle>
          <a:p>
            <a:pPr lvl="0"/>
            <a:endParaRPr lang="en-US" noProof="0" dirty="0"/>
          </a:p>
        </p:txBody>
      </p:sp>
      <p:sp>
        <p:nvSpPr>
          <p:cNvPr id="4" name="Text Placeholder 3"/>
          <p:cNvSpPr>
            <a:spLocks noGrp="1"/>
          </p:cNvSpPr>
          <p:nvPr>
            <p:ph type="body" sz="half" idx="2"/>
          </p:nvPr>
        </p:nvSpPr>
        <p:spPr>
          <a:xfrm>
            <a:off x="4193830" y="11808145"/>
            <a:ext cx="12837795" cy="1770696"/>
          </a:xfrm>
        </p:spPr>
        <p:txBody>
          <a:bodyPr/>
          <a:lstStyle>
            <a:lvl1pPr marL="0" indent="0">
              <a:buNone/>
              <a:defRPr sz="3200"/>
            </a:lvl1pPr>
            <a:lvl2pPr marL="1038964" indent="0">
              <a:buNone/>
              <a:defRPr sz="2800"/>
            </a:lvl2pPr>
            <a:lvl3pPr marL="2077928" indent="0">
              <a:buNone/>
              <a:defRPr sz="2300"/>
            </a:lvl3pPr>
            <a:lvl4pPr marL="3116892" indent="0">
              <a:buNone/>
              <a:defRPr sz="2000"/>
            </a:lvl4pPr>
            <a:lvl5pPr marL="4155856" indent="0">
              <a:buNone/>
              <a:defRPr sz="2000"/>
            </a:lvl5pPr>
            <a:lvl6pPr marL="5194820" indent="0">
              <a:buNone/>
              <a:defRPr sz="2000"/>
            </a:lvl6pPr>
            <a:lvl7pPr marL="6233784" indent="0">
              <a:buNone/>
              <a:defRPr sz="2000"/>
            </a:lvl7pPr>
            <a:lvl8pPr marL="7272748" indent="0">
              <a:buNone/>
              <a:defRPr sz="2000"/>
            </a:lvl8pPr>
            <a:lvl9pPr marL="8311712"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4B24F50-1CD8-4B77-BE20-CFD245A62816}" type="datetimeFigureOut">
              <a:rPr lang="en-US"/>
              <a:pPr>
                <a:defRPr/>
              </a:pPr>
              <a:t>5/19/2022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D18976-4C8D-4EDB-A1D9-42BB65F6CA2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737" y="603441"/>
            <a:ext cx="19256851" cy="2515128"/>
          </a:xfrm>
          <a:prstGeom prst="rect">
            <a:avLst/>
          </a:prstGeom>
          <a:noFill/>
          <a:ln w="9525">
            <a:noFill/>
            <a:miter lim="800000"/>
            <a:headEnd/>
            <a:tailEnd/>
          </a:ln>
        </p:spPr>
        <p:txBody>
          <a:bodyPr vert="horz" wrap="square" lIns="207793" tIns="103897" rIns="207793" bIns="103897"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69737" y="3520863"/>
            <a:ext cx="19256851" cy="9955979"/>
          </a:xfrm>
          <a:prstGeom prst="rect">
            <a:avLst/>
          </a:prstGeom>
          <a:noFill/>
          <a:ln w="9525">
            <a:noFill/>
            <a:miter lim="800000"/>
            <a:headEnd/>
            <a:tailEnd/>
          </a:ln>
        </p:spPr>
        <p:txBody>
          <a:bodyPr vert="horz" wrap="square" lIns="207793" tIns="103897" rIns="207793" bIns="10389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737" y="13983668"/>
            <a:ext cx="4992103" cy="803003"/>
          </a:xfrm>
          <a:prstGeom prst="rect">
            <a:avLst/>
          </a:prstGeom>
        </p:spPr>
        <p:txBody>
          <a:bodyPr vert="horz" lIns="207793" tIns="103897" rIns="207793" bIns="103897" rtlCol="0" anchor="ctr"/>
          <a:lstStyle>
            <a:lvl1pPr algn="l" defTabSz="2077928" fontAlgn="auto">
              <a:spcBef>
                <a:spcPts val="0"/>
              </a:spcBef>
              <a:spcAft>
                <a:spcPts val="0"/>
              </a:spcAft>
              <a:defRPr sz="2800">
                <a:solidFill>
                  <a:schemeClr val="tx1">
                    <a:tint val="75000"/>
                  </a:schemeClr>
                </a:solidFill>
                <a:latin typeface="+mn-lt"/>
              </a:defRPr>
            </a:lvl1pPr>
          </a:lstStyle>
          <a:p>
            <a:pPr>
              <a:defRPr/>
            </a:pPr>
            <a:fld id="{C3649540-97AF-4BB8-BF1D-44EE7EB337A9}" type="datetimeFigureOut">
              <a:rPr lang="en-US"/>
              <a:pPr>
                <a:defRPr/>
              </a:pPr>
              <a:t>5/19/2022</a:t>
            </a:fld>
            <a:endParaRPr lang="en-US" dirty="0"/>
          </a:p>
        </p:txBody>
      </p:sp>
      <p:sp>
        <p:nvSpPr>
          <p:cNvPr id="5" name="Footer Placeholder 4"/>
          <p:cNvSpPr>
            <a:spLocks noGrp="1"/>
          </p:cNvSpPr>
          <p:nvPr>
            <p:ph type="ftr" sz="quarter" idx="3"/>
          </p:nvPr>
        </p:nvSpPr>
        <p:spPr>
          <a:xfrm>
            <a:off x="7310664" y="13983668"/>
            <a:ext cx="6774997" cy="803003"/>
          </a:xfrm>
          <a:prstGeom prst="rect">
            <a:avLst/>
          </a:prstGeom>
        </p:spPr>
        <p:txBody>
          <a:bodyPr vert="horz" lIns="207793" tIns="103897" rIns="207793" bIns="103897" rtlCol="0" anchor="ctr"/>
          <a:lstStyle>
            <a:lvl1pPr algn="ctr" defTabSz="2077928" fontAlgn="auto">
              <a:spcBef>
                <a:spcPts val="0"/>
              </a:spcBef>
              <a:spcAft>
                <a:spcPts val="0"/>
              </a:spcAft>
              <a:defRPr sz="28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5334486" y="13983668"/>
            <a:ext cx="4992103" cy="803003"/>
          </a:xfrm>
          <a:prstGeom prst="rect">
            <a:avLst/>
          </a:prstGeom>
        </p:spPr>
        <p:txBody>
          <a:bodyPr vert="horz" lIns="207793" tIns="103897" rIns="207793" bIns="103897" rtlCol="0" anchor="ctr"/>
          <a:lstStyle>
            <a:lvl1pPr algn="r" defTabSz="2077928" fontAlgn="auto">
              <a:spcBef>
                <a:spcPts val="0"/>
              </a:spcBef>
              <a:spcAft>
                <a:spcPts val="0"/>
              </a:spcAft>
              <a:defRPr sz="2800">
                <a:solidFill>
                  <a:schemeClr val="tx1">
                    <a:tint val="75000"/>
                  </a:schemeClr>
                </a:solidFill>
                <a:latin typeface="+mn-lt"/>
              </a:defRPr>
            </a:lvl1pPr>
          </a:lstStyle>
          <a:p>
            <a:pPr>
              <a:defRPr/>
            </a:pPr>
            <a:fld id="{C8D161DD-CB27-4D32-93F1-1D522049FD1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76450" rtl="0" eaLnBrk="0" fontAlgn="base" hangingPunct="0">
        <a:spcBef>
          <a:spcPct val="0"/>
        </a:spcBef>
        <a:spcAft>
          <a:spcPct val="0"/>
        </a:spcAft>
        <a:defRPr sz="10000" kern="1200">
          <a:solidFill>
            <a:schemeClr val="tx1"/>
          </a:solidFill>
          <a:latin typeface="+mj-lt"/>
          <a:ea typeface="+mj-ea"/>
          <a:cs typeface="+mj-cs"/>
        </a:defRPr>
      </a:lvl1pPr>
      <a:lvl2pPr algn="ctr" defTabSz="2076450" rtl="0" eaLnBrk="0" fontAlgn="base" hangingPunct="0">
        <a:spcBef>
          <a:spcPct val="0"/>
        </a:spcBef>
        <a:spcAft>
          <a:spcPct val="0"/>
        </a:spcAft>
        <a:defRPr sz="10000">
          <a:solidFill>
            <a:schemeClr val="tx1"/>
          </a:solidFill>
          <a:latin typeface="Calibri" pitchFamily="34" charset="0"/>
        </a:defRPr>
      </a:lvl2pPr>
      <a:lvl3pPr algn="ctr" defTabSz="2076450" rtl="0" eaLnBrk="0" fontAlgn="base" hangingPunct="0">
        <a:spcBef>
          <a:spcPct val="0"/>
        </a:spcBef>
        <a:spcAft>
          <a:spcPct val="0"/>
        </a:spcAft>
        <a:defRPr sz="10000">
          <a:solidFill>
            <a:schemeClr val="tx1"/>
          </a:solidFill>
          <a:latin typeface="Calibri" pitchFamily="34" charset="0"/>
        </a:defRPr>
      </a:lvl3pPr>
      <a:lvl4pPr algn="ctr" defTabSz="2076450" rtl="0" eaLnBrk="0" fontAlgn="base" hangingPunct="0">
        <a:spcBef>
          <a:spcPct val="0"/>
        </a:spcBef>
        <a:spcAft>
          <a:spcPct val="0"/>
        </a:spcAft>
        <a:defRPr sz="10000">
          <a:solidFill>
            <a:schemeClr val="tx1"/>
          </a:solidFill>
          <a:latin typeface="Calibri" pitchFamily="34" charset="0"/>
        </a:defRPr>
      </a:lvl4pPr>
      <a:lvl5pPr algn="ctr" defTabSz="2076450" rtl="0" eaLnBrk="0" fontAlgn="base" hangingPunct="0">
        <a:spcBef>
          <a:spcPct val="0"/>
        </a:spcBef>
        <a:spcAft>
          <a:spcPct val="0"/>
        </a:spcAft>
        <a:defRPr sz="10000">
          <a:solidFill>
            <a:schemeClr val="tx1"/>
          </a:solidFill>
          <a:latin typeface="Calibri" pitchFamily="34" charset="0"/>
        </a:defRPr>
      </a:lvl5pPr>
      <a:lvl6pPr marL="457200" algn="ctr" defTabSz="2076450" rtl="0" fontAlgn="base">
        <a:spcBef>
          <a:spcPct val="0"/>
        </a:spcBef>
        <a:spcAft>
          <a:spcPct val="0"/>
        </a:spcAft>
        <a:defRPr sz="10000">
          <a:solidFill>
            <a:schemeClr val="tx1"/>
          </a:solidFill>
          <a:latin typeface="Calibri" pitchFamily="34" charset="0"/>
        </a:defRPr>
      </a:lvl6pPr>
      <a:lvl7pPr marL="914400" algn="ctr" defTabSz="2076450" rtl="0" fontAlgn="base">
        <a:spcBef>
          <a:spcPct val="0"/>
        </a:spcBef>
        <a:spcAft>
          <a:spcPct val="0"/>
        </a:spcAft>
        <a:defRPr sz="10000">
          <a:solidFill>
            <a:schemeClr val="tx1"/>
          </a:solidFill>
          <a:latin typeface="Calibri" pitchFamily="34" charset="0"/>
        </a:defRPr>
      </a:lvl7pPr>
      <a:lvl8pPr marL="1371600" algn="ctr" defTabSz="2076450" rtl="0" fontAlgn="base">
        <a:spcBef>
          <a:spcPct val="0"/>
        </a:spcBef>
        <a:spcAft>
          <a:spcPct val="0"/>
        </a:spcAft>
        <a:defRPr sz="10000">
          <a:solidFill>
            <a:schemeClr val="tx1"/>
          </a:solidFill>
          <a:latin typeface="Calibri" pitchFamily="34" charset="0"/>
        </a:defRPr>
      </a:lvl8pPr>
      <a:lvl9pPr marL="1828800" algn="ctr" defTabSz="2076450" rtl="0" fontAlgn="base">
        <a:spcBef>
          <a:spcPct val="0"/>
        </a:spcBef>
        <a:spcAft>
          <a:spcPct val="0"/>
        </a:spcAft>
        <a:defRPr sz="10000">
          <a:solidFill>
            <a:schemeClr val="tx1"/>
          </a:solidFill>
          <a:latin typeface="Calibri" pitchFamily="34" charset="0"/>
        </a:defRPr>
      </a:lvl9pPr>
    </p:titleStyle>
    <p:bodyStyle>
      <a:lvl1pPr marL="777875" indent="-777875" algn="l" defTabSz="2076450" rtl="0" eaLnBrk="0" fontAlgn="base" hangingPunct="0">
        <a:spcBef>
          <a:spcPct val="20000"/>
        </a:spcBef>
        <a:spcAft>
          <a:spcPct val="0"/>
        </a:spcAft>
        <a:buFont typeface="Arial" charset="0"/>
        <a:buChar char="•"/>
        <a:defRPr sz="7300" kern="1200">
          <a:solidFill>
            <a:schemeClr val="tx1"/>
          </a:solidFill>
          <a:latin typeface="+mn-lt"/>
          <a:ea typeface="+mn-ea"/>
          <a:cs typeface="+mn-cs"/>
        </a:defRPr>
      </a:lvl1pPr>
      <a:lvl2pPr marL="1687513" indent="-649288" algn="l" defTabSz="2076450" rtl="0" eaLnBrk="0" fontAlgn="base" hangingPunct="0">
        <a:spcBef>
          <a:spcPct val="20000"/>
        </a:spcBef>
        <a:spcAft>
          <a:spcPct val="0"/>
        </a:spcAft>
        <a:buFont typeface="Arial" charset="0"/>
        <a:buChar char="–"/>
        <a:defRPr sz="6400" kern="1200">
          <a:solidFill>
            <a:schemeClr val="tx1"/>
          </a:solidFill>
          <a:latin typeface="+mn-lt"/>
          <a:ea typeface="+mn-ea"/>
          <a:cs typeface="+mn-cs"/>
        </a:defRPr>
      </a:lvl2pPr>
      <a:lvl3pPr marL="2597150" indent="-519113" algn="l" defTabSz="2076450" rtl="0" eaLnBrk="0" fontAlgn="base" hangingPunct="0">
        <a:spcBef>
          <a:spcPct val="20000"/>
        </a:spcBef>
        <a:spcAft>
          <a:spcPct val="0"/>
        </a:spcAft>
        <a:buFont typeface="Arial" charset="0"/>
        <a:buChar char="•"/>
        <a:defRPr sz="5400" kern="1200">
          <a:solidFill>
            <a:schemeClr val="tx1"/>
          </a:solidFill>
          <a:latin typeface="+mn-lt"/>
          <a:ea typeface="+mn-ea"/>
          <a:cs typeface="+mn-cs"/>
        </a:defRPr>
      </a:lvl3pPr>
      <a:lvl4pPr marL="3635375" indent="-519113" algn="l" defTabSz="2076450" rtl="0" eaLnBrk="0" fontAlgn="base" hangingPunct="0">
        <a:spcBef>
          <a:spcPct val="20000"/>
        </a:spcBef>
        <a:spcAft>
          <a:spcPct val="0"/>
        </a:spcAft>
        <a:buFont typeface="Arial" charset="0"/>
        <a:buChar char="–"/>
        <a:defRPr sz="4500" kern="1200">
          <a:solidFill>
            <a:schemeClr val="tx1"/>
          </a:solidFill>
          <a:latin typeface="+mn-lt"/>
          <a:ea typeface="+mn-ea"/>
          <a:cs typeface="+mn-cs"/>
        </a:defRPr>
      </a:lvl4pPr>
      <a:lvl5pPr marL="4675188" indent="-519113" algn="l" defTabSz="2076450" rtl="0" eaLnBrk="0" fontAlgn="base" hangingPunct="0">
        <a:spcBef>
          <a:spcPct val="20000"/>
        </a:spcBef>
        <a:spcAft>
          <a:spcPct val="0"/>
        </a:spcAft>
        <a:buFont typeface="Arial" charset="0"/>
        <a:buChar char="»"/>
        <a:defRPr sz="4500" kern="1200">
          <a:solidFill>
            <a:schemeClr val="tx1"/>
          </a:solidFill>
          <a:latin typeface="+mn-lt"/>
          <a:ea typeface="+mn-ea"/>
          <a:cs typeface="+mn-cs"/>
        </a:defRPr>
      </a:lvl5pPr>
      <a:lvl6pPr marL="5714302"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53266"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792230"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31194"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en-US"/>
      </a:defPPr>
      <a:lvl1pPr marL="0" algn="l" defTabSz="2077928" rtl="0" eaLnBrk="1" latinLnBrk="0" hangingPunct="1">
        <a:defRPr sz="4100" kern="1200">
          <a:solidFill>
            <a:schemeClr val="tx1"/>
          </a:solidFill>
          <a:latin typeface="+mn-lt"/>
          <a:ea typeface="+mn-ea"/>
          <a:cs typeface="+mn-cs"/>
        </a:defRPr>
      </a:lvl1pPr>
      <a:lvl2pPr marL="1038964" algn="l" defTabSz="2077928" rtl="0" eaLnBrk="1" latinLnBrk="0" hangingPunct="1">
        <a:defRPr sz="4100" kern="1200">
          <a:solidFill>
            <a:schemeClr val="tx1"/>
          </a:solidFill>
          <a:latin typeface="+mn-lt"/>
          <a:ea typeface="+mn-ea"/>
          <a:cs typeface="+mn-cs"/>
        </a:defRPr>
      </a:lvl2pPr>
      <a:lvl3pPr marL="2077928" algn="l" defTabSz="2077928" rtl="0" eaLnBrk="1" latinLnBrk="0" hangingPunct="1">
        <a:defRPr sz="4100" kern="1200">
          <a:solidFill>
            <a:schemeClr val="tx1"/>
          </a:solidFill>
          <a:latin typeface="+mn-lt"/>
          <a:ea typeface="+mn-ea"/>
          <a:cs typeface="+mn-cs"/>
        </a:defRPr>
      </a:lvl3pPr>
      <a:lvl4pPr marL="3116892" algn="l" defTabSz="2077928" rtl="0" eaLnBrk="1" latinLnBrk="0" hangingPunct="1">
        <a:defRPr sz="4100" kern="1200">
          <a:solidFill>
            <a:schemeClr val="tx1"/>
          </a:solidFill>
          <a:latin typeface="+mn-lt"/>
          <a:ea typeface="+mn-ea"/>
          <a:cs typeface="+mn-cs"/>
        </a:defRPr>
      </a:lvl4pPr>
      <a:lvl5pPr marL="4155856" algn="l" defTabSz="2077928" rtl="0" eaLnBrk="1" latinLnBrk="0" hangingPunct="1">
        <a:defRPr sz="4100" kern="1200">
          <a:solidFill>
            <a:schemeClr val="tx1"/>
          </a:solidFill>
          <a:latin typeface="+mn-lt"/>
          <a:ea typeface="+mn-ea"/>
          <a:cs typeface="+mn-cs"/>
        </a:defRPr>
      </a:lvl5pPr>
      <a:lvl6pPr marL="5194820" algn="l" defTabSz="2077928" rtl="0" eaLnBrk="1" latinLnBrk="0" hangingPunct="1">
        <a:defRPr sz="4100" kern="1200">
          <a:solidFill>
            <a:schemeClr val="tx1"/>
          </a:solidFill>
          <a:latin typeface="+mn-lt"/>
          <a:ea typeface="+mn-ea"/>
          <a:cs typeface="+mn-cs"/>
        </a:defRPr>
      </a:lvl6pPr>
      <a:lvl7pPr marL="6233784" algn="l" defTabSz="2077928" rtl="0" eaLnBrk="1" latinLnBrk="0" hangingPunct="1">
        <a:defRPr sz="4100" kern="1200">
          <a:solidFill>
            <a:schemeClr val="tx1"/>
          </a:solidFill>
          <a:latin typeface="+mn-lt"/>
          <a:ea typeface="+mn-ea"/>
          <a:cs typeface="+mn-cs"/>
        </a:defRPr>
      </a:lvl7pPr>
      <a:lvl8pPr marL="7272748" algn="l" defTabSz="2077928" rtl="0" eaLnBrk="1" latinLnBrk="0" hangingPunct="1">
        <a:defRPr sz="4100" kern="1200">
          <a:solidFill>
            <a:schemeClr val="tx1"/>
          </a:solidFill>
          <a:latin typeface="+mn-lt"/>
          <a:ea typeface="+mn-ea"/>
          <a:cs typeface="+mn-cs"/>
        </a:defRPr>
      </a:lvl8pPr>
      <a:lvl9pPr marL="8311712" algn="l" defTabSz="2077928"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21396325" cy="2269137"/>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584" tIns="32292" rIns="64584" bIns="32292" anchor="ctr"/>
          <a:lstStyle/>
          <a:p>
            <a:pPr algn="ctr" defTabSz="2077928" fontAlgn="auto">
              <a:spcBef>
                <a:spcPts val="0"/>
              </a:spcBef>
              <a:spcAft>
                <a:spcPts val="0"/>
              </a:spcAft>
              <a:defRPr/>
            </a:pPr>
            <a:endParaRPr lang="en-GB" sz="7100" dirty="0">
              <a:latin typeface="Bookman Old Style" pitchFamily="18" charset="0"/>
            </a:endParaRPr>
          </a:p>
          <a:p>
            <a:pPr algn="ctr" defTabSz="2077928" fontAlgn="auto">
              <a:spcBef>
                <a:spcPts val="0"/>
              </a:spcBef>
              <a:spcAft>
                <a:spcPts val="0"/>
              </a:spcAft>
              <a:defRPr/>
            </a:pPr>
            <a:endParaRPr lang="en-GB" sz="7100" b="1" dirty="0">
              <a:solidFill>
                <a:schemeClr val="bg1"/>
              </a:solidFill>
              <a:latin typeface="Bookman Old Style" pitchFamily="18" charset="0"/>
            </a:endParaRPr>
          </a:p>
          <a:p>
            <a:pPr algn="ctr" defTabSz="2077928" fontAlgn="auto">
              <a:spcBef>
                <a:spcPts val="0"/>
              </a:spcBef>
              <a:spcAft>
                <a:spcPts val="0"/>
              </a:spcAft>
              <a:defRPr/>
            </a:pPr>
            <a:r>
              <a:rPr lang="en-US" sz="4400" b="1" dirty="0">
                <a:solidFill>
                  <a:schemeClr val="tx1"/>
                </a:solidFill>
                <a:latin typeface="Times New Roman" panose="02020603050405020304" pitchFamily="18" charset="0"/>
                <a:cs typeface="Times New Roman" panose="02020603050405020304" pitchFamily="18" charset="0"/>
              </a:rPr>
              <a:t>5G Network Slicing</a:t>
            </a:r>
          </a:p>
          <a:p>
            <a:pPr algn="ctr" defTabSz="2077928" fontAlgn="auto">
              <a:spcBef>
                <a:spcPts val="0"/>
              </a:spcBef>
              <a:spcAft>
                <a:spcPts val="0"/>
              </a:spcAft>
              <a:defRPr/>
            </a:pPr>
            <a:r>
              <a:rPr lang="en-GB" sz="3200" dirty="0">
                <a:solidFill>
                  <a:schemeClr val="tx1"/>
                </a:solidFill>
                <a:latin typeface="Times New Roman" panose="02020603050405020304" pitchFamily="18" charset="0"/>
                <a:cs typeface="Times New Roman" panose="02020603050405020304" pitchFamily="18" charset="0"/>
              </a:rPr>
              <a:t>Prateek Patil, Adnan Ladji, Yash Mahale, Suraj Baddi</a:t>
            </a:r>
          </a:p>
          <a:p>
            <a:pPr algn="ctr" defTabSz="2077928" fontAlgn="auto">
              <a:spcBef>
                <a:spcPts val="0"/>
              </a:spcBef>
              <a:spcAft>
                <a:spcPts val="0"/>
              </a:spcAft>
              <a:defRPr/>
            </a:pPr>
            <a:r>
              <a:rPr lang="en-GB" sz="3200" dirty="0">
                <a:solidFill>
                  <a:schemeClr val="tx1">
                    <a:lumMod val="95000"/>
                    <a:lumOff val="5000"/>
                  </a:schemeClr>
                </a:solidFill>
                <a:latin typeface="Times New Roman" panose="02020603050405020304" pitchFamily="18" charset="0"/>
                <a:cs typeface="Times New Roman" panose="02020603050405020304" pitchFamily="18" charset="0"/>
              </a:rPr>
              <a:t>Guide: </a:t>
            </a:r>
            <a:r>
              <a:rPr lang="en-IN" sz="3200" b="0" i="0" u="none" strike="noStrike" baseline="0" dirty="0">
                <a:solidFill>
                  <a:schemeClr val="tx1">
                    <a:lumMod val="95000"/>
                    <a:lumOff val="5000"/>
                  </a:schemeClr>
                </a:solidFill>
                <a:latin typeface="Times New Roman" panose="02020603050405020304" pitchFamily="18" charset="0"/>
                <a:cs typeface="Times New Roman" panose="02020603050405020304" pitchFamily="18" charset="0"/>
              </a:rPr>
              <a:t>Shamshuddin K, Naveen K N</a:t>
            </a:r>
            <a:endParaRPr lang="en-GB" sz="32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defTabSz="2077928" fontAlgn="auto">
              <a:spcBef>
                <a:spcPts val="0"/>
              </a:spcBef>
              <a:spcAft>
                <a:spcPts val="0"/>
              </a:spcAft>
              <a:defRPr/>
            </a:pPr>
            <a:r>
              <a:rPr lang="en-GB" sz="3200" dirty="0">
                <a:solidFill>
                  <a:schemeClr val="tx1"/>
                </a:solidFill>
                <a:latin typeface="Times New Roman" panose="02020603050405020304" pitchFamily="18" charset="0"/>
                <a:cs typeface="Times New Roman" panose="02020603050405020304" pitchFamily="18" charset="0"/>
              </a:rPr>
              <a:t>School of Electronics and Communication</a:t>
            </a:r>
          </a:p>
          <a:p>
            <a:pPr algn="ctr" defTabSz="2077928" fontAlgn="auto">
              <a:spcBef>
                <a:spcPts val="0"/>
              </a:spcBef>
              <a:spcAft>
                <a:spcPts val="0"/>
              </a:spcAft>
              <a:defRPr/>
            </a:pPr>
            <a:endParaRPr lang="en-GB" sz="3200" dirty="0">
              <a:solidFill>
                <a:schemeClr val="tx1"/>
              </a:solidFill>
              <a:latin typeface="Bookman Old Style" pitchFamily="18" charset="0"/>
            </a:endParaRPr>
          </a:p>
          <a:p>
            <a:pPr algn="ctr" defTabSz="2077928" fontAlgn="auto">
              <a:spcBef>
                <a:spcPts val="0"/>
              </a:spcBef>
              <a:spcAft>
                <a:spcPts val="0"/>
              </a:spcAft>
              <a:defRPr/>
            </a:pPr>
            <a:endParaRPr lang="en-GB" sz="3600" dirty="0">
              <a:latin typeface="Bookman Old Style" pitchFamily="18" charset="0"/>
            </a:endParaRPr>
          </a:p>
          <a:p>
            <a:pPr algn="ctr" defTabSz="2077928" fontAlgn="auto">
              <a:spcBef>
                <a:spcPts val="0"/>
              </a:spcBef>
              <a:spcAft>
                <a:spcPts val="0"/>
              </a:spcAft>
              <a:defRPr/>
            </a:pPr>
            <a:endParaRPr lang="en-US" sz="7100" dirty="0">
              <a:latin typeface="Bookman Old Style" pitchFamily="18" charset="0"/>
            </a:endParaRPr>
          </a:p>
        </p:txBody>
      </p:sp>
      <p:sp>
        <p:nvSpPr>
          <p:cNvPr id="210" name="Rectangle 209"/>
          <p:cNvSpPr/>
          <p:nvPr/>
        </p:nvSpPr>
        <p:spPr>
          <a:xfrm>
            <a:off x="7022501" y="2426902"/>
            <a:ext cx="7543800" cy="11664732"/>
          </a:xfrm>
          <a:prstGeom prst="rect">
            <a:avLst/>
          </a:prstGeom>
          <a:solidFill>
            <a:schemeClr val="accent3">
              <a:lumMod val="40000"/>
              <a:lumOff val="60000"/>
            </a:schemeClr>
          </a:solidFill>
        </p:spPr>
        <p:txBody>
          <a:bodyPr wrap="square">
            <a:spAutoFit/>
          </a:bodyPr>
          <a:lstStyle/>
          <a:p>
            <a:pPr algn="ctr"/>
            <a:r>
              <a:rPr lang="en-GB" sz="3200" b="1" dirty="0">
                <a:latin typeface="Times New Roman" panose="02020603050405020304" pitchFamily="18" charset="0"/>
                <a:cs typeface="Times New Roman" panose="02020603050405020304" pitchFamily="18" charset="0"/>
              </a:rPr>
              <a:t>Proposed Framework</a:t>
            </a: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US" sz="3600" b="1" dirty="0">
              <a:latin typeface="Bookman Old Style" pitchFamily="18" charset="0"/>
              <a:cs typeface="Arial" pitchFamily="34" charset="0"/>
            </a:endParaRPr>
          </a:p>
          <a:p>
            <a:pPr algn="ctr"/>
            <a:endParaRPr lang="en-US" sz="3600" b="1" dirty="0">
              <a:latin typeface="Bookman Old Style" pitchFamily="18" charset="0"/>
              <a:cs typeface="Arial" pitchFamily="34" charset="0"/>
            </a:endParaRPr>
          </a:p>
        </p:txBody>
      </p:sp>
      <p:sp>
        <p:nvSpPr>
          <p:cNvPr id="55" name="Rectangle 54"/>
          <p:cNvSpPr/>
          <p:nvPr/>
        </p:nvSpPr>
        <p:spPr>
          <a:xfrm>
            <a:off x="292800" y="2438400"/>
            <a:ext cx="6364606" cy="584775"/>
          </a:xfrm>
          <a:prstGeom prst="rect">
            <a:avLst/>
          </a:prstGeom>
          <a:solidFill>
            <a:schemeClr val="accent3">
              <a:lumMod val="40000"/>
              <a:lumOff val="60000"/>
            </a:schemeClr>
          </a:solidFill>
        </p:spPr>
        <p:txBody>
          <a:bodyPr wrap="square">
            <a:spAutoFit/>
          </a:bodyPr>
          <a:lstStyle/>
          <a:p>
            <a:pPr algn="ct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Problem statement</a:t>
            </a:r>
            <a:endParaRPr lang="en-GB"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07158" y="3204373"/>
            <a:ext cx="6389025" cy="707886"/>
          </a:xfrm>
          <a:prstGeom prst="rect">
            <a:avLst/>
          </a:prstGeom>
          <a:noFill/>
        </p:spPr>
        <p:txBody>
          <a:bodyPr wrap="square" rtlCol="0">
            <a:spAutoFit/>
          </a:bodyPr>
          <a:lstStyle/>
          <a:p>
            <a:pPr algn="just"/>
            <a:r>
              <a:rPr lang="en-US" sz="2000" b="0" i="0" u="none" strike="noStrike" baseline="0" dirty="0">
                <a:latin typeface="Times New Roman" panose="02020603050405020304" pitchFamily="18" charset="0"/>
                <a:cs typeface="Times New Roman" panose="02020603050405020304" pitchFamily="18" charset="0"/>
              </a:rPr>
              <a:t>Simulate and Analyze 5G Network Slicing using open-source software for different use-cases.</a:t>
            </a: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45938" y="7552625"/>
            <a:ext cx="6258743"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Our project’s major purpose was to learn more about 5G architecture, as well as 5G applications and use cases where Network Slicing is used. </a:t>
            </a:r>
          </a:p>
          <a:p>
            <a:pPr marL="285750" indent="-285750" algn="just">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With the growing number of users and the industry, developing technologies on top of current infrastructure to meet a variety of purposes is more crucial than ever. As a result, we simulated RAN slicing with real-time impacting parameters such as bandwidth and QoS Class for each slice. Slicing not only increases efficiency but also lowers development costs significantly.</a:t>
            </a:r>
            <a:endParaRPr lang="en-US"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4830765" y="10249678"/>
            <a:ext cx="6271665" cy="3785652"/>
          </a:xfrm>
          <a:prstGeom prst="rect">
            <a:avLst/>
          </a:prstGeom>
          <a:noFill/>
        </p:spPr>
        <p:txBody>
          <a:bodyPr wrap="square" rtlCol="0">
            <a:spAutoFit/>
          </a:bodyPr>
          <a:lstStyle/>
          <a:p>
            <a:pPr algn="just"/>
            <a:r>
              <a:rPr lang="en-US" sz="2000" b="0" i="0" u="none" strike="noStrike" baseline="0" dirty="0">
                <a:latin typeface="Times New Roman" panose="02020603050405020304" pitchFamily="18" charset="0"/>
                <a:cs typeface="Times New Roman" panose="02020603050405020304" pitchFamily="18" charset="0"/>
              </a:rPr>
              <a:t>In this project, we have simulated RAN slicing where the base station’s radio spectrum is divided to provide service to different use-cases. There are 3 main use cases currently mentioned in the</a:t>
            </a: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standard to cater to a different set of users. RAN slicing is the main establishment between the use and the base station. It is the main part of the End-to-End slice as it creates the initial connection between the user and the base station and allocates the required bandwidth for each user based on the slice requested by the connected user. As a result, we investigated various simulation tools. We chose Slicesim from a variety of tools to simulate the 3 slicing use-cases and examine the various performance metrics.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27" name="Picture 3"/>
          <p:cNvPicPr>
            <a:picLocks noChangeAspect="1" noChangeArrowheads="1"/>
          </p:cNvPicPr>
          <p:nvPr/>
        </p:nvPicPr>
        <p:blipFill>
          <a:blip r:embed="rId3"/>
          <a:srcRect l="11111" t="13331" r="11111" b="12595"/>
          <a:stretch>
            <a:fillRect/>
          </a:stretch>
        </p:blipFill>
        <p:spPr bwMode="auto">
          <a:xfrm>
            <a:off x="307158" y="178223"/>
            <a:ext cx="1931124" cy="1862155"/>
          </a:xfrm>
          <a:prstGeom prst="rect">
            <a:avLst/>
          </a:prstGeom>
          <a:noFill/>
          <a:ln w="9525">
            <a:noFill/>
            <a:miter lim="800000"/>
            <a:headEnd/>
            <a:tailEnd/>
          </a:ln>
          <a:effectLst/>
        </p:spPr>
      </p:pic>
      <p:sp>
        <p:nvSpPr>
          <p:cNvPr id="25" name="Rectangle 24">
            <a:extLst>
              <a:ext uri="{FF2B5EF4-FFF2-40B4-BE49-F238E27FC236}">
                <a16:creationId xmlns:a16="http://schemas.microsoft.com/office/drawing/2014/main" id="{1CF42CC7-4238-4C36-A72C-BEDEB9B8EDE2}"/>
              </a:ext>
            </a:extLst>
          </p:cNvPr>
          <p:cNvSpPr/>
          <p:nvPr/>
        </p:nvSpPr>
        <p:spPr>
          <a:xfrm>
            <a:off x="292565" y="4093457"/>
            <a:ext cx="6364607" cy="584775"/>
          </a:xfrm>
          <a:prstGeom prst="rect">
            <a:avLst/>
          </a:prstGeom>
          <a:solidFill>
            <a:schemeClr val="accent3">
              <a:lumMod val="40000"/>
              <a:lumOff val="60000"/>
            </a:schemeClr>
          </a:solid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Objectives</a:t>
            </a:r>
            <a:endParaRPr lang="en-GB" sz="3200" b="1"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1809D993-4ABF-4480-902C-BF21BCD210EB}"/>
              </a:ext>
            </a:extLst>
          </p:cNvPr>
          <p:cNvSpPr/>
          <p:nvPr/>
        </p:nvSpPr>
        <p:spPr>
          <a:xfrm>
            <a:off x="292565" y="6918198"/>
            <a:ext cx="6364607" cy="584775"/>
          </a:xfrm>
          <a:prstGeom prst="rect">
            <a:avLst/>
          </a:prstGeom>
          <a:solidFill>
            <a:schemeClr val="accent3">
              <a:lumMod val="40000"/>
              <a:lumOff val="60000"/>
            </a:schemeClr>
          </a:solid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Contributions</a:t>
            </a:r>
            <a:endParaRPr lang="en-GB" sz="3200" b="1"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71ACC503-9164-444C-A508-F5A44A980F26}"/>
              </a:ext>
            </a:extLst>
          </p:cNvPr>
          <p:cNvSpPr/>
          <p:nvPr/>
        </p:nvSpPr>
        <p:spPr>
          <a:xfrm>
            <a:off x="314958" y="10838089"/>
            <a:ext cx="6350014" cy="584775"/>
          </a:xfrm>
          <a:prstGeom prst="rect">
            <a:avLst/>
          </a:prstGeom>
          <a:solidFill>
            <a:schemeClr val="accent3">
              <a:lumMod val="40000"/>
              <a:lumOff val="60000"/>
            </a:schemeClr>
          </a:solidFill>
        </p:spPr>
        <p:txBody>
          <a:bodyPr wrap="square">
            <a:spAutoFit/>
          </a:bodyPr>
          <a:lstStyle/>
          <a:p>
            <a:pPr algn="ctr" defTabSz="2077928" fontAlgn="auto">
              <a:spcBef>
                <a:spcPts val="0"/>
              </a:spcBef>
              <a:spcAft>
                <a:spcPts val="0"/>
              </a:spcAft>
              <a:defRPr/>
            </a:pPr>
            <a:r>
              <a:rPr lang="en-GB" sz="3200" b="1" dirty="0">
                <a:latin typeface="Times New Roman" panose="02020603050405020304" pitchFamily="18" charset="0"/>
                <a:cs typeface="Times New Roman" panose="02020603050405020304" pitchFamily="18" charset="0"/>
              </a:rPr>
              <a:t>Literature survey</a:t>
            </a:r>
            <a:endParaRPr lang="en-US" sz="3200" b="1"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322AE40A-F12C-49A4-840C-844E1BE56994}"/>
              </a:ext>
            </a:extLst>
          </p:cNvPr>
          <p:cNvSpPr/>
          <p:nvPr/>
        </p:nvSpPr>
        <p:spPr>
          <a:xfrm>
            <a:off x="14892619" y="9455421"/>
            <a:ext cx="6200142" cy="584775"/>
          </a:xfrm>
          <a:prstGeom prst="rect">
            <a:avLst/>
          </a:prstGeom>
          <a:solidFill>
            <a:schemeClr val="accent3">
              <a:lumMod val="40000"/>
              <a:lumOff val="60000"/>
            </a:schemeClr>
          </a:solid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Conclusions</a:t>
            </a:r>
            <a:endParaRPr lang="en-GB" sz="3200" b="1"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6E4661EB-FE93-44E2-8BCE-96FA2F782619}"/>
              </a:ext>
            </a:extLst>
          </p:cNvPr>
          <p:cNvSpPr/>
          <p:nvPr/>
        </p:nvSpPr>
        <p:spPr>
          <a:xfrm>
            <a:off x="14931396" y="2431622"/>
            <a:ext cx="6172129" cy="584775"/>
          </a:xfrm>
          <a:prstGeom prst="rect">
            <a:avLst/>
          </a:prstGeom>
          <a:solidFill>
            <a:schemeClr val="accent3">
              <a:lumMod val="40000"/>
              <a:lumOff val="60000"/>
            </a:schemeClr>
          </a:solid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Results</a:t>
            </a:r>
          </a:p>
        </p:txBody>
      </p:sp>
      <p:sp>
        <p:nvSpPr>
          <p:cNvPr id="30" name="TextBox 29">
            <a:extLst>
              <a:ext uri="{FF2B5EF4-FFF2-40B4-BE49-F238E27FC236}">
                <a16:creationId xmlns:a16="http://schemas.microsoft.com/office/drawing/2014/main" id="{6A0E5BB2-271A-47A8-ADD5-2F9FB85075ED}"/>
              </a:ext>
            </a:extLst>
          </p:cNvPr>
          <p:cNvSpPr txBox="1"/>
          <p:nvPr/>
        </p:nvSpPr>
        <p:spPr>
          <a:xfrm>
            <a:off x="268147" y="4837670"/>
            <a:ext cx="6389025" cy="1938992"/>
          </a:xfrm>
          <a:prstGeom prst="rect">
            <a:avLst/>
          </a:prstGeom>
          <a:noFill/>
        </p:spPr>
        <p:txBody>
          <a:bodyPr wrap="square" rtlCol="0">
            <a:spAutoFit/>
          </a:bodyPr>
          <a:lstStyle/>
          <a:p>
            <a:pPr algn="just"/>
            <a:r>
              <a:rPr lang="en-US" sz="2000" b="0" i="0" u="none" strike="noStrike" baseline="0" dirty="0">
                <a:latin typeface="Times New Roman" panose="02020603050405020304" pitchFamily="18" charset="0"/>
                <a:cs typeface="Times New Roman" panose="02020603050405020304" pitchFamily="18" charset="0"/>
              </a:rPr>
              <a:t>The following are the key objectives on which we focused:</a:t>
            </a:r>
          </a:p>
          <a:p>
            <a:pPr marL="342900" indent="-342900" algn="just">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To Understand the concept of 5G and Network Slicing.</a:t>
            </a:r>
          </a:p>
          <a:p>
            <a:pPr marL="342900" indent="-342900" algn="just">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To Explore various simulation tools available for Network Slicing.</a:t>
            </a:r>
          </a:p>
          <a:p>
            <a:pPr marL="342900" indent="-342900" algn="just">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To simulate 3 use-cases of 5G Network slicing.</a:t>
            </a:r>
          </a:p>
          <a:p>
            <a:pPr marL="342900" indent="-342900" algn="just">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To analyze the results obtained from the simulation.</a:t>
            </a:r>
            <a:endParaRPr lang="en-US" sz="2000" dirty="0">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D7815F36-E8E9-58D4-418C-943752409824}"/>
              </a:ext>
            </a:extLst>
          </p:cNvPr>
          <p:cNvSpPr/>
          <p:nvPr/>
        </p:nvSpPr>
        <p:spPr>
          <a:xfrm>
            <a:off x="0" y="14249400"/>
            <a:ext cx="21396325" cy="838200"/>
          </a:xfrm>
          <a:prstGeom prst="rect">
            <a:avLst/>
          </a:prstGeom>
          <a:solidFill>
            <a:schemeClr val="accent3">
              <a:lumMod val="60000"/>
              <a:lumOff val="40000"/>
            </a:schemeClr>
          </a:solidFill>
          <a:ln>
            <a:solidFill>
              <a:schemeClr val="accent5">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rgbClr val="C00000"/>
                </a:solidFill>
                <a:latin typeface="Bookman Old Style" pitchFamily="18" charset="0"/>
              </a:rPr>
              <a:t>Minor Project-2021-22</a:t>
            </a:r>
          </a:p>
        </p:txBody>
      </p:sp>
      <p:sp>
        <p:nvSpPr>
          <p:cNvPr id="20" name="TextBox 19">
            <a:extLst>
              <a:ext uri="{FF2B5EF4-FFF2-40B4-BE49-F238E27FC236}">
                <a16:creationId xmlns:a16="http://schemas.microsoft.com/office/drawing/2014/main" id="{A293EBBA-08AD-5ABA-B5D8-4835FBCD9FB7}"/>
              </a:ext>
            </a:extLst>
          </p:cNvPr>
          <p:cNvSpPr txBox="1"/>
          <p:nvPr/>
        </p:nvSpPr>
        <p:spPr>
          <a:xfrm>
            <a:off x="7234980" y="6283850"/>
            <a:ext cx="7217787" cy="8094524"/>
          </a:xfrm>
          <a:prstGeom prst="rect">
            <a:avLst/>
          </a:prstGeom>
          <a:noFill/>
        </p:spPr>
        <p:txBody>
          <a:bodyPr wrap="square" rtlCol="0">
            <a:spAutoFit/>
          </a:bodyPr>
          <a:lstStyle/>
          <a:p>
            <a:pPr algn="just"/>
            <a:r>
              <a:rPr lang="en-US" sz="2000" b="0" i="0" dirty="0">
                <a:effectLst/>
                <a:latin typeface="Times New Roman" panose="02020603050405020304" pitchFamily="18" charset="0"/>
                <a:cs typeface="Times New Roman" panose="02020603050405020304" pitchFamily="18" charset="0"/>
              </a:rPr>
              <a:t>5G network slicing is the use of network virtualization to </a:t>
            </a:r>
            <a:r>
              <a:rPr lang="en-US" sz="2000" b="1" i="0" dirty="0">
                <a:effectLst/>
                <a:latin typeface="Times New Roman" panose="02020603050405020304" pitchFamily="18" charset="0"/>
                <a:cs typeface="Times New Roman" panose="02020603050405020304" pitchFamily="18" charset="0"/>
              </a:rPr>
              <a:t>divide single network connections into multiple distinct virtual connections</a:t>
            </a:r>
            <a:r>
              <a:rPr lang="en-US" sz="2000" b="0" i="0" dirty="0">
                <a:effectLst/>
                <a:latin typeface="Times New Roman" panose="02020603050405020304" pitchFamily="18" charset="0"/>
                <a:cs typeface="Times New Roman" panose="02020603050405020304" pitchFamily="18" charset="0"/>
              </a:rPr>
              <a:t> that provide different amounts of resources to a </a:t>
            </a:r>
            <a:r>
              <a:rPr lang="en-US" sz="2000" b="1" i="0" dirty="0">
                <a:effectLst/>
                <a:latin typeface="Times New Roman" panose="02020603050405020304" pitchFamily="18" charset="0"/>
                <a:cs typeface="Times New Roman" panose="02020603050405020304" pitchFamily="18" charset="0"/>
              </a:rPr>
              <a:t>different type of traffic</a:t>
            </a:r>
            <a:r>
              <a:rPr lang="en-US" sz="2000" b="0" i="0" dirty="0">
                <a:effectLst/>
                <a:latin typeface="Times New Roman" panose="02020603050405020304" pitchFamily="18" charset="0"/>
                <a:cs typeface="Times New Roman" panose="02020603050405020304" pitchFamily="18" charset="0"/>
              </a:rPr>
              <a:t>. RAN is the part of an end-to-end network that exists between the UE and the base station. The entire base station spectrum is divided to provide services to different applications using frequency division multiplexing. </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A base station has slices in it tailored for different needs such as </a:t>
            </a:r>
          </a:p>
          <a:p>
            <a:pPr marL="342900" indent="-342900" algn="just">
              <a:buFont typeface="Arial" panose="020B0604020202020204" pitchFamily="34" charset="0"/>
              <a:buChar char="•"/>
            </a:pPr>
            <a:r>
              <a:rPr lang="en-IN" sz="2000" b="0" i="0" u="none" strike="noStrike" baseline="0" dirty="0">
                <a:solidFill>
                  <a:srgbClr val="000000"/>
                </a:solidFill>
                <a:latin typeface="Times New Roman" panose="02020603050405020304" pitchFamily="18" charset="0"/>
                <a:cs typeface="Times New Roman" panose="02020603050405020304" pitchFamily="18" charset="0"/>
              </a:rPr>
              <a:t>Guaranteed / Min bandwidth</a:t>
            </a:r>
          </a:p>
          <a:p>
            <a:pPr marL="342900" indent="-342900" algn="just">
              <a:buFont typeface="Arial" panose="020B0604020202020204" pitchFamily="34" charset="0"/>
              <a:buChar char="•"/>
            </a:pPr>
            <a:r>
              <a:rPr lang="en-IN" sz="2000" b="0" i="0" u="none" strike="noStrike" baseline="0" dirty="0">
                <a:solidFill>
                  <a:srgbClr val="000000"/>
                </a:solidFill>
                <a:latin typeface="Times New Roman" panose="02020603050405020304" pitchFamily="18" charset="0"/>
                <a:cs typeface="Times New Roman" panose="02020603050405020304" pitchFamily="18" charset="0"/>
              </a:rPr>
              <a:t>Max bandwidth</a:t>
            </a:r>
          </a:p>
          <a:p>
            <a:pPr marL="342900" indent="-342900" algn="just">
              <a:buFont typeface="Arial" panose="020B0604020202020204" pitchFamily="34" charset="0"/>
              <a:buChar char="•"/>
            </a:pPr>
            <a:r>
              <a:rPr lang="en-IN" sz="2000" b="0" i="0" u="none" strike="noStrike" baseline="0" dirty="0">
                <a:solidFill>
                  <a:srgbClr val="000000"/>
                </a:solidFill>
                <a:latin typeface="Times New Roman" panose="02020603050405020304" pitchFamily="18" charset="0"/>
                <a:cs typeface="Times New Roman" panose="02020603050405020304" pitchFamily="18" charset="0"/>
              </a:rPr>
              <a:t>Allocated throughput</a:t>
            </a:r>
          </a:p>
          <a:p>
            <a:pPr marL="342900" indent="-342900" algn="just">
              <a:buFont typeface="Arial" panose="020B0604020202020204" pitchFamily="34" charset="0"/>
              <a:buChar char="•"/>
            </a:pPr>
            <a:r>
              <a:rPr lang="en-IN" sz="2000" b="0" i="0" u="none" strike="noStrike" baseline="0" dirty="0">
                <a:solidFill>
                  <a:srgbClr val="000000"/>
                </a:solidFill>
                <a:latin typeface="Times New Roman" panose="02020603050405020304" pitchFamily="18" charset="0"/>
                <a:cs typeface="Times New Roman" panose="02020603050405020304" pitchFamily="18" charset="0"/>
              </a:rPr>
              <a:t>QoS class</a:t>
            </a:r>
          </a:p>
          <a:p>
            <a:pPr algn="just"/>
            <a:r>
              <a:rPr lang="en-IN" sz="2000" dirty="0">
                <a:solidFill>
                  <a:srgbClr val="000000"/>
                </a:solidFill>
                <a:latin typeface="Times New Roman" panose="02020603050405020304" pitchFamily="18" charset="0"/>
                <a:cs typeface="Times New Roman" panose="02020603050405020304" pitchFamily="18" charset="0"/>
              </a:rPr>
              <a:t>Each slice in the base station/</a:t>
            </a:r>
            <a:r>
              <a:rPr lang="en-IN" sz="2000" dirty="0" err="1">
                <a:solidFill>
                  <a:srgbClr val="000000"/>
                </a:solidFill>
                <a:latin typeface="Times New Roman" panose="02020603050405020304" pitchFamily="18" charset="0"/>
                <a:cs typeface="Times New Roman" panose="02020603050405020304" pitchFamily="18" charset="0"/>
              </a:rPr>
              <a:t>gNB</a:t>
            </a:r>
            <a:r>
              <a:rPr lang="en-IN" sz="2000" dirty="0">
                <a:solidFill>
                  <a:srgbClr val="000000"/>
                </a:solidFill>
                <a:latin typeface="Times New Roman" panose="02020603050405020304" pitchFamily="18" charset="0"/>
                <a:cs typeface="Times New Roman" panose="02020603050405020304" pitchFamily="18" charset="0"/>
              </a:rPr>
              <a:t> has a different QoS Class which is based on the above-mentioned parameters. </a:t>
            </a:r>
            <a:r>
              <a:rPr lang="en-US" sz="2000" b="0" i="0" u="none" strike="noStrike" baseline="0" dirty="0">
                <a:latin typeface="Times New Roman" panose="02020603050405020304" pitchFamily="18" charset="0"/>
                <a:cs typeface="Times New Roman" panose="02020603050405020304" pitchFamily="18" charset="0"/>
              </a:rPr>
              <a:t>There are 3 types of slices with their corresponding QoS class defined as given below, </a:t>
            </a:r>
          </a:p>
          <a:p>
            <a:pPr marL="342900" indent="-342900" algn="just">
              <a:buFont typeface="Arial" panose="020B0604020202020204" pitchFamily="34" charset="0"/>
              <a:buChar char="•"/>
            </a:pPr>
            <a:r>
              <a:rPr lang="fr-FR" sz="2000" b="0" i="0" u="none" strike="noStrike" baseline="0" dirty="0">
                <a:latin typeface="Times New Roman" panose="02020603050405020304" pitchFamily="18" charset="0"/>
                <a:cs typeface="Times New Roman" panose="02020603050405020304" pitchFamily="18" charset="0"/>
              </a:rPr>
              <a:t>Massive Machine Type Communications (</a:t>
            </a:r>
            <a:r>
              <a:rPr lang="fr-FR" sz="2000" b="0" i="0" u="none" strike="noStrike" baseline="0" dirty="0" err="1">
                <a:latin typeface="Times New Roman" panose="02020603050405020304" pitchFamily="18" charset="0"/>
                <a:cs typeface="Times New Roman" panose="02020603050405020304" pitchFamily="18" charset="0"/>
              </a:rPr>
              <a:t>mMTC</a:t>
            </a:r>
            <a:r>
              <a:rPr lang="fr-FR" sz="2000" b="0" i="0" u="none" strike="noStrike" baseline="0" dirty="0">
                <a:latin typeface="Times New Roman" panose="02020603050405020304" pitchFamily="18" charset="0"/>
                <a:cs typeface="Times New Roman" panose="02020603050405020304" pitchFamily="18" charset="0"/>
              </a:rPr>
              <a:t>)  - 2</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Ultra-Reliable Low Latency Communication (</a:t>
            </a:r>
            <a:r>
              <a:rPr lang="en-US" sz="2000" b="0" i="0" u="none" strike="noStrike" baseline="0" dirty="0" err="1">
                <a:latin typeface="Times New Roman" panose="02020603050405020304" pitchFamily="18" charset="0"/>
                <a:cs typeface="Times New Roman" panose="02020603050405020304" pitchFamily="18" charset="0"/>
              </a:rPr>
              <a:t>uRLLC</a:t>
            </a:r>
            <a:r>
              <a:rPr lang="en-US" sz="2000" b="0" i="0" u="none" strike="noStrike" baseline="0" dirty="0">
                <a:latin typeface="Times New Roman" panose="02020603050405020304" pitchFamily="18" charset="0"/>
                <a:cs typeface="Times New Roman" panose="02020603050405020304" pitchFamily="18" charset="0"/>
              </a:rPr>
              <a:t>)  -  1</a:t>
            </a:r>
          </a:p>
          <a:p>
            <a:pPr marL="342900" indent="-342900" algn="just">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Enhanced Mobile Broadband (</a:t>
            </a:r>
            <a:r>
              <a:rPr lang="en-IN" sz="2000" b="0" i="0" u="none" strike="noStrike" baseline="0" dirty="0" err="1">
                <a:latin typeface="Times New Roman" panose="02020603050405020304" pitchFamily="18" charset="0"/>
                <a:cs typeface="Times New Roman" panose="02020603050405020304" pitchFamily="18" charset="0"/>
              </a:rPr>
              <a:t>eMBB</a:t>
            </a:r>
            <a:r>
              <a:rPr lang="en-IN" sz="2000" b="0" i="0" u="none" strike="noStrike" baseline="0" dirty="0">
                <a:latin typeface="Times New Roman" panose="02020603050405020304" pitchFamily="18" charset="0"/>
                <a:cs typeface="Times New Roman" panose="02020603050405020304" pitchFamily="18" charset="0"/>
              </a:rPr>
              <a:t>) -  3.</a:t>
            </a:r>
          </a:p>
          <a:p>
            <a:pPr algn="just"/>
            <a:r>
              <a:rPr lang="en-US" sz="2000" dirty="0" err="1">
                <a:latin typeface="Times New Roman" panose="02020603050405020304" pitchFamily="18" charset="0"/>
                <a:cs typeface="Times New Roman" panose="02020603050405020304" pitchFamily="18" charset="0"/>
              </a:rPr>
              <a:t>uRLLC</a:t>
            </a:r>
            <a:r>
              <a:rPr lang="en-US" sz="2000" dirty="0">
                <a:latin typeface="Times New Roman" panose="02020603050405020304" pitchFamily="18" charset="0"/>
                <a:cs typeface="Times New Roman" panose="02020603050405020304" pitchFamily="18" charset="0"/>
              </a:rPr>
              <a:t> is given top priority since it caters to time-critical applications with low latency requirements.</a:t>
            </a:r>
          </a:p>
          <a:p>
            <a:pPr algn="just"/>
            <a:r>
              <a:rPr lang="en-US" sz="2000" dirty="0">
                <a:latin typeface="Times New Roman" panose="02020603050405020304" pitchFamily="18" charset="0"/>
                <a:cs typeface="Times New Roman" panose="02020603050405020304" pitchFamily="18" charset="0"/>
              </a:rPr>
              <a:t>We made the necessary changes to the characteristics of a slice in a base station using the Slicesim simulation tool. 20 base stations with varied client sizes were used in the simulation. To simulate real-time conditions, multiple base station capacities and coverage areas were configured, and the related results were drawn.</a:t>
            </a:r>
            <a:endParaRPr lang="en-IN" sz="2000" dirty="0">
              <a:solidFill>
                <a:srgbClr val="000000"/>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33F515A-0901-A6B9-FEAE-32984294DFBA}"/>
              </a:ext>
            </a:extLst>
          </p:cNvPr>
          <p:cNvPicPr>
            <a:picLocks noChangeAspect="1"/>
          </p:cNvPicPr>
          <p:nvPr/>
        </p:nvPicPr>
        <p:blipFill>
          <a:blip r:embed="rId4"/>
          <a:stretch>
            <a:fillRect/>
          </a:stretch>
        </p:blipFill>
        <p:spPr>
          <a:xfrm>
            <a:off x="14864903" y="3545059"/>
            <a:ext cx="3060231" cy="3108570"/>
          </a:xfrm>
          <a:prstGeom prst="rect">
            <a:avLst/>
          </a:prstGeom>
        </p:spPr>
      </p:pic>
      <p:pic>
        <p:nvPicPr>
          <p:cNvPr id="12" name="Picture 11">
            <a:extLst>
              <a:ext uri="{FF2B5EF4-FFF2-40B4-BE49-F238E27FC236}">
                <a16:creationId xmlns:a16="http://schemas.microsoft.com/office/drawing/2014/main" id="{211F31F8-370B-C73E-7278-49FC7D58498F}"/>
              </a:ext>
            </a:extLst>
          </p:cNvPr>
          <p:cNvPicPr>
            <a:picLocks noChangeAspect="1"/>
          </p:cNvPicPr>
          <p:nvPr/>
        </p:nvPicPr>
        <p:blipFill>
          <a:blip r:embed="rId5"/>
          <a:stretch>
            <a:fillRect/>
          </a:stretch>
        </p:blipFill>
        <p:spPr>
          <a:xfrm>
            <a:off x="18014394" y="3545059"/>
            <a:ext cx="3060231" cy="3075104"/>
          </a:xfrm>
          <a:prstGeom prst="rect">
            <a:avLst/>
          </a:prstGeom>
        </p:spPr>
      </p:pic>
      <p:pic>
        <p:nvPicPr>
          <p:cNvPr id="11" name="Picture 10">
            <a:extLst>
              <a:ext uri="{FF2B5EF4-FFF2-40B4-BE49-F238E27FC236}">
                <a16:creationId xmlns:a16="http://schemas.microsoft.com/office/drawing/2014/main" id="{C7E1D33D-0FD3-86A2-13DB-EA6FE3D040D5}"/>
              </a:ext>
            </a:extLst>
          </p:cNvPr>
          <p:cNvPicPr>
            <a:picLocks noChangeAspect="1"/>
          </p:cNvPicPr>
          <p:nvPr/>
        </p:nvPicPr>
        <p:blipFill>
          <a:blip r:embed="rId6"/>
          <a:stretch>
            <a:fillRect/>
          </a:stretch>
        </p:blipFill>
        <p:spPr>
          <a:xfrm>
            <a:off x="14967759" y="6759605"/>
            <a:ext cx="6200142" cy="2355836"/>
          </a:xfrm>
          <a:prstGeom prst="rect">
            <a:avLst/>
          </a:prstGeom>
        </p:spPr>
      </p:pic>
      <p:sp>
        <p:nvSpPr>
          <p:cNvPr id="31" name="TextBox 30">
            <a:extLst>
              <a:ext uri="{FF2B5EF4-FFF2-40B4-BE49-F238E27FC236}">
                <a16:creationId xmlns:a16="http://schemas.microsoft.com/office/drawing/2014/main" id="{EA90EE11-78A0-399D-4F40-027212B8E7CC}"/>
              </a:ext>
            </a:extLst>
          </p:cNvPr>
          <p:cNvSpPr txBox="1"/>
          <p:nvPr/>
        </p:nvSpPr>
        <p:spPr>
          <a:xfrm>
            <a:off x="293895" y="11485373"/>
            <a:ext cx="6416583"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Our team conducted thorough research on network slicing. "A comparative research on 4g and 5g technology for wireless applications," "Network slicing based 5g and future mobile networks: mobility, resource management, and problems," and "A survey on IoT and 5g network" were used to learn about the general principles of 5G Slicing. "5G RAN slicing for verticals: Enablers and challenges" provides a more extensive look at RAN slicing and its issues.</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BD1A214-FC25-5045-63FD-36E11C58DB7E}"/>
              </a:ext>
            </a:extLst>
          </p:cNvPr>
          <p:cNvSpPr txBox="1"/>
          <p:nvPr/>
        </p:nvSpPr>
        <p:spPr>
          <a:xfrm>
            <a:off x="15728194" y="3164213"/>
            <a:ext cx="151216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1000 Clients</a:t>
            </a:r>
          </a:p>
        </p:txBody>
      </p:sp>
      <p:sp>
        <p:nvSpPr>
          <p:cNvPr id="33" name="TextBox 32">
            <a:extLst>
              <a:ext uri="{FF2B5EF4-FFF2-40B4-BE49-F238E27FC236}">
                <a16:creationId xmlns:a16="http://schemas.microsoft.com/office/drawing/2014/main" id="{77DDAF81-9497-7947-4B63-17B824499E5F}"/>
              </a:ext>
            </a:extLst>
          </p:cNvPr>
          <p:cNvSpPr txBox="1"/>
          <p:nvPr/>
        </p:nvSpPr>
        <p:spPr>
          <a:xfrm>
            <a:off x="18788425" y="3155839"/>
            <a:ext cx="151216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5000 Clients</a:t>
            </a:r>
          </a:p>
        </p:txBody>
      </p:sp>
      <p:pic>
        <p:nvPicPr>
          <p:cNvPr id="4" name="Picture 3">
            <a:extLst>
              <a:ext uri="{FF2B5EF4-FFF2-40B4-BE49-F238E27FC236}">
                <a16:creationId xmlns:a16="http://schemas.microsoft.com/office/drawing/2014/main" id="{3BF08C4D-FDBD-2A9F-ABB6-B32D927ABD65}"/>
              </a:ext>
            </a:extLst>
          </p:cNvPr>
          <p:cNvPicPr>
            <a:picLocks noChangeAspect="1"/>
          </p:cNvPicPr>
          <p:nvPr/>
        </p:nvPicPr>
        <p:blipFill>
          <a:blip r:embed="rId7"/>
          <a:stretch>
            <a:fillRect/>
          </a:stretch>
        </p:blipFill>
        <p:spPr>
          <a:xfrm>
            <a:off x="7959662" y="3051369"/>
            <a:ext cx="5476999" cy="315359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2890</TotalTime>
  <Words>637</Words>
  <Application>Microsoft Office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Times New Roman</vt:lpstr>
      <vt:lpstr>Office Theme</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aesplancopy.co.uk</dc:creator>
  <cp:lastModifiedBy>Yash Mahale</cp:lastModifiedBy>
  <cp:revision>270</cp:revision>
  <dcterms:created xsi:type="dcterms:W3CDTF">2009-07-23T11:11:30Z</dcterms:created>
  <dcterms:modified xsi:type="dcterms:W3CDTF">2022-05-19T04:38:54Z</dcterms:modified>
</cp:coreProperties>
</file>