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8"/>
  </p:notesMasterIdLst>
  <p:handoutMasterIdLst>
    <p:handoutMasterId r:id="rId19"/>
  </p:handoutMasterIdLst>
  <p:sldIdLst>
    <p:sldId id="350" r:id="rId5"/>
    <p:sldId id="356" r:id="rId6"/>
    <p:sldId id="352" r:id="rId7"/>
    <p:sldId id="361" r:id="rId8"/>
    <p:sldId id="353" r:id="rId9"/>
    <p:sldId id="354" r:id="rId10"/>
    <p:sldId id="365" r:id="rId11"/>
    <p:sldId id="369" r:id="rId12"/>
    <p:sldId id="370" r:id="rId13"/>
    <p:sldId id="366" r:id="rId14"/>
    <p:sldId id="371" r:id="rId15"/>
    <p:sldId id="367" r:id="rId16"/>
    <p:sldId id="3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B53551-41E8-477E-9623-719B0FBFBC5B}" v="8" dt="2023-12-23T16:49:56.8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5226" autoAdjust="0"/>
  </p:normalViewPr>
  <p:slideViewPr>
    <p:cSldViewPr snapToGrid="0">
      <p:cViewPr varScale="1">
        <p:scale>
          <a:sx n="72" d="100"/>
          <a:sy n="72" d="100"/>
        </p:scale>
        <p:origin x="618" y="66"/>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SHAL PAUL" userId="68bd48dd-e0dd-410f-8a15-f24aa1d15377" providerId="ADAL" clId="{F0B53551-41E8-477E-9623-719B0FBFBC5B}"/>
    <pc:docChg chg="undo custSel addSld modSld">
      <pc:chgData name="BISHAL PAUL" userId="68bd48dd-e0dd-410f-8a15-f24aa1d15377" providerId="ADAL" clId="{F0B53551-41E8-477E-9623-719B0FBFBC5B}" dt="2023-12-23T16:54:40.348" v="109" actId="403"/>
      <pc:docMkLst>
        <pc:docMk/>
      </pc:docMkLst>
      <pc:sldChg chg="modSp mod">
        <pc:chgData name="BISHAL PAUL" userId="68bd48dd-e0dd-410f-8a15-f24aa1d15377" providerId="ADAL" clId="{F0B53551-41E8-477E-9623-719B0FBFBC5B}" dt="2023-12-23T16:28:42.544" v="9" actId="2711"/>
        <pc:sldMkLst>
          <pc:docMk/>
          <pc:sldMk cId="2521537536" sldId="353"/>
        </pc:sldMkLst>
        <pc:spChg chg="mod">
          <ac:chgData name="BISHAL PAUL" userId="68bd48dd-e0dd-410f-8a15-f24aa1d15377" providerId="ADAL" clId="{F0B53551-41E8-477E-9623-719B0FBFBC5B}" dt="2023-12-23T16:28:42.544" v="9" actId="2711"/>
          <ac:spMkLst>
            <pc:docMk/>
            <pc:sldMk cId="2521537536" sldId="353"/>
            <ac:spMk id="3" creationId="{6339315B-8AAE-A946-ABBF-894F2E4B1338}"/>
          </ac:spMkLst>
        </pc:spChg>
        <pc:spChg chg="mod">
          <ac:chgData name="BISHAL PAUL" userId="68bd48dd-e0dd-410f-8a15-f24aa1d15377" providerId="ADAL" clId="{F0B53551-41E8-477E-9623-719B0FBFBC5B}" dt="2023-12-23T16:28:21.686" v="7" actId="2710"/>
          <ac:spMkLst>
            <pc:docMk/>
            <pc:sldMk cId="2521537536" sldId="353"/>
            <ac:spMk id="9" creationId="{52706353-2BF0-4C47-75D9-AF46D7DAA5B5}"/>
          </ac:spMkLst>
        </pc:spChg>
      </pc:sldChg>
      <pc:sldChg chg="modSp mod">
        <pc:chgData name="BISHAL PAUL" userId="68bd48dd-e0dd-410f-8a15-f24aa1d15377" providerId="ADAL" clId="{F0B53551-41E8-477E-9623-719B0FBFBC5B}" dt="2023-12-23T16:34:08.354" v="63" actId="2711"/>
        <pc:sldMkLst>
          <pc:docMk/>
          <pc:sldMk cId="1556310685" sldId="354"/>
        </pc:sldMkLst>
        <pc:spChg chg="mod">
          <ac:chgData name="BISHAL PAUL" userId="68bd48dd-e0dd-410f-8a15-f24aa1d15377" providerId="ADAL" clId="{F0B53551-41E8-477E-9623-719B0FBFBC5B}" dt="2023-12-23T16:34:08.354" v="63" actId="2711"/>
          <ac:spMkLst>
            <pc:docMk/>
            <pc:sldMk cId="1556310685" sldId="354"/>
            <ac:spMk id="22" creationId="{9617C700-E667-199F-C146-802C67C10414}"/>
          </ac:spMkLst>
        </pc:spChg>
      </pc:sldChg>
      <pc:sldChg chg="modSp mod">
        <pc:chgData name="BISHAL PAUL" userId="68bd48dd-e0dd-410f-8a15-f24aa1d15377" providerId="ADAL" clId="{F0B53551-41E8-477E-9623-719B0FBFBC5B}" dt="2023-12-23T16:31:00.500" v="56" actId="27636"/>
        <pc:sldMkLst>
          <pc:docMk/>
          <pc:sldMk cId="1114345188" sldId="365"/>
        </pc:sldMkLst>
        <pc:spChg chg="mod">
          <ac:chgData name="BISHAL PAUL" userId="68bd48dd-e0dd-410f-8a15-f24aa1d15377" providerId="ADAL" clId="{F0B53551-41E8-477E-9623-719B0FBFBC5B}" dt="2023-12-23T16:31:00.500" v="56" actId="27636"/>
          <ac:spMkLst>
            <pc:docMk/>
            <pc:sldMk cId="1114345188" sldId="365"/>
            <ac:spMk id="3" creationId="{F9B858E6-0C3F-0036-2768-4EEEE7FC15D4}"/>
          </ac:spMkLst>
        </pc:spChg>
      </pc:sldChg>
      <pc:sldChg chg="modSp mod">
        <pc:chgData name="BISHAL PAUL" userId="68bd48dd-e0dd-410f-8a15-f24aa1d15377" providerId="ADAL" clId="{F0B53551-41E8-477E-9623-719B0FBFBC5B}" dt="2023-12-23T16:36:20.643" v="73" actId="20577"/>
        <pc:sldMkLst>
          <pc:docMk/>
          <pc:sldMk cId="3069789379" sldId="366"/>
        </pc:sldMkLst>
        <pc:spChg chg="mod">
          <ac:chgData name="BISHAL PAUL" userId="68bd48dd-e0dd-410f-8a15-f24aa1d15377" providerId="ADAL" clId="{F0B53551-41E8-477E-9623-719B0FBFBC5B}" dt="2023-12-23T16:36:20.643" v="73" actId="20577"/>
          <ac:spMkLst>
            <pc:docMk/>
            <pc:sldMk cId="3069789379" sldId="366"/>
            <ac:spMk id="22" creationId="{9617C700-E667-199F-C146-802C67C10414}"/>
          </ac:spMkLst>
        </pc:spChg>
      </pc:sldChg>
      <pc:sldChg chg="modSp mod">
        <pc:chgData name="BISHAL PAUL" userId="68bd48dd-e0dd-410f-8a15-f24aa1d15377" providerId="ADAL" clId="{F0B53551-41E8-477E-9623-719B0FBFBC5B}" dt="2023-12-23T16:54:40.348" v="109" actId="403"/>
        <pc:sldMkLst>
          <pc:docMk/>
          <pc:sldMk cId="3560376346" sldId="368"/>
        </pc:sldMkLst>
        <pc:spChg chg="mod">
          <ac:chgData name="BISHAL PAUL" userId="68bd48dd-e0dd-410f-8a15-f24aa1d15377" providerId="ADAL" clId="{F0B53551-41E8-477E-9623-719B0FBFBC5B}" dt="2023-12-23T16:54:40.348" v="109" actId="403"/>
          <ac:spMkLst>
            <pc:docMk/>
            <pc:sldMk cId="3560376346" sldId="368"/>
            <ac:spMk id="23" creationId="{264903F6-1836-6EAF-DC60-6ABE188A384C}"/>
          </ac:spMkLst>
        </pc:spChg>
      </pc:sldChg>
      <pc:sldChg chg="addSp delSp modSp add mod">
        <pc:chgData name="BISHAL PAUL" userId="68bd48dd-e0dd-410f-8a15-f24aa1d15377" providerId="ADAL" clId="{F0B53551-41E8-477E-9623-719B0FBFBC5B}" dt="2023-12-23T16:30:07.028" v="31" actId="14100"/>
        <pc:sldMkLst>
          <pc:docMk/>
          <pc:sldMk cId="2363610225" sldId="369"/>
        </pc:sldMkLst>
        <pc:spChg chg="mod">
          <ac:chgData name="BISHAL PAUL" userId="68bd48dd-e0dd-410f-8a15-f24aa1d15377" providerId="ADAL" clId="{F0B53551-41E8-477E-9623-719B0FBFBC5B}" dt="2023-12-23T16:30:07.028" v="31" actId="14100"/>
          <ac:spMkLst>
            <pc:docMk/>
            <pc:sldMk cId="2363610225" sldId="369"/>
            <ac:spMk id="3" creationId="{F9B858E6-0C3F-0036-2768-4EEEE7FC15D4}"/>
          </ac:spMkLst>
        </pc:spChg>
        <pc:picChg chg="del">
          <ac:chgData name="BISHAL PAUL" userId="68bd48dd-e0dd-410f-8a15-f24aa1d15377" providerId="ADAL" clId="{F0B53551-41E8-477E-9623-719B0FBFBC5B}" dt="2023-12-23T16:29:00.640" v="11" actId="478"/>
          <ac:picMkLst>
            <pc:docMk/>
            <pc:sldMk cId="2363610225" sldId="369"/>
            <ac:picMk id="7" creationId="{72FDF8B5-7255-FD27-4AB3-91D83BB94024}"/>
          </ac:picMkLst>
        </pc:picChg>
        <pc:picChg chg="add mod">
          <ac:chgData name="BISHAL PAUL" userId="68bd48dd-e0dd-410f-8a15-f24aa1d15377" providerId="ADAL" clId="{F0B53551-41E8-477E-9623-719B0FBFBC5B}" dt="2023-12-23T16:29:52.969" v="17" actId="1076"/>
          <ac:picMkLst>
            <pc:docMk/>
            <pc:sldMk cId="2363610225" sldId="369"/>
            <ac:picMk id="8" creationId="{DC9AAEE5-04A3-D78C-AB39-0E15E16B2482}"/>
          </ac:picMkLst>
        </pc:picChg>
      </pc:sldChg>
      <pc:sldChg chg="addSp delSp modSp add mod">
        <pc:chgData name="BISHAL PAUL" userId="68bd48dd-e0dd-410f-8a15-f24aa1d15377" providerId="ADAL" clId="{F0B53551-41E8-477E-9623-719B0FBFBC5B}" dt="2023-12-23T16:30:46.618" v="43" actId="27636"/>
        <pc:sldMkLst>
          <pc:docMk/>
          <pc:sldMk cId="1453631340" sldId="370"/>
        </pc:sldMkLst>
        <pc:spChg chg="mod">
          <ac:chgData name="BISHAL PAUL" userId="68bd48dd-e0dd-410f-8a15-f24aa1d15377" providerId="ADAL" clId="{F0B53551-41E8-477E-9623-719B0FBFBC5B}" dt="2023-12-23T16:30:46.618" v="43" actId="27636"/>
          <ac:spMkLst>
            <pc:docMk/>
            <pc:sldMk cId="1453631340" sldId="370"/>
            <ac:spMk id="3" creationId="{F9B858E6-0C3F-0036-2768-4EEEE7FC15D4}"/>
          </ac:spMkLst>
        </pc:spChg>
        <pc:picChg chg="add mod">
          <ac:chgData name="BISHAL PAUL" userId="68bd48dd-e0dd-410f-8a15-f24aa1d15377" providerId="ADAL" clId="{F0B53551-41E8-477E-9623-719B0FBFBC5B}" dt="2023-12-23T16:30:41.987" v="37" actId="14100"/>
          <ac:picMkLst>
            <pc:docMk/>
            <pc:sldMk cId="1453631340" sldId="370"/>
            <ac:picMk id="7" creationId="{0899AAEF-DD7C-3963-1AFF-B0BC5C38005B}"/>
          </ac:picMkLst>
        </pc:picChg>
        <pc:picChg chg="del">
          <ac:chgData name="BISHAL PAUL" userId="68bd48dd-e0dd-410f-8a15-f24aa1d15377" providerId="ADAL" clId="{F0B53551-41E8-477E-9623-719B0FBFBC5B}" dt="2023-12-23T16:30:31.971" v="33" actId="478"/>
          <ac:picMkLst>
            <pc:docMk/>
            <pc:sldMk cId="1453631340" sldId="370"/>
            <ac:picMk id="8" creationId="{DC9AAEE5-04A3-D78C-AB39-0E15E16B2482}"/>
          </ac:picMkLst>
        </pc:picChg>
      </pc:sldChg>
      <pc:sldChg chg="addSp delSp modSp add mod">
        <pc:chgData name="BISHAL PAUL" userId="68bd48dd-e0dd-410f-8a15-f24aa1d15377" providerId="ADAL" clId="{F0B53551-41E8-477E-9623-719B0FBFBC5B}" dt="2023-12-23T16:53:34.466" v="106" actId="20577"/>
        <pc:sldMkLst>
          <pc:docMk/>
          <pc:sldMk cId="3628368363" sldId="371"/>
        </pc:sldMkLst>
        <pc:spChg chg="add del">
          <ac:chgData name="BISHAL PAUL" userId="68bd48dd-e0dd-410f-8a15-f24aa1d15377" providerId="ADAL" clId="{F0B53551-41E8-477E-9623-719B0FBFBC5B}" dt="2023-12-23T16:48:21.746" v="76"/>
          <ac:spMkLst>
            <pc:docMk/>
            <pc:sldMk cId="3628368363" sldId="371"/>
            <ac:spMk id="2" creationId="{EB630A4C-3881-C3FF-08D5-285A5E106A5D}"/>
          </ac:spMkLst>
        </pc:spChg>
        <pc:spChg chg="add del">
          <ac:chgData name="BISHAL PAUL" userId="68bd48dd-e0dd-410f-8a15-f24aa1d15377" providerId="ADAL" clId="{F0B53551-41E8-477E-9623-719B0FBFBC5B}" dt="2023-12-23T16:48:21.746" v="76"/>
          <ac:spMkLst>
            <pc:docMk/>
            <pc:sldMk cId="3628368363" sldId="371"/>
            <ac:spMk id="3" creationId="{773573FE-E6DE-62DB-C04E-073EFCDF88A2}"/>
          </ac:spMkLst>
        </pc:spChg>
        <pc:spChg chg="add del">
          <ac:chgData name="BISHAL PAUL" userId="68bd48dd-e0dd-410f-8a15-f24aa1d15377" providerId="ADAL" clId="{F0B53551-41E8-477E-9623-719B0FBFBC5B}" dt="2023-12-23T16:49:07.387" v="78"/>
          <ac:spMkLst>
            <pc:docMk/>
            <pc:sldMk cId="3628368363" sldId="371"/>
            <ac:spMk id="4" creationId="{7AEA6D16-46BF-141D-CF8F-FC67D7AEC745}"/>
          </ac:spMkLst>
        </pc:spChg>
        <pc:spChg chg="add del">
          <ac:chgData name="BISHAL PAUL" userId="68bd48dd-e0dd-410f-8a15-f24aa1d15377" providerId="ADAL" clId="{F0B53551-41E8-477E-9623-719B0FBFBC5B}" dt="2023-12-23T16:49:07.387" v="78"/>
          <ac:spMkLst>
            <pc:docMk/>
            <pc:sldMk cId="3628368363" sldId="371"/>
            <ac:spMk id="5" creationId="{AA2F8255-3C5D-1D10-4C19-BBCAFE30435D}"/>
          </ac:spMkLst>
        </pc:spChg>
        <pc:spChg chg="add del mod">
          <ac:chgData name="BISHAL PAUL" userId="68bd48dd-e0dd-410f-8a15-f24aa1d15377" providerId="ADAL" clId="{F0B53551-41E8-477E-9623-719B0FBFBC5B}" dt="2023-12-23T16:49:56.806" v="87" actId="478"/>
          <ac:spMkLst>
            <pc:docMk/>
            <pc:sldMk cId="3628368363" sldId="371"/>
            <ac:spMk id="6" creationId="{69D28D4B-92FD-8920-B23B-E8D8E80A6C84}"/>
          </ac:spMkLst>
        </pc:spChg>
        <pc:spChg chg="add">
          <ac:chgData name="BISHAL PAUL" userId="68bd48dd-e0dd-410f-8a15-f24aa1d15377" providerId="ADAL" clId="{F0B53551-41E8-477E-9623-719B0FBFBC5B}" dt="2023-12-23T16:49:19.378" v="81"/>
          <ac:spMkLst>
            <pc:docMk/>
            <pc:sldMk cId="3628368363" sldId="371"/>
            <ac:spMk id="7" creationId="{8FC11CE7-F534-29B3-A4B5-139A6EEA6D61}"/>
          </ac:spMkLst>
        </pc:spChg>
        <pc:spChg chg="mod">
          <ac:chgData name="BISHAL PAUL" userId="68bd48dd-e0dd-410f-8a15-f24aa1d15377" providerId="ADAL" clId="{F0B53551-41E8-477E-9623-719B0FBFBC5B}" dt="2023-12-23T16:52:50.989" v="95" actId="1076"/>
          <ac:spMkLst>
            <pc:docMk/>
            <pc:sldMk cId="3628368363" sldId="371"/>
            <ac:spMk id="22" creationId="{9617C700-E667-199F-C146-802C67C10414}"/>
          </ac:spMkLst>
        </pc:spChg>
        <pc:spChg chg="mod">
          <ac:chgData name="BISHAL PAUL" userId="68bd48dd-e0dd-410f-8a15-f24aa1d15377" providerId="ADAL" clId="{F0B53551-41E8-477E-9623-719B0FBFBC5B}" dt="2023-12-23T16:53:34.466" v="106" actId="20577"/>
          <ac:spMkLst>
            <pc:docMk/>
            <pc:sldMk cId="3628368363" sldId="371"/>
            <ac:spMk id="23" creationId="{264903F6-1836-6EAF-DC60-6ABE188A384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12/23/2023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D2060DA6-6E6F-47BF-9680-1B030F525DD2}"/>
              </a:ext>
            </a:extLst>
          </p:cNvPr>
          <p:cNvSpPr>
            <a:spLocks noGrp="1"/>
          </p:cNvSpPr>
          <p:nvPr>
            <p:ph type="ftr" sz="quarter" idx="15"/>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FF8F140D-2B48-4E31-9E97-08B68ABBAC1E}"/>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9A79B87D-E8CF-49AE-9326-2FEED2392F09}"/>
              </a:ext>
            </a:extLst>
          </p:cNvPr>
          <p:cNvSpPr>
            <a:spLocks noGrp="1"/>
          </p:cNvSpPr>
          <p:nvPr>
            <p:ph type="ftr" sz="quarter" idx="15"/>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7BA139CE-3E4D-4224-B157-2D29EC10FE40}"/>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6" name="Footer Placeholder 5">
            <a:extLst>
              <a:ext uri="{FF2B5EF4-FFF2-40B4-BE49-F238E27FC236}">
                <a16:creationId xmlns:a16="http://schemas.microsoft.com/office/drawing/2014/main" id="{2DBF2453-9E16-47FE-A8ED-4661246DE597}"/>
              </a:ext>
            </a:extLst>
          </p:cNvPr>
          <p:cNvSpPr>
            <a:spLocks noGrp="1"/>
          </p:cNvSpPr>
          <p:nvPr>
            <p:ph type="ftr" sz="quarter" idx="22"/>
          </p:nvPr>
        </p:nvSpPr>
        <p:spPr/>
        <p:txBody>
          <a:bodyPr/>
          <a:lstStyle/>
          <a:p>
            <a:r>
              <a:rPr lang="en-US"/>
              <a:t>Annual Review</a:t>
            </a:r>
            <a:endParaRPr lang="en-US" b="0" dirty="0"/>
          </a:p>
        </p:txBody>
      </p:sp>
      <p:sp>
        <p:nvSpPr>
          <p:cNvPr id="7" name="Slide Number Placeholder 6">
            <a:extLst>
              <a:ext uri="{FF2B5EF4-FFF2-40B4-BE49-F238E27FC236}">
                <a16:creationId xmlns:a16="http://schemas.microsoft.com/office/drawing/2014/main" id="{F636E9EA-D950-424A-BC92-F6794D6E5D67}"/>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5" name="Footer Placeholder 4">
            <a:extLst>
              <a:ext uri="{FF2B5EF4-FFF2-40B4-BE49-F238E27FC236}">
                <a16:creationId xmlns:a16="http://schemas.microsoft.com/office/drawing/2014/main" id="{FDE10C66-2FF2-41F8-98FA-BE4983369645}"/>
              </a:ext>
            </a:extLst>
          </p:cNvPr>
          <p:cNvSpPr>
            <a:spLocks noGrp="1"/>
          </p:cNvSpPr>
          <p:nvPr>
            <p:ph type="ftr" sz="quarter" idx="26"/>
          </p:nvPr>
        </p:nvSpPr>
        <p:spPr/>
        <p:txBody>
          <a:bodyPr/>
          <a:lstStyle/>
          <a:p>
            <a:r>
              <a:rPr lang="en-US"/>
              <a:t>Annual Review</a:t>
            </a:r>
            <a:endParaRPr lang="en-US" b="0" dirty="0"/>
          </a:p>
        </p:txBody>
      </p:sp>
      <p:sp>
        <p:nvSpPr>
          <p:cNvPr id="19" name="Slide Number Placeholder 18">
            <a:extLst>
              <a:ext uri="{FF2B5EF4-FFF2-40B4-BE49-F238E27FC236}">
                <a16:creationId xmlns:a16="http://schemas.microsoft.com/office/drawing/2014/main" id="{1851A3FD-B717-4588-9809-4FFAC5FF47A1}"/>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4" name="Footer Placeholder 3">
            <a:extLst>
              <a:ext uri="{FF2B5EF4-FFF2-40B4-BE49-F238E27FC236}">
                <a16:creationId xmlns:a16="http://schemas.microsoft.com/office/drawing/2014/main" id="{DB285929-1018-4370-A170-074C414B2281}"/>
              </a:ext>
            </a:extLst>
          </p:cNvPr>
          <p:cNvSpPr>
            <a:spLocks noGrp="1"/>
          </p:cNvSpPr>
          <p:nvPr>
            <p:ph type="ftr" sz="quarter" idx="15"/>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6184536E-AD08-4371-85E9-A816C30B6AE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D1578EA5-216B-41F7-80D1-9ED07FFDB66F}"/>
              </a:ext>
            </a:extLst>
          </p:cNvPr>
          <p:cNvSpPr>
            <a:spLocks noGrp="1"/>
          </p:cNvSpPr>
          <p:nvPr>
            <p:ph type="ftr" sz="quarter" idx="12"/>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C772CC63-C628-4456-9B92-DA4E670BAC0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4" name="Footer Placeholder 3">
            <a:extLst>
              <a:ext uri="{FF2B5EF4-FFF2-40B4-BE49-F238E27FC236}">
                <a16:creationId xmlns:a16="http://schemas.microsoft.com/office/drawing/2014/main" id="{DB42D896-6ACC-40D7-8D8B-F9AF3E7DE1A1}"/>
              </a:ext>
            </a:extLst>
          </p:cNvPr>
          <p:cNvSpPr>
            <a:spLocks noGrp="1"/>
          </p:cNvSpPr>
          <p:nvPr>
            <p:ph type="ftr" sz="quarter" idx="12"/>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E69F7A1E-B7E2-4E9C-A66C-BCE08900C5F1}"/>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4" name="Footer Placeholder 3">
            <a:extLst>
              <a:ext uri="{FF2B5EF4-FFF2-40B4-BE49-F238E27FC236}">
                <a16:creationId xmlns:a16="http://schemas.microsoft.com/office/drawing/2014/main" id="{7DE0184F-2619-4333-B49F-C7ACE8B2C3A6}"/>
              </a:ext>
            </a:extLst>
          </p:cNvPr>
          <p:cNvSpPr>
            <a:spLocks noGrp="1"/>
          </p:cNvSpPr>
          <p:nvPr>
            <p:ph type="ftr" sz="quarter" idx="33"/>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705A1C65-B00C-4CA4-83B6-3DFA3DF96296}"/>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3">
            <a:extLst>
              <a:ext uri="{FF2B5EF4-FFF2-40B4-BE49-F238E27FC236}">
                <a16:creationId xmlns:a16="http://schemas.microsoft.com/office/drawing/2014/main" id="{FF46DFD4-BF8C-4939-874D-85B7DF956768}"/>
              </a:ext>
            </a:extLst>
          </p:cNvPr>
          <p:cNvSpPr>
            <a:spLocks noGrp="1"/>
          </p:cNvSpPr>
          <p:nvPr>
            <p:ph type="ftr" sz="quarter" idx="37"/>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7373856F-38E9-4BBF-93D8-0F8AC2E0E6C7}"/>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December 23, 2023</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a:lstStyle/>
          <a:p>
            <a:r>
              <a:rPr lang="en-US" sz="3600" dirty="0"/>
              <a:t>From Dawn To Dusk</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4" y="4549553"/>
            <a:ext cx="5665919" cy="1639212"/>
          </a:xfrm>
        </p:spPr>
        <p:txBody>
          <a:bodyPr/>
          <a:lstStyle/>
          <a:p>
            <a:r>
              <a:rPr lang="en-US" sz="2000" dirty="0">
                <a:solidFill>
                  <a:schemeClr val="accent3"/>
                </a:solidFill>
                <a:latin typeface="Times New Roman" panose="02020603050405020304" pitchFamily="18" charset="0"/>
                <a:cs typeface="Times New Roman" panose="02020603050405020304" pitchFamily="18" charset="0"/>
              </a:rPr>
              <a:t>An OpenGL project presentation.</a:t>
            </a:r>
          </a:p>
          <a:p>
            <a:r>
              <a:rPr lang="en-US" sz="2000" dirty="0">
                <a:solidFill>
                  <a:schemeClr val="accent3"/>
                </a:solidFill>
                <a:latin typeface="Times New Roman" panose="02020603050405020304" pitchFamily="18" charset="0"/>
                <a:cs typeface="Times New Roman" panose="02020603050405020304" pitchFamily="18" charset="0"/>
              </a:rPr>
              <a:t>Under the guidance of</a:t>
            </a:r>
          </a:p>
          <a:p>
            <a:r>
              <a:rPr lang="en-US" sz="2000" dirty="0">
                <a:solidFill>
                  <a:schemeClr val="accent3"/>
                </a:solidFill>
                <a:latin typeface="Times New Roman" panose="02020603050405020304" pitchFamily="18" charset="0"/>
                <a:cs typeface="Times New Roman" panose="02020603050405020304" pitchFamily="18" charset="0"/>
              </a:rPr>
              <a:t>Rahul Biswas</a:t>
            </a:r>
          </a:p>
          <a:p>
            <a:r>
              <a:rPr lang="en-US" sz="2000" dirty="0">
                <a:solidFill>
                  <a:schemeClr val="accent3"/>
                </a:solidFill>
                <a:latin typeface="Times New Roman" panose="02020603050405020304" pitchFamily="18" charset="0"/>
                <a:cs typeface="Times New Roman" panose="02020603050405020304" pitchFamily="18" charset="0"/>
              </a:rPr>
              <a:t>Section: F</a:t>
            </a:r>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9617C700-E667-199F-C146-802C67C10414}"/>
              </a:ext>
            </a:extLst>
          </p:cNvPr>
          <p:cNvSpPr txBox="1"/>
          <p:nvPr/>
        </p:nvSpPr>
        <p:spPr>
          <a:xfrm>
            <a:off x="2047460" y="3601566"/>
            <a:ext cx="8680174" cy="2120068"/>
          </a:xfrm>
          <a:prstGeom prst="rect">
            <a:avLst/>
          </a:prstGeom>
          <a:noFill/>
        </p:spPr>
        <p:txBody>
          <a:bodyPr wrap="square" rtlCol="0">
            <a:spAutoFit/>
          </a:bodyPr>
          <a:lstStyle/>
          <a:p>
            <a:pPr algn="just">
              <a:lnSpc>
                <a:spcPct val="150000"/>
              </a:lnSpc>
              <a:buFont typeface="Arial" panose="020B0604020202020204" pitchFamily="34" charset="0"/>
              <a:buChar char="•"/>
            </a:pPr>
            <a:r>
              <a:rPr lang="en-US" b="0" i="0" dirty="0">
                <a:solidFill>
                  <a:schemeClr val="bg1"/>
                </a:solidFill>
                <a:effectLst/>
                <a:latin typeface="Times New Roman" panose="02020603050405020304" pitchFamily="18" charset="0"/>
                <a:cs typeface="Times New Roman" panose="02020603050405020304" pitchFamily="18" charset="0"/>
              </a:rPr>
              <a:t> Utilizes OpenGL and C++ to bring a digital village to life.</a:t>
            </a:r>
          </a:p>
          <a:p>
            <a:pPr algn="just">
              <a:lnSpc>
                <a:spcPct val="150000"/>
              </a:lnSpc>
              <a:buFont typeface="Arial" panose="020B0604020202020204" pitchFamily="34" charset="0"/>
              <a:buChar char="•"/>
            </a:pPr>
            <a:r>
              <a:rPr lang="en-US" b="0" i="0" dirty="0">
                <a:solidFill>
                  <a:schemeClr val="bg1"/>
                </a:solidFill>
                <a:effectLst/>
                <a:latin typeface="Times New Roman" panose="02020603050405020304" pitchFamily="18" charset="0"/>
                <a:cs typeface="Times New Roman" panose="02020603050405020304" pitchFamily="18" charset="0"/>
              </a:rPr>
              <a:t> Incorporates dynamic elements: moving boats, clouds, and rain.</a:t>
            </a:r>
          </a:p>
          <a:p>
            <a:pPr algn="just">
              <a:lnSpc>
                <a:spcPct val="150000"/>
              </a:lnSpc>
              <a:buFont typeface="Arial" panose="020B0604020202020204" pitchFamily="34" charset="0"/>
              <a:buChar char="•"/>
            </a:pPr>
            <a:r>
              <a:rPr lang="en-US" b="0" i="0" dirty="0">
                <a:solidFill>
                  <a:schemeClr val="bg1"/>
                </a:solidFill>
                <a:effectLst/>
                <a:latin typeface="Times New Roman" panose="02020603050405020304" pitchFamily="18" charset="0"/>
                <a:cs typeface="Times New Roman" panose="02020603050405020304" pitchFamily="18" charset="0"/>
              </a:rPr>
              <a:t> Offers different views: daytime, nighttime, and rainy scenes for realism.</a:t>
            </a:r>
          </a:p>
          <a:p>
            <a:pPr algn="just">
              <a:lnSpc>
                <a:spcPct val="150000"/>
              </a:lnSpc>
              <a:buFont typeface="Arial" panose="020B0604020202020204" pitchFamily="34" charset="0"/>
              <a:buChar char="•"/>
            </a:pPr>
            <a:r>
              <a:rPr lang="en-US" b="0" i="0" dirty="0">
                <a:solidFill>
                  <a:schemeClr val="bg1"/>
                </a:solidFill>
                <a:effectLst/>
                <a:latin typeface="Times New Roman" panose="02020603050405020304" pitchFamily="18" charset="0"/>
                <a:cs typeface="Times New Roman" panose="02020603050405020304" pitchFamily="18" charset="0"/>
              </a:rPr>
              <a:t> Organized structure for easy comprehension and modification.</a:t>
            </a:r>
          </a:p>
          <a:p>
            <a:pPr algn="just">
              <a:lnSpc>
                <a:spcPct val="150000"/>
              </a:lnSpc>
              <a:buFont typeface="Arial" panose="020B0604020202020204" pitchFamily="34" charset="0"/>
              <a:buChar char="•"/>
            </a:pPr>
            <a:r>
              <a:rPr lang="en-US" b="0" i="0" dirty="0">
                <a:solidFill>
                  <a:schemeClr val="bg1"/>
                </a:solidFill>
                <a:effectLst/>
                <a:latin typeface="Times New Roman" panose="02020603050405020304" pitchFamily="18" charset="0"/>
                <a:cs typeface="Times New Roman" panose="02020603050405020304" pitchFamily="18" charset="0"/>
              </a:rPr>
              <a:t> Blends simple graphics, animation, and user control for an engaging experience</a:t>
            </a:r>
          </a:p>
        </p:txBody>
      </p:sp>
      <p:sp>
        <p:nvSpPr>
          <p:cNvPr id="23" name="TextBox 22">
            <a:extLst>
              <a:ext uri="{FF2B5EF4-FFF2-40B4-BE49-F238E27FC236}">
                <a16:creationId xmlns:a16="http://schemas.microsoft.com/office/drawing/2014/main" id="{264903F6-1836-6EAF-DC60-6ABE188A384C}"/>
              </a:ext>
            </a:extLst>
          </p:cNvPr>
          <p:cNvSpPr txBox="1"/>
          <p:nvPr/>
        </p:nvSpPr>
        <p:spPr>
          <a:xfrm>
            <a:off x="1391478" y="2567226"/>
            <a:ext cx="4890052" cy="861774"/>
          </a:xfrm>
          <a:prstGeom prst="rect">
            <a:avLst/>
          </a:prstGeom>
          <a:noFill/>
        </p:spPr>
        <p:txBody>
          <a:bodyPr wrap="square" rtlCol="0">
            <a:spAutoFit/>
          </a:bodyPr>
          <a:lstStyle/>
          <a:p>
            <a:r>
              <a:rPr lang="en-US" sz="3200" b="1" dirty="0">
                <a:solidFill>
                  <a:schemeClr val="bg1"/>
                </a:solidFill>
                <a:latin typeface="Times New Roman" panose="02020603050405020304" pitchFamily="18" charset="0"/>
                <a:cs typeface="Times New Roman" panose="02020603050405020304" pitchFamily="18" charset="0"/>
              </a:rPr>
              <a:t>Uniqueness of this project</a:t>
            </a:r>
          </a:p>
          <a:p>
            <a:endParaRPr lang="en-US" dirty="0"/>
          </a:p>
        </p:txBody>
      </p:sp>
    </p:spTree>
    <p:extLst>
      <p:ext uri="{BB962C8B-B14F-4D97-AF65-F5344CB8AC3E}">
        <p14:creationId xmlns:p14="http://schemas.microsoft.com/office/powerpoint/2010/main" val="3069789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9617C700-E667-199F-C146-802C67C10414}"/>
              </a:ext>
            </a:extLst>
          </p:cNvPr>
          <p:cNvSpPr txBox="1"/>
          <p:nvPr/>
        </p:nvSpPr>
        <p:spPr>
          <a:xfrm>
            <a:off x="2488096" y="3439229"/>
            <a:ext cx="9071114" cy="2945935"/>
          </a:xfrm>
          <a:prstGeom prst="rect">
            <a:avLst/>
          </a:prstGeom>
          <a:noFill/>
        </p:spPr>
        <p:txBody>
          <a:bodyPr wrap="square" rtlCol="0">
            <a:spAutoFit/>
          </a:bodyPr>
          <a:lstStyle/>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Expand user interaction with more elements to play and control in the virtual village.</a:t>
            </a: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Explore the use of different programming languages and tools for broader accessibility.</a:t>
            </a: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Stay adaptable to evolving technology, considering additions like virtual reality for an enhanced experience.</a:t>
            </a: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Embrace the creative process, presenting opportunities for new ideas and innovations.</a:t>
            </a:r>
          </a:p>
          <a:p>
            <a:pPr algn="just">
              <a:lnSpc>
                <a:spcPct val="150000"/>
              </a:lnSpc>
            </a:pPr>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264903F6-1836-6EAF-DC60-6ABE188A384C}"/>
              </a:ext>
            </a:extLst>
          </p:cNvPr>
          <p:cNvSpPr txBox="1"/>
          <p:nvPr/>
        </p:nvSpPr>
        <p:spPr>
          <a:xfrm>
            <a:off x="1391478" y="2567226"/>
            <a:ext cx="4890052" cy="584775"/>
          </a:xfrm>
          <a:prstGeom prst="rect">
            <a:avLst/>
          </a:prstGeom>
          <a:noFill/>
        </p:spPr>
        <p:txBody>
          <a:bodyPr wrap="square" rtlCol="0">
            <a:spAutoFit/>
          </a:bodyPr>
          <a:lstStyle/>
          <a:p>
            <a:r>
              <a:rPr lang="en-US" sz="3200" b="1" dirty="0">
                <a:solidFill>
                  <a:schemeClr val="bg1"/>
                </a:solidFill>
                <a:latin typeface="Times New Roman" panose="02020603050405020304" pitchFamily="18" charset="0"/>
                <a:cs typeface="Times New Roman" panose="02020603050405020304" pitchFamily="18" charset="0"/>
              </a:rPr>
              <a:t>Future work</a:t>
            </a:r>
            <a:endParaRPr lang="en-US" dirty="0"/>
          </a:p>
        </p:txBody>
      </p:sp>
      <p:sp>
        <p:nvSpPr>
          <p:cNvPr id="7" name="Rectangle 6">
            <a:extLst>
              <a:ext uri="{FF2B5EF4-FFF2-40B4-BE49-F238E27FC236}">
                <a16:creationId xmlns:a16="http://schemas.microsoft.com/office/drawing/2014/main" id="{8FC11CE7-F534-29B3-A4B5-139A6EEA6D61}"/>
              </a:ext>
            </a:extLst>
          </p:cNvPr>
          <p:cNvSpPr>
            <a:spLocks noChangeArrowheads="1"/>
          </p:cNvSpPr>
          <p:nvPr/>
        </p:nvSpPr>
        <p:spPr bwMode="auto">
          <a:xfrm>
            <a:off x="0" y="0"/>
            <a:ext cx="6837363"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Inte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28368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9617C700-E667-199F-C146-802C67C10414}"/>
              </a:ext>
            </a:extLst>
          </p:cNvPr>
          <p:cNvSpPr txBox="1"/>
          <p:nvPr/>
        </p:nvSpPr>
        <p:spPr>
          <a:xfrm>
            <a:off x="2047460" y="3601566"/>
            <a:ext cx="8680174" cy="1754326"/>
          </a:xfrm>
          <a:prstGeom prst="rect">
            <a:avLst/>
          </a:prstGeom>
          <a:noFill/>
        </p:spPr>
        <p:txBody>
          <a:bodyPr wrap="square" rtlCol="0">
            <a:spAutoFit/>
          </a:bodyPr>
          <a:lstStyle/>
          <a:p>
            <a:pPr algn="just"/>
            <a:r>
              <a:rPr lang="en-US" dirty="0">
                <a:solidFill>
                  <a:schemeClr val="bg1"/>
                </a:solidFill>
                <a:effectLst/>
                <a:latin typeface="Times New Roman" panose="02020603050405020304" pitchFamily="18" charset="0"/>
                <a:cs typeface="Times New Roman" panose="02020603050405020304" pitchFamily="18" charset="0"/>
              </a:rPr>
              <a:t>In conclusion, the project utilizes OpenGL and C++ to create a dynamic digital village. It goes beyond static displays, offering an immersive and enjoyable experience by allowing users to construct and control various elements within the village. The project transforms imaginative ideas into a tangible digital reality, providing a unique and educational perspective on rural life. It serves as a personalized digital playground, showcasing the cool and interactive possibilities of coding in an accessible and enjoyable manner.</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264903F6-1836-6EAF-DC60-6ABE188A384C}"/>
              </a:ext>
            </a:extLst>
          </p:cNvPr>
          <p:cNvSpPr txBox="1"/>
          <p:nvPr/>
        </p:nvSpPr>
        <p:spPr>
          <a:xfrm>
            <a:off x="1391478" y="2567226"/>
            <a:ext cx="4890052" cy="584775"/>
          </a:xfrm>
          <a:prstGeom prst="rect">
            <a:avLst/>
          </a:prstGeom>
          <a:noFill/>
        </p:spPr>
        <p:txBody>
          <a:bodyPr wrap="square" rtlCol="0">
            <a:spAutoFit/>
          </a:bodyPr>
          <a:lstStyle/>
          <a:p>
            <a:r>
              <a:rPr lang="en-US" sz="3200" b="1" dirty="0">
                <a:solidFill>
                  <a:schemeClr val="bg1"/>
                </a:solidFill>
                <a:latin typeface="Times New Roman" panose="02020603050405020304" pitchFamily="18" charset="0"/>
                <a:cs typeface="Times New Roman" panose="02020603050405020304" pitchFamily="18" charset="0"/>
              </a:rPr>
              <a:t>Conclusion</a:t>
            </a:r>
            <a:endParaRPr lang="en-US" dirty="0"/>
          </a:p>
        </p:txBody>
      </p:sp>
    </p:spTree>
    <p:extLst>
      <p:ext uri="{BB962C8B-B14F-4D97-AF65-F5344CB8AC3E}">
        <p14:creationId xmlns:p14="http://schemas.microsoft.com/office/powerpoint/2010/main" val="2012164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264903F6-1836-6EAF-DC60-6ABE188A384C}"/>
              </a:ext>
            </a:extLst>
          </p:cNvPr>
          <p:cNvSpPr txBox="1"/>
          <p:nvPr/>
        </p:nvSpPr>
        <p:spPr>
          <a:xfrm>
            <a:off x="3074503" y="3429000"/>
            <a:ext cx="4890052" cy="830997"/>
          </a:xfrm>
          <a:prstGeom prst="rect">
            <a:avLst/>
          </a:prstGeom>
          <a:noFill/>
        </p:spPr>
        <p:txBody>
          <a:bodyPr wrap="square" rtlCol="0">
            <a:spAutoFit/>
          </a:bodyPr>
          <a:lstStyle/>
          <a:p>
            <a:pPr algn="ctr"/>
            <a:r>
              <a:rPr lang="en-US" sz="4800" b="1" dirty="0">
                <a:solidFill>
                  <a:schemeClr val="bg1"/>
                </a:solidFill>
                <a:latin typeface="Times New Roman" panose="02020603050405020304" pitchFamily="18" charset="0"/>
                <a:cs typeface="Times New Roman" panose="02020603050405020304" pitchFamily="18" charset="0"/>
              </a:rPr>
              <a:t>Thank You</a:t>
            </a:r>
            <a:endParaRPr lang="en-US" sz="3200" dirty="0"/>
          </a:p>
        </p:txBody>
      </p:sp>
    </p:spTree>
    <p:extLst>
      <p:ext uri="{BB962C8B-B14F-4D97-AF65-F5344CB8AC3E}">
        <p14:creationId xmlns:p14="http://schemas.microsoft.com/office/powerpoint/2010/main" val="3560376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EB1D7F-284F-6F46-99FA-EBB8ED69D7EA}"/>
              </a:ext>
            </a:extLst>
          </p:cNvPr>
          <p:cNvSpPr>
            <a:spLocks noGrp="1"/>
          </p:cNvSpPr>
          <p:nvPr>
            <p:ph type="title"/>
          </p:nvPr>
        </p:nvSpPr>
        <p:spPr>
          <a:xfrm>
            <a:off x="964022" y="879063"/>
            <a:ext cx="7532277" cy="610863"/>
          </a:xfrm>
        </p:spPr>
        <p:txBody>
          <a:bodyPr/>
          <a:lstStyle/>
          <a:p>
            <a:r>
              <a:rPr lang="en-US" dirty="0"/>
              <a:t>Our team</a:t>
            </a:r>
          </a:p>
        </p:txBody>
      </p:sp>
      <p:sp>
        <p:nvSpPr>
          <p:cNvPr id="17" name="Slide Number Placeholder 16">
            <a:extLst>
              <a:ext uri="{FF2B5EF4-FFF2-40B4-BE49-F238E27FC236}">
                <a16:creationId xmlns:a16="http://schemas.microsoft.com/office/drawing/2014/main" id="{32DA2B67-BDBB-C945-988B-6C0D86F697CE}"/>
              </a:ext>
            </a:extLst>
          </p:cNvPr>
          <p:cNvSpPr>
            <a:spLocks noGrp="1"/>
          </p:cNvSpPr>
          <p:nvPr>
            <p:ph type="sldNum" sz="quarter" idx="34"/>
          </p:nvPr>
        </p:nvSpPr>
        <p:spPr>
          <a:xfrm>
            <a:off x="971550" y="6332220"/>
            <a:ext cx="523240" cy="247651"/>
          </a:xfrm>
        </p:spPr>
        <p:txBody>
          <a:bodyPr/>
          <a:lstStyle/>
          <a:p>
            <a:fld id="{294A09A9-5501-47C1-A89A-A340965A2BE2}" type="slidenum">
              <a:rPr lang="en-US" smtClean="0"/>
              <a:pPr/>
              <a:t>2</a:t>
            </a:fld>
            <a:endParaRPr lang="en-US" dirty="0"/>
          </a:p>
        </p:txBody>
      </p:sp>
      <p:sp>
        <p:nvSpPr>
          <p:cNvPr id="40" name="TextBox 39">
            <a:extLst>
              <a:ext uri="{FF2B5EF4-FFF2-40B4-BE49-F238E27FC236}">
                <a16:creationId xmlns:a16="http://schemas.microsoft.com/office/drawing/2014/main" id="{B3B2E09A-E389-60A2-C852-8B961A039488}"/>
              </a:ext>
            </a:extLst>
          </p:cNvPr>
          <p:cNvSpPr txBox="1"/>
          <p:nvPr/>
        </p:nvSpPr>
        <p:spPr>
          <a:xfrm>
            <a:off x="1494790" y="1998133"/>
            <a:ext cx="3222984" cy="707886"/>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1.</a:t>
            </a:r>
            <a:r>
              <a:rPr lang="en-US" sz="2000" dirty="0">
                <a:solidFill>
                  <a:schemeClr val="bg1"/>
                </a:solidFill>
                <a:latin typeface="Times New Roman" panose="02020603050405020304" pitchFamily="18" charset="0"/>
                <a:cs typeface="Times New Roman" panose="02020603050405020304" pitchFamily="18" charset="0"/>
              </a:rPr>
              <a:t>Tonmoy Dey</a:t>
            </a:r>
          </a:p>
          <a:p>
            <a:r>
              <a:rPr lang="en-US" sz="2000" dirty="0">
                <a:solidFill>
                  <a:schemeClr val="bg1"/>
                </a:solidFill>
                <a:latin typeface="Times New Roman" panose="02020603050405020304" pitchFamily="18" charset="0"/>
                <a:cs typeface="Times New Roman" panose="02020603050405020304" pitchFamily="18" charset="0"/>
              </a:rPr>
              <a:t>ID: 20-44206-3</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A8263503-ED6F-DA49-E34A-08B4C10555E4}"/>
              </a:ext>
            </a:extLst>
          </p:cNvPr>
          <p:cNvSpPr txBox="1"/>
          <p:nvPr/>
        </p:nvSpPr>
        <p:spPr>
          <a:xfrm>
            <a:off x="3326296" y="3429000"/>
            <a:ext cx="3644347" cy="707886"/>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2. MD. Abdul Muneem Adnan</a:t>
            </a:r>
          </a:p>
          <a:p>
            <a:r>
              <a:rPr lang="en-US" sz="2000" dirty="0">
                <a:solidFill>
                  <a:schemeClr val="bg1"/>
                </a:solidFill>
                <a:latin typeface="Times New Roman" panose="02020603050405020304" pitchFamily="18" charset="0"/>
                <a:cs typeface="Times New Roman" panose="02020603050405020304" pitchFamily="18" charset="0"/>
              </a:rPr>
              <a:t>ID: 20-44213-3</a:t>
            </a:r>
          </a:p>
        </p:txBody>
      </p:sp>
      <p:sp>
        <p:nvSpPr>
          <p:cNvPr id="43" name="TextBox 42">
            <a:extLst>
              <a:ext uri="{FF2B5EF4-FFF2-40B4-BE49-F238E27FC236}">
                <a16:creationId xmlns:a16="http://schemas.microsoft.com/office/drawing/2014/main" id="{D869C4F1-9C13-B679-29A1-559CFFA57BBE}"/>
              </a:ext>
            </a:extLst>
          </p:cNvPr>
          <p:cNvSpPr txBox="1"/>
          <p:nvPr/>
        </p:nvSpPr>
        <p:spPr>
          <a:xfrm>
            <a:off x="6626087" y="4943061"/>
            <a:ext cx="3790122" cy="707886"/>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3. Bishal Paul</a:t>
            </a:r>
          </a:p>
          <a:p>
            <a:r>
              <a:rPr lang="en-US" sz="2000" dirty="0">
                <a:solidFill>
                  <a:schemeClr val="bg1"/>
                </a:solidFill>
                <a:latin typeface="Times New Roman" panose="02020603050405020304" pitchFamily="18" charset="0"/>
                <a:cs typeface="Times New Roman" panose="02020603050405020304" pitchFamily="18" charset="0"/>
              </a:rPr>
              <a:t>ID: 22-47036-1</a:t>
            </a:r>
          </a:p>
        </p:txBody>
      </p:sp>
    </p:spTree>
    <p:extLst>
      <p:ext uri="{BB962C8B-B14F-4D97-AF65-F5344CB8AC3E}">
        <p14:creationId xmlns:p14="http://schemas.microsoft.com/office/powerpoint/2010/main" val="188845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p:txBody>
          <a:bodyPr/>
          <a:lstStyle/>
          <a:p>
            <a:r>
              <a:rPr lang="en-US" dirty="0"/>
              <a:t>Agenda</a:t>
            </a:r>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3"/>
          </p:nvPr>
        </p:nvSpPr>
        <p:spPr/>
        <p:txBody>
          <a:bodyPr/>
          <a:lstStyle/>
          <a:p>
            <a:fld id="{294A09A9-5501-47C1-A89A-A340965A2BE2}" type="slidenum">
              <a:rPr lang="en-US" smtClean="0"/>
              <a:pPr/>
              <a:t>3</a:t>
            </a:fld>
            <a:endParaRPr lang="en-US" dirty="0"/>
          </a:p>
        </p:txBody>
      </p:sp>
      <p:sp>
        <p:nvSpPr>
          <p:cNvPr id="55" name="TextBox 54">
            <a:extLst>
              <a:ext uri="{FF2B5EF4-FFF2-40B4-BE49-F238E27FC236}">
                <a16:creationId xmlns:a16="http://schemas.microsoft.com/office/drawing/2014/main" id="{3D1368D0-611C-B47A-4588-508FD22556E8}"/>
              </a:ext>
            </a:extLst>
          </p:cNvPr>
          <p:cNvSpPr txBox="1"/>
          <p:nvPr/>
        </p:nvSpPr>
        <p:spPr>
          <a:xfrm>
            <a:off x="1819689" y="2279374"/>
            <a:ext cx="6873737" cy="4801314"/>
          </a:xfrm>
          <a:prstGeom prst="rect">
            <a:avLst/>
          </a:prstGeom>
          <a:noFill/>
        </p:spPr>
        <p:txBody>
          <a:bodyPr wrap="square" rtlCol="0">
            <a:spAutoFit/>
          </a:bodyPr>
          <a:lstStyle/>
          <a:p>
            <a:pPr>
              <a:lnSpc>
                <a:spcPct val="200000"/>
              </a:lnSpc>
            </a:pPr>
            <a:r>
              <a:rPr lang="en-US" dirty="0">
                <a:solidFill>
                  <a:schemeClr val="bg1"/>
                </a:solidFill>
                <a:latin typeface="Times New Roman" panose="02020603050405020304" pitchFamily="18" charset="0"/>
                <a:cs typeface="Times New Roman" panose="02020603050405020304" pitchFamily="18" charset="0"/>
              </a:rPr>
              <a:t>1. Introduction</a:t>
            </a:r>
          </a:p>
          <a:p>
            <a:pPr>
              <a:lnSpc>
                <a:spcPct val="200000"/>
              </a:lnSpc>
            </a:pPr>
            <a:r>
              <a:rPr lang="en-US" dirty="0">
                <a:solidFill>
                  <a:schemeClr val="bg1"/>
                </a:solidFill>
                <a:latin typeface="Times New Roman" panose="02020603050405020304" pitchFamily="18" charset="0"/>
                <a:cs typeface="Times New Roman" panose="02020603050405020304" pitchFamily="18" charset="0"/>
              </a:rPr>
              <a:t>2. Motivation</a:t>
            </a:r>
          </a:p>
          <a:p>
            <a:pPr>
              <a:lnSpc>
                <a:spcPct val="200000"/>
              </a:lnSpc>
            </a:pPr>
            <a:r>
              <a:rPr lang="en-US" dirty="0">
                <a:solidFill>
                  <a:schemeClr val="bg1"/>
                </a:solidFill>
                <a:latin typeface="Times New Roman" panose="02020603050405020304" pitchFamily="18" charset="0"/>
                <a:cs typeface="Times New Roman" panose="02020603050405020304" pitchFamily="18" charset="0"/>
              </a:rPr>
              <a:t>3. List Of Objects</a:t>
            </a:r>
          </a:p>
          <a:p>
            <a:pPr>
              <a:lnSpc>
                <a:spcPct val="200000"/>
              </a:lnSpc>
            </a:pPr>
            <a:r>
              <a:rPr lang="en-US" dirty="0">
                <a:solidFill>
                  <a:schemeClr val="bg1"/>
                </a:solidFill>
                <a:latin typeface="Times New Roman" panose="02020603050405020304" pitchFamily="18" charset="0"/>
                <a:cs typeface="Times New Roman" panose="02020603050405020304" pitchFamily="18" charset="0"/>
              </a:rPr>
              <a:t>4. Output Scenario</a:t>
            </a:r>
          </a:p>
          <a:p>
            <a:pPr>
              <a:lnSpc>
                <a:spcPct val="200000"/>
              </a:lnSpc>
            </a:pPr>
            <a:r>
              <a:rPr lang="en-US" dirty="0">
                <a:solidFill>
                  <a:schemeClr val="bg1"/>
                </a:solidFill>
                <a:latin typeface="Times New Roman" panose="02020603050405020304" pitchFamily="18" charset="0"/>
                <a:cs typeface="Times New Roman" panose="02020603050405020304" pitchFamily="18" charset="0"/>
              </a:rPr>
              <a:t>5. Uniqueness of our project.</a:t>
            </a:r>
          </a:p>
          <a:p>
            <a:pPr>
              <a:lnSpc>
                <a:spcPct val="200000"/>
              </a:lnSpc>
            </a:pPr>
            <a:r>
              <a:rPr lang="en-US" dirty="0">
                <a:solidFill>
                  <a:schemeClr val="bg1"/>
                </a:solidFill>
                <a:latin typeface="Times New Roman" panose="02020603050405020304" pitchFamily="18" charset="0"/>
                <a:cs typeface="Times New Roman" panose="02020603050405020304" pitchFamily="18" charset="0"/>
              </a:rPr>
              <a:t>6. Conclusion.</a:t>
            </a:r>
          </a:p>
          <a:p>
            <a:endParaRPr lang="en-US" dirty="0"/>
          </a:p>
          <a:p>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pPr marL="342900" indent="-342900">
              <a:buAutoNum type="arabicPeriod"/>
            </a:pP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860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lstStyle/>
          <a:p>
            <a:r>
              <a:rPr lang="en-US" dirty="0"/>
              <a:t>Introduction</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289363"/>
            <a:ext cx="10338353" cy="2746463"/>
          </a:xfrm>
        </p:spPr>
        <p:txBody>
          <a:bodyPr/>
          <a:lstStyle/>
          <a:p>
            <a:pPr algn="just"/>
            <a:r>
              <a:rPr lang="en-US" sz="1800" dirty="0">
                <a:latin typeface="Times New Roman" panose="02020603050405020304" pitchFamily="18" charset="0"/>
                <a:cs typeface="Times New Roman" panose="02020603050405020304" pitchFamily="18" charset="0"/>
              </a:rPr>
              <a:t>It is a charming and calming digital village experience is created using the Open Graphics Library (OpenGL). The scene features a river with a sailing boat, an animated train on tracks, moving clouds, a dynamic day-night cycle with a rising and setting sun, gently swaying trees, and bustling roads. The code utilizes 2D graphics to bring the simplicity and beauty of rural life to the screen, allowing users to interact with various elements such as making it rain with droplets and forming puddles.</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391246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64022" y="2476501"/>
            <a:ext cx="5688569" cy="717274"/>
          </a:xfrm>
        </p:spPr>
        <p:txBody>
          <a:bodyPr>
            <a:normAutofit fontScale="90000"/>
          </a:bodyPr>
          <a:lstStyle/>
          <a:p>
            <a:r>
              <a:rPr lang="en-US" sz="4000" b="1" dirty="0">
                <a:latin typeface="Times New Roman" panose="02020603050405020304" pitchFamily="18" charset="0"/>
                <a:cs typeface="Times New Roman" panose="02020603050405020304" pitchFamily="18" charset="0"/>
              </a:rPr>
              <a:t>Motivation</a:t>
            </a:r>
            <a:br>
              <a:rPr lang="en-US" sz="4000" dirty="0"/>
            </a:br>
            <a:endParaRPr lang="en-US" sz="4000" dirty="0"/>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4294967295"/>
          </p:nvPr>
        </p:nvSpPr>
        <p:spPr>
          <a:xfrm>
            <a:off x="0" y="6332538"/>
            <a:ext cx="523875" cy="247650"/>
          </a:xfrm>
        </p:spPr>
        <p:txBody>
          <a:bodyPr/>
          <a:lstStyle/>
          <a:p>
            <a:fld id="{294A09A9-5501-47C1-A89A-A340965A2BE2}" type="slidenum">
              <a:rPr lang="en-US" smtClean="0"/>
              <a:pPr/>
              <a:t>5</a:t>
            </a:fld>
            <a:endParaRPr lang="en-US" dirty="0"/>
          </a:p>
        </p:txBody>
      </p:sp>
      <p:sp>
        <p:nvSpPr>
          <p:cNvPr id="9" name="TextBox 8">
            <a:extLst>
              <a:ext uri="{FF2B5EF4-FFF2-40B4-BE49-F238E27FC236}">
                <a16:creationId xmlns:a16="http://schemas.microsoft.com/office/drawing/2014/main" id="{52706353-2BF0-4C47-75D9-AF46D7DAA5B5}"/>
              </a:ext>
            </a:extLst>
          </p:cNvPr>
          <p:cNvSpPr txBox="1"/>
          <p:nvPr/>
        </p:nvSpPr>
        <p:spPr>
          <a:xfrm>
            <a:off x="1855303" y="3429000"/>
            <a:ext cx="8295861" cy="2125390"/>
          </a:xfrm>
          <a:prstGeom prst="rect">
            <a:avLst/>
          </a:prstGeom>
          <a:noFill/>
        </p:spPr>
        <p:txBody>
          <a:bodyPr wrap="square" rtlCol="0">
            <a:spAutoFit/>
          </a:bodyPr>
          <a:lstStyle/>
          <a:p>
            <a:pPr algn="l">
              <a:lnSpc>
                <a:spcPct val="150000"/>
              </a:lnSpc>
              <a:buFont typeface="+mj-lt"/>
              <a:buAutoNum type="arabicPeriod"/>
            </a:pPr>
            <a:r>
              <a:rPr lang="en-US" b="0" i="0" dirty="0">
                <a:solidFill>
                  <a:schemeClr val="bg1"/>
                </a:solidFill>
                <a:effectLst/>
                <a:latin typeface="Times New Roman" panose="02020603050405020304" pitchFamily="18" charset="0"/>
                <a:cs typeface="Times New Roman" panose="02020603050405020304" pitchFamily="18" charset="0"/>
              </a:rPr>
              <a:t>Project involves code and OpenGL.</a:t>
            </a:r>
          </a:p>
          <a:p>
            <a:pPr algn="l">
              <a:lnSpc>
                <a:spcPct val="150000"/>
              </a:lnSpc>
              <a:buFont typeface="+mj-lt"/>
              <a:buAutoNum type="arabicPeriod"/>
            </a:pPr>
            <a:r>
              <a:rPr lang="en-US" b="0" i="0" dirty="0">
                <a:solidFill>
                  <a:schemeClr val="bg1"/>
                </a:solidFill>
                <a:effectLst/>
                <a:latin typeface="Times New Roman" panose="02020603050405020304" pitchFamily="18" charset="0"/>
                <a:cs typeface="Times New Roman" panose="02020603050405020304" pitchFamily="18" charset="0"/>
              </a:rPr>
              <a:t>Imagines a cozy town with a flowing river, a peaceful boat, and a  moving train.</a:t>
            </a:r>
          </a:p>
          <a:p>
            <a:pPr algn="l">
              <a:lnSpc>
                <a:spcPct val="150000"/>
              </a:lnSpc>
              <a:buFont typeface="+mj-lt"/>
              <a:buAutoNum type="arabicPeriod"/>
            </a:pPr>
            <a:r>
              <a:rPr lang="en-US" b="0" i="0" dirty="0">
                <a:solidFill>
                  <a:schemeClr val="bg1"/>
                </a:solidFill>
                <a:effectLst/>
                <a:latin typeface="Times New Roman" panose="02020603050405020304" pitchFamily="18" charset="0"/>
                <a:cs typeface="Times New Roman" panose="02020603050405020304" pitchFamily="18" charset="0"/>
              </a:rPr>
              <a:t>Animated sky with changing clouds, offering beautiful sunrises and sunsets.</a:t>
            </a:r>
          </a:p>
          <a:p>
            <a:pPr algn="l">
              <a:lnSpc>
                <a:spcPct val="150000"/>
              </a:lnSpc>
              <a:buFont typeface="+mj-lt"/>
              <a:buAutoNum type="arabicPeriod"/>
            </a:pPr>
            <a:r>
              <a:rPr lang="en-US" b="0" i="0" dirty="0">
                <a:solidFill>
                  <a:schemeClr val="bg1"/>
                </a:solidFill>
                <a:effectLst/>
                <a:latin typeface="Times New Roman" panose="02020603050405020304" pitchFamily="18" charset="0"/>
                <a:cs typeface="Times New Roman" panose="02020603050405020304" pitchFamily="18" charset="0"/>
              </a:rPr>
              <a:t>Features trees, roads, and country life sounds.</a:t>
            </a:r>
          </a:p>
          <a:p>
            <a:pPr algn="l">
              <a:lnSpc>
                <a:spcPct val="150000"/>
              </a:lnSpc>
              <a:buFont typeface="+mj-lt"/>
              <a:buAutoNum type="arabicPeriod"/>
            </a:pPr>
            <a:r>
              <a:rPr lang="en-US" b="0" i="0" dirty="0">
                <a:solidFill>
                  <a:schemeClr val="bg1"/>
                </a:solidFill>
                <a:effectLst/>
                <a:latin typeface="Times New Roman" panose="02020603050405020304" pitchFamily="18" charset="0"/>
                <a:cs typeface="Times New Roman" panose="02020603050405020304" pitchFamily="18" charset="0"/>
              </a:rPr>
              <a:t>Provides a peaceful and relaxing digital village experience</a:t>
            </a:r>
            <a:r>
              <a:rPr lang="en-US" b="0" i="0" dirty="0">
                <a:solidFill>
                  <a:srgbClr val="D1D5DB"/>
                </a:solidFill>
                <a:effectLst/>
                <a:latin typeface="Söhne"/>
              </a:rPr>
              <a:t>.</a:t>
            </a:r>
          </a:p>
        </p:txBody>
      </p:sp>
    </p:spTree>
    <p:extLst>
      <p:ext uri="{BB962C8B-B14F-4D97-AF65-F5344CB8AC3E}">
        <p14:creationId xmlns:p14="http://schemas.microsoft.com/office/powerpoint/2010/main" val="2521537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9617C700-E667-199F-C146-802C67C10414}"/>
              </a:ext>
            </a:extLst>
          </p:cNvPr>
          <p:cNvSpPr txBox="1"/>
          <p:nvPr/>
        </p:nvSpPr>
        <p:spPr>
          <a:xfrm>
            <a:off x="2047460" y="3601566"/>
            <a:ext cx="9071114" cy="1294393"/>
          </a:xfrm>
          <a:prstGeom prst="rect">
            <a:avLst/>
          </a:prstGeom>
          <a:noFill/>
        </p:spPr>
        <p:txBody>
          <a:bodyPr wrap="square" rtlCol="0">
            <a:spAutoFit/>
          </a:bodyPr>
          <a:lstStyle/>
          <a:p>
            <a:pPr algn="just">
              <a:lnSpc>
                <a:spcPct val="150000"/>
              </a:lnSpc>
              <a:buFont typeface="Arial" panose="020B0604020202020204" pitchFamily="34" charset="0"/>
              <a:buChar char="•"/>
            </a:pPr>
            <a:r>
              <a:rPr lang="en-US" b="0" i="0" dirty="0">
                <a:solidFill>
                  <a:schemeClr val="bg1"/>
                </a:solidFill>
                <a:effectLst/>
                <a:latin typeface="Times New Roman" panose="02020603050405020304" pitchFamily="18" charset="0"/>
                <a:cs typeface="Times New Roman" panose="02020603050405020304" pitchFamily="18" charset="0"/>
              </a:rPr>
              <a:t>Creates 2D objects (lines, triangles, quads, polygons, circles) for a realistic village view.</a:t>
            </a:r>
          </a:p>
          <a:p>
            <a:pPr algn="just">
              <a:lnSpc>
                <a:spcPct val="150000"/>
              </a:lnSpc>
              <a:buFont typeface="Arial" panose="020B0604020202020204" pitchFamily="34" charset="0"/>
              <a:buChar char="•"/>
            </a:pPr>
            <a:r>
              <a:rPr lang="en-US" b="0" i="0" dirty="0">
                <a:solidFill>
                  <a:schemeClr val="bg1"/>
                </a:solidFill>
                <a:effectLst/>
                <a:latin typeface="Times New Roman" panose="02020603050405020304" pitchFamily="18" charset="0"/>
                <a:cs typeface="Times New Roman" panose="02020603050405020304" pitchFamily="18" charset="0"/>
              </a:rPr>
              <a:t>Divided into four sections: village view, animated elements, viewing modes, user interaction.</a:t>
            </a:r>
          </a:p>
          <a:p>
            <a:pPr algn="just">
              <a:lnSpc>
                <a:spcPct val="150000"/>
              </a:lnSpc>
              <a:buFont typeface="Arial" panose="020B0604020202020204" pitchFamily="34" charset="0"/>
              <a:buChar char="•"/>
            </a:pPr>
            <a:r>
              <a:rPr lang="en-US" b="0" i="0" dirty="0">
                <a:solidFill>
                  <a:schemeClr val="bg1"/>
                </a:solidFill>
                <a:effectLst/>
                <a:latin typeface="Times New Roman" panose="02020603050405020304" pitchFamily="18" charset="0"/>
                <a:cs typeface="Times New Roman" panose="02020603050405020304" pitchFamily="18" charset="0"/>
              </a:rPr>
              <a:t>Includes day, night, and rain modes for diverse visual experiences.</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264903F6-1836-6EAF-DC60-6ABE188A384C}"/>
              </a:ext>
            </a:extLst>
          </p:cNvPr>
          <p:cNvSpPr txBox="1"/>
          <p:nvPr/>
        </p:nvSpPr>
        <p:spPr>
          <a:xfrm>
            <a:off x="1391478" y="2567226"/>
            <a:ext cx="3750366" cy="861774"/>
          </a:xfrm>
          <a:prstGeom prst="rect">
            <a:avLst/>
          </a:prstGeom>
          <a:noFill/>
        </p:spPr>
        <p:txBody>
          <a:bodyPr wrap="square" rtlCol="0">
            <a:spAutoFit/>
          </a:bodyPr>
          <a:lstStyle/>
          <a:p>
            <a:r>
              <a:rPr lang="en-US" sz="3200" b="1" dirty="0">
                <a:solidFill>
                  <a:schemeClr val="bg1"/>
                </a:solidFill>
                <a:effectLst/>
                <a:latin typeface="Times New Roman" panose="02020603050405020304" pitchFamily="18" charset="0"/>
                <a:cs typeface="Times New Roman" panose="02020603050405020304" pitchFamily="18" charset="0"/>
              </a:rPr>
              <a:t>List of Objects</a:t>
            </a:r>
            <a:endParaRPr lang="en-US" sz="3200" b="1" dirty="0">
              <a:solidFill>
                <a:schemeClr val="bg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56310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art Placeholder 1">
            <a:extLst>
              <a:ext uri="{FF2B5EF4-FFF2-40B4-BE49-F238E27FC236}">
                <a16:creationId xmlns:a16="http://schemas.microsoft.com/office/drawing/2014/main" id="{A8B58C0A-C9D6-41ED-BC3A-5B04CA320911}"/>
              </a:ext>
            </a:extLst>
          </p:cNvPr>
          <p:cNvSpPr>
            <a:spLocks noGrp="1"/>
          </p:cNvSpPr>
          <p:nvPr>
            <p:ph type="chart" sz="quarter" idx="10"/>
          </p:nvPr>
        </p:nvSpPr>
        <p:spPr/>
        <p:txBody>
          <a:bodyPr/>
          <a:lstStyle/>
          <a:p>
            <a:endParaRPr lang="en-US" dirty="0"/>
          </a:p>
        </p:txBody>
      </p:sp>
      <p:sp>
        <p:nvSpPr>
          <p:cNvPr id="3" name="Title 2">
            <a:extLst>
              <a:ext uri="{FF2B5EF4-FFF2-40B4-BE49-F238E27FC236}">
                <a16:creationId xmlns:a16="http://schemas.microsoft.com/office/drawing/2014/main" id="{F9B858E6-0C3F-0036-2768-4EEEE7FC15D4}"/>
              </a:ext>
            </a:extLst>
          </p:cNvPr>
          <p:cNvSpPr>
            <a:spLocks noGrp="1"/>
          </p:cNvSpPr>
          <p:nvPr>
            <p:ph type="title"/>
          </p:nvPr>
        </p:nvSpPr>
        <p:spPr>
          <a:xfrm>
            <a:off x="964023" y="879063"/>
            <a:ext cx="6779802" cy="610863"/>
          </a:xfrm>
        </p:spPr>
        <p:txBody>
          <a:bodyPr>
            <a:normAutofit/>
          </a:bodyPr>
          <a:lstStyle/>
          <a:p>
            <a:r>
              <a:rPr lang="en-US" sz="4000" dirty="0">
                <a:latin typeface="Times New Roman" panose="02020603050405020304" pitchFamily="18" charset="0"/>
                <a:cs typeface="Times New Roman" panose="02020603050405020304" pitchFamily="18" charset="0"/>
              </a:rPr>
              <a:t>Output Scenario(Day View)</a:t>
            </a:r>
          </a:p>
        </p:txBody>
      </p:sp>
      <p:sp>
        <p:nvSpPr>
          <p:cNvPr id="4" name="Footer Placeholder 3">
            <a:extLst>
              <a:ext uri="{FF2B5EF4-FFF2-40B4-BE49-F238E27FC236}">
                <a16:creationId xmlns:a16="http://schemas.microsoft.com/office/drawing/2014/main" id="{4784A7DA-BCD2-1CA2-C520-2FBEE3C60691}"/>
              </a:ext>
            </a:extLst>
          </p:cNvPr>
          <p:cNvSpPr>
            <a:spLocks noGrp="1"/>
          </p:cNvSpPr>
          <p:nvPr>
            <p:ph type="ftr" sz="quarter" idx="12"/>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CDF73CF2-0883-424E-DEB2-F5B2FA785A14}"/>
              </a:ext>
            </a:extLst>
          </p:cNvPr>
          <p:cNvSpPr>
            <a:spLocks noGrp="1"/>
          </p:cNvSpPr>
          <p:nvPr>
            <p:ph type="sldNum" sz="quarter" idx="13"/>
          </p:nvPr>
        </p:nvSpPr>
        <p:spPr/>
        <p:txBody>
          <a:bodyPr/>
          <a:lstStyle/>
          <a:p>
            <a:fld id="{294A09A9-5501-47C1-A89A-A340965A2BE2}" type="slidenum">
              <a:rPr lang="en-US" smtClean="0"/>
              <a:pPr/>
              <a:t>7</a:t>
            </a:fld>
            <a:endParaRPr lang="en-US" dirty="0">
              <a:latin typeface="+mn-lt"/>
            </a:endParaRPr>
          </a:p>
        </p:txBody>
      </p:sp>
      <p:pic>
        <p:nvPicPr>
          <p:cNvPr id="7" name="Picture 6">
            <a:extLst>
              <a:ext uri="{FF2B5EF4-FFF2-40B4-BE49-F238E27FC236}">
                <a16:creationId xmlns:a16="http://schemas.microsoft.com/office/drawing/2014/main" id="{72FDF8B5-7255-FD27-4AB3-91D83BB94024}"/>
              </a:ext>
            </a:extLst>
          </p:cNvPr>
          <p:cNvPicPr>
            <a:picLocks noChangeAspect="1"/>
          </p:cNvPicPr>
          <p:nvPr/>
        </p:nvPicPr>
        <p:blipFill>
          <a:blip r:embed="rId2"/>
          <a:stretch>
            <a:fillRect/>
          </a:stretch>
        </p:blipFill>
        <p:spPr>
          <a:xfrm>
            <a:off x="886690" y="1800225"/>
            <a:ext cx="10418620" cy="4841651"/>
          </a:xfrm>
          <a:prstGeom prst="rect">
            <a:avLst/>
          </a:prstGeom>
        </p:spPr>
      </p:pic>
    </p:spTree>
    <p:extLst>
      <p:ext uri="{BB962C8B-B14F-4D97-AF65-F5344CB8AC3E}">
        <p14:creationId xmlns:p14="http://schemas.microsoft.com/office/powerpoint/2010/main" val="1114345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art Placeholder 1">
            <a:extLst>
              <a:ext uri="{FF2B5EF4-FFF2-40B4-BE49-F238E27FC236}">
                <a16:creationId xmlns:a16="http://schemas.microsoft.com/office/drawing/2014/main" id="{A8B58C0A-C9D6-41ED-BC3A-5B04CA320911}"/>
              </a:ext>
            </a:extLst>
          </p:cNvPr>
          <p:cNvSpPr>
            <a:spLocks noGrp="1"/>
          </p:cNvSpPr>
          <p:nvPr>
            <p:ph type="chart" sz="quarter" idx="10"/>
          </p:nvPr>
        </p:nvSpPr>
        <p:spPr/>
        <p:txBody>
          <a:bodyPr/>
          <a:lstStyle/>
          <a:p>
            <a:endParaRPr lang="en-US" dirty="0"/>
          </a:p>
        </p:txBody>
      </p:sp>
      <p:sp>
        <p:nvSpPr>
          <p:cNvPr id="3" name="Title 2">
            <a:extLst>
              <a:ext uri="{FF2B5EF4-FFF2-40B4-BE49-F238E27FC236}">
                <a16:creationId xmlns:a16="http://schemas.microsoft.com/office/drawing/2014/main" id="{F9B858E6-0C3F-0036-2768-4EEEE7FC15D4}"/>
              </a:ext>
            </a:extLst>
          </p:cNvPr>
          <p:cNvSpPr>
            <a:spLocks noGrp="1"/>
          </p:cNvSpPr>
          <p:nvPr>
            <p:ph type="title"/>
          </p:nvPr>
        </p:nvSpPr>
        <p:spPr>
          <a:xfrm>
            <a:off x="964023" y="879063"/>
            <a:ext cx="6336890" cy="610863"/>
          </a:xfrm>
        </p:spPr>
        <p:txBody>
          <a:bodyPr>
            <a:normAutofit fontScale="90000"/>
          </a:bodyPr>
          <a:lstStyle/>
          <a:p>
            <a:r>
              <a:rPr lang="en-US" sz="4000" dirty="0">
                <a:latin typeface="Times New Roman" panose="02020603050405020304" pitchFamily="18" charset="0"/>
                <a:cs typeface="Times New Roman" panose="02020603050405020304" pitchFamily="18" charset="0"/>
              </a:rPr>
              <a:t>Output Scenario(Night View)</a:t>
            </a:r>
          </a:p>
        </p:txBody>
      </p:sp>
      <p:sp>
        <p:nvSpPr>
          <p:cNvPr id="4" name="Footer Placeholder 3">
            <a:extLst>
              <a:ext uri="{FF2B5EF4-FFF2-40B4-BE49-F238E27FC236}">
                <a16:creationId xmlns:a16="http://schemas.microsoft.com/office/drawing/2014/main" id="{4784A7DA-BCD2-1CA2-C520-2FBEE3C60691}"/>
              </a:ext>
            </a:extLst>
          </p:cNvPr>
          <p:cNvSpPr>
            <a:spLocks noGrp="1"/>
          </p:cNvSpPr>
          <p:nvPr>
            <p:ph type="ftr" sz="quarter" idx="12"/>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CDF73CF2-0883-424E-DEB2-F5B2FA785A14}"/>
              </a:ext>
            </a:extLst>
          </p:cNvPr>
          <p:cNvSpPr>
            <a:spLocks noGrp="1"/>
          </p:cNvSpPr>
          <p:nvPr>
            <p:ph type="sldNum" sz="quarter" idx="13"/>
          </p:nvPr>
        </p:nvSpPr>
        <p:spPr/>
        <p:txBody>
          <a:bodyPr/>
          <a:lstStyle/>
          <a:p>
            <a:fld id="{294A09A9-5501-47C1-A89A-A340965A2BE2}" type="slidenum">
              <a:rPr lang="en-US" smtClean="0"/>
              <a:pPr/>
              <a:t>8</a:t>
            </a:fld>
            <a:endParaRPr lang="en-US" dirty="0">
              <a:latin typeface="+mn-lt"/>
            </a:endParaRPr>
          </a:p>
        </p:txBody>
      </p:sp>
      <p:pic>
        <p:nvPicPr>
          <p:cNvPr id="8" name="Picture 7">
            <a:extLst>
              <a:ext uri="{FF2B5EF4-FFF2-40B4-BE49-F238E27FC236}">
                <a16:creationId xmlns:a16="http://schemas.microsoft.com/office/drawing/2014/main" id="{DC9AAEE5-04A3-D78C-AB39-0E15E16B2482}"/>
              </a:ext>
            </a:extLst>
          </p:cNvPr>
          <p:cNvPicPr>
            <a:picLocks noChangeAspect="1"/>
          </p:cNvPicPr>
          <p:nvPr/>
        </p:nvPicPr>
        <p:blipFill>
          <a:blip r:embed="rId2"/>
          <a:stretch>
            <a:fillRect/>
          </a:stretch>
        </p:blipFill>
        <p:spPr>
          <a:xfrm>
            <a:off x="886690" y="1798624"/>
            <a:ext cx="10971935" cy="4916502"/>
          </a:xfrm>
          <a:prstGeom prst="rect">
            <a:avLst/>
          </a:prstGeom>
        </p:spPr>
      </p:pic>
    </p:spTree>
    <p:extLst>
      <p:ext uri="{BB962C8B-B14F-4D97-AF65-F5344CB8AC3E}">
        <p14:creationId xmlns:p14="http://schemas.microsoft.com/office/powerpoint/2010/main" val="2363610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art Placeholder 1">
            <a:extLst>
              <a:ext uri="{FF2B5EF4-FFF2-40B4-BE49-F238E27FC236}">
                <a16:creationId xmlns:a16="http://schemas.microsoft.com/office/drawing/2014/main" id="{A8B58C0A-C9D6-41ED-BC3A-5B04CA320911}"/>
              </a:ext>
            </a:extLst>
          </p:cNvPr>
          <p:cNvSpPr>
            <a:spLocks noGrp="1"/>
          </p:cNvSpPr>
          <p:nvPr>
            <p:ph type="chart" sz="quarter" idx="10"/>
          </p:nvPr>
        </p:nvSpPr>
        <p:spPr/>
        <p:txBody>
          <a:bodyPr/>
          <a:lstStyle/>
          <a:p>
            <a:endParaRPr lang="en-US" dirty="0"/>
          </a:p>
        </p:txBody>
      </p:sp>
      <p:sp>
        <p:nvSpPr>
          <p:cNvPr id="3" name="Title 2">
            <a:extLst>
              <a:ext uri="{FF2B5EF4-FFF2-40B4-BE49-F238E27FC236}">
                <a16:creationId xmlns:a16="http://schemas.microsoft.com/office/drawing/2014/main" id="{F9B858E6-0C3F-0036-2768-4EEEE7FC15D4}"/>
              </a:ext>
            </a:extLst>
          </p:cNvPr>
          <p:cNvSpPr>
            <a:spLocks noGrp="1"/>
          </p:cNvSpPr>
          <p:nvPr>
            <p:ph type="title"/>
          </p:nvPr>
        </p:nvSpPr>
        <p:spPr>
          <a:xfrm>
            <a:off x="964023" y="879063"/>
            <a:ext cx="6336890" cy="610863"/>
          </a:xfrm>
        </p:spPr>
        <p:txBody>
          <a:bodyPr>
            <a:normAutofit fontScale="90000"/>
          </a:bodyPr>
          <a:lstStyle/>
          <a:p>
            <a:r>
              <a:rPr lang="en-US" sz="4000" dirty="0">
                <a:latin typeface="Times New Roman" panose="02020603050405020304" pitchFamily="18" charset="0"/>
                <a:cs typeface="Times New Roman" panose="02020603050405020304" pitchFamily="18" charset="0"/>
              </a:rPr>
              <a:t>Output Scenario(Rain View)</a:t>
            </a:r>
          </a:p>
        </p:txBody>
      </p:sp>
      <p:sp>
        <p:nvSpPr>
          <p:cNvPr id="4" name="Footer Placeholder 3">
            <a:extLst>
              <a:ext uri="{FF2B5EF4-FFF2-40B4-BE49-F238E27FC236}">
                <a16:creationId xmlns:a16="http://schemas.microsoft.com/office/drawing/2014/main" id="{4784A7DA-BCD2-1CA2-C520-2FBEE3C60691}"/>
              </a:ext>
            </a:extLst>
          </p:cNvPr>
          <p:cNvSpPr>
            <a:spLocks noGrp="1"/>
          </p:cNvSpPr>
          <p:nvPr>
            <p:ph type="ftr" sz="quarter" idx="12"/>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CDF73CF2-0883-424E-DEB2-F5B2FA785A14}"/>
              </a:ext>
            </a:extLst>
          </p:cNvPr>
          <p:cNvSpPr>
            <a:spLocks noGrp="1"/>
          </p:cNvSpPr>
          <p:nvPr>
            <p:ph type="sldNum" sz="quarter" idx="13"/>
          </p:nvPr>
        </p:nvSpPr>
        <p:spPr/>
        <p:txBody>
          <a:bodyPr/>
          <a:lstStyle/>
          <a:p>
            <a:fld id="{294A09A9-5501-47C1-A89A-A340965A2BE2}" type="slidenum">
              <a:rPr lang="en-US" smtClean="0"/>
              <a:pPr/>
              <a:t>9</a:t>
            </a:fld>
            <a:endParaRPr lang="en-US" dirty="0">
              <a:latin typeface="+mn-lt"/>
            </a:endParaRPr>
          </a:p>
        </p:txBody>
      </p:sp>
      <p:pic>
        <p:nvPicPr>
          <p:cNvPr id="7" name="Picture 6">
            <a:extLst>
              <a:ext uri="{FF2B5EF4-FFF2-40B4-BE49-F238E27FC236}">
                <a16:creationId xmlns:a16="http://schemas.microsoft.com/office/drawing/2014/main" id="{0899AAEF-DD7C-3963-1AFF-B0BC5C38005B}"/>
              </a:ext>
            </a:extLst>
          </p:cNvPr>
          <p:cNvPicPr>
            <a:picLocks noChangeAspect="1"/>
          </p:cNvPicPr>
          <p:nvPr/>
        </p:nvPicPr>
        <p:blipFill>
          <a:blip r:embed="rId2"/>
          <a:stretch>
            <a:fillRect/>
          </a:stretch>
        </p:blipFill>
        <p:spPr>
          <a:xfrm>
            <a:off x="971550" y="1489926"/>
            <a:ext cx="10572750" cy="5147495"/>
          </a:xfrm>
          <a:prstGeom prst="rect">
            <a:avLst/>
          </a:prstGeom>
        </p:spPr>
      </p:pic>
    </p:spTree>
    <p:extLst>
      <p:ext uri="{BB962C8B-B14F-4D97-AF65-F5344CB8AC3E}">
        <p14:creationId xmlns:p14="http://schemas.microsoft.com/office/powerpoint/2010/main" val="1453631340"/>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annual presentation" id="{C1063DDD-BD45-4B17-8F67-69F4620CFA80}" vid="{EE925AA1-D437-4402-9126-83C39491158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CC8E66C-AC30-44BA-8882-3290DF968F1F}">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6EBEE06-2B28-4E77-9CB6-A74873B392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1446DA3-37A7-4516-A4F6-8B99D0D312B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{2F4BA8E2-BFB1-43C6-B47C-BFC8CBB2EBA5}tf78853419_win32</Template>
  <TotalTime>330</TotalTime>
  <Words>524</Words>
  <Application>Microsoft Office PowerPoint</Application>
  <PresentationFormat>Widescreen</PresentationFormat>
  <Paragraphs>62</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Calibri</vt:lpstr>
      <vt:lpstr>Franklin Gothic Book</vt:lpstr>
      <vt:lpstr>Franklin Gothic Demi</vt:lpstr>
      <vt:lpstr>Inter</vt:lpstr>
      <vt:lpstr>Söhne</vt:lpstr>
      <vt:lpstr>Symbol</vt:lpstr>
      <vt:lpstr>Times New Roman</vt:lpstr>
      <vt:lpstr>Wingdings</vt:lpstr>
      <vt:lpstr>Theme1</vt:lpstr>
      <vt:lpstr>From Dawn To Dusk</vt:lpstr>
      <vt:lpstr>Our team</vt:lpstr>
      <vt:lpstr>Agenda</vt:lpstr>
      <vt:lpstr>Introduction</vt:lpstr>
      <vt:lpstr>Motivation </vt:lpstr>
      <vt:lpstr>PowerPoint Presentation</vt:lpstr>
      <vt:lpstr>Output Scenario(Day View)</vt:lpstr>
      <vt:lpstr>Output Scenario(Night View)</vt:lpstr>
      <vt:lpstr>Output Scenario(Rain View)</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Dawn To Dusk</dc:title>
  <dc:creator>BISHAL PAUL</dc:creator>
  <cp:lastModifiedBy>BISHAL PAUL</cp:lastModifiedBy>
  <cp:revision>1</cp:revision>
  <dcterms:created xsi:type="dcterms:W3CDTF">2023-12-23T11:24:22Z</dcterms:created>
  <dcterms:modified xsi:type="dcterms:W3CDTF">2023-12-23T16:54:43Z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