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550A-CD40-A67D-3B72-D89BBFB4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38A91-847A-FCCB-D047-9D9E7D88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DACE-62D3-B577-D582-EE620EA7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3232D-E7CA-4A51-4AC4-563CC61F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7089-5953-A4A8-690F-496EDA3A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2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18F9-0EA9-2ECA-5B45-8A75EEF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9BAEF-1407-060B-E9D0-6F20F2127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E788-49A5-5721-7B3F-54CF6D9A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4BA5-FFAA-24BE-F5F9-962994E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9DCBB-DBDE-3507-D609-A0C4AE80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355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992E0-D0CC-25A1-DCD0-204156C9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8A716-D37D-2CD2-443F-27CABD05A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ABD23-B432-9C80-58E7-65A1CBE4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A8EB-6368-AEF2-D407-09BD9F7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A6EC-B9AC-66D5-693A-278FA214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81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2FF5-7F6D-9DAB-2847-9AB161B2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08F1-439F-851D-88DA-6C5952A0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7A1B-B336-8E75-ACC0-ACEC4409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749F-DF86-6C54-FD97-55EE4C4B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4656-F620-30AB-1CB5-5DC48AE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97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7B1E-D0F0-9490-99B0-59F499A0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554F-C48A-8A7A-26DF-8AF050D1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0EBB-B550-0178-90CA-CFD92F5D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A3E3-81CF-84C3-6245-2D1FA2AE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4192-91C8-31FA-6D16-05B2886A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28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9643-5AEA-BB3A-3708-379D4725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BF0B-F8A0-9D1A-4816-8C0682712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C9DC6-61E9-17B6-F9E5-533AFCFB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E05B3-D5CD-601B-B891-CE6DC8C4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46E3-6266-4A48-84A9-CCCBFC4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D1CB6-6118-E642-8508-610BF85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2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F9B7-93F9-EE39-7B08-076BD108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A18C-F8A8-BED6-46DF-453AC54D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58F20-EB81-2433-764D-50FA5530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1AE12-D28C-6A63-26B1-99BC777D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955E0-F4C9-010A-24D7-E6C097383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11BE7-6937-4B0F-17E3-2510E1B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067D5-9071-B437-F145-37366D8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9ACA9-D3EF-E5E0-D500-23002D49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63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5C56-7118-B955-C230-BCD13A62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52A8F-2B24-7F36-6DD2-88505AA5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E60C-74F9-A1CF-B3BD-3D7D30B1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F432F-0450-51A8-48FD-CE684A85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58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B0E3E-BA24-1D33-41CF-FAA40E09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B9719-9F2F-53D2-29E3-602F7BC6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480CA-7A06-557F-29B5-B7BF3996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500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0B33-7C06-0834-0394-50093029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025A-C2F4-C143-B728-1AD7DC8B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32C9-8679-CD76-9EDA-2D587261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B87E5-41C7-A8D1-9554-29A339BB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F8323-A88B-2D27-A1F4-19FBA87C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CF35E-F167-3511-A5C5-4895799B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54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0233-972E-2DB4-02E5-54114475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A9D87-C6A5-7C1E-9CF2-D571CA47D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22AA-2EED-1AC7-47C9-8B12C2B6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E6F1-AEF6-DFEC-F8FC-4520A80E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8865B-D7D8-6463-2F0E-F9BAF34B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3ED63-9659-8B98-0231-5E742608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711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37776-3113-394A-10B2-9B709F23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659D3-7166-5CBA-7E9E-316F883A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EEF2-E927-E4F3-B225-772D3C9E4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DCB45-7F43-41BC-8DC7-66BE10954ABA}" type="datetimeFigureOut">
              <a:rPr lang="en-AU" smtClean="0"/>
              <a:t>12/09/2024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3859-30AA-BB2A-A0E7-C3957B7B6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12BE-EBC4-2AE8-671B-30D1A30A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00BF1-D991-4171-84C5-478953FDAAB5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0F0F4-E4D5-E679-F1FC-368560857AB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20537" y="6611620"/>
            <a:ext cx="58578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426069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264D-1D25-7682-75D0-D908FD03E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Haplotype and </a:t>
            </a:r>
            <a:r>
              <a:rPr lang="en-AU" dirty="0" err="1"/>
              <a:t>favorable</a:t>
            </a:r>
            <a:r>
              <a:rPr lang="en-AU" dirty="0"/>
              <a:t> allele alle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640B2-85B5-668E-8495-A4DF62AD9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30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FBD9-5AB7-AEC2-C29B-EA0BD0B2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1BCE-4375-910C-E20D-ADF92C3B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AU" dirty="0" err="1"/>
              <a:t>Gwas</a:t>
            </a:r>
            <a:r>
              <a:rPr lang="en-AU" dirty="0"/>
              <a:t> results</a:t>
            </a:r>
          </a:p>
          <a:p>
            <a:r>
              <a:rPr lang="en-AU" dirty="0" err="1"/>
              <a:t>Ld</a:t>
            </a:r>
            <a:r>
              <a:rPr lang="en-AU" dirty="0"/>
              <a:t> decay</a:t>
            </a:r>
          </a:p>
          <a:p>
            <a:pPr marL="0" indent="0">
              <a:buNone/>
            </a:pPr>
            <a:r>
              <a:rPr lang="en-AU" dirty="0"/>
              <a:t>	- </a:t>
            </a:r>
            <a:r>
              <a:rPr lang="en-AU" dirty="0" err="1"/>
              <a:t>vcf</a:t>
            </a:r>
            <a:r>
              <a:rPr lang="en-AU" dirty="0"/>
              <a:t> file in Tassel</a:t>
            </a:r>
          </a:p>
          <a:p>
            <a:pPr marL="0" indent="0">
              <a:buNone/>
            </a:pPr>
            <a:r>
              <a:rPr lang="en-AU" dirty="0"/>
              <a:t>	- 00_ld_script.R</a:t>
            </a:r>
          </a:p>
          <a:p>
            <a:r>
              <a:rPr lang="en-AU" dirty="0"/>
              <a:t>LD block</a:t>
            </a:r>
          </a:p>
          <a:p>
            <a:pPr lvl="1"/>
            <a:r>
              <a:rPr lang="en-AU" dirty="0" err="1"/>
              <a:t>Ldheatmap</a:t>
            </a:r>
            <a:r>
              <a:rPr lang="en-AU" dirty="0"/>
              <a:t> package</a:t>
            </a:r>
          </a:p>
          <a:p>
            <a:pPr lvl="1"/>
            <a:r>
              <a:rPr lang="en-AU" dirty="0" err="1"/>
              <a:t>Gentoype</a:t>
            </a:r>
            <a:r>
              <a:rPr lang="en-AU" dirty="0"/>
              <a:t> file used in </a:t>
            </a:r>
            <a:r>
              <a:rPr lang="en-AU" dirty="0" err="1"/>
              <a:t>gwas</a:t>
            </a:r>
            <a:endParaRPr lang="en-AU" dirty="0"/>
          </a:p>
          <a:p>
            <a:pPr lvl="1"/>
            <a:r>
              <a:rPr lang="en-AU" dirty="0"/>
              <a:t> </a:t>
            </a:r>
            <a:r>
              <a:rPr lang="en-AU" dirty="0" err="1"/>
              <a:t>gwas</a:t>
            </a:r>
            <a:r>
              <a:rPr lang="en-AU" dirty="0"/>
              <a:t> results per chromosome</a:t>
            </a:r>
          </a:p>
          <a:p>
            <a:pPr lvl="1"/>
            <a:r>
              <a:rPr lang="en-AU" dirty="0"/>
              <a:t>Peak </a:t>
            </a:r>
            <a:r>
              <a:rPr lang="en-AU" dirty="0" err="1"/>
              <a:t>snp</a:t>
            </a:r>
            <a:r>
              <a:rPr lang="en-AU" dirty="0"/>
              <a:t> and </a:t>
            </a:r>
            <a:r>
              <a:rPr lang="en-AU" dirty="0" err="1"/>
              <a:t>neighboring</a:t>
            </a:r>
            <a:r>
              <a:rPr lang="en-AU" dirty="0"/>
              <a:t> </a:t>
            </a:r>
            <a:r>
              <a:rPr lang="en-AU" dirty="0" err="1"/>
              <a:t>snp</a:t>
            </a:r>
            <a:endParaRPr lang="en-AU" dirty="0"/>
          </a:p>
          <a:p>
            <a:pPr lvl="1"/>
            <a:r>
              <a:rPr lang="en-AU" dirty="0"/>
              <a:t>Define LD block</a:t>
            </a:r>
          </a:p>
          <a:p>
            <a:pPr lvl="1"/>
            <a:r>
              <a:rPr lang="sv-SE" dirty="0"/>
              <a:t>10_ld_all_gwas_sig_snp_terraces.R</a:t>
            </a:r>
            <a:endParaRPr lang="en-AU" dirty="0"/>
          </a:p>
          <a:p>
            <a:r>
              <a:rPr lang="en-AU" sz="3200" dirty="0"/>
              <a:t>Haplotype</a:t>
            </a:r>
            <a:r>
              <a:rPr lang="en-AU" dirty="0"/>
              <a:t> analysis</a:t>
            </a:r>
          </a:p>
          <a:p>
            <a:pPr lvl="1"/>
            <a:r>
              <a:rPr lang="en-AU" dirty="0" err="1"/>
              <a:t>GeneHapR</a:t>
            </a:r>
            <a:r>
              <a:rPr lang="en-AU" dirty="0"/>
              <a:t> package</a:t>
            </a:r>
          </a:p>
          <a:p>
            <a:pPr lvl="1"/>
            <a:r>
              <a:rPr lang="en-AU" dirty="0" err="1"/>
              <a:t>Vcf</a:t>
            </a:r>
            <a:r>
              <a:rPr lang="en-AU" dirty="0"/>
              <a:t> file required</a:t>
            </a:r>
          </a:p>
          <a:p>
            <a:pPr lvl="1"/>
            <a:r>
              <a:rPr lang="en-AU" dirty="0"/>
              <a:t>Extract the desired </a:t>
            </a:r>
            <a:r>
              <a:rPr lang="en-AU" dirty="0" err="1"/>
              <a:t>snp</a:t>
            </a:r>
            <a:r>
              <a:rPr lang="en-AU" dirty="0"/>
              <a:t> between the start and stop position</a:t>
            </a:r>
          </a:p>
          <a:p>
            <a:pPr lvl="1"/>
            <a:r>
              <a:rPr lang="en-AU" dirty="0"/>
              <a:t>Associate haplotype with the phenotype file</a:t>
            </a:r>
          </a:p>
          <a:p>
            <a:pPr lvl="1"/>
            <a:r>
              <a:rPr lang="en-AU"/>
              <a:t>candihap.R</a:t>
            </a:r>
            <a:endParaRPr lang="en-AU" dirty="0"/>
          </a:p>
          <a:p>
            <a:r>
              <a:rPr lang="en-AU" dirty="0" err="1"/>
              <a:t>Favorable</a:t>
            </a:r>
            <a:r>
              <a:rPr lang="en-AU" dirty="0"/>
              <a:t> allele analysis</a:t>
            </a:r>
          </a:p>
          <a:p>
            <a:pPr lvl="1"/>
            <a:r>
              <a:rPr lang="en-AU" dirty="0"/>
              <a:t>Genotype file used in </a:t>
            </a:r>
            <a:r>
              <a:rPr lang="en-AU" dirty="0" err="1"/>
              <a:t>gwas</a:t>
            </a:r>
            <a:endParaRPr lang="en-AU" dirty="0"/>
          </a:p>
          <a:p>
            <a:pPr lvl="1"/>
            <a:r>
              <a:rPr lang="en-AU" dirty="0"/>
              <a:t>Associate allele to phenotype </a:t>
            </a:r>
          </a:p>
          <a:p>
            <a:pPr lvl="1"/>
            <a:r>
              <a:rPr lang="en-AU" dirty="0" err="1"/>
              <a:t>candihap.R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7241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Haplotype and favorable allele alle analysis </vt:lpstr>
      <vt:lpstr>Step by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Adnan Riaz (DEECA)</dc:creator>
  <cp:lastModifiedBy>Adnan Riaz (DEECA)</cp:lastModifiedBy>
  <cp:revision>2</cp:revision>
  <dcterms:created xsi:type="dcterms:W3CDTF">2024-09-11T22:55:50Z</dcterms:created>
  <dcterms:modified xsi:type="dcterms:W3CDTF">2024-09-11T23:51:09Z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257e2ab-f512-40e2-9c9a-c64247360765_Enabled">
    <vt:lpwstr>true</vt:lpwstr>
  </property>
  <property fmtid="{D5CDD505-2E9C-101B-9397-08002B2CF9AE}" pid="3" name="MSIP_Label_4257e2ab-f512-40e2-9c9a-c64247360765_SetDate">
    <vt:lpwstr>2024-09-11T23:50:14Z</vt:lpwstr>
  </property>
  <property fmtid="{D5CDD505-2E9C-101B-9397-08002B2CF9AE}" pid="4" name="MSIP_Label_4257e2ab-f512-40e2-9c9a-c64247360765_Method">
    <vt:lpwstr>Privileged</vt:lpwstr>
  </property>
  <property fmtid="{D5CDD505-2E9C-101B-9397-08002B2CF9AE}" pid="5" name="MSIP_Label_4257e2ab-f512-40e2-9c9a-c64247360765_Name">
    <vt:lpwstr>OFFICIAL</vt:lpwstr>
  </property>
  <property fmtid="{D5CDD505-2E9C-101B-9397-08002B2CF9AE}" pid="6" name="MSIP_Label_4257e2ab-f512-40e2-9c9a-c64247360765_SiteId">
    <vt:lpwstr>e8bdd6f7-fc18-4e48-a554-7f547927223b</vt:lpwstr>
  </property>
  <property fmtid="{D5CDD505-2E9C-101B-9397-08002B2CF9AE}" pid="7" name="MSIP_Label_4257e2ab-f512-40e2-9c9a-c64247360765_ActionId">
    <vt:lpwstr>2203cf76-94d9-424a-9ae5-a4362e796cb4</vt:lpwstr>
  </property>
  <property fmtid="{D5CDD505-2E9C-101B-9397-08002B2CF9AE}" pid="8" name="MSIP_Label_4257e2ab-f512-40e2-9c9a-c6424736076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OFFICIAL</vt:lpwstr>
  </property>
</Properties>
</file>