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1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9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33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5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54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5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9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1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4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FEF6-7982-4AA6-8BBE-8421C6BBBE5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AB95B8-67D8-41BD-819C-A42F8CCB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A566-FD15-43C6-82D3-78FA7D1E4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Event Handler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DD7FE-9213-4D89-931C-D89B4C874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Adnan Abrar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2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A486-03E6-4817-A74A-4FF15C1B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5895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Event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85A9-B694-4889-9ADA-FA641BA9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React, an </a:t>
            </a:r>
            <a:r>
              <a:rPr lang="en-US" b="1" dirty="0"/>
              <a:t>event handler</a:t>
            </a:r>
            <a:r>
              <a:rPr lang="en-US" dirty="0"/>
              <a:t> is a function that gets triggered when a user interacts with the component, such as clicking a button, changing an input field, or moving the mouse.</a:t>
            </a:r>
          </a:p>
          <a:p>
            <a:pPr marL="0" indent="0">
              <a:buNone/>
            </a:pPr>
            <a:r>
              <a:rPr lang="en-US" dirty="0"/>
              <a:t>      Some event handler date</a:t>
            </a:r>
          </a:p>
          <a:p>
            <a:r>
              <a:rPr lang="en-US" dirty="0" err="1"/>
              <a:t>onClick</a:t>
            </a:r>
            <a:r>
              <a:rPr lang="en-US" dirty="0"/>
              <a:t> </a:t>
            </a:r>
          </a:p>
          <a:p>
            <a:r>
              <a:rPr lang="en-US" dirty="0" err="1"/>
              <a:t>onMouseEnter</a:t>
            </a:r>
            <a:endParaRPr lang="en-US" dirty="0"/>
          </a:p>
          <a:p>
            <a:r>
              <a:rPr lang="en-US" dirty="0" err="1"/>
              <a:t>onMouseLeave</a:t>
            </a:r>
            <a:endParaRPr lang="en-US" dirty="0"/>
          </a:p>
          <a:p>
            <a:r>
              <a:rPr lang="en-US" dirty="0" err="1"/>
              <a:t>onSubmit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3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D9-D0C9-4531-9F92-6367FCF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onClick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24D-4714-4787-BBEF-EA78B987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8383"/>
            <a:ext cx="8596668" cy="5897217"/>
          </a:xfrm>
        </p:spPr>
        <p:txBody>
          <a:bodyPr>
            <a:noAutofit/>
          </a:bodyPr>
          <a:lstStyle/>
          <a:p>
            <a:r>
              <a:rPr lang="en-US" sz="1600" dirty="0"/>
              <a:t>import React, { </a:t>
            </a:r>
            <a:r>
              <a:rPr lang="en-US" sz="1600" dirty="0" err="1"/>
              <a:t>useState</a:t>
            </a:r>
            <a:r>
              <a:rPr lang="en-US" sz="1600" dirty="0"/>
              <a:t> } from 'react';</a:t>
            </a:r>
          </a:p>
          <a:p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MyComponent</a:t>
            </a:r>
            <a:r>
              <a:rPr lang="en-US" sz="1600" dirty="0"/>
              <a:t>() {</a:t>
            </a:r>
          </a:p>
          <a:p>
            <a:r>
              <a:rPr lang="en-US" sz="1600" dirty="0"/>
              <a:t>  const [count, </a:t>
            </a:r>
            <a:r>
              <a:rPr lang="en-US" sz="1600" dirty="0" err="1"/>
              <a:t>setCount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(0);</a:t>
            </a:r>
          </a:p>
          <a:p>
            <a:endParaRPr lang="en-US" sz="1600" dirty="0"/>
          </a:p>
          <a:p>
            <a:r>
              <a:rPr lang="en-US" sz="1600" dirty="0"/>
              <a:t>  const </a:t>
            </a:r>
            <a:r>
              <a:rPr lang="en-US" sz="1600" dirty="0" err="1"/>
              <a:t>handleClick</a:t>
            </a:r>
            <a:r>
              <a:rPr lang="en-US" sz="1600" dirty="0"/>
              <a:t> = () =&gt;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setCount</a:t>
            </a:r>
            <a:r>
              <a:rPr lang="en-US" sz="1600" dirty="0"/>
              <a:t>(count + 1);</a:t>
            </a:r>
          </a:p>
          <a:p>
            <a:r>
              <a:rPr lang="en-US" sz="1600" dirty="0"/>
              <a:t>  };</a:t>
            </a:r>
          </a:p>
          <a:p>
            <a:endParaRPr lang="en-US" sz="1600" dirty="0"/>
          </a:p>
          <a:p>
            <a:r>
              <a:rPr lang="en-US" sz="1600" dirty="0"/>
              <a:t>  return (</a:t>
            </a:r>
          </a:p>
          <a:p>
            <a:r>
              <a:rPr lang="en-US" sz="1600" dirty="0"/>
              <a:t>    &lt;div&gt;</a:t>
            </a:r>
          </a:p>
          <a:p>
            <a:r>
              <a:rPr lang="en-US" sz="1600" dirty="0"/>
              <a:t>      &lt;button </a:t>
            </a:r>
            <a:r>
              <a:rPr lang="en-US" sz="1600" dirty="0" err="1"/>
              <a:t>onClick</a:t>
            </a:r>
            <a:r>
              <a:rPr lang="en-US" sz="1600" dirty="0"/>
              <a:t>={</a:t>
            </a:r>
            <a:r>
              <a:rPr lang="en-US" sz="1600" dirty="0" err="1"/>
              <a:t>handleClick</a:t>
            </a:r>
            <a:r>
              <a:rPr lang="en-US" sz="1600" dirty="0"/>
              <a:t>}&gt;Click Me!&lt;/button&gt;</a:t>
            </a:r>
          </a:p>
          <a:p>
            <a:r>
              <a:rPr lang="en-US" sz="1600" dirty="0"/>
              <a:t>      &lt;p&gt;You clicked {count} times&lt;/p&gt;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0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D9-D0C9-4531-9F92-6367FCF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onClick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24D-4714-4787-BBEF-EA78B987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8383"/>
            <a:ext cx="8596668" cy="6049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   //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event.stopPropagation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MyComponent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handleButtonClick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(event) =&gt; 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event.stopPropagation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(); // Stops the event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console.log("Button Clicked");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    return (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&lt;div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onClick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={() =&gt; console.log("Parent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Clicked")}&gt;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&lt;button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onClick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handleButtonClick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    Click Me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    &lt;/button&gt;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export default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MyComponent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52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D9-D0C9-4531-9F92-6367FCF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6559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onMouseEnter</a:t>
            </a:r>
            <a:r>
              <a:rPr lang="en-US" dirty="0"/>
              <a:t> and </a:t>
            </a:r>
            <a:r>
              <a:rPr lang="en-US" dirty="0" err="1"/>
              <a:t>onMouseLeave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24D-4714-4787-BBEF-EA78B987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8383"/>
            <a:ext cx="8596668" cy="5897217"/>
          </a:xfrm>
        </p:spPr>
        <p:txBody>
          <a:bodyPr>
            <a:no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import React, {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} from 'react'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const Home = () =&gt;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const 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isHovered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setIsHovered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(false);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handleMouseEnter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setIsHovered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(true);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handleMouseLeave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setIsHovered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(false);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return (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&lt;div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className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='App'&gt;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&lt;div&gt;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&lt;h1&gt;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onMouseEnter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onMouseLeave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/&gt;&lt;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62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D9-D0C9-4531-9F92-6367FCF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565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onMouseEnter</a:t>
            </a:r>
            <a:r>
              <a:rPr lang="en-US" dirty="0"/>
              <a:t> and </a:t>
            </a:r>
            <a:r>
              <a:rPr lang="en-US" dirty="0" err="1"/>
              <a:t>onMouseLeave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24D-4714-4787-BBEF-EA78B987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6591"/>
            <a:ext cx="8596668" cy="6301409"/>
          </a:xfrm>
        </p:spPr>
        <p:txBody>
          <a:bodyPr>
            <a:noAutofit/>
          </a:bodyPr>
          <a:lstStyle/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         &lt;div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style={{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display: "flex",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justifyContent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: "center"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}}&gt;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&lt;div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onMouseEnter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handleMouseEnter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onMouseLeave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handleMouseLeave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style={{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    width: '200px',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    height: '200px',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backgroundColor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isHovered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 ? '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lightgreen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' : '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lightblue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textAlign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: 'center',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lineHeight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: '200px',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}}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&gt;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    {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isHovered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 ? 'Mouse is inside!' : 'Hover over me!'}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    &lt;/div&gt;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effectLst/>
                <a:latin typeface="Consolas" panose="020B0609020204030204" pitchFamily="49" charset="0"/>
              </a:rPr>
              <a:t>export default Home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51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D9-D0C9-4531-9F92-6367FCF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638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err="1">
                <a:effectLst/>
                <a:latin typeface="Consolas" panose="020B0609020204030204" pitchFamily="49" charset="0"/>
              </a:rPr>
              <a:t>onSubmit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24D-4714-4787-BBEF-EA78B987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3827"/>
            <a:ext cx="8596668" cy="6394174"/>
          </a:xfrm>
        </p:spPr>
        <p:txBody>
          <a:bodyPr>
            <a:noAutofit/>
          </a:bodyPr>
          <a:lstStyle/>
          <a:p>
            <a:r>
              <a:rPr lang="en-US" sz="105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Customerform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br>
              <a:rPr lang="en-US" sz="1050" b="0" dirty="0"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</a:rPr>
              <a:t>    const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setfirstName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 =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('');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const [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setLastName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 =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('');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const [email,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setEmail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] =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('');</a:t>
            </a:r>
          </a:p>
          <a:p>
            <a:br>
              <a:rPr lang="en-US" sz="1050" b="0" dirty="0"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handleSubmit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 = (event) =&gt; {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console.log(event);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event.preventDefault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 console.log('Form submitted with data:',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formData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1050" b="0" dirty="0"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</a:rPr>
              <a:t>    return (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&lt;form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onSubmit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handleSubmit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&lt;input type="text" name='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'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={(e) =&gt;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setfirstName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e.target.value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)} value={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&lt;input type="text" name='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'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={(e) =&gt;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setLastName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e.target.value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)} value={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&lt;input type="email" name='email'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={(e) =&gt;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setEmail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e.target.value</a:t>
            </a:r>
            <a:r>
              <a:rPr lang="en-US" sz="1050" b="0" dirty="0">
                <a:effectLst/>
                <a:latin typeface="Consolas" panose="020B0609020204030204" pitchFamily="49" charset="0"/>
              </a:rPr>
              <a:t>)} value={email} /&gt;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  &lt;button type="submit"&gt;Submit&lt;/button&gt;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 &lt;/form&gt;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</a:rPr>
              <a:t>export default </a:t>
            </a:r>
            <a:r>
              <a:rPr lang="en-US" sz="1050" b="0" dirty="0" err="1">
                <a:effectLst/>
                <a:latin typeface="Consolas" panose="020B0609020204030204" pitchFamily="49" charset="0"/>
              </a:rPr>
              <a:t>Customerform</a:t>
            </a:r>
            <a:endParaRPr lang="en-US" sz="1050" b="0" dirty="0"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79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D9-D0C9-4531-9F92-6367FCF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565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err="1">
                <a:effectLst/>
                <a:latin typeface="Consolas" panose="020B0609020204030204" pitchFamily="49" charset="0"/>
              </a:rPr>
              <a:t>onSubmit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24D-4714-4787-BBEF-EA78B987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6591"/>
            <a:ext cx="8596668" cy="6301409"/>
          </a:xfrm>
        </p:spPr>
        <p:txBody>
          <a:bodyPr>
            <a:no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Customerform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() =&gt; {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    const [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formData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setformData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: '',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: '',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email: ''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handleChange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(event) =&gt; {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const { name, value }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event.target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setformData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...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formData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[name]: value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handleSubmit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(event) =&gt; {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console.log(event);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event.preventDefault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console.log('Form submitted with data:',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formData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874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D9-D0C9-4531-9F92-6367FCF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565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err="1">
                <a:effectLst/>
                <a:latin typeface="Consolas" panose="020B0609020204030204" pitchFamily="49" charset="0"/>
              </a:rPr>
              <a:t>onSubmit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24D-4714-4787-BBEF-EA78B987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6591"/>
            <a:ext cx="8596668" cy="6301409"/>
          </a:xfrm>
        </p:spPr>
        <p:txBody>
          <a:bodyPr>
            <a:noAutofit/>
          </a:bodyPr>
          <a:lstStyle/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&lt;form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onSubmit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handleSubmit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    &lt;input type="text" name='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handleChange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} value={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formData.firstName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    &lt;input type="text" name='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handleChange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} value={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formData.lastName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    &lt;input type="email" name='email'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onChange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handleChange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} value={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formData.email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    &lt;button type="submit"&gt;Submit&lt;/button&gt;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&lt;/form&gt;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export default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Customerform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6373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1583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Trebuchet MS</vt:lpstr>
      <vt:lpstr>Wingdings 3</vt:lpstr>
      <vt:lpstr>Facet</vt:lpstr>
      <vt:lpstr>Event Handler</vt:lpstr>
      <vt:lpstr>Event Handler</vt:lpstr>
      <vt:lpstr>onClick </vt:lpstr>
      <vt:lpstr>onClick </vt:lpstr>
      <vt:lpstr>onMouseEnter and onMouseLeave </vt:lpstr>
      <vt:lpstr>onMouseEnter and onMouseLeave </vt:lpstr>
      <vt:lpstr>onSubmit</vt:lpstr>
      <vt:lpstr>onSubmit</vt:lpstr>
      <vt:lpstr>onSubmit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Handler</dc:title>
  <dc:creator>Adnan Abrar</dc:creator>
  <cp:lastModifiedBy>Adnan Abrar</cp:lastModifiedBy>
  <cp:revision>12</cp:revision>
  <dcterms:created xsi:type="dcterms:W3CDTF">2024-12-17T05:57:31Z</dcterms:created>
  <dcterms:modified xsi:type="dcterms:W3CDTF">2024-12-27T03:55:16Z</dcterms:modified>
</cp:coreProperties>
</file>