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2" r:id="rId3"/>
    <p:sldId id="265" r:id="rId4"/>
    <p:sldId id="266" r:id="rId5"/>
    <p:sldId id="258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90" d="100"/>
          <a:sy n="90" d="100"/>
        </p:scale>
        <p:origin x="2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5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5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6109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07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8421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62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53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7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1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2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6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0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2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3C63-998A-4349-91AC-67A889CEB72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1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A41E-2BF1-4763-B4D9-0096E7926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Props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8249D-D9FE-4AF8-9E30-D74E4854E9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Represented by Adnan Abrar</a:t>
            </a:r>
          </a:p>
        </p:txBody>
      </p:sp>
    </p:spTree>
    <p:extLst>
      <p:ext uri="{BB962C8B-B14F-4D97-AF65-F5344CB8AC3E}">
        <p14:creationId xmlns:p14="http://schemas.microsoft.com/office/powerpoint/2010/main" val="273047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C7A0-56D4-472B-ADFF-2A5CAD45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52400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Props</a:t>
            </a:r>
            <a:br>
              <a:rPr lang="en-US" sz="4800" dirty="0"/>
            </a:br>
            <a:r>
              <a:rPr lang="en-US" sz="1800" dirty="0">
                <a:solidFill>
                  <a:schemeClr val="tx1"/>
                </a:solidFill>
              </a:rPr>
              <a:t>In React, </a:t>
            </a:r>
            <a:r>
              <a:rPr lang="en-US" sz="1800" b="1" dirty="0">
                <a:solidFill>
                  <a:schemeClr val="tx1"/>
                </a:solidFill>
              </a:rPr>
              <a:t>props</a:t>
            </a:r>
            <a:r>
              <a:rPr lang="en-US" sz="1800" dirty="0">
                <a:solidFill>
                  <a:schemeClr val="tx1"/>
                </a:solidFill>
              </a:rPr>
              <a:t> (short for </a:t>
            </a:r>
            <a:r>
              <a:rPr lang="en-US" sz="1800" b="1" dirty="0">
                <a:solidFill>
                  <a:schemeClr val="tx1"/>
                </a:solidFill>
              </a:rPr>
              <a:t>properties</a:t>
            </a:r>
            <a:r>
              <a:rPr lang="en-US" sz="1800" dirty="0">
                <a:solidFill>
                  <a:schemeClr val="tx1"/>
                </a:solidFill>
              </a:rPr>
              <a:t>) are </a:t>
            </a:r>
            <a:r>
              <a:rPr lang="en-US" sz="1800" b="1" dirty="0">
                <a:solidFill>
                  <a:schemeClr val="tx1"/>
                </a:solidFill>
              </a:rPr>
              <a:t>read-only inputs</a:t>
            </a:r>
            <a:r>
              <a:rPr lang="en-US" sz="1800" dirty="0">
                <a:solidFill>
                  <a:schemeClr val="tx1"/>
                </a:solidFill>
              </a:rPr>
              <a:t> that are passed from a parent component to a child component. They allow parent components to communicate data or functionality to their child components.</a:t>
            </a: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25F68-DB1A-47A6-BDF0-6A81C62A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84174"/>
            <a:ext cx="8596668" cy="3048000"/>
          </a:xfrm>
        </p:spPr>
        <p:txBody>
          <a:bodyPr/>
          <a:lstStyle/>
          <a:p>
            <a:r>
              <a:rPr lang="en-US" b="1" dirty="0"/>
              <a:t>Passing Data from Parent to Child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Props are used to pass data from a parent component to a child component, ensuring a one-way data flow.</a:t>
            </a:r>
          </a:p>
          <a:p>
            <a:r>
              <a:rPr lang="en-US" b="1" dirty="0"/>
              <a:t>Read-Only Nature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Props are immutable, meaning they cannot be modified. If a change is needed, it must be done in the parent component's state and passed down again as props.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8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C7A0-56D4-472B-ADFF-2A5CAD45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"/>
            <a:ext cx="8596668" cy="86139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25F68-DB1A-47A6-BDF0-6A81C62A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61390"/>
            <a:ext cx="8596668" cy="583095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// Parent Component</a:t>
            </a:r>
          </a:p>
          <a:p>
            <a:r>
              <a:rPr lang="en-US" dirty="0"/>
              <a:t>import React from "react";</a:t>
            </a:r>
          </a:p>
          <a:p>
            <a:r>
              <a:rPr lang="en-US" dirty="0"/>
              <a:t>import </a:t>
            </a:r>
            <a:r>
              <a:rPr lang="en-US" dirty="0" err="1"/>
              <a:t>ChildComponent</a:t>
            </a:r>
            <a:r>
              <a:rPr lang="en-US" dirty="0"/>
              <a:t> from "./</a:t>
            </a:r>
            <a:r>
              <a:rPr lang="en-US" dirty="0" err="1"/>
              <a:t>ChildComponent</a:t>
            </a:r>
            <a:r>
              <a:rPr lang="en-US" dirty="0"/>
              <a:t>";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ParentComponent</a:t>
            </a:r>
            <a:r>
              <a:rPr lang="en-US" dirty="0"/>
              <a:t> = () =&gt; {</a:t>
            </a:r>
          </a:p>
          <a:p>
            <a:r>
              <a:rPr lang="en-US" dirty="0"/>
              <a:t>  const message = "Hello from the Parent!";</a:t>
            </a:r>
          </a:p>
          <a:p>
            <a:endParaRPr lang="en-US" dirty="0"/>
          </a:p>
          <a:p>
            <a:r>
              <a:rPr lang="en-US" dirty="0"/>
              <a:t>  return (</a:t>
            </a:r>
          </a:p>
          <a:p>
            <a:r>
              <a:rPr lang="en-US" dirty="0"/>
              <a:t>    &lt;div&gt;</a:t>
            </a:r>
          </a:p>
          <a:p>
            <a:r>
              <a:rPr lang="en-US" dirty="0"/>
              <a:t>      &lt;h1&gt;Parent Component&lt;/h1&gt;</a:t>
            </a:r>
          </a:p>
          <a:p>
            <a:r>
              <a:rPr lang="en-US" dirty="0"/>
              <a:t>      &lt;</a:t>
            </a:r>
            <a:r>
              <a:rPr lang="en-US" dirty="0" err="1"/>
              <a:t>ChildComponent</a:t>
            </a:r>
            <a:r>
              <a:rPr lang="en-US" dirty="0"/>
              <a:t> data={message} /&gt;</a:t>
            </a:r>
          </a:p>
          <a:p>
            <a:r>
              <a:rPr lang="en-US" dirty="0"/>
              <a:t>       &lt;div&gt;hello&lt;/ div 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);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export default </a:t>
            </a:r>
            <a:r>
              <a:rPr lang="en-US" dirty="0" err="1"/>
              <a:t>ParentComponent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0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C7A0-56D4-472B-ADFF-2A5CAD45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"/>
            <a:ext cx="8596668" cy="86139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25F68-DB1A-47A6-BDF0-6A81C62A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61390"/>
            <a:ext cx="8596668" cy="583095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// Child Component</a:t>
            </a:r>
          </a:p>
          <a:p>
            <a:r>
              <a:rPr lang="en-US" dirty="0"/>
              <a:t>import React from "react";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ChildComponent</a:t>
            </a:r>
            <a:r>
              <a:rPr lang="en-US" dirty="0"/>
              <a:t> = (props) =&gt; {</a:t>
            </a:r>
          </a:p>
          <a:p>
            <a:r>
              <a:rPr lang="en-US" dirty="0"/>
              <a:t>  return (</a:t>
            </a:r>
          </a:p>
          <a:p>
            <a:r>
              <a:rPr lang="en-US" dirty="0"/>
              <a:t>    &lt;div&gt;</a:t>
            </a:r>
          </a:p>
          <a:p>
            <a:r>
              <a:rPr lang="en-US" dirty="0"/>
              <a:t>      &lt;h2&gt;Child Component&lt;/h2&gt;</a:t>
            </a:r>
          </a:p>
          <a:p>
            <a:r>
              <a:rPr lang="en-US" dirty="0"/>
              <a:t>      &lt;p&gt;{</a:t>
            </a:r>
            <a:r>
              <a:rPr lang="en-US" dirty="0" err="1"/>
              <a:t>props.data</a:t>
            </a:r>
            <a:r>
              <a:rPr lang="en-US" dirty="0"/>
              <a:t>}&lt;/p&gt;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);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export default </a:t>
            </a:r>
            <a:r>
              <a:rPr lang="en-US" dirty="0" err="1"/>
              <a:t>ChildComponent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C7A0-56D4-472B-ADFF-2A5CAD45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25F68-DB1A-47A6-BDF0-6A81C62A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54087"/>
            <a:ext cx="8596668" cy="3578087"/>
          </a:xfrm>
        </p:spPr>
        <p:txBody>
          <a:bodyPr/>
          <a:lstStyle/>
          <a:p>
            <a:r>
              <a:rPr lang="en-US" b="1" dirty="0"/>
              <a:t>Default Props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React allows you to define default values for props using the </a:t>
            </a:r>
            <a:r>
              <a:rPr lang="en-US" dirty="0" err="1"/>
              <a:t>defaultProps</a:t>
            </a:r>
            <a:r>
              <a:rPr lang="en-US" dirty="0"/>
              <a:t> property, which ensures the component works even if no props are passed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55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C7A0-56D4-472B-ADFF-2A5CAD45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7818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25F68-DB1A-47A6-BDF0-6A81C62A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81879"/>
            <a:ext cx="8596668" cy="5857460"/>
          </a:xfrm>
        </p:spPr>
        <p:txBody>
          <a:bodyPr>
            <a:normAutofit/>
          </a:bodyPr>
          <a:lstStyle/>
          <a:p>
            <a:r>
              <a:rPr lang="en-US" dirty="0"/>
              <a:t>// Parent Component</a:t>
            </a:r>
          </a:p>
          <a:p>
            <a:r>
              <a:rPr lang="en-US" dirty="0"/>
              <a:t>import React from 'react';</a:t>
            </a:r>
          </a:p>
          <a:p>
            <a:r>
              <a:rPr lang="en-US" dirty="0"/>
              <a:t>import Welcome from './Welcome';</a:t>
            </a:r>
          </a:p>
          <a:p>
            <a:endParaRPr lang="en-US" dirty="0"/>
          </a:p>
          <a:p>
            <a:r>
              <a:rPr lang="en-US" dirty="0"/>
              <a:t>const Home = () =&gt; {</a:t>
            </a:r>
          </a:p>
          <a:p>
            <a:r>
              <a:rPr lang="en-US" dirty="0"/>
              <a:t>  return (</a:t>
            </a:r>
          </a:p>
          <a:p>
            <a:r>
              <a:rPr lang="en-US" dirty="0"/>
              <a:t>    &lt;div&gt;</a:t>
            </a:r>
          </a:p>
          <a:p>
            <a:r>
              <a:rPr lang="en-US" dirty="0"/>
              <a:t>      &lt;Welcome name="Alice" /&gt; {/* Renders with the provided name */}</a:t>
            </a:r>
          </a:p>
          <a:p>
            <a:r>
              <a:rPr lang="en-US" dirty="0"/>
              <a:t>      &lt;Welcome /&gt; {/* Uses default prop */}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);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export default Home;</a:t>
            </a:r>
          </a:p>
        </p:txBody>
      </p:sp>
    </p:spTree>
    <p:extLst>
      <p:ext uri="{BB962C8B-B14F-4D97-AF65-F5344CB8AC3E}">
        <p14:creationId xmlns:p14="http://schemas.microsoft.com/office/powerpoint/2010/main" val="288206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C7A0-56D4-472B-ADFF-2A5CAD45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7818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25F68-DB1A-47A6-BDF0-6A81C62A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81879"/>
            <a:ext cx="8596668" cy="5857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// child Component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import React from 'react';</a:t>
            </a:r>
          </a:p>
          <a:p>
            <a:endParaRPr lang="en-US" dirty="0"/>
          </a:p>
          <a:p>
            <a:r>
              <a:rPr lang="en-US" dirty="0"/>
              <a:t>const Welcome = ({ name = 'Guest' }) =&gt; {</a:t>
            </a:r>
          </a:p>
          <a:p>
            <a:r>
              <a:rPr lang="en-US" dirty="0"/>
              <a:t>  return &lt;h1&gt;Welcome, {name}!&lt;/h1&gt;;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export default Welcome;</a:t>
            </a:r>
          </a:p>
        </p:txBody>
      </p:sp>
    </p:spTree>
    <p:extLst>
      <p:ext uri="{BB962C8B-B14F-4D97-AF65-F5344CB8AC3E}">
        <p14:creationId xmlns:p14="http://schemas.microsoft.com/office/powerpoint/2010/main" val="224000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C65D60-29C8-4498-9E18-BD77FE7D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51652"/>
            <a:ext cx="8596668" cy="1577009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000580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1011</TotalTime>
  <Words>374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Props</vt:lpstr>
      <vt:lpstr>Props In React, props (short for properties) are read-only inputs that are passed from a parent component to a child component. They allow parent components to communicate data or functionality to their child components.  </vt:lpstr>
      <vt:lpstr>Props</vt:lpstr>
      <vt:lpstr>Props</vt:lpstr>
      <vt:lpstr>Props</vt:lpstr>
      <vt:lpstr>Props</vt:lpstr>
      <vt:lpstr>Props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props and State</dc:title>
  <dc:creator>Adnan Abrar</dc:creator>
  <cp:lastModifiedBy>Adnan Abrar</cp:lastModifiedBy>
  <cp:revision>58</cp:revision>
  <dcterms:created xsi:type="dcterms:W3CDTF">2024-12-10T06:29:55Z</dcterms:created>
  <dcterms:modified xsi:type="dcterms:W3CDTF">2024-12-20T06:44:06Z</dcterms:modified>
</cp:coreProperties>
</file>