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61" r:id="rId4"/>
    <p:sldId id="260" r:id="rId5"/>
    <p:sldId id="262" r:id="rId6"/>
    <p:sldId id="265" r:id="rId7"/>
    <p:sldId id="266" r:id="rId8"/>
    <p:sldId id="264" r:id="rId9"/>
    <p:sldId id="257" r:id="rId10"/>
    <p:sldId id="263" r:id="rId11"/>
    <p:sldId id="258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5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10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7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421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53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7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3C63-998A-4349-91AC-67A889CEB72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41E-2BF1-4763-B4D9-0096E7926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Props and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8249D-D9FE-4AF8-9E30-D74E4854E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Represented by Adnan Abrar</a:t>
            </a:r>
          </a:p>
        </p:txBody>
      </p:sp>
    </p:spTree>
    <p:extLst>
      <p:ext uri="{BB962C8B-B14F-4D97-AF65-F5344CB8AC3E}">
        <p14:creationId xmlns:p14="http://schemas.microsoft.com/office/powerpoint/2010/main" val="273047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7257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Props Example as Dynamic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5715"/>
            <a:ext cx="8596668" cy="6132284"/>
          </a:xfrm>
        </p:spPr>
        <p:txBody>
          <a:bodyPr>
            <a:noAutofit/>
          </a:bodyPr>
          <a:lstStyle/>
          <a:p>
            <a:r>
              <a:rPr lang="en-US" sz="1050" dirty="0"/>
              <a:t>import React from "react";</a:t>
            </a:r>
          </a:p>
          <a:p>
            <a:endParaRPr lang="en-US" sz="1050" dirty="0"/>
          </a:p>
          <a:p>
            <a:r>
              <a:rPr lang="en-US" sz="1050" dirty="0"/>
              <a:t>const </a:t>
            </a:r>
            <a:r>
              <a:rPr lang="en-US" sz="1050" dirty="0" err="1"/>
              <a:t>ChildComponent</a:t>
            </a:r>
            <a:r>
              <a:rPr lang="en-US" sz="1050" dirty="0"/>
              <a:t> = (props) =&gt; {</a:t>
            </a:r>
          </a:p>
          <a:p>
            <a:r>
              <a:rPr lang="en-US" sz="1050" dirty="0"/>
              <a:t>  return (</a:t>
            </a:r>
          </a:p>
          <a:p>
            <a:r>
              <a:rPr lang="en-US" sz="1050" dirty="0"/>
              <a:t>    &lt;div&gt;</a:t>
            </a:r>
          </a:p>
          <a:p>
            <a:r>
              <a:rPr lang="en-US" sz="1050" dirty="0"/>
              <a:t>      &lt;h2&gt;List of Students&lt;/h2&gt;</a:t>
            </a:r>
          </a:p>
          <a:p>
            <a:r>
              <a:rPr lang="en-US" sz="1050" dirty="0"/>
              <a:t>      &lt;ul&gt;</a:t>
            </a:r>
          </a:p>
          <a:p>
            <a:r>
              <a:rPr lang="en-US" sz="1050" dirty="0"/>
              <a:t>        {</a:t>
            </a:r>
            <a:r>
              <a:rPr lang="en-US" sz="1050" dirty="0" err="1"/>
              <a:t>props.students.map</a:t>
            </a:r>
            <a:r>
              <a:rPr lang="en-US" sz="1050" dirty="0"/>
              <a:t>((student, index) =&gt; (</a:t>
            </a:r>
          </a:p>
          <a:p>
            <a:r>
              <a:rPr lang="en-US" sz="1050" dirty="0"/>
              <a:t>          &lt;li key={index}&gt;</a:t>
            </a:r>
          </a:p>
          <a:p>
            <a:r>
              <a:rPr lang="en-US" sz="1050" dirty="0"/>
              <a:t>            &lt;p&gt;Name: {student.name}&lt;/p&gt;</a:t>
            </a:r>
          </a:p>
          <a:p>
            <a:r>
              <a:rPr lang="en-US" sz="1050" dirty="0"/>
              <a:t>            &lt;p&gt;Age: {</a:t>
            </a:r>
            <a:r>
              <a:rPr lang="en-US" sz="1050" dirty="0" err="1"/>
              <a:t>student.age</a:t>
            </a:r>
            <a:r>
              <a:rPr lang="en-US" sz="1050" dirty="0"/>
              <a:t>}&lt;/p&gt;</a:t>
            </a:r>
          </a:p>
          <a:p>
            <a:r>
              <a:rPr lang="en-US" sz="1050" dirty="0"/>
              <a:t>            &lt;p&gt;Class: {</a:t>
            </a:r>
            <a:r>
              <a:rPr lang="en-US" sz="1050" dirty="0" err="1"/>
              <a:t>student.class</a:t>
            </a:r>
            <a:r>
              <a:rPr lang="en-US" sz="1050" dirty="0"/>
              <a:t>}&lt;/p&gt;</a:t>
            </a:r>
          </a:p>
          <a:p>
            <a:r>
              <a:rPr lang="en-US" sz="1050" dirty="0"/>
              <a:t>            &lt;p&gt;Passed: {</a:t>
            </a:r>
            <a:r>
              <a:rPr lang="en-US" sz="1050" dirty="0" err="1"/>
              <a:t>student.pass</a:t>
            </a:r>
            <a:r>
              <a:rPr lang="en-US" sz="1050" dirty="0"/>
              <a:t> ? "Yes" : "No"}&lt;/p&gt;</a:t>
            </a:r>
          </a:p>
          <a:p>
            <a:r>
              <a:rPr lang="en-US" sz="1050" dirty="0"/>
              <a:t>          &lt;/li&gt;</a:t>
            </a:r>
          </a:p>
          <a:p>
            <a:r>
              <a:rPr lang="en-US" sz="1050" dirty="0"/>
              <a:t>        ))}</a:t>
            </a:r>
          </a:p>
          <a:p>
            <a:r>
              <a:rPr lang="en-US" sz="1050" dirty="0"/>
              <a:t>      &lt;/ul&gt;</a:t>
            </a:r>
          </a:p>
          <a:p>
            <a:r>
              <a:rPr lang="en-US" sz="1050" dirty="0"/>
              <a:t>    &lt;/div&gt;</a:t>
            </a:r>
          </a:p>
          <a:p>
            <a:r>
              <a:rPr lang="en-US" sz="1050" dirty="0"/>
              <a:t>  );</a:t>
            </a:r>
          </a:p>
          <a:p>
            <a:r>
              <a:rPr lang="en-US" sz="1050" dirty="0"/>
              <a:t>};</a:t>
            </a:r>
          </a:p>
          <a:p>
            <a:endParaRPr lang="en-US" sz="1050" dirty="0"/>
          </a:p>
          <a:p>
            <a:r>
              <a:rPr lang="en-US" sz="1050" dirty="0"/>
              <a:t>export default </a:t>
            </a:r>
            <a:r>
              <a:rPr lang="en-US" sz="1050" dirty="0" err="1"/>
              <a:t>ChildComponent</a:t>
            </a:r>
            <a:r>
              <a:rPr lang="en-US" sz="105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96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087"/>
            <a:ext cx="8596668" cy="3578087"/>
          </a:xfrm>
        </p:spPr>
        <p:txBody>
          <a:bodyPr/>
          <a:lstStyle/>
          <a:p>
            <a:r>
              <a:rPr lang="en-US" b="1" dirty="0"/>
              <a:t>Default Props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React allows you to define default values for props using the </a:t>
            </a:r>
            <a:r>
              <a:rPr lang="en-US" dirty="0" err="1"/>
              <a:t>defaultProps</a:t>
            </a:r>
            <a:r>
              <a:rPr lang="en-US" dirty="0"/>
              <a:t> property, which ensures the component works even if no props are passed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5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818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1879"/>
            <a:ext cx="8596668" cy="5857460"/>
          </a:xfrm>
        </p:spPr>
        <p:txBody>
          <a:bodyPr>
            <a:normAutofit/>
          </a:bodyPr>
          <a:lstStyle/>
          <a:p>
            <a:r>
              <a:rPr lang="en-US" dirty="0"/>
              <a:t>// Parent Component</a:t>
            </a:r>
          </a:p>
          <a:p>
            <a:r>
              <a:rPr lang="en-US" dirty="0"/>
              <a:t>import React from 'react';</a:t>
            </a:r>
          </a:p>
          <a:p>
            <a:r>
              <a:rPr lang="en-US" dirty="0"/>
              <a:t>import Welcome from './Welcome';</a:t>
            </a:r>
          </a:p>
          <a:p>
            <a:endParaRPr lang="en-US" dirty="0"/>
          </a:p>
          <a:p>
            <a:r>
              <a:rPr lang="en-US" dirty="0"/>
              <a:t>const Home = () =&gt;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&lt;Welcome name="Alice" /&gt; {/* Renders with the provided name */}</a:t>
            </a:r>
          </a:p>
          <a:p>
            <a:r>
              <a:rPr lang="en-US" dirty="0"/>
              <a:t>      &lt;Welcome /&gt; {/* Uses default prop */}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Home;</a:t>
            </a:r>
          </a:p>
        </p:txBody>
      </p:sp>
    </p:spTree>
    <p:extLst>
      <p:ext uri="{BB962C8B-B14F-4D97-AF65-F5344CB8AC3E}">
        <p14:creationId xmlns:p14="http://schemas.microsoft.com/office/powerpoint/2010/main" val="288206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818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1879"/>
            <a:ext cx="8596668" cy="5857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// child Component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 React from 'react';</a:t>
            </a:r>
          </a:p>
          <a:p>
            <a:endParaRPr lang="en-US" dirty="0"/>
          </a:p>
          <a:p>
            <a:r>
              <a:rPr lang="en-US" dirty="0"/>
              <a:t>const Welcome = ({ name = 'Guest' }) =&gt; {</a:t>
            </a:r>
          </a:p>
          <a:p>
            <a:r>
              <a:rPr lang="en-US" dirty="0"/>
              <a:t>  return &lt;h1&gt;Welcome, {name}!&lt;/h1&gt;;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Welcome;</a:t>
            </a:r>
          </a:p>
        </p:txBody>
      </p:sp>
    </p:spTree>
    <p:extLst>
      <p:ext uri="{BB962C8B-B14F-4D97-AF65-F5344CB8AC3E}">
        <p14:creationId xmlns:p14="http://schemas.microsoft.com/office/powerpoint/2010/main" val="22400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C65D60-29C8-4498-9E18-BD77FE7D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1652"/>
            <a:ext cx="8596668" cy="1577009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005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3575-DE30-41B4-911F-90946E76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6999-CC23-4FF1-B0C2-2700C7F9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a built-in React used to hold and manage dynamic data in a component. It allows components to track changes and re-render when the data changes.</a:t>
            </a:r>
          </a:p>
          <a:p>
            <a:r>
              <a:rPr lang="en-US" b="1" dirty="0"/>
              <a:t>Initialization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State is directly using </a:t>
            </a:r>
            <a:r>
              <a:rPr lang="en-US" dirty="0" err="1"/>
              <a:t>useState</a:t>
            </a:r>
            <a:r>
              <a:rPr lang="en-US" dirty="0"/>
              <a:t> in components. </a:t>
            </a:r>
          </a:p>
          <a:p>
            <a:pPr marL="0" indent="0">
              <a:buNone/>
            </a:pPr>
            <a:r>
              <a:rPr lang="en-US" dirty="0"/>
              <a:t>     Example:    </a:t>
            </a:r>
          </a:p>
          <a:p>
            <a:pPr marL="0" indent="0">
              <a:buNone/>
            </a:pPr>
            <a:r>
              <a:rPr lang="en-US" dirty="0"/>
              <a:t>     const [state, </a:t>
            </a:r>
            <a:r>
              <a:rPr lang="en-US" dirty="0" err="1"/>
              <a:t>setState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(null);     </a:t>
            </a:r>
          </a:p>
          <a:p>
            <a:pPr marL="0" indent="0">
              <a:buNone/>
            </a:pPr>
            <a:r>
              <a:rPr lang="en-US" dirty="0"/>
              <a:t>     const [count, </a:t>
            </a:r>
            <a:r>
              <a:rPr lang="en-US" dirty="0" err="1"/>
              <a:t>setCount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 </a:t>
            </a:r>
          </a:p>
          <a:p>
            <a:pPr marL="0" indent="0">
              <a:buNone/>
            </a:pPr>
            <a:r>
              <a:rPr lang="en-US" dirty="0"/>
              <a:t>     const [name, </a:t>
            </a:r>
            <a:r>
              <a:rPr lang="en-US" dirty="0" err="1"/>
              <a:t>setName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(“</a:t>
            </a:r>
            <a:r>
              <a:rPr lang="en-US" dirty="0" err="1"/>
              <a:t>ali</a:t>
            </a:r>
            <a:r>
              <a:rPr lang="en-US" dirty="0"/>
              <a:t>”); </a:t>
            </a:r>
          </a:p>
        </p:txBody>
      </p:sp>
    </p:spTree>
    <p:extLst>
      <p:ext uri="{BB962C8B-B14F-4D97-AF65-F5344CB8AC3E}">
        <p14:creationId xmlns:p14="http://schemas.microsoft.com/office/powerpoint/2010/main" val="134567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3575-DE30-41B4-911F-90946E76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6999-CC23-4FF1-B0C2-2700C7F9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Component Re-renders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Updating the state triggers a re-render of the component, ensuring the UI stays in sync with the state.</a:t>
            </a:r>
          </a:p>
          <a:p>
            <a:r>
              <a:rPr lang="en-US" b="1" dirty="0"/>
              <a:t>Local Scope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State is local to the component where it is defined. To share state across components parents to child.</a:t>
            </a:r>
          </a:p>
          <a:p>
            <a:r>
              <a:rPr lang="en-US" b="1" dirty="0"/>
              <a:t>Immutable data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State should never be modified directly. Instead, use functions like </a:t>
            </a:r>
            <a:r>
              <a:rPr lang="en-US" dirty="0" err="1"/>
              <a:t>setState</a:t>
            </a:r>
            <a:r>
              <a:rPr lang="en-US"/>
              <a:t> and  </a:t>
            </a:r>
            <a:r>
              <a:rPr lang="en-US" dirty="0"/>
              <a:t>the setter function provided by </a:t>
            </a:r>
            <a:r>
              <a:rPr lang="en-US" dirty="0" err="1"/>
              <a:t>useState</a:t>
            </a:r>
            <a:r>
              <a:rPr lang="en-US" dirty="0"/>
              <a:t> in components to update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9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0DE5-B91D-40A8-BCEE-C97CD65C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002"/>
            <a:ext cx="8596668" cy="7329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useState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078B-FC59-40E8-B29B-12140137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6972"/>
            <a:ext cx="8596668" cy="5747657"/>
          </a:xfrm>
        </p:spPr>
        <p:txBody>
          <a:bodyPr>
            <a:noAutofit/>
          </a:bodyPr>
          <a:lstStyle/>
          <a:p>
            <a:r>
              <a:rPr lang="en-US" dirty="0"/>
              <a:t>import { </a:t>
            </a:r>
            <a:r>
              <a:rPr lang="en-US" dirty="0" err="1"/>
              <a:t>useState</a:t>
            </a:r>
            <a:r>
              <a:rPr lang="en-US" dirty="0"/>
              <a:t> } from "react";</a:t>
            </a:r>
          </a:p>
          <a:p>
            <a:endParaRPr lang="en-US" dirty="0"/>
          </a:p>
          <a:p>
            <a:r>
              <a:rPr lang="en-US" dirty="0"/>
              <a:t>export default function Home() {</a:t>
            </a:r>
          </a:p>
          <a:p>
            <a:r>
              <a:rPr lang="en-US" dirty="0"/>
              <a:t>  const [counter, </a:t>
            </a:r>
            <a:r>
              <a:rPr lang="en-US" dirty="0" err="1"/>
              <a:t>setCounter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</a:t>
            </a:r>
          </a:p>
          <a:p>
            <a:endParaRPr lang="en-US" dirty="0"/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&lt;div&gt;counter : {counter}&lt;/div&gt;</a:t>
            </a:r>
          </a:p>
          <a:p>
            <a:r>
              <a:rPr lang="en-US" dirty="0"/>
              <a:t>      &lt;button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setCounter</a:t>
            </a:r>
            <a:r>
              <a:rPr lang="en-US" dirty="0"/>
              <a:t>(counter + 1)}&gt;</a:t>
            </a:r>
            <a:r>
              <a:rPr lang="en-US" dirty="0" err="1"/>
              <a:t>Increse</a:t>
            </a:r>
            <a:r>
              <a:rPr lang="en-US" dirty="0"/>
              <a:t>&lt;/button&gt;</a:t>
            </a:r>
          </a:p>
          <a:p>
            <a:r>
              <a:rPr lang="en-US" dirty="0"/>
              <a:t>      &lt;button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setCounter</a:t>
            </a:r>
            <a:r>
              <a:rPr lang="en-US" dirty="0"/>
              <a:t>(counter - 1)}&gt;Decrease&lt;/button&gt;</a:t>
            </a:r>
          </a:p>
          <a:p>
            <a:r>
              <a:rPr lang="en-US" dirty="0"/>
              <a:t>      &lt;button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setCounter</a:t>
            </a:r>
            <a:r>
              <a:rPr lang="en-US" dirty="0"/>
              <a:t>(0)}&gt;Clear&lt;/button&gt;</a:t>
            </a:r>
          </a:p>
          <a:p>
            <a:r>
              <a:rPr lang="en-US" dirty="0"/>
              <a:t> 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835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40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Props</a:t>
            </a:r>
            <a:br>
              <a:rPr lang="en-US" sz="4800" dirty="0"/>
            </a:br>
            <a:r>
              <a:rPr lang="en-US" sz="1800" dirty="0">
                <a:solidFill>
                  <a:schemeClr val="tx1"/>
                </a:solidFill>
              </a:rPr>
              <a:t>In React, </a:t>
            </a:r>
            <a:r>
              <a:rPr lang="en-US" sz="1800" b="1" dirty="0">
                <a:solidFill>
                  <a:schemeClr val="tx1"/>
                </a:solidFill>
              </a:rPr>
              <a:t>props</a:t>
            </a:r>
            <a:r>
              <a:rPr lang="en-US" sz="1800" dirty="0">
                <a:solidFill>
                  <a:schemeClr val="tx1"/>
                </a:solidFill>
              </a:rPr>
              <a:t> (short for </a:t>
            </a:r>
            <a:r>
              <a:rPr lang="en-US" sz="1800" b="1" dirty="0">
                <a:solidFill>
                  <a:schemeClr val="tx1"/>
                </a:solidFill>
              </a:rPr>
              <a:t>properties</a:t>
            </a:r>
            <a:r>
              <a:rPr lang="en-US" sz="1800" dirty="0">
                <a:solidFill>
                  <a:schemeClr val="tx1"/>
                </a:solidFill>
              </a:rPr>
              <a:t>) are </a:t>
            </a:r>
            <a:r>
              <a:rPr lang="en-US" sz="1800" b="1" dirty="0">
                <a:solidFill>
                  <a:schemeClr val="tx1"/>
                </a:solidFill>
              </a:rPr>
              <a:t>read-only inputs</a:t>
            </a:r>
            <a:r>
              <a:rPr lang="en-US" sz="1800" dirty="0">
                <a:solidFill>
                  <a:schemeClr val="tx1"/>
                </a:solidFill>
              </a:rPr>
              <a:t> that are passed from a parent component to a child component. They allow parent components to communicate data or functionality to their child components.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84174"/>
            <a:ext cx="8596668" cy="3048000"/>
          </a:xfrm>
        </p:spPr>
        <p:txBody>
          <a:bodyPr/>
          <a:lstStyle/>
          <a:p>
            <a:r>
              <a:rPr lang="en-US" b="1" dirty="0"/>
              <a:t>Passing Data from Parent to Child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Props are used to pass data from a parent component to a child component, ensuring a one-way data flow.</a:t>
            </a:r>
          </a:p>
          <a:p>
            <a:r>
              <a:rPr lang="en-US" b="1" dirty="0"/>
              <a:t>Read-Only Nature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Props are immutable, meaning they cannot be modified. If a change is needed, it must be done in the parent component's state and passed down again as props.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8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8613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1390"/>
            <a:ext cx="8596668" cy="58309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// Parent Component</a:t>
            </a:r>
          </a:p>
          <a:p>
            <a:r>
              <a:rPr lang="en-US" dirty="0"/>
              <a:t>import React from "react";</a:t>
            </a:r>
          </a:p>
          <a:p>
            <a:r>
              <a:rPr lang="en-US" dirty="0"/>
              <a:t>import </a:t>
            </a:r>
            <a:r>
              <a:rPr lang="en-US" dirty="0" err="1"/>
              <a:t>ChildComponent</a:t>
            </a:r>
            <a:r>
              <a:rPr lang="en-US" dirty="0"/>
              <a:t> from "./</a:t>
            </a:r>
            <a:r>
              <a:rPr lang="en-US" dirty="0" err="1"/>
              <a:t>ChildComponent</a:t>
            </a:r>
            <a:r>
              <a:rPr lang="en-US" dirty="0"/>
              <a:t>";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ParentComponent</a:t>
            </a:r>
            <a:r>
              <a:rPr lang="en-US" dirty="0"/>
              <a:t> = () =&gt; {</a:t>
            </a:r>
          </a:p>
          <a:p>
            <a:r>
              <a:rPr lang="en-US" dirty="0"/>
              <a:t>  const message = "Hello from the Parent!";</a:t>
            </a:r>
          </a:p>
          <a:p>
            <a:endParaRPr lang="en-US" dirty="0"/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&lt;h1&gt;Parent Component&lt;/h1&gt;</a:t>
            </a:r>
          </a:p>
          <a:p>
            <a:r>
              <a:rPr lang="en-US" dirty="0"/>
              <a:t>      &lt;</a:t>
            </a:r>
            <a:r>
              <a:rPr lang="en-US" dirty="0" err="1"/>
              <a:t>ChildComponent</a:t>
            </a:r>
            <a:r>
              <a:rPr lang="en-US" dirty="0"/>
              <a:t> data={message} /&gt;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</a:t>
            </a:r>
            <a:r>
              <a:rPr lang="en-US" dirty="0" err="1"/>
              <a:t>ParentComponent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0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8613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1390"/>
            <a:ext cx="8596668" cy="58309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// Child Component</a:t>
            </a:r>
          </a:p>
          <a:p>
            <a:r>
              <a:rPr lang="en-US" dirty="0"/>
              <a:t>import React from "react";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ChildComponent</a:t>
            </a:r>
            <a:r>
              <a:rPr lang="en-US" dirty="0"/>
              <a:t> = (props) =&gt;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&lt;h2&gt;Child Component&lt;/h2&gt;</a:t>
            </a:r>
          </a:p>
          <a:p>
            <a:r>
              <a:rPr lang="en-US" dirty="0"/>
              <a:t>      &lt;p&gt;{</a:t>
            </a:r>
            <a:r>
              <a:rPr lang="en-US" dirty="0" err="1"/>
              <a:t>props.data</a:t>
            </a:r>
            <a:r>
              <a:rPr lang="en-US" dirty="0"/>
              <a:t>}&lt;/p&gt;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</a:t>
            </a:r>
            <a:r>
              <a:rPr lang="en-US" dirty="0" err="1"/>
              <a:t>ChildComponent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087"/>
            <a:ext cx="8596668" cy="3578087"/>
          </a:xfrm>
        </p:spPr>
        <p:txBody>
          <a:bodyPr/>
          <a:lstStyle/>
          <a:p>
            <a:r>
              <a:rPr lang="en-US" b="1" dirty="0"/>
              <a:t>Support for Dynamic Data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Props enable components to receive dynamic data, making them more reusable and flexible.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7257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Props Example as Dynamic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5715"/>
            <a:ext cx="8596668" cy="6132284"/>
          </a:xfrm>
        </p:spPr>
        <p:txBody>
          <a:bodyPr>
            <a:noAutofit/>
          </a:bodyPr>
          <a:lstStyle/>
          <a:p>
            <a:r>
              <a:rPr lang="en-US" sz="1400" dirty="0"/>
              <a:t>import React from "react";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ChildComponent</a:t>
            </a:r>
            <a:r>
              <a:rPr lang="en-US" sz="1400" dirty="0"/>
              <a:t> from "./</a:t>
            </a:r>
            <a:r>
              <a:rPr lang="en-US" sz="1400" dirty="0" err="1"/>
              <a:t>ChildComponent</a:t>
            </a:r>
            <a:r>
              <a:rPr lang="en-US" sz="1400" dirty="0"/>
              <a:t>";</a:t>
            </a:r>
          </a:p>
          <a:p>
            <a:endParaRPr lang="en-US" sz="1400" dirty="0"/>
          </a:p>
          <a:p>
            <a:r>
              <a:rPr lang="en-US" sz="1400" dirty="0"/>
              <a:t>const </a:t>
            </a:r>
            <a:r>
              <a:rPr lang="en-US" sz="1400" dirty="0" err="1"/>
              <a:t>ParentComponent</a:t>
            </a:r>
            <a:r>
              <a:rPr lang="en-US" sz="1400" dirty="0"/>
              <a:t> = () =&gt; {</a:t>
            </a:r>
          </a:p>
          <a:p>
            <a:r>
              <a:rPr lang="en-US" sz="1400" dirty="0"/>
              <a:t>  const </a:t>
            </a:r>
            <a:r>
              <a:rPr lang="en-US" sz="1400" dirty="0" err="1"/>
              <a:t>studentData</a:t>
            </a:r>
            <a:r>
              <a:rPr lang="en-US" sz="1400" dirty="0"/>
              <a:t> = [</a:t>
            </a:r>
          </a:p>
          <a:p>
            <a:r>
              <a:rPr lang="en-US" sz="1400" dirty="0"/>
              <a:t>    { name: "Alice", age: 10, class: "5A", pass: true },</a:t>
            </a:r>
          </a:p>
          <a:p>
            <a:r>
              <a:rPr lang="en-US" sz="1400" dirty="0"/>
              <a:t>    { name: "Bob", age: 12, class: "6B", pass: false },</a:t>
            </a:r>
          </a:p>
          <a:p>
            <a:r>
              <a:rPr lang="en-US" sz="1400" dirty="0"/>
              <a:t>    { name: "Charlie", age: 11, class: "5A", pass: true },</a:t>
            </a:r>
          </a:p>
          <a:p>
            <a:r>
              <a:rPr lang="en-US" sz="1400" dirty="0"/>
              <a:t>  ];</a:t>
            </a:r>
          </a:p>
          <a:p>
            <a:endParaRPr lang="en-US" sz="1400" dirty="0"/>
          </a:p>
          <a:p>
            <a:r>
              <a:rPr lang="en-US" sz="1400" dirty="0"/>
              <a:t>  return (</a:t>
            </a:r>
          </a:p>
          <a:p>
            <a:r>
              <a:rPr lang="en-US" sz="1400" dirty="0"/>
              <a:t>    &lt;div&gt;</a:t>
            </a:r>
          </a:p>
          <a:p>
            <a:r>
              <a:rPr lang="en-US" sz="1400" dirty="0"/>
              <a:t>      &lt;h1&gt;Student Details&lt;/h1&gt;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ChildComponent</a:t>
            </a:r>
            <a:r>
              <a:rPr lang="en-US" sz="1400" dirty="0"/>
              <a:t> students={</a:t>
            </a:r>
            <a:r>
              <a:rPr lang="en-US" sz="1400" dirty="0" err="1"/>
              <a:t>studentData</a:t>
            </a:r>
            <a:r>
              <a:rPr lang="en-US" sz="1400" dirty="0"/>
              <a:t>} /&gt;</a:t>
            </a:r>
          </a:p>
          <a:p>
            <a:r>
              <a:rPr lang="en-US" sz="1400" dirty="0"/>
              <a:t>    &lt;/div&gt;</a:t>
            </a:r>
          </a:p>
          <a:p>
            <a:r>
              <a:rPr lang="en-US" sz="1400" dirty="0"/>
              <a:t>  );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/>
              <a:t>export default </a:t>
            </a:r>
            <a:r>
              <a:rPr lang="en-US" sz="1400" dirty="0" err="1"/>
              <a:t>ParentComponent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882404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967</TotalTime>
  <Words>915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Props and State</vt:lpstr>
      <vt:lpstr>useState</vt:lpstr>
      <vt:lpstr>useState</vt:lpstr>
      <vt:lpstr>useState Example</vt:lpstr>
      <vt:lpstr>Props In React, props (short for properties) are read-only inputs that are passed from a parent component to a child component. They allow parent components to communicate data or functionality to their child components.  </vt:lpstr>
      <vt:lpstr>Props</vt:lpstr>
      <vt:lpstr>Props</vt:lpstr>
      <vt:lpstr>Props</vt:lpstr>
      <vt:lpstr>Props Example as Dynamic Data </vt:lpstr>
      <vt:lpstr>Props Example as Dynamic Data </vt:lpstr>
      <vt:lpstr>Props</vt:lpstr>
      <vt:lpstr>Props</vt:lpstr>
      <vt:lpstr>Props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props and State</dc:title>
  <dc:creator>Adnan Abrar</dc:creator>
  <cp:lastModifiedBy>Adnan Abrar</cp:lastModifiedBy>
  <cp:revision>52</cp:revision>
  <dcterms:created xsi:type="dcterms:W3CDTF">2024-12-10T06:29:55Z</dcterms:created>
  <dcterms:modified xsi:type="dcterms:W3CDTF">2024-12-12T09:59:25Z</dcterms:modified>
</cp:coreProperties>
</file>