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51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3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0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0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AB029-349B-46CB-B637-F6E40254F7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9EDE1A-C289-4928-8615-EA1CBF4AA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6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0A08-965E-4EDF-8872-BD2889B5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217925"/>
            <a:ext cx="8293342" cy="815745"/>
          </a:xfrm>
        </p:spPr>
        <p:txBody>
          <a:bodyPr/>
          <a:lstStyle/>
          <a:p>
            <a:pPr algn="ctr"/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CBE7B-E634-4181-8EE5-B9ED0CE2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661" y="1033670"/>
            <a:ext cx="8293342" cy="5824329"/>
          </a:xfrm>
        </p:spPr>
        <p:txBody>
          <a:bodyPr/>
          <a:lstStyle/>
          <a:p>
            <a:pPr algn="l"/>
            <a:r>
              <a:rPr lang="en-US" dirty="0"/>
              <a:t>The </a:t>
            </a:r>
            <a:r>
              <a:rPr lang="en-US" dirty="0" err="1"/>
              <a:t>useEffect</a:t>
            </a:r>
            <a:r>
              <a:rPr lang="en-US" dirty="0"/>
              <a:t> hook in React is a built-in function that allows you to perform </a:t>
            </a:r>
            <a:r>
              <a:rPr lang="en-US" b="1" dirty="0"/>
              <a:t>side effects</a:t>
            </a:r>
            <a:r>
              <a:rPr lang="en-US" dirty="0"/>
              <a:t> in functional components. Side effects include tasks like </a:t>
            </a:r>
            <a:r>
              <a:rPr lang="en-US" b="1" dirty="0"/>
              <a:t>fetching data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Key Points:</a:t>
            </a:r>
          </a:p>
          <a:p>
            <a:pPr algn="l"/>
            <a:r>
              <a:rPr lang="en-US" b="1" dirty="0"/>
              <a:t>Runs After Render: Executes the effect after the component renders.</a:t>
            </a:r>
          </a:p>
          <a:p>
            <a:pPr algn="l"/>
            <a:r>
              <a:rPr lang="en-US" b="1" dirty="0"/>
              <a:t>Dependency Array: Controls when the effect runs (empty array → runs once).</a:t>
            </a:r>
          </a:p>
          <a:p>
            <a:pPr algn="l"/>
            <a:r>
              <a:rPr lang="en-US" b="1" dirty="0"/>
              <a:t>Cleanup Function: Handles cleanup like removing event listeners or aborting API calls.</a:t>
            </a:r>
          </a:p>
          <a:p>
            <a:pPr algn="l"/>
            <a:r>
              <a:rPr lang="en-US" b="1" dirty="0"/>
              <a:t>The </a:t>
            </a:r>
            <a:r>
              <a:rPr lang="en-US" b="1" dirty="0" err="1"/>
              <a:t>useEffect</a:t>
            </a:r>
            <a:r>
              <a:rPr lang="en-US" b="1" dirty="0"/>
              <a:t> hook replaces lifecycle methods like </a:t>
            </a:r>
            <a:r>
              <a:rPr lang="en-US" b="1" dirty="0" err="1"/>
              <a:t>componentDidMount</a:t>
            </a:r>
            <a:r>
              <a:rPr lang="en-US" b="1" dirty="0"/>
              <a:t>, </a:t>
            </a:r>
            <a:r>
              <a:rPr lang="en-US" b="1" dirty="0" err="1"/>
              <a:t>componentDidUpdate</a:t>
            </a:r>
            <a:r>
              <a:rPr lang="en-US" b="1" dirty="0"/>
              <a:t>, and </a:t>
            </a:r>
            <a:r>
              <a:rPr lang="en-US" b="1" dirty="0" err="1"/>
              <a:t>componentWillUnmount</a:t>
            </a:r>
            <a:r>
              <a:rPr lang="en-US" b="1" dirty="0"/>
              <a:t> in class components.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CE-2533-4897-B1F0-67D135ED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816638"/>
          </a:xfrm>
        </p:spPr>
        <p:txBody>
          <a:bodyPr/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C592-B7D2-46B7-8263-B6128439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3427"/>
            <a:ext cx="8596668" cy="4967936"/>
          </a:xfrm>
        </p:spPr>
        <p:txBody>
          <a:bodyPr/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useEffect</a:t>
            </a:r>
            <a:r>
              <a:rPr lang="en-US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// Your side effect code here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    return () =&gt;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// Optional cleanup code here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}, [dependencies]);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CE-2533-4897-B1F0-67D135ED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698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C592-B7D2-46B7-8263-B6128439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842"/>
            <a:ext cx="8596668" cy="628815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Side Effects Management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It handles side effects like data fetching, subscriptions, or DOM manipulations that are not directly related to rendering the UI.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Data Fetching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Fetch data from APIs after a component is mounted or when certain dependencies change.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Component Lifecycle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It replicates class component lifecycle methods: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effectLst/>
                <a:latin typeface="Consolas" panose="020B0609020204030204" pitchFamily="49" charset="0"/>
              </a:rPr>
              <a:t> → Runs once after the initial render.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componentDidUpdate</a:t>
            </a:r>
            <a:r>
              <a:rPr lang="en-US" b="0" dirty="0">
                <a:effectLst/>
                <a:latin typeface="Consolas" panose="020B0609020204030204" pitchFamily="49" charset="0"/>
              </a:rPr>
              <a:t> → Runs when dependencies change.</a:t>
            </a:r>
          </a:p>
          <a:p>
            <a:r>
              <a:rPr lang="en-US" b="0" dirty="0" err="1">
                <a:effectLst/>
                <a:latin typeface="Consolas" panose="020B0609020204030204" pitchFamily="49" charset="0"/>
              </a:rPr>
              <a:t>componentWillUnmount</a:t>
            </a:r>
            <a:r>
              <a:rPr lang="en-US" b="0" dirty="0">
                <a:effectLst/>
                <a:latin typeface="Consolas" panose="020B0609020204030204" pitchFamily="49" charset="0"/>
              </a:rPr>
              <a:t> → Cleans up before the component is removed.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Dependency Tracking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Reactivity is controlled using the dependency array, allowing effects to run only when specified values (props, state) change.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Cleanup Function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Clean up side effects like timers, event listeners, or API subscriptions to avoid memory leaks.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CE-2533-4897-B1F0-67D135ED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698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  <a:latin typeface="Consolas" panose="020B0609020204030204" pitchFamily="49" charset="0"/>
              </a:rPr>
              <a:t>useEffect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C592-B7D2-46B7-8263-B61284392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9842"/>
            <a:ext cx="8596668" cy="6288157"/>
          </a:xfrm>
        </p:spPr>
        <p:txBody>
          <a:bodyPr>
            <a:normAutofit fontScale="70000" lnSpcReduction="20000"/>
          </a:bodyPr>
          <a:lstStyle/>
          <a:p>
            <a:r>
              <a:rPr lang="en-US" sz="2300" b="0" dirty="0">
                <a:effectLst/>
                <a:latin typeface="Consolas" panose="020B0609020204030204" pitchFamily="49" charset="0"/>
              </a:rPr>
              <a:t>import React, {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useEffect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 } from 'react';</a:t>
            </a:r>
          </a:p>
          <a:p>
            <a:br>
              <a:rPr lang="en-US" sz="2300" b="0" dirty="0"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effectLst/>
                <a:latin typeface="Consolas" panose="020B0609020204030204" pitchFamily="49" charset="0"/>
              </a:rPr>
              <a:t>function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ExampleComponent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const [data,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setData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] =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useState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(null);</a:t>
            </a:r>
          </a:p>
          <a:p>
            <a:br>
              <a:rPr lang="en-US" sz="2300" b="0" dirty="0"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effectLst/>
                <a:latin typeface="Consolas" panose="020B0609020204030204" pitchFamily="49" charset="0"/>
              </a:rPr>
              <a:t>  // Fetch data on component mount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useEffect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fetch('https://api.example.com/data')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  .then(response =&gt;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response.json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  .then(data =&gt; </a:t>
            </a:r>
            <a:r>
              <a:rPr lang="en-US" sz="2300" b="0" dirty="0" err="1">
                <a:effectLst/>
                <a:latin typeface="Consolas" panose="020B0609020204030204" pitchFamily="49" charset="0"/>
              </a:rPr>
              <a:t>setData</a:t>
            </a:r>
            <a:r>
              <a:rPr lang="en-US" sz="2300" b="0" dirty="0">
                <a:effectLst/>
                <a:latin typeface="Consolas" panose="020B0609020204030204" pitchFamily="49" charset="0"/>
              </a:rPr>
              <a:t>(data));</a:t>
            </a:r>
          </a:p>
          <a:p>
            <a:br>
              <a:rPr lang="en-US" sz="2300" b="0" dirty="0"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effectLst/>
                <a:latin typeface="Consolas" panose="020B0609020204030204" pitchFamily="49" charset="0"/>
              </a:rPr>
              <a:t>    // Cleanup when component unmounts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return () =&gt; {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  console.log('Cleanup on unmount');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2300" b="0" dirty="0">
                <a:effectLst/>
                <a:latin typeface="Consolas" panose="020B0609020204030204" pitchFamily="49" charset="0"/>
              </a:rPr>
              <a:t>  }, []); // Empty dependency array → Runs only once</a:t>
            </a:r>
          </a:p>
          <a:p>
            <a:br>
              <a:rPr lang="en-US" sz="2300" b="0" dirty="0">
                <a:effectLst/>
                <a:latin typeface="Consolas" panose="020B0609020204030204" pitchFamily="49" charset="0"/>
              </a:rPr>
            </a:br>
            <a:r>
              <a:rPr lang="en-US" sz="2300" b="0" dirty="0">
                <a:effectLst/>
                <a:latin typeface="Consolas" panose="020B0609020204030204" pitchFamily="49" charset="0"/>
              </a:rPr>
              <a:t>  return &lt;div&gt;{data ? 'Data Loaded' : 'Loading...'}&lt;/div&gt;;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04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</TotalTime>
  <Words>423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useEffect</vt:lpstr>
      <vt:lpstr>useEffect</vt:lpstr>
      <vt:lpstr>useEffect</vt:lpstr>
      <vt:lpstr>useEffect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useEffect</dc:title>
  <dc:creator>Adnan Abrar</dc:creator>
  <cp:lastModifiedBy>Adnan Abrar</cp:lastModifiedBy>
  <cp:revision>7</cp:revision>
  <dcterms:created xsi:type="dcterms:W3CDTF">2024-12-17T10:15:56Z</dcterms:created>
  <dcterms:modified xsi:type="dcterms:W3CDTF">2024-12-17T11:56:34Z</dcterms:modified>
</cp:coreProperties>
</file>