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B4A88F73-57AD-4E15-8508-A6DC6C274EA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DD875-E336-484B-98F0-25D80CE5B015}" v="4" dt="2024-11-25T22:56:58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1632" y="-45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nwar" userId="27f70e16e40e04b7" providerId="LiveId" clId="{CE0DD875-E336-484B-98F0-25D80CE5B015}"/>
    <pc:docChg chg="undo custSel addSld delSld modSld modMainMaster addSection modSection">
      <pc:chgData name="Adnan Anwar" userId="27f70e16e40e04b7" providerId="LiveId" clId="{CE0DD875-E336-484B-98F0-25D80CE5B015}" dt="2024-11-25T23:04:06.060" v="131" actId="1076"/>
      <pc:docMkLst>
        <pc:docMk/>
      </pc:docMkLst>
      <pc:sldChg chg="addSp delSp modSp mod modClrScheme chgLayout">
        <pc:chgData name="Adnan Anwar" userId="27f70e16e40e04b7" providerId="LiveId" clId="{CE0DD875-E336-484B-98F0-25D80CE5B015}" dt="2024-11-25T23:04:06.060" v="131" actId="1076"/>
        <pc:sldMkLst>
          <pc:docMk/>
          <pc:sldMk cId="0" sldId="256"/>
        </pc:sldMkLst>
        <pc:spChg chg="add mod">
          <ac:chgData name="Adnan Anwar" userId="27f70e16e40e04b7" providerId="LiveId" clId="{CE0DD875-E336-484B-98F0-25D80CE5B015}" dt="2024-11-25T22:55:38.656" v="89" actId="255"/>
          <ac:spMkLst>
            <pc:docMk/>
            <pc:sldMk cId="0" sldId="256"/>
            <ac:spMk id="2" creationId="{0050D4AA-74B7-AC85-13F7-0293CCA6973D}"/>
          </ac:spMkLst>
        </pc:spChg>
        <pc:spChg chg="add del mod ord">
          <ac:chgData name="Adnan Anwar" userId="27f70e16e40e04b7" providerId="LiveId" clId="{CE0DD875-E336-484B-98F0-25D80CE5B015}" dt="2024-11-25T22:49:20.627" v="55" actId="22"/>
          <ac:spMkLst>
            <pc:docMk/>
            <pc:sldMk cId="0" sldId="256"/>
            <ac:spMk id="3" creationId="{21F46797-E5B9-656D-4A05-BCFE02017E31}"/>
          </ac:spMkLst>
        </pc:spChg>
        <pc:spChg chg="add del mod ord">
          <ac:chgData name="Adnan Anwar" userId="27f70e16e40e04b7" providerId="LiveId" clId="{CE0DD875-E336-484B-98F0-25D80CE5B015}" dt="2024-11-24T19:47:19.349" v="26" actId="6264"/>
          <ac:spMkLst>
            <pc:docMk/>
            <pc:sldMk cId="0" sldId="256"/>
            <ac:spMk id="3" creationId="{A3C544D2-DF76-7876-A3EA-5A5BDC2CB0CB}"/>
          </ac:spMkLst>
        </pc:spChg>
        <pc:spChg chg="add del mod ord">
          <ac:chgData name="Adnan Anwar" userId="27f70e16e40e04b7" providerId="LiveId" clId="{CE0DD875-E336-484B-98F0-25D80CE5B015}" dt="2024-11-25T22:54:16.461" v="82" actId="22"/>
          <ac:spMkLst>
            <pc:docMk/>
            <pc:sldMk cId="0" sldId="256"/>
            <ac:spMk id="4" creationId="{334E9363-7BD9-8AE8-D34C-2AB65BF3ECEA}"/>
          </ac:spMkLst>
        </pc:spChg>
        <pc:spChg chg="add del mod ord">
          <ac:chgData name="Adnan Anwar" userId="27f70e16e40e04b7" providerId="LiveId" clId="{CE0DD875-E336-484B-98F0-25D80CE5B015}" dt="2024-11-24T19:47:19.349" v="26" actId="6264"/>
          <ac:spMkLst>
            <pc:docMk/>
            <pc:sldMk cId="0" sldId="256"/>
            <ac:spMk id="4" creationId="{8CC4FFA9-1CBA-F175-6B7B-ACD558C6499C}"/>
          </ac:spMkLst>
        </pc:spChg>
        <pc:spChg chg="add del mod ord">
          <ac:chgData name="Adnan Anwar" userId="27f70e16e40e04b7" providerId="LiveId" clId="{CE0DD875-E336-484B-98F0-25D80CE5B015}" dt="2024-11-25T22:32:31.100" v="40" actId="6264"/>
          <ac:spMkLst>
            <pc:docMk/>
            <pc:sldMk cId="0" sldId="256"/>
            <ac:spMk id="5" creationId="{A8CD2C60-C067-EA22-5CCA-4993EC1C7722}"/>
          </ac:spMkLst>
        </pc:spChg>
        <pc:spChg chg="add del mod ord">
          <ac:chgData name="Adnan Anwar" userId="27f70e16e40e04b7" providerId="LiveId" clId="{CE0DD875-E336-484B-98F0-25D80CE5B015}" dt="2024-11-25T22:32:31.100" v="40" actId="6264"/>
          <ac:spMkLst>
            <pc:docMk/>
            <pc:sldMk cId="0" sldId="256"/>
            <ac:spMk id="6" creationId="{A4F317A2-6316-D505-AEB6-DEAC8FF00390}"/>
          </ac:spMkLst>
        </pc:spChg>
        <pc:spChg chg="add del mod ord">
          <ac:chgData name="Adnan Anwar" userId="27f70e16e40e04b7" providerId="LiveId" clId="{CE0DD875-E336-484B-98F0-25D80CE5B015}" dt="2024-11-25T22:36:25.093" v="49" actId="700"/>
          <ac:spMkLst>
            <pc:docMk/>
            <pc:sldMk cId="0" sldId="256"/>
            <ac:spMk id="7" creationId="{6C5C8B9F-11EF-8E83-64C3-ACD15E2216FD}"/>
          </ac:spMkLst>
        </pc:spChg>
        <pc:spChg chg="add del mod">
          <ac:chgData name="Adnan Anwar" userId="27f70e16e40e04b7" providerId="LiveId" clId="{CE0DD875-E336-484B-98F0-25D80CE5B015}" dt="2024-11-25T22:50:05.015" v="74" actId="22"/>
          <ac:spMkLst>
            <pc:docMk/>
            <pc:sldMk cId="0" sldId="256"/>
            <ac:spMk id="11" creationId="{003B919F-442E-456E-75BC-DF7293ABAC50}"/>
          </ac:spMkLst>
        </pc:spChg>
        <pc:spChg chg="add mod">
          <ac:chgData name="Adnan Anwar" userId="27f70e16e40e04b7" providerId="LiveId" clId="{CE0DD875-E336-484B-98F0-25D80CE5B015}" dt="2024-11-25T23:04:03.721" v="130" actId="1076"/>
          <ac:spMkLst>
            <pc:docMk/>
            <pc:sldMk cId="0" sldId="256"/>
            <ac:spMk id="16" creationId="{E8E3EF13-243A-7AA1-0BA1-6CCCA7719A91}"/>
          </ac:spMkLst>
        </pc:spChg>
        <pc:spChg chg="add mod">
          <ac:chgData name="Adnan Anwar" userId="27f70e16e40e04b7" providerId="LiveId" clId="{CE0DD875-E336-484B-98F0-25D80CE5B015}" dt="2024-11-25T23:03:28.248" v="129" actId="1076"/>
          <ac:spMkLst>
            <pc:docMk/>
            <pc:sldMk cId="0" sldId="256"/>
            <ac:spMk id="19" creationId="{0C18B004-95DF-E0FF-107F-5564FF1001A2}"/>
          </ac:spMkLst>
        </pc:spChg>
        <pc:spChg chg="add del mod">
          <ac:chgData name="Adnan Anwar" userId="27f70e16e40e04b7" providerId="LiveId" clId="{CE0DD875-E336-484B-98F0-25D80CE5B015}" dt="2024-11-25T23:01:01.870" v="106" actId="22"/>
          <ac:spMkLst>
            <pc:docMk/>
            <pc:sldMk cId="0" sldId="256"/>
            <ac:spMk id="21" creationId="{14752B08-8C38-45BC-4C55-E8FEF1A304DA}"/>
          </ac:spMkLst>
        </pc:spChg>
        <pc:spChg chg="mod">
          <ac:chgData name="Adnan Anwar" userId="27f70e16e40e04b7" providerId="LiveId" clId="{CE0DD875-E336-484B-98F0-25D80CE5B015}" dt="2024-11-25T22:55:28.558" v="87" actId="255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Adnan Anwar" userId="27f70e16e40e04b7" providerId="LiveId" clId="{CE0DD875-E336-484B-98F0-25D80CE5B015}" dt="2024-11-24T19:38:25.041" v="3" actId="6549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Adnan Anwar" userId="27f70e16e40e04b7" providerId="LiveId" clId="{CE0DD875-E336-484B-98F0-25D80CE5B015}" dt="2024-11-25T22:56:53.012" v="91" actId="1076"/>
          <ac:spMkLst>
            <pc:docMk/>
            <pc:sldMk cId="0" sldId="256"/>
            <ac:spMk id="195" creationId="{00000000-0000-0000-0000-000000000000}"/>
          </ac:spMkLst>
        </pc:spChg>
        <pc:spChg chg="mod">
          <ac:chgData name="Adnan Anwar" userId="27f70e16e40e04b7" providerId="LiveId" clId="{CE0DD875-E336-484B-98F0-25D80CE5B015}" dt="2024-11-25T22:55:33.528" v="88" actId="255"/>
          <ac:spMkLst>
            <pc:docMk/>
            <pc:sldMk cId="0" sldId="256"/>
            <ac:spMk id="196" creationId="{00000000-0000-0000-0000-000000000000}"/>
          </ac:spMkLst>
        </pc:spChg>
        <pc:spChg chg="del mod">
          <ac:chgData name="Adnan Anwar" userId="27f70e16e40e04b7" providerId="LiveId" clId="{CE0DD875-E336-484B-98F0-25D80CE5B015}" dt="2024-11-24T19:40:51.248" v="9"/>
          <ac:spMkLst>
            <pc:docMk/>
            <pc:sldMk cId="0" sldId="256"/>
            <ac:spMk id="197" creationId="{00000000-0000-0000-0000-000000000000}"/>
          </ac:spMkLst>
        </pc:spChg>
        <pc:picChg chg="add del mod ord">
          <ac:chgData name="Adnan Anwar" userId="27f70e16e40e04b7" providerId="LiveId" clId="{CE0DD875-E336-484B-98F0-25D80CE5B015}" dt="2024-11-25T22:49:34.953" v="59" actId="478"/>
          <ac:picMkLst>
            <pc:docMk/>
            <pc:sldMk cId="0" sldId="256"/>
            <ac:picMk id="9" creationId="{ADA53FB5-2D3C-F4A9-B364-8022F712489B}"/>
          </ac:picMkLst>
        </pc:picChg>
        <pc:picChg chg="add del mod ord">
          <ac:chgData name="Adnan Anwar" userId="27f70e16e40e04b7" providerId="LiveId" clId="{CE0DD875-E336-484B-98F0-25D80CE5B015}" dt="2024-11-25T22:50:02.684" v="73" actId="22"/>
          <ac:picMkLst>
            <pc:docMk/>
            <pc:sldMk cId="0" sldId="256"/>
            <ac:picMk id="13" creationId="{106122CF-9775-CAFD-8BDE-AFFB840E77A0}"/>
          </ac:picMkLst>
        </pc:picChg>
        <pc:picChg chg="add del mod ord">
          <ac:chgData name="Adnan Anwar" userId="27f70e16e40e04b7" providerId="LiveId" clId="{CE0DD875-E336-484B-98F0-25D80CE5B015}" dt="2024-11-25T23:00:21.932" v="105" actId="478"/>
          <ac:picMkLst>
            <pc:docMk/>
            <pc:sldMk cId="0" sldId="256"/>
            <ac:picMk id="15" creationId="{8634CAAE-C88C-9910-CA14-271A4A106CF1}"/>
          </ac:picMkLst>
        </pc:picChg>
        <pc:picChg chg="add mod ord">
          <ac:chgData name="Adnan Anwar" userId="27f70e16e40e04b7" providerId="LiveId" clId="{CE0DD875-E336-484B-98F0-25D80CE5B015}" dt="2024-11-25T23:04:06.060" v="131" actId="1076"/>
          <ac:picMkLst>
            <pc:docMk/>
            <pc:sldMk cId="0" sldId="256"/>
            <ac:picMk id="18" creationId="{F0653008-B73B-9E79-6B45-7DC7A54680C1}"/>
          </ac:picMkLst>
        </pc:picChg>
        <pc:picChg chg="add mod ord">
          <ac:chgData name="Adnan Anwar" userId="27f70e16e40e04b7" providerId="LiveId" clId="{CE0DD875-E336-484B-98F0-25D80CE5B015}" dt="2024-11-25T23:03:21.688" v="128" actId="14100"/>
          <ac:picMkLst>
            <pc:docMk/>
            <pc:sldMk cId="0" sldId="256"/>
            <ac:picMk id="23" creationId="{19DA66C2-0A24-A7D0-B6F4-A266A305B06F}"/>
          </ac:picMkLst>
        </pc:picChg>
        <pc:picChg chg="del">
          <ac:chgData name="Adnan Anwar" userId="27f70e16e40e04b7" providerId="LiveId" clId="{CE0DD875-E336-484B-98F0-25D80CE5B015}" dt="2024-11-24T19:38:18.890" v="1" actId="478"/>
          <ac:picMkLst>
            <pc:docMk/>
            <pc:sldMk cId="0" sldId="256"/>
            <ac:picMk id="192" creationId="{00000000-0000-0000-0000-000000000000}"/>
          </ac:picMkLst>
        </pc:picChg>
        <pc:picChg chg="del">
          <ac:chgData name="Adnan Anwar" userId="27f70e16e40e04b7" providerId="LiveId" clId="{CE0DD875-E336-484B-98F0-25D80CE5B015}" dt="2024-11-24T19:38:18.108" v="0" actId="478"/>
          <ac:picMkLst>
            <pc:docMk/>
            <pc:sldMk cId="0" sldId="256"/>
            <ac:picMk id="193" creationId="{00000000-0000-0000-0000-000000000000}"/>
          </ac:picMkLst>
        </pc:picChg>
      </pc:sldChg>
      <pc:sldChg chg="new del">
        <pc:chgData name="Adnan Anwar" userId="27f70e16e40e04b7" providerId="LiveId" clId="{CE0DD875-E336-484B-98F0-25D80CE5B015}" dt="2024-11-25T22:57:45.928" v="104" actId="2696"/>
        <pc:sldMkLst>
          <pc:docMk/>
          <pc:sldMk cId="4223835838" sldId="257"/>
        </pc:sldMkLst>
      </pc:sldChg>
      <pc:sldMasterChg chg="modSldLayout">
        <pc:chgData name="Adnan Anwar" userId="27f70e16e40e04b7" providerId="LiveId" clId="{CE0DD875-E336-484B-98F0-25D80CE5B015}" dt="2024-11-24T19:44:32.937" v="16" actId="27636"/>
        <pc:sldMasterMkLst>
          <pc:docMk/>
          <pc:sldMasterMk cId="0" sldId="2147483654"/>
        </pc:sldMasterMkLst>
        <pc:sldLayoutChg chg="modSp mod">
          <pc:chgData name="Adnan Anwar" userId="27f70e16e40e04b7" providerId="LiveId" clId="{CE0DD875-E336-484B-98F0-25D80CE5B015}" dt="2024-11-24T19:44:32.866" v="11" actId="27636"/>
          <pc:sldLayoutMkLst>
            <pc:docMk/>
            <pc:sldMasterMk cId="0" sldId="2147483654"/>
            <pc:sldLayoutMk cId="0" sldId="2147483648"/>
          </pc:sldLayoutMkLst>
          <pc:spChg chg="mod">
            <ac:chgData name="Adnan Anwar" userId="27f70e16e40e04b7" providerId="LiveId" clId="{CE0DD875-E336-484B-98F0-25D80CE5B015}" dt="2024-11-24T19:44:32.866" v="11" actId="27636"/>
            <ac:spMkLst>
              <pc:docMk/>
              <pc:sldMasterMk cId="0" sldId="2147483654"/>
              <pc:sldLayoutMk cId="0" sldId="2147483648"/>
              <ac:spMk id="64" creationId="{00000000-0000-0000-0000-000000000000}"/>
            </ac:spMkLst>
          </pc:spChg>
        </pc:sldLayoutChg>
        <pc:sldLayoutChg chg="modSp mod">
          <pc:chgData name="Adnan Anwar" userId="27f70e16e40e04b7" providerId="LiveId" clId="{CE0DD875-E336-484B-98F0-25D80CE5B015}" dt="2024-11-24T19:44:32.866" v="13" actId="27636"/>
          <pc:sldLayoutMkLst>
            <pc:docMk/>
            <pc:sldMasterMk cId="0" sldId="2147483654"/>
            <pc:sldLayoutMk cId="0" sldId="2147483649"/>
          </pc:sldLayoutMkLst>
          <pc:spChg chg="mod">
            <ac:chgData name="Adnan Anwar" userId="27f70e16e40e04b7" providerId="LiveId" clId="{CE0DD875-E336-484B-98F0-25D80CE5B015}" dt="2024-11-24T19:44:32.866" v="12" actId="27636"/>
            <ac:spMkLst>
              <pc:docMk/>
              <pc:sldMasterMk cId="0" sldId="2147483654"/>
              <pc:sldLayoutMk cId="0" sldId="2147483649"/>
              <ac:spMk id="80" creationId="{00000000-0000-0000-0000-000000000000}"/>
            </ac:spMkLst>
          </pc:spChg>
          <pc:spChg chg="mod">
            <ac:chgData name="Adnan Anwar" userId="27f70e16e40e04b7" providerId="LiveId" clId="{CE0DD875-E336-484B-98F0-25D80CE5B015}" dt="2024-11-24T19:44:32.866" v="13" actId="27636"/>
            <ac:spMkLst>
              <pc:docMk/>
              <pc:sldMasterMk cId="0" sldId="2147483654"/>
              <pc:sldLayoutMk cId="0" sldId="2147483649"/>
              <ac:spMk id="104" creationId="{00000000-0000-0000-0000-000000000000}"/>
            </ac:spMkLst>
          </pc:spChg>
        </pc:sldLayoutChg>
        <pc:sldLayoutChg chg="modSp mod">
          <pc:chgData name="Adnan Anwar" userId="27f70e16e40e04b7" providerId="LiveId" clId="{CE0DD875-E336-484B-98F0-25D80CE5B015}" dt="2024-11-24T19:44:32.934" v="15" actId="27636"/>
          <pc:sldLayoutMkLst>
            <pc:docMk/>
            <pc:sldMasterMk cId="0" sldId="2147483654"/>
            <pc:sldLayoutMk cId="0" sldId="2147483650"/>
          </pc:sldLayoutMkLst>
          <pc:spChg chg="mod">
            <ac:chgData name="Adnan Anwar" userId="27f70e16e40e04b7" providerId="LiveId" clId="{CE0DD875-E336-484B-98F0-25D80CE5B015}" dt="2024-11-24T19:44:32.934" v="15" actId="27636"/>
            <ac:spMkLst>
              <pc:docMk/>
              <pc:sldMasterMk cId="0" sldId="2147483654"/>
              <pc:sldLayoutMk cId="0" sldId="2147483650"/>
              <ac:spMk id="147" creationId="{00000000-0000-0000-0000-000000000000}"/>
            </ac:spMkLst>
          </pc:spChg>
          <pc:spChg chg="mod">
            <ac:chgData name="Adnan Anwar" userId="27f70e16e40e04b7" providerId="LiveId" clId="{CE0DD875-E336-484B-98F0-25D80CE5B015}" dt="2024-11-24T19:44:32.932" v="14" actId="27636"/>
            <ac:spMkLst>
              <pc:docMk/>
              <pc:sldMasterMk cId="0" sldId="2147483654"/>
              <pc:sldLayoutMk cId="0" sldId="2147483650"/>
              <ac:spMk id="151" creationId="{00000000-0000-0000-0000-000000000000}"/>
            </ac:spMkLst>
          </pc:spChg>
        </pc:sldLayoutChg>
        <pc:sldLayoutChg chg="modSp mod">
          <pc:chgData name="Adnan Anwar" userId="27f70e16e40e04b7" providerId="LiveId" clId="{CE0DD875-E336-484B-98F0-25D80CE5B015}" dt="2024-11-24T19:44:32.937" v="16" actId="27636"/>
          <pc:sldLayoutMkLst>
            <pc:docMk/>
            <pc:sldMasterMk cId="0" sldId="2147483654"/>
            <pc:sldLayoutMk cId="0" sldId="2147483651"/>
          </pc:sldLayoutMkLst>
          <pc:spChg chg="mod">
            <ac:chgData name="Adnan Anwar" userId="27f70e16e40e04b7" providerId="LiveId" clId="{CE0DD875-E336-484B-98F0-25D80CE5B015}" dt="2024-11-24T19:44:32.937" v="16" actId="27636"/>
            <ac:spMkLst>
              <pc:docMk/>
              <pc:sldMasterMk cId="0" sldId="2147483654"/>
              <pc:sldLayoutMk cId="0" sldId="2147483651"/>
              <ac:spMk id="17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359060"/>
            <a:ext cx="28833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192826" y="6874623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models and the feature importances extracted from the models confirm that employees at the company are overworked.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Google Shape;196;p8">
            <a:extLst>
              <a:ext uri="{FF2B5EF4-FFF2-40B4-BE49-F238E27FC236}">
                <a16:creationId xmlns:a16="http://schemas.microsoft.com/office/drawing/2014/main" id="{0050D4AA-74B7-AC85-13F7-0293CCA6973D}"/>
              </a:ext>
            </a:extLst>
          </p:cNvPr>
          <p:cNvSpPr txBox="1"/>
          <p:nvPr/>
        </p:nvSpPr>
        <p:spPr>
          <a:xfrm>
            <a:off x="-51602" y="5794315"/>
            <a:ext cx="30353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Addressing employee dissatisfaction can improve employee morale, productivity, and company performance. This can be achieved by reducing burnout, increasing job satisfaction, lowering turnover rates, and improving employee retention.</a:t>
            </a: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0653008-B73B-9E79-6B45-7DC7A54680C1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871" r="2871"/>
          <a:stretch/>
        </p:blipFill>
        <p:spPr>
          <a:xfrm>
            <a:off x="3192980" y="4176965"/>
            <a:ext cx="4060346" cy="249713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E3EF13-243A-7AA1-0BA1-6CCCA7719A91}"/>
              </a:ext>
            </a:extLst>
          </p:cNvPr>
          <p:cNvSpPr txBox="1"/>
          <p:nvPr/>
        </p:nvSpPr>
        <p:spPr>
          <a:xfrm>
            <a:off x="3207976" y="3618785"/>
            <a:ext cx="4246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Two groups of leavers: overworked high performers, underworked low performers. Most employees work excessive hours.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8B004-95DF-E0FF-107F-5564FF1001A2}"/>
              </a:ext>
            </a:extLst>
          </p:cNvPr>
          <p:cNvSpPr txBox="1"/>
          <p:nvPr/>
        </p:nvSpPr>
        <p:spPr>
          <a:xfrm>
            <a:off x="3257550" y="6718441"/>
            <a:ext cx="4060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sales department has the highest number of employees who left the company. The technical department has the highest number of employees who stayed.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9DA66C2-0A24-A7D0-B6F4-A266A305B06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8728" r="8728"/>
          <a:stretch/>
        </p:blipFill>
        <p:spPr>
          <a:xfrm>
            <a:off x="3184725" y="1047017"/>
            <a:ext cx="4068601" cy="259666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Lato</vt:lpstr>
      <vt:lpstr>Google Sans SemiBold</vt:lpstr>
      <vt:lpstr>Google Sans</vt:lpstr>
      <vt:lpstr>PT Sans Narrow</vt:lpstr>
      <vt:lpstr>Work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Adnan Anwar</dc:creator>
  <cp:lastModifiedBy>Adnan Anwar</cp:lastModifiedBy>
  <cp:revision>1</cp:revision>
  <dcterms:modified xsi:type="dcterms:W3CDTF">2024-11-25T23:04:14Z</dcterms:modified>
</cp:coreProperties>
</file>