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72be1d1-846a-4c1d-99e1-59e2860c4c3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188bbaa-95ca-4c49-b4b8-262fba021c49/cede19d3d5c98692c6bd?bookmarkGuid=2806bfb6-b686-46ee-9e59-78faa6870d4f&amp;bookmarkUsage=1&amp;ctid=ea72aeb2-3dce-4168-a4d5-0ff24c29f4cb&amp;fromEntryPoint=export&amp;pbi_source=storytelling_addin&quot;"/>
    <we:property name="reportState" value="&quot;CONNECTED&quot;"/>
    <we:property name="artifactViewState" value="&quot;live&quot;"/>
    <we:property name="reportEmbeddedTime" value="&quot;2024-10-26T08:59:44.441Z&quot;"/>
    <we:property name="creatorSessionId" value="&quot;45d0cc84-bb06-4e01-a472-488aa9442752&quot;"/>
    <we:property name="creatorUserId" value="&quot;10032003E55109BD&quot;"/>
    <we:property name="creatorTenantId" value="&quot;ea72aeb2-3dce-4168-a4d5-0ff24c29f4cb&quot;"/>
    <we:property name="pageDisplayName" value="&quot;Athlets&quot;"/>
    <we:property name="pageName" value="&quot;cede19d3d5c98692c6bd&quot;"/>
    <we:property name="reportName" value="&quot;olym&quot;"/>
    <we:property name="isVisualContainerHeaderHidden" value="false"/>
    <we:property name="isFiltersActionButtonVisible" value="true"/>
    <we:property name="initialStateBookmark" value="&quot;H4sIAAAAAAAAA+1YwW7bOBD9lYXOxoKiKJHMLfHm1E0aNEUvi8AYkiOHrSwaFJ2NG+TfdyQ5aBIHdWG0XafoyTA5Gs57w8cZ8i5zvls2sD6HBWZH2UkInxYQP/2RZ5Os3Yy9ffvm7Pjdm9n58dkpDYdl8qHtsqO7LEGcY/rguxU0vQca/OdqkkHTXMC8/1dD0+EkW2LsQguN/4yjMU2luML7SYa3yyZE6F1eJkjYu70hc/pPa+d/FrQi2ORv8BJtGkdL64QBYyxXTLiiFEIAmXWjwRDZiya962H5aWgT+JaW6ccEU2gYyEKxgiMYyVjej9e+SRsTsz69XUZCR5jXy56VY3cDrUWXDRAidmPEd9kZQreKA47TJxOXYRUtvsN6mGqTT2vyE5r1bDF+0mX3RMhFDETXMPc+JGho1mEzTF2Hf6cRiSSXHbH7KxrpfDtvNpx+gfd+DNFC7MML5iMR08OgD0J0GE/WA5K/fHyglE+eBfvDUFDYfdahyoFroVklmVLccM4PiPJ5aNwYcffqiX+KZaRfS2d1XpQ5I3EwXTDuigOi38TQfv5V+H8GZkwAnTR5zeuiZCiJfKe0kgeUgM43dAb/Khl4jmZMQQWmRCdkxZ1Ao7UmNexMwZQYmIfoLWF+noVpaFaL9lvDPkNHZdJ3aStoG1Ztiut9aIfNDrlsvMW4MXqShkH9IOoyl6ArxjTVPUS5W/3/L/LJAdXdyU/lZI4tyWYvDTarjvKJ7gTi9BpiOhhBfukFHno7Mvn4qHvbEDuG9v1319UgAw7CgYHKVqXTEivQzP2WwYHKYNHPzIYF95CC+a2AlxRQ1lYzXVfMsbzUMs+rancJ/Bk7bzoGOutvppTXV9yBbCMZuw8oeMlyTfdOzlVF51Cuq4OgfhPoLCEsXnPr9xzHSLsscuSKbj2q0JoaQH4oO348FiBdN5jwNfO+BWQkXgioShAyRyukK2TJzfAe81VI3TXQ71b/qlRdlYIbxUotjHRlqfRBFG7nO+uXjW/3KlI7m3cqgnE+JKnD5iGXhHA5RuBxMOoSgUyXw0qXg10/igMdd9nfnigaF/8Azapfd3ij6xM1loX+asRROW5RVZIzMH1rVO1Mll/A/IVkCWmgNnTBKgpJkhMGAff1pbgyrNCFY+Aks45JFPv6QszzwlqOjAP5RW2Z3tdXLQkgClGi4AWzSpdFvjdflbI1G7pRZqtKWDm+jH3VV8LbZMLttrfS2gJUCZzKDJIAqdbsjmxJgZ3DjZ9DCnHbpzRauZouz6xiuQLIVbG7dH0/+R0/PiO3m5uZDW4v+WEX/cs35gH1SzIMq9QtweIFkOK3lUgogS5v7lv1N+kD8qbBHR/0L+eP9PofHlDQZsQXAAA=&quot;"/>
    <we:property name="bookmark" value="&quot;H4sIAAAAAAAAA+1YUW/bOAz+K4Ofg4NkSba1t7a3t9tQXIa9HIqBkujUm2IFstJbVuS/H22nvbbpml1369xhQAM0FEOR/D6Koi4z13QrD5s3sMTsZXYcwsclxI8veDbL2lEGhgtmQVjGOf2pgiOj1bBKTWi77OVlliAuML1rujX43hAJ/zqbZeD9KSz6bzX4DmfZCmMXWvDNZxyVaSnFNW5nGX5a+RChNzlPkLA3e0Hq9J1c4L8J2hFsai5wjjaNUosOuXbCKaurQue2MI7UulFh8Oxeld70sP1JaBM0LW3Ty/LCGCe0soUtBHIADqaX141POxWzefVpFSk6inmz6pNzQr4uQmws+GyIImI3On2ZnQS/Xg7/vboln4d1tPgn1sNSm5q0IUuv0VHCmi512ZYSchoDpWtYsWHdprgZxOfh75OItCmFwbazJ/Vjga3D+KAbR+4CWkr6ng+vEbp1xK91IvjN++X4kz033oYE/j2kc49pt3rbnTOSdE278DuW/Qv429FL69cdQYruGOLJOcTU09l8IN70KNOvQ6RAjzcD0L838Ypx+eyO898zqu3ZFeNJ68MNTu+gHr37/zl2tu2XKqXrunSKl5JpW1prDP9VDDf8WPYr74cNn39BmF918IU6cMzInFupWEl9BFlhFDtYB08Huomh/Uw6Dv19wE+kPxzknwvtOk2LgXcy+7QsvM7kSEKjq9o6bqRVkpcsF9xWEyLhInj3ZQ4e7sYQ3WRgvx1Ln/9ZJqn/SS5NDk4IK51m+vDFcDJnwPPK/17ZDQBoFEIWSllWFrbSUnE9IQC6xtOo8rMgcDeaEQJd89wIXfJcCNCCS2VEb/jBuJoljX+3AxuPs5KGq1IUIi9ZWVlWcflYW1SXmtdOQl5QbwaFhXKPtWUNgrG11SBUZanWXWUnceed1OD1zWyfYLPf5/wP7PaFooumqqnWKlOWErlz03iHmBQNv/HSMUES3r16/EAKuqpWQltprWTKlaaUppwEBV3T2Wblm/a+qfsg6LBj59w3FuNO6Sb8NNXHxQBph/4KeYpwNXrQ4KDUJQoyzYed5oNeL8UhHZfZHw2laNz8Hfh1v+/w/NljOua3b6e6rIXRNeOaMxSaPuyxbUvliitggnNgThWlAPaU58XRzXeHG1AdLfDFNVencWY88ETyXCbl66fL0ZVpnWDf+dXmK5k2HmFW0ZiGlTCW7pkOjSlE8dgKq62h2YMzJquqrCSW2sFBWysy9QYumgWkEPdtaqRD1VmwMmeakVljpjFULsHjDsnnPMzcCWOcYlDwQlSsZmhV5WxeETsmkfQaf5K07wUydrzt/V02rFO3AounQA19v9FSuoEOSvcf2+s/zU/o+9UcAAA=&quot;"/>
    <we:property name="datasetId" value="&quot;36013d82-cd0f-41b4-a9c1-93b1ed303650&quot;"/>
    <we:property name="embedUrl" value="&quot;/reportEmbed?reportId=b188bbaa-95ca-4c49-b4b8-262fba021c49&amp;config=eyJjbHVzdGVyVXJsIjoiaHR0cHM6Ly9XQUJJLUlORElBLUNFTlRSQUwtQS1QUklNQVJZLXJlZGlyZWN0LmFuYWx5c2lzLndpbmRvd3MubmV0IiwiZW1iZWRGZWF0dXJlcyI6eyJ1c2FnZU1ldHJpY3NWTmV4dCI6dHJ1ZX19&amp;disableSensitivityBanner=true&quot;"/>
    <we:property name="backgroundColor" value="&quot;#D1E9F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Adnan Nazir Bhat</cp:lastModifiedBy>
  <cp:revision>3</cp:revision>
  <dcterms:created xsi:type="dcterms:W3CDTF">2018-06-07T21:39:02Z</dcterms:created>
  <dcterms:modified xsi:type="dcterms:W3CDTF">2024-10-26T09:03:26Z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