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9" r:id="rId2"/>
    <p:sldId id="270" r:id="rId3"/>
    <p:sldId id="25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18376-2BB1-4743-89C4-E2140DC09A87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AF7523-8C33-4EEA-8883-A4C7E77235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343464"/>
          </a:xfrm>
        </p:spPr>
        <p:txBody>
          <a:bodyPr>
            <a:normAutofit fontScale="85000" lnSpcReduction="20000"/>
          </a:bodyPr>
          <a:lstStyle/>
          <a:p>
            <a:endParaRPr lang="en-US" sz="3200" dirty="0" smtClean="0"/>
          </a:p>
          <a:p>
            <a:r>
              <a:rPr lang="en-US" sz="3800" dirty="0" smtClean="0"/>
              <a:t>Lane Changing System Of Army Ants in Autonomous Car</a:t>
            </a:r>
            <a:endParaRPr lang="en-US" sz="3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measure? </a:t>
            </a:r>
            <a:br>
              <a:rPr lang="en-US" dirty="0" smtClean="0"/>
            </a:br>
            <a:r>
              <a:rPr lang="en-US" dirty="0" smtClean="0"/>
              <a:t>Outputs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between each Agents . </a:t>
            </a:r>
          </a:p>
          <a:p>
            <a:r>
              <a:rPr lang="en-US" dirty="0" smtClean="0"/>
              <a:t>Population of Agents .</a:t>
            </a:r>
          </a:p>
          <a:p>
            <a:r>
              <a:rPr lang="en-US" dirty="0" smtClean="0"/>
              <a:t>Population of Agent following trails. </a:t>
            </a:r>
          </a:p>
          <a:p>
            <a:r>
              <a:rPr lang="en-US" dirty="0" smtClean="0"/>
              <a:t>Population of Agent distract. </a:t>
            </a:r>
          </a:p>
          <a:p>
            <a:r>
              <a:rPr lang="en-US" dirty="0" smtClean="0"/>
              <a:t>Max aligned turning angle of each Agents.</a:t>
            </a:r>
          </a:p>
          <a:p>
            <a:r>
              <a:rPr lang="en-US" dirty="0" smtClean="0"/>
              <a:t>Max cohere turning angle of each Agents.</a:t>
            </a:r>
          </a:p>
          <a:p>
            <a:r>
              <a:rPr lang="en-US" dirty="0" smtClean="0"/>
              <a:t>Speed of the rotation . </a:t>
            </a:r>
          </a:p>
          <a:p>
            <a:r>
              <a:rPr lang="en-US" dirty="0" smtClean="0"/>
              <a:t>Collation/separation of the Agents . </a:t>
            </a:r>
          </a:p>
          <a:p>
            <a:r>
              <a:rPr lang="en-US" dirty="0" smtClean="0"/>
              <a:t>Trails turning degree measurements 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of the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Finite state Diagram of movement of Ants : </a:t>
            </a:r>
          </a:p>
          <a:p>
            <a:endParaRPr lang="en-US" dirty="0"/>
          </a:p>
        </p:txBody>
      </p:sp>
      <p:pic>
        <p:nvPicPr>
          <p:cNvPr id="4" name="Picture 3" descr="P_20170313_2032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133600"/>
            <a:ext cx="822960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41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Randomly move : Create population move randomly in the world. </a:t>
            </a:r>
          </a:p>
          <a:p>
            <a:r>
              <a:rPr lang="en-US" dirty="0" smtClean="0"/>
              <a:t>Create line : Each agents create a line when the move. </a:t>
            </a:r>
          </a:p>
          <a:p>
            <a:r>
              <a:rPr lang="en-US" dirty="0" smtClean="0"/>
              <a:t>Follow </a:t>
            </a:r>
            <a:r>
              <a:rPr lang="en-US" dirty="0" smtClean="0"/>
              <a:t>line : back agent follow the line of front agent.</a:t>
            </a:r>
          </a:p>
          <a:p>
            <a:r>
              <a:rPr lang="en-US" dirty="0" smtClean="0"/>
              <a:t>Rotate with the trail : turn right/left with the trial without losing trails. </a:t>
            </a:r>
          </a:p>
          <a:p>
            <a:r>
              <a:rPr lang="en-US" dirty="0" smtClean="0"/>
              <a:t>Do not collide with each other : keep a minimum distance so that collation don’t occur .</a:t>
            </a:r>
          </a:p>
          <a:p>
            <a:r>
              <a:rPr lang="en-US" dirty="0" smtClean="0"/>
              <a:t>Do not separate too much from each other : don’t move too far from each other or from trail . It distracts the agents and it loose the tracks 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334512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Thank You 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10712"/>
          </a:xfrm>
        </p:spPr>
        <p:txBody>
          <a:bodyPr>
            <a:normAutofit/>
          </a:bodyPr>
          <a:lstStyle/>
          <a:p>
            <a:r>
              <a:rPr lang="en-US" dirty="0" smtClean="0"/>
              <a:t>Any Question 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Feel free to ask !!!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5814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State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05200" y="3505200"/>
            <a:ext cx="1905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Movement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25908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Attracted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2800" y="4648200"/>
            <a:ext cx="12192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62200" y="22098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Distract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6000" y="48768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9600" y="4114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0" y="3581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7239000" y="4191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657600" y="33528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3733800" y="3200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3657600" y="4800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733800" y="4876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86200" y="25908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Here is our Group Members: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 </a:t>
            </a:r>
            <a:r>
              <a:rPr lang="en-US" sz="2800" b="1" u="sng" dirty="0" smtClean="0"/>
              <a:t>Name </a:t>
            </a:r>
            <a:r>
              <a:rPr lang="en-US" sz="2800" b="1" dirty="0" smtClean="0"/>
              <a:t> </a:t>
            </a:r>
            <a:r>
              <a:rPr lang="en-US" dirty="0" smtClean="0"/>
              <a:t>                                                  </a:t>
            </a:r>
            <a:r>
              <a:rPr lang="en-US" sz="2800" b="1" u="sng" dirty="0" smtClean="0"/>
              <a:t>ID No.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Chowdhury</a:t>
            </a:r>
            <a:r>
              <a:rPr lang="en-US" sz="2800" dirty="0" smtClean="0"/>
              <a:t> </a:t>
            </a:r>
            <a:r>
              <a:rPr lang="en-US" sz="2800" dirty="0" err="1" smtClean="0"/>
              <a:t>Mobarat</a:t>
            </a:r>
            <a:r>
              <a:rPr lang="en-US" sz="2800" dirty="0" smtClean="0"/>
              <a:t> </a:t>
            </a:r>
            <a:r>
              <a:rPr lang="en-US" sz="2800" dirty="0" err="1" smtClean="0"/>
              <a:t>Haider</a:t>
            </a:r>
            <a:r>
              <a:rPr lang="en-US" sz="2800" dirty="0" smtClean="0"/>
              <a:t>       143014017</a:t>
            </a:r>
          </a:p>
          <a:p>
            <a:pPr>
              <a:buNone/>
            </a:pPr>
            <a:r>
              <a:rPr lang="en-US" sz="2800" dirty="0" err="1" smtClean="0"/>
              <a:t>Sohag</a:t>
            </a:r>
            <a:r>
              <a:rPr lang="en-US" sz="2800" dirty="0" smtClean="0"/>
              <a:t> </a:t>
            </a:r>
            <a:r>
              <a:rPr lang="en-US" sz="2800" dirty="0" err="1" smtClean="0"/>
              <a:t>Saha</a:t>
            </a:r>
            <a:r>
              <a:rPr lang="en-US" sz="2800" dirty="0" smtClean="0"/>
              <a:t>                                    143014004</a:t>
            </a:r>
          </a:p>
          <a:p>
            <a:pPr>
              <a:buNone/>
            </a:pPr>
            <a:r>
              <a:rPr lang="en-US" sz="2800" dirty="0" err="1" smtClean="0"/>
              <a:t>Muhibbul</a:t>
            </a:r>
            <a:r>
              <a:rPr lang="en-US" sz="2800" dirty="0" smtClean="0"/>
              <a:t>  </a:t>
            </a:r>
            <a:r>
              <a:rPr lang="en-US" sz="2800" dirty="0" err="1" smtClean="0"/>
              <a:t>Hasan</a:t>
            </a:r>
            <a:r>
              <a:rPr lang="en-US" sz="2800" dirty="0" smtClean="0"/>
              <a:t>                          143014035</a:t>
            </a:r>
          </a:p>
          <a:p>
            <a:pPr>
              <a:buNone/>
            </a:pPr>
            <a:r>
              <a:rPr lang="en-US" sz="2800" dirty="0" err="1" smtClean="0"/>
              <a:t>Shakaoth</a:t>
            </a:r>
            <a:r>
              <a:rPr lang="en-US" sz="2800" dirty="0" smtClean="0"/>
              <a:t> </a:t>
            </a:r>
            <a:r>
              <a:rPr lang="en-US" sz="2800" dirty="0" err="1" smtClean="0"/>
              <a:t>Hossain</a:t>
            </a:r>
            <a:r>
              <a:rPr lang="en-US" sz="2800" dirty="0" smtClean="0"/>
              <a:t>                         143014043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About Our Project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Project is to design an algorithm how a automated car changes its lanes just like new world army ants by using agent based modeling.</a:t>
            </a:r>
          </a:p>
          <a:p>
            <a:r>
              <a:rPr lang="en-US" dirty="0" smtClean="0"/>
              <a:t>The whole project is depended on each and every characteristics of an army ants which are blind by nature . If we can apply it to the swarm robotics or automated car system it would be a huge thing to discover . </a:t>
            </a:r>
          </a:p>
          <a:p>
            <a:r>
              <a:rPr lang="en-US" dirty="0" smtClean="0"/>
              <a:t>We will be describing briefly in our next few slides which will make u more clear about our Project and presentation.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066800"/>
          </a:xfrm>
        </p:spPr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8763000" cy="3124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you all know that ‘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Eciton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burchellii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’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 new world army ants, they are blind, they track their food by making pheromones , each of the army follow this chemical trails to follow predators even they can make bridge out of it , so our motivation for project is to design an algorithm for an automated car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to see whether i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 changes lanes just like the          blind army ants or not !   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12bfd66d5cd58747da7f8b5b6fb6311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267200"/>
            <a:ext cx="57150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437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How can we  use it in Agent based modeling?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Agents will be created by Breed .</a:t>
            </a:r>
          </a:p>
          <a:p>
            <a:r>
              <a:rPr lang="en-US" dirty="0" smtClean="0"/>
              <a:t>Agent will have 8 properties Heading ,</a:t>
            </a:r>
            <a:r>
              <a:rPr lang="en-US" dirty="0" err="1" smtClean="0"/>
              <a:t>shape,size,color</a:t>
            </a:r>
            <a:r>
              <a:rPr lang="en-US" dirty="0" smtClean="0"/>
              <a:t>, </a:t>
            </a:r>
            <a:r>
              <a:rPr lang="en-US" dirty="0" err="1" smtClean="0"/>
              <a:t>Xcor,Ycor</a:t>
            </a:r>
            <a:r>
              <a:rPr lang="en-US" dirty="0" smtClean="0"/>
              <a:t>(random),not Hidden ,who(ants) ,set line.</a:t>
            </a:r>
          </a:p>
          <a:p>
            <a:r>
              <a:rPr lang="en-US" dirty="0" smtClean="0"/>
              <a:t>Every agents will create line and others will follow same line as like pheromones.</a:t>
            </a:r>
          </a:p>
          <a:p>
            <a:r>
              <a:rPr lang="en-US" dirty="0" smtClean="0"/>
              <a:t>If one is in </a:t>
            </a:r>
            <a:r>
              <a:rPr lang="en-US" dirty="0" err="1" smtClean="0"/>
              <a:t>xcor</a:t>
            </a:r>
            <a:r>
              <a:rPr lang="en-US" dirty="0" smtClean="0"/>
              <a:t> another one will change it direction and come to </a:t>
            </a:r>
            <a:r>
              <a:rPr lang="en-US" dirty="0" err="1" smtClean="0"/>
              <a:t>xcor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Their  direction will be same.</a:t>
            </a:r>
          </a:p>
          <a:p>
            <a:endParaRPr lang="en-US" dirty="0"/>
          </a:p>
        </p:txBody>
      </p:sp>
      <p:pic>
        <p:nvPicPr>
          <p:cNvPr id="4" name="Picture 3" descr="P_20170313_1826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4030968" cy="4724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of the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24000"/>
            <a:ext cx="3733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this Diagram we can see a net logo model of agents call Ants . </a:t>
            </a:r>
          </a:p>
          <a:p>
            <a:r>
              <a:rPr lang="en-US" dirty="0" smtClean="0"/>
              <a:t>Their position is random X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Ycor</a:t>
            </a:r>
            <a:r>
              <a:rPr lang="en-US" dirty="0" smtClean="0"/>
              <a:t> , their heading is random . </a:t>
            </a:r>
          </a:p>
          <a:p>
            <a:r>
              <a:rPr lang="en-US" dirty="0" smtClean="0"/>
              <a:t>When they started they create line . </a:t>
            </a:r>
          </a:p>
          <a:p>
            <a:r>
              <a:rPr lang="en-US" dirty="0" smtClean="0"/>
              <a:t>Backend ants follow the closer line trials.</a:t>
            </a:r>
          </a:p>
          <a:p>
            <a:r>
              <a:rPr lang="en-US" dirty="0" smtClean="0"/>
              <a:t>By that they create a track which is similar to Pheromones.</a:t>
            </a:r>
            <a:endParaRPr lang="en-US" dirty="0"/>
          </a:p>
        </p:txBody>
      </p:sp>
      <p:pic>
        <p:nvPicPr>
          <p:cNvPr id="6" name="Picture 5" descr="z1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4572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81000" y="685798"/>
            <a:ext cx="8305800" cy="762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76800"/>
            <a:ext cx="8229600" cy="1798320"/>
          </a:xfrm>
        </p:spPr>
        <p:txBody>
          <a:bodyPr>
            <a:normAutofit/>
          </a:bodyPr>
          <a:lstStyle/>
          <a:p>
            <a:r>
              <a:rPr lang="en-US" dirty="0" smtClean="0"/>
              <a:t>We take 3 diagram of distance 1,2,3. we place 3 agents of ants which is a random distance , now let us see whether its detracted or not ? </a:t>
            </a:r>
          </a:p>
        </p:txBody>
      </p:sp>
      <p:pic>
        <p:nvPicPr>
          <p:cNvPr id="4" name="Picture 3" descr="P_20170313_1927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8686800" cy="33897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Let us see Graph 1 : a &amp;b is closer but c is far </a:t>
            </a:r>
            <a:r>
              <a:rPr lang="en-US" dirty="0" err="1" smtClean="0"/>
              <a:t>aways</a:t>
            </a:r>
            <a:r>
              <a:rPr lang="en-US" dirty="0" smtClean="0"/>
              <a:t> from them it distracted. </a:t>
            </a:r>
          </a:p>
          <a:p>
            <a:r>
              <a:rPr lang="en-US" dirty="0" smtClean="0"/>
              <a:t>Let us see Graph 2 : </a:t>
            </a:r>
            <a:r>
              <a:rPr lang="en-US" dirty="0" err="1" smtClean="0"/>
              <a:t>a,b</a:t>
            </a:r>
            <a:r>
              <a:rPr lang="en-US" dirty="0" smtClean="0"/>
              <a:t> &amp;c all of them are far away from their line so distracted rate is high. </a:t>
            </a:r>
          </a:p>
          <a:p>
            <a:r>
              <a:rPr lang="en-US" dirty="0" smtClean="0"/>
              <a:t>Let us see Graph 3: same as Graph 2 all are distracted . </a:t>
            </a:r>
          </a:p>
          <a:p>
            <a:r>
              <a:rPr lang="en-US" dirty="0" smtClean="0"/>
              <a:t>So the more you get closer the distracted rate will be lesser . </a:t>
            </a:r>
          </a:p>
          <a:p>
            <a:endParaRPr lang="en-US" dirty="0"/>
          </a:p>
        </p:txBody>
      </p:sp>
      <p:pic>
        <p:nvPicPr>
          <p:cNvPr id="4" name="Picture 3" descr="P_20170313_192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8229600" cy="27544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Agents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 will move randomly in the world . </a:t>
            </a:r>
          </a:p>
          <a:p>
            <a:r>
              <a:rPr lang="en-US" dirty="0" smtClean="0"/>
              <a:t>Each Agent will create a path </a:t>
            </a:r>
          </a:p>
          <a:p>
            <a:r>
              <a:rPr lang="en-US" dirty="0" smtClean="0"/>
              <a:t>Closer Agents will attract and follow the same direction . </a:t>
            </a:r>
          </a:p>
          <a:p>
            <a:r>
              <a:rPr lang="en-US" dirty="0" smtClean="0"/>
              <a:t>Majority agents will follow the trials and changes its path to right ,left , up &amp; down.</a:t>
            </a:r>
          </a:p>
          <a:p>
            <a:r>
              <a:rPr lang="en-US" dirty="0" smtClean="0"/>
              <a:t>If lost follow the closer line of the other agents . </a:t>
            </a:r>
          </a:p>
          <a:p>
            <a:r>
              <a:rPr lang="en-US" dirty="0" smtClean="0"/>
              <a:t>Distance will be measured for each agents . </a:t>
            </a:r>
          </a:p>
          <a:p>
            <a:r>
              <a:rPr lang="en-US" dirty="0" smtClean="0"/>
              <a:t>closer distance have high chances to follow . </a:t>
            </a:r>
          </a:p>
          <a:p>
            <a:r>
              <a:rPr lang="en-US" dirty="0" smtClean="0"/>
              <a:t>larger distance have high chances to distract . </a:t>
            </a:r>
          </a:p>
          <a:p>
            <a:r>
              <a:rPr lang="en-US" dirty="0" smtClean="0"/>
              <a:t>Obstacle can be detected/ignored.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537</TotalTime>
  <Words>716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WELCOME TO OUR PRESENTATION</vt:lpstr>
      <vt:lpstr>Here is our Group Members:</vt:lpstr>
      <vt:lpstr>About Our Project </vt:lpstr>
      <vt:lpstr>Motivation </vt:lpstr>
      <vt:lpstr>How can we  use it in Agent based modeling? </vt:lpstr>
      <vt:lpstr>Specification of the Model </vt:lpstr>
      <vt:lpstr>Slide 7</vt:lpstr>
      <vt:lpstr>Slide 8</vt:lpstr>
      <vt:lpstr>Rules of the Agents :</vt:lpstr>
      <vt:lpstr>What are we going to measure?  Outputs : </vt:lpstr>
      <vt:lpstr>Parameters of the model </vt:lpstr>
      <vt:lpstr>Slide 12</vt:lpstr>
      <vt:lpstr>               Thank You </vt:lpstr>
      <vt:lpstr>Any Question ?   Feel free to ask !!!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a</dc:creator>
  <cp:lastModifiedBy>Digi</cp:lastModifiedBy>
  <cp:revision>78</cp:revision>
  <dcterms:created xsi:type="dcterms:W3CDTF">2017-03-13T11:01:12Z</dcterms:created>
  <dcterms:modified xsi:type="dcterms:W3CDTF">2017-04-13T18:40:45Z</dcterms:modified>
</cp:coreProperties>
</file>