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CBE9-B708-455D-8D1A-716EF004391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46700-AB26-4935-9598-F6AA921D96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46700-AB26-4935-9598-F6AA921D968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97A03B2-FCD5-41DC-AF80-1E99CDDA881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188386-A96F-4511-92E0-2EEF71CD2A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OUR</a:t>
            </a:r>
            <a:br>
              <a:rPr lang="en-US" dirty="0" smtClean="0"/>
            </a:br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sz="3100" dirty="0" smtClean="0"/>
              <a:t>8086 Microprocessor’s Instructions   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029968"/>
          </a:xfrm>
        </p:spPr>
        <p:txBody>
          <a:bodyPr>
            <a:normAutofit/>
          </a:bodyPr>
          <a:lstStyle/>
          <a:p>
            <a:r>
              <a:rPr lang="en-US" dirty="0" err="1" smtClean="0"/>
              <a:t>Chowdhury</a:t>
            </a:r>
            <a:r>
              <a:rPr lang="en-US" dirty="0" smtClean="0"/>
              <a:t> </a:t>
            </a:r>
            <a:r>
              <a:rPr lang="en-US" dirty="0" err="1" smtClean="0"/>
              <a:t>Mobarrat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Sohag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Saurav</a:t>
            </a:r>
            <a:r>
              <a:rPr lang="en-US" dirty="0" smtClean="0"/>
              <a:t> </a:t>
            </a:r>
            <a:r>
              <a:rPr lang="en-US" dirty="0" err="1" smtClean="0"/>
              <a:t>sarker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en-US" dirty="0"/>
          </a:p>
        </p:txBody>
      </p:sp>
      <p:pic>
        <p:nvPicPr>
          <p:cNvPr id="4" name="Content Placeholder 3" descr="Captur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620000" cy="5029200"/>
          </a:xfrm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for Signed  numbers.</a:t>
            </a:r>
          </a:p>
          <a:p>
            <a:r>
              <a:rPr lang="en-US" dirty="0" smtClean="0"/>
              <a:t>Divides (signed) the value in the AL, AX, or EAX register by the source operand and stores the result in the AX, DX:AX, or EDX:EAX registers. The source operand can be a general-purpose register or a memory location. The action of this instruction depends on the operand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Flag remain unaffected 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IDIV</a:t>
            </a:r>
            <a:endParaRPr lang="en-US" dirty="0"/>
          </a:p>
        </p:txBody>
      </p:sp>
      <p:pic>
        <p:nvPicPr>
          <p:cNvPr id="4" name="Content Placeholder 3" descr="Capture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7780"/>
            <a:ext cx="7696200" cy="534022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IDIV</a:t>
            </a:r>
            <a:endParaRPr lang="en-US" dirty="0"/>
          </a:p>
        </p:txBody>
      </p:sp>
      <p:pic>
        <p:nvPicPr>
          <p:cNvPr id="4" name="Content Placeholder 3" descr="Capture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696200" cy="5257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Byte to word </a:t>
            </a:r>
          </a:p>
          <a:p>
            <a:r>
              <a:rPr lang="en-US" dirty="0" smtClean="0"/>
              <a:t>This instruction  copies the sign of a byte in AL to all the bits in AH .</a:t>
            </a:r>
          </a:p>
          <a:p>
            <a:r>
              <a:rPr lang="en-US" dirty="0" smtClean="0"/>
              <a:t>AH is then is said to be the sign extension of AL.  </a:t>
            </a:r>
          </a:p>
          <a:p>
            <a:r>
              <a:rPr lang="en-US" dirty="0" smtClean="0"/>
              <a:t>Flag are unchanged  &amp; not modified.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cbw</a:t>
            </a:r>
            <a:endParaRPr lang="en-US" dirty="0"/>
          </a:p>
        </p:txBody>
      </p:sp>
      <p:pic>
        <p:nvPicPr>
          <p:cNvPr id="6" name="Content Placeholder 5" descr="Capture1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76400"/>
            <a:ext cx="5943600" cy="1828800"/>
          </a:xfrm>
        </p:spPr>
      </p:pic>
      <p:sp>
        <p:nvSpPr>
          <p:cNvPr id="7" name="TextBox 6"/>
          <p:cNvSpPr txBox="1"/>
          <p:nvPr/>
        </p:nvSpPr>
        <p:spPr>
          <a:xfrm>
            <a:off x="457200" y="3657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example , F5h is the equivalent to 11110101B , this means the sign bit 1.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41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CBW, the sign bit (1 in this case) will be extended to AX register.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ASCII Adjust AX Before </a:t>
            </a:r>
            <a:r>
              <a:rPr lang="en-US" dirty="0" smtClean="0"/>
              <a:t>Division.</a:t>
            </a:r>
          </a:p>
          <a:p>
            <a:r>
              <a:rPr lang="en-US" dirty="0" smtClean="0"/>
              <a:t>This instruction converts two unpacked BCD digits in AH and AL to the equivalent</a:t>
            </a:r>
            <a:br>
              <a:rPr lang="en-US" dirty="0" smtClean="0"/>
            </a:br>
            <a:r>
              <a:rPr lang="en-US" dirty="0" smtClean="0"/>
              <a:t>binary number in AL.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adjustment must be made before dividing </a:t>
            </a:r>
            <a:r>
              <a:rPr lang="en-US" dirty="0" smtClean="0"/>
              <a:t>2 unpacked BCD </a:t>
            </a:r>
            <a:r>
              <a:rPr lang="en-US" dirty="0" smtClean="0"/>
              <a:t>digits in AX by an unpacked BCD byte. In the instruction sequence, this</a:t>
            </a:r>
            <a:br>
              <a:rPr lang="en-US" dirty="0" smtClean="0"/>
            </a:br>
            <a:r>
              <a:rPr lang="en-US" dirty="0" smtClean="0"/>
              <a:t>instruction appears Before DIV instruction.</a:t>
            </a:r>
            <a:endParaRPr lang="en-US" dirty="0" smtClean="0"/>
          </a:p>
          <a:p>
            <a:r>
              <a:rPr lang="en-US" b="1" dirty="0" smtClean="0"/>
              <a:t>Flags </a:t>
            </a:r>
            <a:r>
              <a:rPr lang="en-US" b="1" dirty="0" smtClean="0"/>
              <a:t>Affected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SF, ZF, and PF flags are set according to the resulting binary value in the AL register; the OF, AF, and CF flags are </a:t>
            </a:r>
            <a:r>
              <a:rPr lang="en-US" dirty="0" smtClean="0"/>
              <a:t>undefined.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AX 05 08</a:t>
            </a:r>
            <a:br>
              <a:rPr lang="en-US" dirty="0" smtClean="0"/>
            </a:br>
            <a:r>
              <a:rPr lang="en-US" dirty="0" smtClean="0"/>
              <a:t>AAD result in AL 00 3A  ,since 58D = 3AH in </a:t>
            </a:r>
            <a:r>
              <a:rPr lang="en-US" dirty="0" smtClean="0"/>
              <a:t>AL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result of AAD execution will give the hexadecimal number 3A in AL and 00</a:t>
            </a:r>
            <a:br>
              <a:rPr lang="en-US" dirty="0" smtClean="0"/>
            </a:br>
            <a:r>
              <a:rPr lang="en-US" dirty="0" smtClean="0"/>
              <a:t>in AH. Where 3A is the hexadecimal Equivalent of 58 (decimal).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 ????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184"/>
          </a:xfrm>
        </p:spPr>
        <p:txBody>
          <a:bodyPr/>
          <a:lstStyle/>
          <a:p>
            <a:r>
              <a:rPr lang="en-US" dirty="0" smtClean="0"/>
              <a:t>We are going to cover in our presentation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LcParenR"/>
            </a:pPr>
            <a:r>
              <a:rPr lang="en-US" sz="2000" dirty="0" smtClean="0"/>
              <a:t>JC </a:t>
            </a:r>
          </a:p>
          <a:p>
            <a:pPr marL="742950" indent="-742950">
              <a:buAutoNum type="alphaLcParenR"/>
            </a:pPr>
            <a:r>
              <a:rPr lang="en-US" sz="2000" dirty="0" smtClean="0"/>
              <a:t>CWD </a:t>
            </a:r>
          </a:p>
          <a:p>
            <a:pPr marL="742950" indent="-742950">
              <a:buAutoNum type="alphaLcParenR"/>
            </a:pPr>
            <a:r>
              <a:rPr lang="en-US" sz="2000" dirty="0" smtClean="0"/>
              <a:t>DIV</a:t>
            </a:r>
          </a:p>
          <a:p>
            <a:pPr marL="742950" indent="-742950">
              <a:buAutoNum type="alphaLcParenR"/>
            </a:pPr>
            <a:r>
              <a:rPr lang="en-US" sz="2000" dirty="0" smtClean="0"/>
              <a:t>IDIV</a:t>
            </a:r>
          </a:p>
          <a:p>
            <a:pPr marL="742950" indent="-742950">
              <a:buAutoNum type="alphaLcParenR" startAt="5"/>
            </a:pPr>
            <a:r>
              <a:rPr lang="en-US" sz="2000" dirty="0" smtClean="0"/>
              <a:t>CBW </a:t>
            </a:r>
          </a:p>
          <a:p>
            <a:pPr marL="742950" indent="-742950">
              <a:buAutoNum type="alphaLcParenR" startAt="5"/>
            </a:pPr>
            <a:r>
              <a:rPr lang="en-US" sz="2000" dirty="0" smtClean="0"/>
              <a:t>AAD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 if carry </a:t>
            </a:r>
          </a:p>
          <a:p>
            <a:r>
              <a:rPr lang="en-US" dirty="0" smtClean="0"/>
              <a:t>If carry flag is set to 1 , it will JUMP </a:t>
            </a:r>
          </a:p>
          <a:p>
            <a:r>
              <a:rPr lang="en-US" dirty="0" smtClean="0"/>
              <a:t>So here is the code </a:t>
            </a:r>
          </a:p>
          <a:p>
            <a:endParaRPr lang="en-US" dirty="0" smtClean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7620000" cy="3810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</a:t>
            </a:r>
            <a:endParaRPr lang="en-US" dirty="0"/>
          </a:p>
        </p:txBody>
      </p:sp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696200" cy="47244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</a:t>
            </a:r>
            <a:endParaRPr lang="en-US" dirty="0"/>
          </a:p>
        </p:txBody>
      </p:sp>
      <p:pic>
        <p:nvPicPr>
          <p:cNvPr id="4" name="Content Placeholder 3" descr="Captur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696200" cy="48768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Cwd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word to double word </a:t>
            </a:r>
          </a:p>
          <a:p>
            <a:r>
              <a:rPr lang="en-US" dirty="0" smtClean="0"/>
              <a:t>No operand </a:t>
            </a:r>
          </a:p>
          <a:p>
            <a:r>
              <a:rPr lang="en-US" dirty="0" smtClean="0"/>
              <a:t>The CWD instruction set all the bits in the  DX register to the same sign bit of the AX  register .</a:t>
            </a:r>
          </a:p>
          <a:p>
            <a:r>
              <a:rPr lang="en-US" dirty="0" smtClean="0"/>
              <a:t>The flags are not modified .</a:t>
            </a:r>
          </a:p>
          <a:p>
            <a:r>
              <a:rPr lang="en-US" dirty="0" smtClean="0"/>
              <a:t>It remains Unchanged . </a:t>
            </a:r>
            <a:endParaRPr lang="en-US" dirty="0"/>
          </a:p>
        </p:txBody>
      </p:sp>
      <p:pic>
        <p:nvPicPr>
          <p:cNvPr id="4" name="Picture 3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505200"/>
            <a:ext cx="2743200" cy="3352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CWD</a:t>
            </a:r>
            <a:endParaRPr lang="en-US" dirty="0"/>
          </a:p>
        </p:txBody>
      </p:sp>
      <p:pic>
        <p:nvPicPr>
          <p:cNvPr id="4" name="Content Placeholder 3" descr="Captur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7696200" cy="4343400"/>
          </a:xfrm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Divide </a:t>
            </a:r>
            <a:endParaRPr lang="en-US" dirty="0"/>
          </a:p>
        </p:txBody>
      </p:sp>
      <p:pic>
        <p:nvPicPr>
          <p:cNvPr id="4" name="Picture 3" descr="Captur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7239000" cy="3200400"/>
          </a:xfrm>
          <a:prstGeom prst="rect">
            <a:avLst/>
          </a:prstGeom>
        </p:spPr>
      </p:pic>
      <p:pic>
        <p:nvPicPr>
          <p:cNvPr id="5" name="Picture 4" descr="Capture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210175"/>
            <a:ext cx="7086600" cy="1647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en-US" dirty="0"/>
          </a:p>
        </p:txBody>
      </p:sp>
      <p:pic>
        <p:nvPicPr>
          <p:cNvPr id="4" name="Content Placeholder 3" descr="Capture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696200" cy="4876800"/>
          </a:xfrm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104</TotalTime>
  <Words>274</Words>
  <Application>Microsoft Office PowerPoint</Application>
  <PresentationFormat>On-screen Show (4:3)</PresentationFormat>
  <Paragraphs>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WELCOME TO OUR PRESENTATION  ON  8086 Microprocessor’s Instructions    </vt:lpstr>
      <vt:lpstr>Outline </vt:lpstr>
      <vt:lpstr>JC </vt:lpstr>
      <vt:lpstr>JC</vt:lpstr>
      <vt:lpstr>JC</vt:lpstr>
      <vt:lpstr>Cwd </vt:lpstr>
      <vt:lpstr>CWD</vt:lpstr>
      <vt:lpstr>DIV </vt:lpstr>
      <vt:lpstr>DIV</vt:lpstr>
      <vt:lpstr>DIV</vt:lpstr>
      <vt:lpstr>IDIV</vt:lpstr>
      <vt:lpstr>IDIV</vt:lpstr>
      <vt:lpstr>IDIV</vt:lpstr>
      <vt:lpstr>CBW</vt:lpstr>
      <vt:lpstr>cbw</vt:lpstr>
      <vt:lpstr>AAD</vt:lpstr>
      <vt:lpstr>AAD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 ON  8086 Microprocessor’s Instructions    </dc:title>
  <dc:creator>Adnan</dc:creator>
  <cp:lastModifiedBy>Adnan</cp:lastModifiedBy>
  <cp:revision>36</cp:revision>
  <dcterms:created xsi:type="dcterms:W3CDTF">2017-11-26T16:58:25Z</dcterms:created>
  <dcterms:modified xsi:type="dcterms:W3CDTF">2017-11-26T18:42:29Z</dcterms:modified>
</cp:coreProperties>
</file>