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C1E3-352E-46F1-9BED-5A76A1D2603D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7E0-322A-4BC0-B005-84844F3C6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C1E3-352E-46F1-9BED-5A76A1D2603D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7E0-322A-4BC0-B005-84844F3C6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C1E3-352E-46F1-9BED-5A76A1D2603D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7E0-322A-4BC0-B005-84844F3C6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C1E3-352E-46F1-9BED-5A76A1D2603D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7E0-322A-4BC0-B005-84844F3C6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C1E3-352E-46F1-9BED-5A76A1D2603D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7E0-322A-4BC0-B005-84844F3C6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C1E3-352E-46F1-9BED-5A76A1D2603D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7E0-322A-4BC0-B005-84844F3C6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C1E3-352E-46F1-9BED-5A76A1D2603D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7E0-322A-4BC0-B005-84844F3C6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C1E3-352E-46F1-9BED-5A76A1D2603D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7E0-322A-4BC0-B005-84844F3C6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C1E3-352E-46F1-9BED-5A76A1D2603D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7E0-322A-4BC0-B005-84844F3C6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C1E3-352E-46F1-9BED-5A76A1D2603D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3F7E0-322A-4BC0-B005-84844F3C6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FC1E3-352E-46F1-9BED-5A76A1D2603D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A73F7E0-322A-4BC0-B005-84844F3C6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5FC1E3-352E-46F1-9BED-5A76A1D2603D}" type="datetimeFigureOut">
              <a:rPr lang="en-US" smtClean="0"/>
              <a:pPr/>
              <a:t>1/5/2018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73F7E0-322A-4BC0-B005-84844F3C60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Welcome to our Presentation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Motion Sensing light with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 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our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project is Automatic motion sensing light with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n-US" dirty="0" err="1" smtClean="0"/>
              <a:t>uno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a Home </a:t>
            </a:r>
            <a:r>
              <a:rPr lang="en-US" dirty="0" smtClean="0"/>
              <a:t>A</a:t>
            </a:r>
            <a:r>
              <a:rPr lang="en-US" dirty="0" smtClean="0"/>
              <a:t>utomation system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26655056_1803434969669678_1512746221_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6600"/>
            <a:ext cx="914400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our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9225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    </a:t>
            </a:r>
            <a:r>
              <a:rPr lang="en-US" sz="2400" dirty="0" smtClean="0"/>
              <a:t>we take used in our project </a:t>
            </a:r>
          </a:p>
          <a:p>
            <a:r>
              <a:rPr lang="en-US" sz="2400" dirty="0" err="1" smtClean="0"/>
              <a:t>Arduino</a:t>
            </a:r>
            <a:r>
              <a:rPr lang="en-US" sz="2400" dirty="0" smtClean="0"/>
              <a:t> Uno </a:t>
            </a:r>
          </a:p>
          <a:p>
            <a:r>
              <a:rPr lang="en-US" sz="2400" dirty="0" smtClean="0"/>
              <a:t>PIR Sensor</a:t>
            </a:r>
          </a:p>
          <a:p>
            <a:r>
              <a:rPr lang="en-US" sz="2400" dirty="0" smtClean="0"/>
              <a:t>4v led light </a:t>
            </a:r>
          </a:p>
          <a:p>
            <a:r>
              <a:rPr lang="en-US" sz="2400" dirty="0" smtClean="0"/>
              <a:t>Some jumper cable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Connections : </a:t>
            </a:r>
          </a:p>
          <a:p>
            <a:pPr>
              <a:buNone/>
            </a:pPr>
            <a:r>
              <a:rPr lang="en-US" sz="2400" dirty="0" smtClean="0"/>
              <a:t>PIR sensor  has 3 pin :  </a:t>
            </a:r>
            <a:r>
              <a:rPr lang="en-US" sz="2400" dirty="0" err="1" smtClean="0"/>
              <a:t>vcc</a:t>
            </a:r>
            <a:r>
              <a:rPr lang="en-US" sz="2400" dirty="0" smtClean="0"/>
              <a:t>(left), output pin(middle) &amp; ground pin(right). </a:t>
            </a:r>
          </a:p>
          <a:p>
            <a:pPr>
              <a:buNone/>
            </a:pPr>
            <a:r>
              <a:rPr lang="en-US" sz="2400" dirty="0" smtClean="0"/>
              <a:t>We connect </a:t>
            </a:r>
            <a:r>
              <a:rPr lang="en-US" sz="2400" dirty="0" err="1" smtClean="0"/>
              <a:t>vcc</a:t>
            </a:r>
            <a:r>
              <a:rPr lang="en-US" sz="2400" dirty="0" smtClean="0"/>
              <a:t> pin to </a:t>
            </a:r>
            <a:r>
              <a:rPr lang="en-US" sz="2400" dirty="0" err="1" smtClean="0"/>
              <a:t>arduino</a:t>
            </a:r>
            <a:r>
              <a:rPr lang="en-US" sz="2400" dirty="0" smtClean="0"/>
              <a:t> 5v pin, </a:t>
            </a:r>
            <a:r>
              <a:rPr lang="en-US" sz="2400" dirty="0" err="1" smtClean="0"/>
              <a:t>grd</a:t>
            </a:r>
            <a:r>
              <a:rPr lang="en-US" sz="2400" dirty="0" smtClean="0"/>
              <a:t> pin to </a:t>
            </a:r>
            <a:r>
              <a:rPr lang="en-US" sz="2400" dirty="0" err="1" smtClean="0"/>
              <a:t>grd</a:t>
            </a:r>
            <a:r>
              <a:rPr lang="en-US" sz="2400" dirty="0" smtClean="0"/>
              <a:t> pin , output pin to digital pin 3. and 4v led to positive is in 13 pin and negative to </a:t>
            </a:r>
            <a:r>
              <a:rPr lang="en-US" sz="2400" dirty="0" err="1" smtClean="0"/>
              <a:t>grd</a:t>
            </a:r>
            <a:r>
              <a:rPr lang="en-US" sz="2400" dirty="0" smtClean="0"/>
              <a:t>. </a:t>
            </a:r>
          </a:p>
          <a:p>
            <a:endParaRPr lang="en-US" dirty="0"/>
          </a:p>
        </p:txBody>
      </p:sp>
      <p:pic>
        <p:nvPicPr>
          <p:cNvPr id="4" name="Picture 3" descr="Arduino-with-PIR-motion-sensor-schematic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981200"/>
            <a:ext cx="4724400" cy="2821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1828800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rot="5400000">
            <a:off x="4267200" y="2514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3505200" y="2667000"/>
            <a:ext cx="1828800" cy="1143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PIR</a:t>
            </a:r>
          </a:p>
          <a:p>
            <a:pPr algn="ctr"/>
            <a:r>
              <a:rPr lang="en-US" dirty="0" smtClean="0"/>
              <a:t>Sensor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2971800" y="3200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10200" y="3200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38200" y="2819400"/>
            <a:ext cx="2057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Detect Motion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943600" y="2895600"/>
            <a:ext cx="20574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Doesn’t Detect Motion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1752600" y="4191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19200" y="4419600"/>
            <a:ext cx="1447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LED ON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1828800" y="533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581400" y="4953000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66800" y="5562600"/>
            <a:ext cx="1752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Detection</a:t>
            </a:r>
            <a:endParaRPr lang="en-US" dirty="0"/>
          </a:p>
        </p:txBody>
      </p:sp>
      <p:cxnSp>
        <p:nvCxnSpPr>
          <p:cNvPr id="36" name="Shape 35"/>
          <p:cNvCxnSpPr>
            <a:endCxn id="7" idx="2"/>
          </p:cNvCxnSpPr>
          <p:nvPr/>
        </p:nvCxnSpPr>
        <p:spPr>
          <a:xfrm rot="10800000">
            <a:off x="4419600" y="3810000"/>
            <a:ext cx="2590800" cy="3810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34" idx="3"/>
            <a:endCxn id="33" idx="4"/>
          </p:cNvCxnSpPr>
          <p:nvPr/>
        </p:nvCxnSpPr>
        <p:spPr>
          <a:xfrm flipV="1">
            <a:off x="2819400" y="5638800"/>
            <a:ext cx="1676400" cy="2667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endParaRPr lang="en-US" dirty="0"/>
          </a:p>
        </p:txBody>
      </p:sp>
      <p:pic>
        <p:nvPicPr>
          <p:cNvPr id="4" name="Content Placeholder 3" descr="Capture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1200"/>
            <a:ext cx="77724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Content Placeholder 3" descr="Capture1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05000"/>
            <a:ext cx="876300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we are better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/>
          <a:lstStyle/>
          <a:p>
            <a:r>
              <a:rPr lang="en-US" sz="2400" dirty="0" smtClean="0"/>
              <a:t>We use 4v LED bulb which consume a very low amount of electricity .</a:t>
            </a:r>
          </a:p>
          <a:p>
            <a:r>
              <a:rPr lang="en-US" sz="2400" dirty="0" smtClean="0"/>
              <a:t> Our Device is much more cheaper than the Market selling embedded system motion sensing light.</a:t>
            </a:r>
          </a:p>
          <a:p>
            <a:r>
              <a:rPr lang="en-US" sz="2400" dirty="0" smtClean="0"/>
              <a:t>We can embedded the whole device with the sensor in a little box, so its also a space efficient . </a:t>
            </a:r>
          </a:p>
          <a:p>
            <a:r>
              <a:rPr lang="en-US" sz="2400" dirty="0" smtClean="0"/>
              <a:t>We can use our project in a extreme emergency case such as Light out , Building on Fire , outside the balcony at night , and catching the thief using Alarm too.</a:t>
            </a:r>
          </a:p>
          <a:p>
            <a:endParaRPr lang="en-US" dirty="0"/>
          </a:p>
        </p:txBody>
      </p:sp>
      <p:pic>
        <p:nvPicPr>
          <p:cNvPr id="4" name="Picture 3" descr="615t78McBVL._SY355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0" y="4953000"/>
            <a:ext cx="3384550" cy="1905000"/>
          </a:xfrm>
          <a:prstGeom prst="rect">
            <a:avLst/>
          </a:prstGeom>
        </p:spPr>
      </p:pic>
      <p:pic>
        <p:nvPicPr>
          <p:cNvPr id="5" name="Picture 4" descr="videoblocks-burning-matches-open-fire-slow-motion-close-up_haicpzytx_thumbnail-small0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53000"/>
            <a:ext cx="3124200" cy="1905000"/>
          </a:xfrm>
          <a:prstGeom prst="rect">
            <a:avLst/>
          </a:prstGeom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979963"/>
            <a:ext cx="2667000" cy="18780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the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9144000" cy="4922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Our Project                           Market sell Embedded system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err="1" smtClean="0"/>
              <a:t>Arduino</a:t>
            </a:r>
            <a:r>
              <a:rPr lang="en-US" sz="2400" dirty="0" smtClean="0"/>
              <a:t>   - 450                           MI motion sensor light - 2000</a:t>
            </a:r>
          </a:p>
          <a:p>
            <a:pPr>
              <a:buNone/>
            </a:pPr>
            <a:r>
              <a:rPr lang="en-US" sz="2400" dirty="0" smtClean="0"/>
              <a:t>PIR Sensor  - 120                         </a:t>
            </a:r>
            <a:r>
              <a:rPr lang="en-US" sz="2400" dirty="0" err="1" smtClean="0"/>
              <a:t>Mr</a:t>
            </a:r>
            <a:r>
              <a:rPr lang="en-US" sz="2400" dirty="0" smtClean="0"/>
              <a:t> Beam power </a:t>
            </a:r>
            <a:r>
              <a:rPr lang="en-US" sz="2400" dirty="0" err="1" smtClean="0"/>
              <a:t>M.Light</a:t>
            </a:r>
            <a:r>
              <a:rPr lang="en-US" sz="2400" dirty="0" smtClean="0"/>
              <a:t> - 1500 </a:t>
            </a:r>
          </a:p>
          <a:p>
            <a:pPr>
              <a:buNone/>
            </a:pPr>
            <a:r>
              <a:rPr lang="en-US" sz="2400" dirty="0" smtClean="0"/>
              <a:t>Jumper cable  - 50 ( set )           </a:t>
            </a:r>
            <a:r>
              <a:rPr lang="en-US" sz="2400" dirty="0" err="1" smtClean="0"/>
              <a:t>lextreme</a:t>
            </a:r>
            <a:r>
              <a:rPr lang="en-US" sz="2400" dirty="0" smtClean="0"/>
              <a:t> solar </a:t>
            </a:r>
            <a:r>
              <a:rPr lang="en-US" sz="2400" dirty="0" err="1" smtClean="0"/>
              <a:t>M.sensor</a:t>
            </a:r>
            <a:r>
              <a:rPr lang="en-US" sz="2400" dirty="0" smtClean="0"/>
              <a:t> - 5000</a:t>
            </a:r>
          </a:p>
          <a:p>
            <a:pPr>
              <a:buNone/>
            </a:pPr>
            <a:r>
              <a:rPr lang="en-US" sz="2400" dirty="0" smtClean="0"/>
              <a:t>4v LED Bulb – 80                       </a:t>
            </a:r>
            <a:r>
              <a:rPr lang="en-US" sz="2400" dirty="0" err="1" smtClean="0"/>
              <a:t>sangled</a:t>
            </a:r>
            <a:r>
              <a:rPr lang="en-US" sz="2400" dirty="0" smtClean="0"/>
              <a:t> smart motion sensor  - 6000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Addition case we need RELAY for higher then 5v bulb and the main power source  plug and socket  which cost maximum 200 . </a:t>
            </a:r>
          </a:p>
          <a:p>
            <a:pPr>
              <a:buNone/>
            </a:pPr>
            <a:r>
              <a:rPr lang="en-US" sz="2400" dirty="0" smtClean="0"/>
              <a:t>All in all , we are best because our project is under  700 but the others are more then 1000 . So we are cheap and power </a:t>
            </a:r>
            <a:r>
              <a:rPr lang="en-US" sz="2400" dirty="0" err="1" smtClean="0"/>
              <a:t>efficiant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591594" y="3428206"/>
            <a:ext cx="2590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472440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" y="2438400"/>
            <a:ext cx="160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72000" y="2433711"/>
            <a:ext cx="4107766" cy="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future Plan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Our Project can be upgraded with the </a:t>
            </a:r>
            <a:r>
              <a:rPr lang="en-US" sz="2000" dirty="0" err="1" smtClean="0"/>
              <a:t>smartphone</a:t>
            </a:r>
            <a:r>
              <a:rPr lang="en-US" sz="2000" dirty="0" smtClean="0"/>
              <a:t> control &amp; alarms .</a:t>
            </a:r>
          </a:p>
          <a:p>
            <a:r>
              <a:rPr lang="en-US" sz="2000" dirty="0" smtClean="0"/>
              <a:t>We can use it also in drone . </a:t>
            </a:r>
          </a:p>
          <a:p>
            <a:r>
              <a:rPr lang="en-US" sz="2000" dirty="0" smtClean="0"/>
              <a:t>Our project can be designed for the fire fighting . </a:t>
            </a:r>
          </a:p>
          <a:p>
            <a:r>
              <a:rPr lang="en-US" sz="2000" dirty="0" smtClean="0"/>
              <a:t>We can modify it with the Robot and powerful devices. </a:t>
            </a:r>
          </a:p>
          <a:p>
            <a:r>
              <a:rPr lang="en-US" sz="2000" dirty="0" smtClean="0"/>
              <a:t>It’s a life saving device which can be used for Smart Home automation .</a:t>
            </a:r>
            <a:endParaRPr lang="en-US" sz="2000" dirty="0"/>
          </a:p>
        </p:txBody>
      </p:sp>
      <p:pic>
        <p:nvPicPr>
          <p:cNvPr id="4" name="Picture 3" descr="y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76600"/>
            <a:ext cx="685800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98</TotalTime>
  <Words>377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Welcome to our Presentation </vt:lpstr>
      <vt:lpstr>About our Project </vt:lpstr>
      <vt:lpstr>Diagram of our Project </vt:lpstr>
      <vt:lpstr>Flow chart </vt:lpstr>
      <vt:lpstr>Code </vt:lpstr>
      <vt:lpstr>Code</vt:lpstr>
      <vt:lpstr>Why we are better ? </vt:lpstr>
      <vt:lpstr>Cost of the project </vt:lpstr>
      <vt:lpstr>Our future Plan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 </dc:title>
  <dc:creator>Adnan</dc:creator>
  <cp:lastModifiedBy>Adnan</cp:lastModifiedBy>
  <cp:revision>33</cp:revision>
  <dcterms:created xsi:type="dcterms:W3CDTF">2018-01-05T12:44:09Z</dcterms:created>
  <dcterms:modified xsi:type="dcterms:W3CDTF">2018-01-05T17:20:03Z</dcterms:modified>
</cp:coreProperties>
</file>