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0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2218 0 24575,'0'69'0,"-3"124"0,0-156 0,-1-1 0,-2 0 0,-13 44 0,0-25 0,-3-1 0,-1 0 0,-3-2 0,-60 89 0,-159 172 0,-17-36 0,161-177 0,-147 110 0,191-168 0,-1-3 0,-2-2 0,-2-3 0,-107 42 0,81-47 0,-1-4 0,-138 19 0,-92 12 0,306-53-1365,4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5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24575,'1'63'0,"1"-29"0,-2 0 0,-6 48 0,2-63 0,-1-1 0,-8 22 0,-7 22 0,8-19 0,-2-1 0,-23 48 0,19-48 0,7-16 0,7-18 0,0 0 0,0 1 0,1 0 0,1 0 0,-1 0 0,1 0 0,1 0 0,-1 12 0,2-7-1365,0-1-5461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1:2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32 208 1792,'-31'-2'10036,"38"-2"-9626,18-10 85,47-17 0,133-35 720,-36 12-1599,-135 45-315,1-1-848,-11-1-3705,-12 5 2299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1:2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1708,'0'0'5389,"9"0"-4622,51-7 262,1-3-1,70-21 1,-14 4-200,123-34-540,-192 43-1870,-18 3-2672,-18 8 1463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1:2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4 203 2228,'-4'-1'9254,"12"-3"-6230,22-11-1428,44-18-1622,181-52 1448,-151 54-1689,-35 10-910,-27 8-3865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1:2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13 177 1044,'-12'9'3007,"12"-9"-2914,0 0 0,0 1-1,0-1 1,0 0-1,0 0 1,0 0-1,0 1 1,0-1-1,0 0 1,1 0-1,-1 0 1,0 0 0,0 0-1,0 1 1,0-1-1,0 0 1,1 0-1,-1 0 1,0 0-1,0 0 1,0 0-1,0 1 1,1-1 0,-1 0-1,0 0 1,0 0-1,0 0 1,0 0-1,1 0 1,-1 0-1,0 0 1,0 0-1,0 0 1,1 0 0,-1 0-1,0 0 1,27-1 1556,-4-2-1313,-1-2 0,0-1 0,0 0 0,25-12 0,10-2 107,115-42-365,-67 24-1417,-46 13-3266,-47 19 2243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1:2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80 113 1408,'0'0'996,"-2"2"-62,-16 10 2325,16-11-2527,-2 0-172,0 0 0,1 1 1,-1-1-1,0 0 1,-3 3-1,5-3 671,-14 2 1474,7 1-1916,5-1 746,7-4 736,500-125-2534,-494 123-362,56-11-113,-44 11-2330,1 2-3763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1:2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28 114 832,'-3'1'1068,"-21"9"4108,33-11-1908,48-14-1836,130-33 305,-13 4-300,-136 36-935,-35 7-415,24-5 252,-25 6-328,8-2-549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1:3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63 416 1628,'0'0'845,"-2"2"-34,-37 23 5714,37-24-5424,0-1-297,-6 2-791,4-5 3079,0-11-2852,3 14-232,1-1 0,0 1 0,0 0 0,0-1-1,0 1 1,0 0 0,0-1 0,0 1 0,0 0 0,0-1 0,0 1 0,0 0 0,0-1 0,0 1 0,0 0 0,0 0 0,0-1 0,1 1 0,-1 0 0,0-1 0,0 1 0,0 0 0,0 0 0,1-1-1,-1 1 1,0-1 0,10-13 97,0 1 0,1 0-1,0 0 1,1 1-1,17-14 1,-6 8 13,1 1 1,38-20-1,-3 8 40,124-41 1,-116 50-101,0 2 0,1 4 0,1 2 0,0 4 0,1 3 0,77 3 0,-77 7-38,1 4-1,-1 2 1,132 40 0,-141-28-16,-60-23 8,15 5-6,-10-2 2,-6-3-2,0 0 1,0 0-1,0 0 1,0 0-1,0 0 1,0 0-1,1 0 1,-1 0 0,0 0-1,0 0 1,0 0-1,0 0 1,0 0-1,0 0 1,1 0-1,-1 0 1,0 0-1,0 0 1,0 0-1,0 0 1,0 0-1,0-1 1,1 1 0,-1 0-1,0 0 1,0 0-1,0 0 1,0 0-1,0 0 1,0 0-1,0 0 1,0 0-1,0-1 1,0 1-1,1 0 1,-1 0-1,0 0 1,0 0 0,0 0-1,0 0 1,0-1-1,0 1 1,0 0-1,0 0 1,0 0-1,0 0 1,0 0-1,0 0 1,0-1-1,0 1 1,0 0-1,0 0 1,0 0 0,0 0-1,0 0 1,0 0-1,-1-1 1,1 1-1,0 0 1,0 0-1,0 0 1,0 0-1,0 0 1,0 0-1,0 0 1,-10-20 77,0 1 1,-2 1-1,-24-31 1,-12-16 398,47 63-469,-4-3-6,4 3 8,9 3 86,30 11-77,46 21-1,-71-27-24,45 26 3,-51-28-5,-1 0 0,0 1 0,0-1 0,-1 2 0,1-1 0,7 10 0,-12-13-17,1 1 1,-1-1-1,0 0 0,-1 0 1,1 0-1,0 0 1,-1 1-1,1-1 0,-1 0 1,1 1-1,-1-1 1,0 0-1,0 1 1,0-1-1,-1 0 0,1 1 1,0-1-1,-1 0 1,0 1-1,1-1 1,-1 0-1,0 0 0,-2 4 1,-2 2-169,0 0 0,0 0 0,-1-1 0,-9 11 0,-11 5-1292,0 0 0,-1-1-1,-35 20 1,35-24-1561,-9 5-724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1:3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1055 59 1856,'0'0'7675,"-8"6"-7429,8-6-240,-13 9 143,1 0-1,-1-1 0,-27 11 0,-22 3 65,-1-3-1,0-3 0,-1-2 0,-84 6 1,65-13 86,0-3 0,-97-9 0,164 3-227,2 2 144,0-2-1,0 0 1,0 0 0,0-1 0,0-1 0,-13-5 0,25 8-129,1 1-60,-1-1 0,1 0 0,-1 1 0,1-1 0,0 0-1,0 1 1,-1-1 0,1 0 0,0 0 0,0 0 0,-1-1 0,-7-8 602,27 24-595,-14-10 982,-1-7-997,8-6 2,-8 6 2,-1 2-4,74-79 91,-4 20-101,-70 59-4,3-2-16,6-9 44,-10 11-33,1 0-12,5-4 23,-5 4 643,-13 2-651,1 1-1,-1 0 1,1 0 0,0 1-1,-15 7 1,-49 27 33,39-19-24,22-11-26,0 0 0,0 1 0,1 1 0,1 0 0,-19 18 0,29-26-9,0 0 0,1 0-1,-1 0 1,0 0 0,0-1-1,1 1 1,-1 1 0,1-1-1,-1 0 1,1 0 0,-1 0-1,1 0 1,0 0 0,-1 0-1,1 0 1,0 1 0,0-1-1,0 0 1,0 0 0,0 0 0,0 0-1,0 1 1,0-1 0,0 0-1,1 0 1,-1 0 0,0 0-1,1 0 1,-1 0 0,1 1-1,0-1 1,-1 0 0,1 0-1,0-1 1,-1 1 0,1 0-1,1 1 1,4 3-136,-1-1 0,1 0 0,-1 0 0,1 0 0,8 2 0,-13-5 138,33 15-1200,43 14 0,2-4-4007,-38-13 1887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2:1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52 231 1480,'-51'17'10080,"84"-28"-4907,114-45-4673,18-7-109,60-26-1155,-169 67-694,-32 15-6195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2:1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76 608 992,'-76'56'5258,"100"-65"-695,24-14-4469,224-128 1649,82-47 295,-204 109 415,-110 62 174,-39 26-2198,3-2 98,-1-1 0,1 1 0,-1 0 0,1 0 0,0 0 0,0 1 1,6-4-1,-8 6-143,-1-2-364,6-2-2,-5 2 56,5-3-90,-6 5 87,0 0-1,-1 0 0,1-1 0,0 1 0,0 0 0,-1-1 1,1 1-1,0-1 0,-1 1 0,1-1 0,-1 1 1,1-1-1,0 0 0,-1 1 0,1-1 0,-1 0 1,1 0-1,-1 1-70,0-1 0,0 1-1,0 0 1,0 0 0,0 0 0,0-1 0,0 1 0,0 0 0,0 0 0,0-1-1,0 1 1,1 0 0,-1 0 0,0 0 0,0 0 0,0-1 0,0 1 0,0 0 0,0 0-1,1 0 1,-1 0 0,0 0 0,0-1 0,0 1 0,0 0 0,1 0 0,-1 0-1,0 0 1,0 0 0,0 0 0,1 0 0,-1 0 0,0 0 40,1-1 0,-1 1 0,1 0 0,-1 0 0,0 0 0,1-1 0,-1 1-1,0 0 1,1 0 0,-1-1 0,0 1 0,1 0 0,-1-1 0,0 1 0,0 0 0,1-1 0,-1 1 0,0 0 0,0-1 0,0 1 0,0 0 0,1-1 0,-1 1 0,0-1 0,0 1 0,0 0 0,0-1-1,2-11-67,-2 10-11,8-6-359,-3 1-416,1 0 0,-1 0-1,-1-1 1,4-7 0,3-5-3463,0 3-3844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4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24575,'0'5'0,"0"11"0,2 14 0,4 13 0,0 7 0,3 3 0,-2-1 0,4-3 0,0-9 0,-2-8 0,-2-7 0,-3-5 0,1-6 0,2-6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2:1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22 1992,'-1'-1'1161,"0"-1"-956,-1 1 0,1-1 1,0 1-1,-1-1 0,1 1 0,0 0 1,-1 0-1,1-1 0,-1 1 0,0 0 0,1 1 1,-1-1-1,0 0 0,0 0 0,0 1 1,1-1-1,-1 1 0,0-1 0,0 1 0,0 0 1,0 0-1,0 0 0,0 0 0,0 0 1,0 0-1,0 1 0,1-1 0,-1 1 0,0-1 1,0 1-1,0 0 0,1-1 0,-1 1 1,0 0-1,-2 2 0,-9 5 48,1 0 0,1 1-1,-1 0 1,1 1 0,1 0 0,0 1 0,1 0-1,0 0 1,0 1 0,-12 24 0,8-10 48,1 0-1,1 1 1,2 0 0,-11 45-1,14-40 73,-4 51 0,10-67-247,0 0 0,0 0 0,1 0 0,1 0 0,5 18 0,-5-29-110,-1 1 0,1 0 1,0-1-1,1 0 0,0 1 1,-1-1-1,2 0 0,-1-1 1,0 1-1,1 0 0,0-1 0,0 0 1,0 0-1,1 0 0,0 0 1,-1-1-1,1 0 0,0 0 0,0 0 1,1-1-1,-1 1 0,1-1 1,-1-1-1,1 1 0,0-1 1,-1 0-1,1 0 0,0 0 0,0-1 1,0 0-1,-1 0 0,1-1 1,0 1-1,0-1 0,6-2 1,2-2-218,0 0 0,-1-1 0,0-1 0,0 0 0,-1 0 0,0-2 0,0 1 0,-1-1 0,0-1 0,-1 0 0,0-1 0,0 0 0,12-18 0,-8 8-1208,-2-1 0,0 0 1,-1-1-1,15-47 0,-13 26-1795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2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1792,'0'0'5545,"-2"6"-4738,1 3-541,0 1 0,0 0 0,1-1 0,0 1 0,0 0 0,1-1 0,3 15 0,68 300 3372,25-10-1712,-53-219-1650,-27-61-998,-11-28 579,-3-3-1820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2:1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1332,'0'0'1842,"-3"8"-1016,-2 7-296,1 0 0,1 1 0,-3 29-1,4-8 576,6 50 1,-3-76-910,1 1 1,0-1-1,1 0 0,0 0 1,1-1-1,0 1 1,0-1-1,12 19 1,-8-16 28,-6-10-150,-1 0 0,1 0 0,0 0-1,0-1 1,1 1 0,-1 0 0,1-1 0,-1 0 0,1 1-1,0-1 1,4 3 0,-5-4 70,1-2-25,-1 1-91,0-1 1,0 1-1,0-1 1,0 0-1,0 0 0,0 0 1,0 0-1,0 0 1,-1 0-1,1 0 1,0-1-1,-1 1 1,1-1-1,-1 1 1,1-1-1,-1 1 1,0-1-1,0 0 0,0 0 1,2-2-1,-2 1 8,0-1-1,0 1 1,-1-1-1,1 1 1,-1-1-1,1 1 1,-1-1 0,0 1-1,0-1 1,-1 1-1,1-1 1,-2-4-1,-1-4 95,-1 1-1,0 0 1,-1 0-1,-7-14 1,9 22-128,1 0-1,-1-1 1,-1 1 0,1 0-1,0 1 1,-1-1 0,1 1 0,-1-1-1,0 1 1,0 0 0,0 0 0,-5-1-1,7 2-47,-35-10-3144,20 7-708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2:1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1056,'0'0'5261,"-2"9"-4605,0-2-507,1-1 0,0 1 0,0 0 1,1-1-1,-1 1 0,1 0 1,1 0-1,0-1 0,0 1 1,3 13-1,1-6 144,0 0 0,2 1 0,-1-2 0,2 1 0,-1-1 0,12 13 0,-15-20-204,0-1-1,1-1 1,0 1 0,0-1-1,0 0 1,0 0 0,1 0 0,-1-1-1,1 1 1,0-2 0,0 1-1,0 0 1,0-1 0,1 0-1,-1-1 1,8 1 0,-10-1 7,-1-3 1,0 2-71,0-1 1,-1-1-1,1 1 0,-1 0 1,1-1-1,-1 1 0,0-1 1,0 1-1,1-1 0,-1 0 1,0 0-1,-1 0 1,1 0-1,0-1 0,-1 1 1,1 0-1,1-5 0,-1 5-21,4-9 176,0 1 0,-1-1 0,7-19 1,-5-1 320,-7 29-231,2-1-154,1-3-113,-3 6 7,0-1 0,0 1-1,0 0 1,0 0 0,0 0-1,0 0 1,0-1-1,0 1 1,0 0 0,0 0-1,0 0 1,1 0-1,-1 0 1,0-1 0,0 1-1,0 0 1,0 0 0,0 0-1,0 0 1,1 0-1,-1 0 1,0 0 0,0-1-1,0 1 1,0 0 0,1 0-1,-1 0 1,0 0-1,0 0 1,0 0 0,0 0-1,1 0 1,-1 0-1,0 0 1,0 0 0,0 0-1,0 0 1,1 0 0,-1 0-1,0 0 1,0 0-1,0 0 1,0 1 0,1-1-1,-1 0 1,0 0 0,0 0-1,0 0 1,0 0-1,0 0 1,1 0 0,-1 0-1,0 1 1,0-1-1,0 0 1,0 0 0,9 18 20,-4-8-252,0 0-1,1 0 1,0 0 0,1-1-1,-1 0 1,17 16 0,-18-22-181,0 0 1,1 0-1,-1-1 1,1 0-1,0 0 1,-1 0-1,1-1 1,0 0-1,0 0 1,0-1-1,0 1 1,0-1-1,0 0 1,0-1 0,0 0-1,-1 0 1,1 0-1,0 0 1,6-4-1,7-2-2029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2:1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177 472 832,'0'0'733,"-1"-5"-55,-1 1-397,1 3-33,0-1 0,1 1-1,-1-1 1,0 1-1,1-1 1,0 0-1,-1 1 1,1-1-1,0 1 1,-1-3-1,-5 10 343,-5 4-234,1 1-1,0 1 1,0 0 0,1 0-1,-8 15 1,10-12-39,0 0 0,2 0 0,-1 1 0,2-1 0,-4 25 0,6-28-169,1-1 1,0 1-1,1 0 0,0 0 0,0-1 0,2 1 1,-1 0-1,6 15 0,-5-20-37,1 0 0,1 0 0,-1 0 0,1-1 0,9 13 0,-12-19-87,0 1-1,0 0 0,0 0 1,1 0-1,-1-1 1,0 1-1,0 0 1,1-1-1,-1 0 0,0 1 1,0-1-1,1 0 1,-1 1-1,1-1 1,-1 0-1,0 0 0,1 0 1,-1 0-1,0 0 1,3-1-1,-2 1-44,4-3 67,-3-3-39,1-1 0,-1 0 1,0 1-1,0-1 0,-1 0 0,0-1 0,0 1 0,-1 0 0,1 0 0,-1-16 0,0-6-4,-5-42 0,-9-43 16,-38-158 0,30 196 508,-38-88 1,54 155-315,2 8-109,2 8 529,3 33-546,2 1 1,1-1 0,2-1 0,20 64 0,-3-30-37,56 114 0,-65-156-466,2-2 1,1 0-1,1-1 1,27 31-1,-44-57 78,0 0-1,0-1 0,1 1 1,-1 0-1,0-1 1,0 1-1,1-1 1,-1 1-1,1-1 1,0 0-1,-1 0 0,1 0 1,0-1-1,-1 1 1,1-1-1,0 1 1,0-1-1,0 0 0,5 0 1,-5-1-2453</inkml:trace>
  <inkml:trace contextRef="#ctx0" brushRef="#br0" timeOffset="1">475 211 836,'0'0'1184,"-1"-2"-666,-7-6 1498,5 16-1556,-6 21 201,2 0 0,-7 57 0,13-72-463,1 0 1,0 0 0,1 0 0,1 0 0,0 0-1,1 0 1,0-1 0,1 1 0,0-1 0,10 19 0,-12-30-168,-1 0 0,1 0 0,0-1 1,0 1-1,0-1 0,1 1 0,-1-1 1,0 0-1,0 1 0,1-1 0,-1 0 1,1-1-1,-1 1 0,1 0 0,-1-1 1,1 1-1,0-1 0,-1 0 1,1 0-1,-1 0 0,1 0 0,-1 0 1,1-1-1,0 1 0,-1-1 0,1 0 1,3-1-1,-2-1 10,0 0-1,-1 0 1,1 0 0,-1-1-1,0 1 1,0-1-1,0 0 1,-1 0 0,1 0-1,-1 0 1,0-1 0,3-7-1,-2 3 99,-1 0-1,1 0 0,-2 0 0,1 0 1,-1-18-1,-1 23-62,0-1 0,-1 0 0,0 1 1,0-1-1,0 1 0,0-1 0,-1 1 0,1-1 0,-1 1 0,-5-8 0,0 2-19,0 1 0,-13-14-1,12 15-137,-5-6-274,-11-14-3560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2:2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1020,'0'0'974,"1"5"-83,10 33 336,-2 1 0,5 45 0,-6-28-442,14 86 596,25 131 943,-35-225-1777,3-1 0,29 66-1,-43-112 52,-1-5-256,-1-15-183,-4-24-213,-3 5 155,-2 0 1,-18-47-1,5 15 92,7 19-37,-52-201 806,65 235-870,1-1-1,1 1 1,0-1 0,4-35-1,-1 43-54,0 0-1,0-1 1,1 1-1,0 0 1,0 0-1,1 0 1,1 0-1,0 1 1,9-14-1,-12 21-26,-1 0 0,1 0-1,0 0 1,-1 1-1,1-1 1,0 1-1,0-1 1,0 1-1,0 0 1,1 0-1,-1 0 1,0 0-1,4-1 1,9 5 29,-11-2-32,-4-1-5,1 0-1,-1 0 1,0 0-1,1 0 0,-1 0 1,1 0-1,-1 1 0,0-1 1,1 0-1,-1 0 0,0 0 1,1 1-1,-1-1 1,0 0-1,0 0 0,1 1 1,-1-1-1,0 0 0,0 1 1,1-1-1,-1 1 1,4 4 10,0 0 1,-1 1-1,0-1 1,0 1-1,0 0 1,-1 0 0,1 0-1,-1 0 1,-1 0-1,1 0 1,-1 0-1,-1 1 1,1 7 0,-2 8 18,-1-1 0,-1 1 0,-1-1 0,-1 0 0,0 0 0,-2-1 0,-10 24 0,-76 132-3974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2:2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2140,'0'0'2134,"-4"2"-1211,1-1-646,1 0-153,1 0 0,0-1 0,0 1 1,0-1-1,-1 1 0,1-1 1,0 0-1,0 1 0,-1-1 0,-1 0 1,0 5 589,-3 4-544,1 0 0,1 0-1,0 1 1,0 0-1,1-1 1,0 1 0,1 0-1,0 1 1,1-1 0,0 0-1,0 1 1,1-1-1,0 0 1,1 1 0,0-1-1,1 0 1,0 0 0,1 0-1,0 0 1,0 0-1,8 14 1,84 158 1007,-89-170-1019,-1 0 0,0 1 0,-1-1 0,0 1 0,2 14 0,-6-24-137,1-1 0,-1 0 0,0 0 1,0 1-1,0-1 0,0 0 0,0 1 0,-1-1 0,1 0 1,0 0-1,-2 4 0,-1 2 22,3-4-73,0 0 0,-1 0 0,0-1 0,0 1 0,0 0 0,0-1 0,-1 1 0,1-1-1,-1 1 1,0-1 0,0 1 0,0-1 0,0 0 0,-6 5 0,-18 19-2118,23-24 438,-2-1-1226,-18 8 32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2:2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3920 892,'-3'9'1139,"0"-1"1,0 1-1,-1-1 0,0 0 0,-1 1 1,-8 9-1,1 2-86,-3 6 521,15-24-1410,-1-2-149,1 0-1,0 0 0,0 0 1,0 1-1,-1-1 0,1 0 1,0 0-1,0 0 0,0 0 1,0 1-1,0-1 0,0 0 1,-1 0-1,1 0 0,0 1 1,0-1-1,0 0 0,0 0 0,0 1 1,0-1-1,0 0 0,0 0 1,0 1-1,0-1 0,0 0 1,0 0-1,0 0 0,0 1 1,0-1-1,0 0 0,0 0 1,1 1-1,-1-1 0,0 0 1,0 0-1,0 0 0,0 1 1,1-1-1,4 12 528,-5-10-589,2 0 286,2-3-148,7-1-37,1 0-1,-1-1 1,0 0 0,0-1-1,-1-1 1,15-7 0,66-42 76,-75 44-105,25-18 27,0-1 0,-2-2 0,60-60 0,-75 64-37,-1 0 0,-1-2 0,-2-1 0,-1 0 0,-1-1 0,15-37 1,-5-2-7,-2-3 1,-4 0 0,-3-1 0,13-104 0,13-462 52,-41 502-64,7-361-11,-28 124-35,-10 163-68,8 80-51,-6-34-24,-12-26-72,4 39 88,20 88 125,-1-15 82,13 78-16,1-1-2,-13-67 640,12 68-286,-4-23 80,5 23-258,-3-1-166,3 3-23,0 0 1,0-1-1,-1 1 0,1 0 1,0 0-1,0 0 0,0-1 1,0 1-1,0 0 0,-1 0 1,1 0-1,0-1 0,0 1 1,0 0-1,0 0 0,-1 0 1,1 0-1,0 0 0,0 0 1,-1-1-1,1 1 1,0 0-1,0 0 0,0 0 1,-1 0-1,1 0 0,0 0 1,0 0-1,-1 0 0,1 0 1,0 0-1,0 0 0,-1 0 1,1 0-1,0 0 0,0 0 1,-1 0-1,1 0 0,0 1 1,0-1-1,0 0 0,-1 0 1,1 0-1,0 0 0,-1 1 1,-33 25 51,2 2 0,-38 40 0,-16 15 110,62-55-57,23-27-44,-8 6 18,11-9 31,44-51-68,60-93 1,29-76-13,-65 92-10,-69 128-25,2 2-8,-2 0 11,0 0 0,0 0 0,0 0 0,0 0 1,0 0-1,1 1 0,-1-1 0,0 0 0,0 1 1,0-1-1,0 1 0,0 0 0,8 6-4,-1 1 1,0 0-1,-1 0 1,9 13-1,-2-2 7,29 33-48,2-1 0,2-2 0,60 48 0,-30-41-1269,103 58 0,-152-99-1360,35 13 0,-20-10-694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2:2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4176 1704,'-38'3'2918,"36"-3"-1881,-1 0-602,3 0-394,0 0 1,0 0-1,0 0 1,0 0-1,-1 0 1,1 0-1,0 0 1,0 1-1,0-1 1,0 0-1,0 0 1,-1 0-1,1 0 1,0 0-1,0 0 1,0 0-1,0 0 0,0 0 1,-1 0-1,1-1 1,0 1-1,0 0 1,0 0-1,0 0 1,0 0-1,-1 0 1,1 0-1,0 0 1,0 0-1,0 0 1,0 0-1,0 0 1,0-1-1,-1 1 1,1 0-1,0 0 1,0 0-1,0 0 1,0 0-1,0 0 0,0-1 1,0 1-1,0 0 1,0 0-1,0 0 1,0 0-1,0-1 1,0 1-1,0 0 1,0 0-1,0 0 1,0 0-1,0-1 1,8-8 623,26-16-741,-28 20 345,376-280 972,-28-24-810,-232 192-326,50-50-2,110-128 49,-43 49-84,-66 75 10,244-225-7,-333 315-30,338-358 376,-415 430-410,203-246 197,-18-12-19,-96 135-96,9-17 7,-66 86 64,-2-1-1,40-97 1,-51 84 506,-26 76-589,2-2 13,-2 0 1,1 0-1,0 0 1,0 0-1,-1-1 1,0-5-1,3-19 186,-3 25-181,0 0-78,0-54 384,0 54-282,-1 1-85,-5-21 210,5 20-186,1 3-54,-1 0 0,1-1-1,-1 1 1,0-1 0,1 1-1,-1 0 1,1-1-1,-1 1 1,1-1 0,0 1-1,-1-1 1,1 0 0,-1 1-1,1-1 1,-1-1-1,-10-11 23,-2 7 29,0 1 0,0 0-1,-28-5 1,-42-3 290,79 12-323,0 1 40,1-1 7,-12-1-9,12 1-18,0 0 29,-5-1-85,9 2 18,-1 0 0,0 0 0,0 0 0,0 0 0,0 0 0,0 0 0,0 0 0,0 0 0,0 0 0,0 0 0,1 0-1,-1 0 1,0 0 0,0 0 0,0 0 0,0 0 0,0 0 0,0 0 0,0 0 0,0 0 0,1 0 0,-1 0 0,0 0 0,0 0 0,0 0-1,0 0 1,0 0 0,0 0 0,0 0 0,0 0 0,0 0 0,0 0 0,0-1 0,1 1 0,-1 0 0,0 0 0,0 0 0,0 0-1,0 0 1,0 0 0,0 0 0,0 0 0,0 0 0,0-1 0,0 1 0,0 0 0,0 0 0,0 0 0,0 0 0,0 0 0,0 0 0,0 0-1,0 0 1,0-1 0,0 1 0,0 0 0,0 0 0,0 0 0,0 0 0,0 0 0,0 0 0,0 0 0,-1 0 0,1 0 0,0-1-1,0 1 1,0 0 0,0 0 0,155-47 122,98-36 2,-57 3 108,-157 62 117,-37 17-122,-2 2-228,0-1 0,0 0 1,0 1-1,0-1 1,0 0-1,1 1 0,-1-1 1,0 0-1,0 1 0,0-1 1,0 0-1,0 0 1,1 1-1,-1-1 0,0 0 1,0 1-1,0-1 0,1 0 1,-1 0-1,0 0 1,1 1-1,-1-1 0,0 0 1,0 0-1,1 0 0,-1 1 1,0-1-1,1 0 1,-1 0-2,1 0 1,-1 0 0,1 1 0,-1-1-1,1 0 1,-1 1 0,0-1 0,1 0-1,-1 0 1,0 1 0,1-1 0,-1 1-1,0-1 1,1 0 0,-1 1-1,0-1 1,0 1 0,1-1 0,-1 1-1,0-1 1,0 1 0,0-1 0,0 1-1,0-1 1,0 0 0,0 1 0,0-1-1,0 1 1,0-1 0,0 1 0,0-1-1,0 1 1,0-1 0,0 1 0,0 0-1,-11 47 94,-2 1 0,-21 50 0,-10 31-347,-20 53-916,24-76-1187,6-1-3997,23-63 2554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2:2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3067 1476,'-58'17'4520,"56"-17"-3983,-5 7 4029,7-7-4502,38 1 327,46-5 1,72-12 193,67-9-129,207-49 76,-215 33-399,-61 10-37,412-86 150,-318 64-192,441-137-60,-504 124-94,-4-8 19,284-113-83,65-24 28,-140 26 113,-334 155 22,131-80-4,-51 27 0,-78 46-9,95-78 1,-92 65 9,126-106-20,56-45-354,-167 133 304,88-73-57,-2-12 51,-147 138 78,272-295-57,-136 145 286,-62 53 749,-87 110-952,-1 0 5,1 0 0,-1-1 0,1 1 0,-1 0 0,1 0 0,0 1 0,3-4 0,-3 4 7,-1-1 550,1 0-420,4-7-10,-4 7 602,0-1-650,5-6-20,-5 6 853,-6 0-922,-13-10-4,13 10-2,0 3 14,-45 1 115,3 0 192,42-1-228,0 1-5,-15 1-10,14-1 1,1-1 4,-29 2 250,31-2-65,-2 0-154,-9 0-9,9 0 899,13 1-963,95 7 107,10-9 479,-111 0-527,-3 2-108,0-1 0,1 0 0,-1 0 0,0 0 0,0 0 1,1 0-1,-1 0 0,0 0 0,0 0 0,1 0 1,-1 0-1,0 0 0,1 0 0,-1 0 0,0 0 1,0 0-1,1 0 0,-1 0 0,0 0 0,0 0 0,1 0 1,-1 0-1,0 0 0,0 0 0,1-1 0,-1 1 1,0 0-1,1 0 0,-1-1 8,0 1 0,1 0 0,-1 0 0,1-1 0,-1 1 0,0 0 0,1 0 0,-1 0 0,1 0 0,-1-1 0,1 1 0,-1 0 0,0 0 0,1 0 0,-1 0 0,1 0 0,-1 0 0,1 0 0,-1 0 0,1 0 0,-1 1 0,0-1 0,1 0 0,-1 0 1,1 0-1,-1 0 0,0 1 0,1-1 0,1 1 27,0 0 1,0 1 0,0-1 0,0 1 0,0-1 0,-1 1 0,1-1-1,0 1 1,-1 0 0,0 0 0,1 0 0,-1-1 0,0 2 0,0-1-1,0 0 1,1 3 0,0 1 14,-1 0 0,1 0-1,-1 0 1,-1 1 0,1 11 0,-2 3 30,-1 0 0,-8 34 0,1-22-522,0 0-1,-3-1 1,-27 57-1,7-31-3137,-2-4-3585,19-32 2361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24575,'-11'0'0,"0"0"0,0 1 0,0 1 0,0-1 0,0 2 0,-15 4 0,20-4 0,0-1 0,1 1 0,-1 0 0,1 1 0,0-1 0,0 1 0,0 0 0,0 1 0,0-1 0,1 1 0,0 0 0,-6 8 0,0 4 0,1 1 0,0 0 0,2 0 0,0 0 0,-9 38 0,7-11 0,-5 64 0,8-24 0,8 120 0,-1-197 0,0-1 0,1 0 0,0 1 0,0-1 0,1 0 0,0 0 0,0 0 0,1 0 0,-1-1 0,2 0 0,7 11 0,6 4 0,37 33 0,-48-48 0,5 4 0,2 0 0,-1 0 0,1-1 0,1-1 0,-1-1 0,2 0 0,-1 0 0,0-2 0,1 0 0,25 4 0,-4-3 0,0-1 0,1-3 0,58-2 0,-86-1 0,0 0 0,1 0 0,-1-1 0,0 0 0,-1-1 0,13-4 0,-16 4 0,-1 0 0,1 0 0,-1 0 0,1 0 0,-1-1 0,0 0 0,-1 0 0,1-1 0,-1 1 0,0-1 0,5-6 0,10-18 0,-2 0 0,20-44 0,-28 54 0,-2-1 0,-1 0 0,0 0 0,-2 0 0,4-26 0,-8 37 0,0 1 0,0-1 0,-1 1 0,0-1 0,-1 1 0,0 0 0,0 0 0,-1-1 0,0 1 0,0 1 0,0-1 0,-6-7 0,-7-11 0,-1 1 0,-23-23 0,16 18 0,-128-165 0,148 190 0,0 1 0,1 0 0,-1 1 0,-1-1 0,1 1 0,0 0 0,-1 0 0,0 0 0,0 0 0,1 1 0,-2 0 0,1 0 0,0 0 0,0 1 0,-9-2 0,-5-2 0,-8-1-20,0 2-1,0 1 1,-1 1-1,1 1 1,-28 3-1,-3-1-1221,46-1-5584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24575,'21'-1'0,"1"-1"0,-1-2 0,0 0 0,29-10 0,21-4 0,-40 12 0,0 1 0,0 2 0,0 1 0,33 2 0,-62 0 0,1 0 0,-1 0 0,1 0 0,-1 1 0,1-1 0,-1 1 0,1-1 0,-1 1 0,1 0 0,-1 0 0,0 0 0,0 0 0,1 1 0,-1-1 0,0 1 0,0-1 0,0 1 0,-1 0 0,1-1 0,0 1 0,-1 0 0,1 0 0,-1 0 0,1 1 0,-1-1 0,0 0 0,0 0 0,0 1 0,0-1 0,0 1 0,-1-1 0,1 0 0,-1 1 0,1 3 0,1 16 0,-1 1 0,-1-1 0,-1 1 0,-1-1 0,-1 0 0,-1 1 0,-1-2 0,0 1 0,-2 0 0,-1-1 0,0 0 0,-2-1 0,-13 22 0,-13 17 0,-69 86 0,105-144 0,-1 0 0,0-1 0,1 1 0,-1 0 0,0-1 0,0 1 0,1 0 0,-1-1 0,0 1 0,0-1 0,0 1 0,0-1 0,0 0 0,-1 1 0,2-1 0,0 0 0,0 0 0,-1 0 0,1 0 0,0 0 0,0 0 0,-1 0 0,1 0 0,0 0 0,-1 0 0,1-1 0,0 1 0,0 0 0,-1 0 0,1 0 0,0 0 0,0 0 0,0-1 0,-1 1 0,1 0 0,0 0 0,0 0 0,0-1 0,0 1 0,-1 0 0,1 0 0,0-1 0,0 1 0,0 0 0,0-1 0,-1 0 0,1-1 0,0 1 0,0-1 0,0 1 0,0-1 0,0 1 0,0-1 0,0 1 0,0-1 0,1 1 0,-1-1 0,0 1 0,1-1 0,-1 1 0,1-1 0,1-1 0,0 0 0,0 0 0,1 0 0,0 0 0,-1 0 0,1 1 0,0-1 0,0 1 0,0 0 0,1 0 0,-1 0 0,0 0 0,1 0 0,0 1 0,5-2 0,7-1 0,1 0 0,19-1 0,4-2 0,90-27 44,-68 16-749,78-11 1,-117 26-6122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24575,'-1'4'0,"0"0"0,0 0 0,-1-1 0,1 1 0,-1 0 0,0-1 0,0 1 0,0-1 0,-5 6 0,-1 2 0,-47 84 0,49-82 0,1 0 0,0 0 0,1 0 0,0 1 0,-3 26 0,0 17 0,2-20 0,0 45 0,4-47 0,1-4 0,3 32 0,-1-52 0,0 0 0,0 0 0,1 0 0,0-1 0,1 1 0,8 15 0,100 187 0,-108-206 0,1 1 0,0-1 0,0-1 0,1 1 0,0-1 0,0 1 0,0-2 0,1 1 0,11 7 0,6 1 0,41 19 0,-36-20 0,-6-3 0,0-1 0,1-1 0,0-1 0,1-1 0,49 5 0,129-5 0,-176-6 0,1 0 0,40-6 0,-55 4 0,-1-1 0,-1 0 0,1 0 0,0-1 0,21-11 0,-5-1 0,-1-2 0,0-1 0,-2-1 0,0-1 0,-1-1 0,32-38 0,-52 55 0,0 0 0,-1-1 0,1 1 0,-1-1 0,0 0 0,0 0 0,-1 0 0,0 0 0,0-1 0,0 1 0,-1 0 0,1-12 0,-1 9 0,-2 0 0,1 0 0,-1 0 0,-1 0 0,0 0 0,0 0 0,-1 1 0,-4-12 0,-4-2 0,-1 0 0,0 1 0,-2 1 0,0 0 0,-32-32 0,-12-7 0,-77-60 0,-75-41 0,155 119 0,42 31 0,-33-22 0,41 30 0,1-1 0,0 1 0,-1 1 0,1-1 0,-1 1 0,1-1 0,-1 1 0,0 1 0,-7-1 0,-136-10 0,110 11 0,-64 1 0,98 0 0,0 0 0,0 0 0,0 0 0,1 0 0,-1 1 0,0 0 0,1 0 0,-1 0 0,1 0 0,-1 0 0,1 1 0,0-1 0,0 1 0,0 0 0,-3 4 0,-14 11 0,20-17-68,-1-1 0,1 1-1,-1-1 1,1 1 0,-1-1 0,0 1-1,1-1 1,-1 0 0,0 1 0,0-1-1,1 0 1,-1 0 0,0 1 0,1-1-1,-1 0 1,0 0 0,0 0 0,0 0-1,0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24575,'6'5'0,"-1"-1"0,1 0 0,0-1 0,0 1 0,0-1 0,11 4 0,13 7 0,-23-11 0,0 1 0,-1 0 0,0 1 0,0 0 0,9 9 0,-13-12 0,0 1 0,0 0 0,0 0 0,-1 0 0,1 0 0,-1 1 0,1-1 0,-1 0 0,0 1 0,0-1 0,-1 0 0,1 1 0,-1-1 0,1 6 0,-3 167 0,0-155 0,1-19 0,1 0 0,0 0 0,-1 0 0,1 0 0,0 1 0,0-1 0,0 0 0,1 0 0,-1 0 0,1 2 0,0-3 0,-1 0 0,1 0 0,0 0 0,0 0 0,-1 0 0,1 0 0,0-1 0,0 1 0,0 0 0,0-1 0,0 1 0,0-1 0,0 1 0,0-1 0,1 1 0,-1-1 0,0 0 0,0 0 0,0 1 0,0-1 0,1 0 0,-1 0 0,1 0 0,22 1 0,30-3 0,-30 1 0,28 2 0,-51-1 0,1 0 0,-1 1 0,1-1 0,-1 1 0,1-1 0,-1 1 0,1 0 0,-1-1 0,0 1 0,1 0 0,-1 0 0,0 0 0,0 0 0,0 0 0,1 0 0,-1 0 0,0 1 0,-1-1 0,1 0 0,0 1 0,0-1 0,0 0 0,-1 1 0,1-1 0,-1 1 0,1-1 0,-1 1 0,0-1 0,1 1 0,-1 0 0,0 1 0,1 8 0,-1 0 0,0 0 0,-2 17 0,1-10 0,1-10 0,-1 6 0,1 0 0,-2 0 0,0 0 0,-4 14 0,5-24 0,-1 1 0,1-1 0,-2 0 0,1 1 0,0-1 0,-1 0 0,1 0 0,-1-1 0,0 1 0,-1 0 0,1-1 0,0 0 0,-1 0 0,0 0 0,-8 5 0,3-3 0,0-1 0,-1 0 0,1 0 0,-1-1 0,-18 4 0,-51 2 0,74-9 0,4 0-54,0 0-1,-1 0 0,1 1 1,0-1-1,0 0 1,-1 0-1,1 1 0,0-1 1,0 1-1,0-1 1,0 1-1,0-1 0,0 1 1,0 0-1,0-1 0,0 1 1,0 0-1,0 0 1,0 0-1,0 0 0,0 0 1,1 0-1,-1 0 1,0 1-1,-2 7-6771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45 24575,'-3'0'0,"-1"1"0,1-1 0,0 1 0,0 0 0,-1 0 0,1 0 0,0 0 0,0 1 0,0-1 0,0 1 0,0 0 0,1 0 0,-1 0 0,-2 3 0,-6 5 0,-18 22 0,18-19 0,0 3 0,0 0 0,0 1 0,2 0 0,0 0 0,1 1 0,-8 28 0,-7 15 0,15-40 0,0 1 0,2 0 0,1 0 0,0 0 0,-1 32 0,0-4 0,2-21 0,0 34 0,3 94 0,3 144 0,-1-292 0,0 1 0,0-1 0,1 1 0,1-1 0,-1 0 0,1 0 0,1 0 0,0 0 0,9 16 0,-6-14 0,1-1 0,0 0 0,1 0 0,0 0 0,1-1 0,15 12 0,-1-5 0,0-2 0,1 0 0,0-1 0,1-2 0,1 0 0,27 6 0,-43-14 0,17 6 0,1-1 0,-1-1 0,1-2 0,49 3 0,-24-7 0,126-6 0,-157 1 0,0-1 0,0-1 0,0-1 0,-1-1 0,0 0 0,0-2 0,-1-1 0,-1 0 0,35-26 0,7-13 0,87-88 0,-107 96 0,-31 31 0,-1 2 0,0 0 0,13-18 0,-21 23 0,1 0 0,-1 0 0,0 0 0,0 0 0,-1 0 0,1 0 0,-1 0 0,0-1 0,0 1 0,0 0 0,0-1 0,-1-4 0,0-15 0,-2 0 0,-1 1 0,-1-1 0,-10-36 0,-40-92 0,27 80 0,15 37 0,-5-14 0,-2 0 0,-30-54 0,40 89 0,1 0 0,-2 0 0,0 1 0,0 1 0,-1-1 0,-1 2 0,0-1 0,0 2 0,-1 0 0,-1 0 0,-18-9 0,-143-69 0,157 81 0,-1 0 0,-1 1 0,1 1 0,-1 1 0,-21-2 0,14 2 0,-43-12 0,63 14 0,0-1 0,1 0 0,-10-6 0,12 6 0,0 0 0,-1 1 0,1 0 0,0 0 0,-1 0 0,0 1 0,1-1 0,-1 1 0,0 0 0,-5 0 0,-58-6 0,-22 0 0,47 7-1365,30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24575,'-2'41'0,"-1"-1"0,-12 62 0,-29 77 0,35-148 0,-110 324 0,92-282 0,23-62 0,2-8 0,1 0 0,-1 0 0,1 1 0,0-1 0,0 1 0,1-1 0,-1 1 0,1 4 0,0-8 0,0 1 0,0-1 0,0 0 0,1 1 0,-1-1 0,0 0 0,0 0 0,0 1 0,1-1 0,-1 0 0,0 0 0,0 0 0,1 1 0,-1-1 0,0 0 0,1 0 0,-1 0 0,0 0 0,1 0 0,-1 1 0,0-1 0,1 0 0,-1 0 0,0 0 0,1 0 0,-1 0 0,0 0 0,1 0 0,-1 0 0,0 0 0,1 0 0,-1 0 0,0 0 0,1-1 0,-1 1 0,0 0 0,0 0 0,1 0 0,-1 0 0,0-1 0,1 1 0,-1 0 0,0 0 0,1-1 0,18-10 0,-17 10 0,88-48 0,17-11 0,-104 58 0,0 0 0,-1 0 0,1-1 0,0 0 0,-1 1 0,0-1 0,1 0 0,-1 0 0,0 0 0,-1-1 0,1 1 0,0 0 0,1-6 0,1-4 0,-1 0 0,2-19 0,0 2 0,32-174 0,-38 222 0,2 27 0,-1-6 0,0 5 0,2 0 0,1 0 0,16 76 0,-16-105 0,0 1 0,-2 0 0,0 18 0,-1-18 0,1 1 0,5 30 0,-3-36-1365,-1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1 24575,'-367'0'0,"364"-1"0,-1 2 0,1-1 0,-1 0 0,1 1 0,-1-1 0,1 1 0,-1 0 0,1 0 0,0 0 0,0 1 0,-1-1 0,1 1 0,-4 3 0,2-1 0,0 1 0,0 0 0,0 0 0,1 1 0,-7 10 0,-29 44 0,3 2 0,2 2 0,-39 99 0,62-130 0,2 0 0,2 1 0,0 0 0,-1 37 0,-6 541 0,16-442 0,-1-146 0,1-1 0,1 0 0,1 0 0,2 0 0,10 34 0,-8-39 0,0 0 0,1-1 0,1 0 0,1 0 0,0-1 0,1-1 0,15 17 0,-6-11 0,0-2 0,1 0 0,1-1 0,1-2 0,0 0 0,32 15 0,12 2 0,81 26 0,-110-47 0,0-1 0,1-2 0,0-1 0,41 1 0,-3-4 0,85-7 0,-149 1 0,0 0 0,0-2 0,0 1 0,-1-2 0,1 0 0,-1 0 0,0-1 0,0-1 0,0 0 0,12-8 0,9-9 0,57-54 0,-58 49 0,-2 1 0,40-45 0,-57 55 0,0 0 0,-1 0 0,-1-1 0,15-34 0,-5 4 0,17-65 0,-31 83 0,0 1 0,-2-1 0,1-51 0,-7-65 0,-1 123 0,0 0 0,-2 0 0,-1 0 0,-10-28 0,-90-224 0,84 226 0,-2 2 0,-2 0 0,-45-63 0,47 79 0,-1 1 0,-2 0 0,0 2 0,-57-45 0,71 65 0,-1 1 0,1 0 0,-1 1 0,0 0 0,-1 1 0,1 1 0,-21-5 0,-19-5 0,-78-34 0,115 41 0,0-2 0,-21-16 0,24 16 0,-1 0 0,0 1 0,-21-10 0,21 14 0,0-1 0,-1 2 0,0 0 0,1 0 0,-18 0 0,-77 4 0,45 0 0,49-1-1365,3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11 280 2052,'-2'-2'1222,"-7"-6"5568,14 6-6433,33-7 225,48-5-1,23-5-85,-49 5-112,-1-3 1,83-36-1,-136 50-194,-1 1 1,0-1-1,0 0 0,0 0 1,0 0-1,0-1 0,-1 0 0,1 0 1,-1 0-1,0 0 0,-1-1 0,1 1 1,-1-1-1,1 0 0,3-10 0,2-12 640,-8 24-578,0 0-12,0-10 0,0 9-9,-1 4-217,0 0-1,0-1 0,0 1 1,0 0-1,0-1 1,1 1-1,-1 0 0,0-1 1,0 1-1,0-1 1,0 1-1,0 0 0,0-1 1,0 1-1,0 0 0,0-1 1,0 1-1,-1-1 1,1 1-1,0 0 0,0-1 1,0 1-1,-1-1 17,1 1 0,0-1 0,0 1 0,0 0 0,0-1 0,0 1 0,0 0 0,-1-1 0,1 1 0,0 0 0,0-1 0,0 1 0,0-1 0,0 1 0,1 0 0,-1-1 0,0 1 0,0 0 0,0-1 0,0 1 0,0 0 0,1-1 0,-1-3 128,0 7 327,11 165 110,19 70-516,40 264 35,-59-437-101,105 539 52,-24-114-17,-90-467-39,0-1 0,-2 1 0,0 0 0,-5 32 0,3-44 0,0 0 0,-1 0 1,0 0-1,-1 0 0,0-1 0,-1 0 1,0 1-1,0-2 0,-1 1 1,-13 16-1,13-20 2,-1-1 0,1 1 0,-1-1 1,0 0-1,-1-1 0,1 1 0,-1-1 0,0-1 1,-15 6-1,5-4 8,-1-1 0,1 0 0,-29 2 1,30-6-21,1 0 1,-1-1 0,0-1 0,-23-5 0,-65-22-2284,75 20 308,14 2-3589,11 5 4032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0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3150 0 24575,'1'4'0,"-1"-1"0,1 1 0,-1-1 0,1 1 0,0-1 0,1 0 0,-1 1 0,4 5 0,3 9 0,42 138-122,-6 1-1,-8 3 1,17 172 0,-17 192 1,-36 5 139,-1-367-13,-2 1020-837,1-155 157,-21-531 685,12-400-40,-5-1 0,-4 0 0,-36 103 0,19-98-49,-5-2 0,-4-1 1,-4-3-1,-4-2 0,-4-3 0,-111 131 0,116-161 77,-2-2 0,-121 95-1,121-112 2,-1-3-1,-2-2 0,-111 48 0,50-38-62,-1-5 0,-2-5 0,-202 31-1,109-40-63,-280-2-1,460-23 142,-451-11 1205,442 7-1352,1-2 0,0-2 0,-65-20 0,84 19-5468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55 373 1896,'-44'10'6353,"42"-9"-5010,-5 1-609,6-1-448,7 0 1424,27-1-1267,1-2-1,60-10 0,69-27 265,-57 10 188,-2-6 0,189-91 0,-272 116-99,0-1 1,-1-2-1,36-28 1,-55 40-694,3-1-350,-1-1 0,1 1 0,-1 0 1,0-1-1,5-5 0,44-31-9489,-34 29 5507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44 335 1612,'-9'28'1012,"1"0"-1,2 1 0,-6 44 1,8-14 161,1-26 140,1 51 1,2-81-1024,0-1 14,0-2-266,0 0 0,1 0 1,-1 0-1,0 0 0,0 0 1,0 0-1,0 0 1,0 0-1,0 0 0,0 0 1,0 0-1,0 0 0,0 0 1,0 0-1,0 0 1,0 0-1,0 0 0,0 0 1,0 0-1,0 0 1,1 0-1,-1 0 0,0 0 1,0 0-1,0 0 0,0 0 1,0 0-1,0 0 1,0 0-1,0 0 0,0 0 1,0 0-1,0 0 0,0 0 1,0 0-1,0 0 1,0 0-1,1 0 0,-1 0 1,0 0-1,0 0 0,0 0 1,0 0-1,0 0 1,0 0-1,0 0 0,0 0 1,0 0-1,0 0 0,0 0 1,0 0-1,0 1 1,7-14 350,7-33-273,10-89 813,8-178-1,-22 180 668,-10 131-1516,0 0-1,0-1 1,1 1 0,-1 0-1,0-1 1,1 1 0,0 0-1,-1 0 1,1 0-1,0-1 1,2-2 0,-2 3-121,0 0 247,4 7-102,10 15-15,-1 1 1,-1 1 0,18 41-1,26 81 134,-47-116-187,49 156-1859,-50-126-2935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14 232 1456,'-1'-1'175,"0"0"-1,0 1 0,0-1 1,0 0-1,0 0 1,0 0-1,1 0 1,-1 0-1,0 1 1,1-1-1,-1 0 1,0-1-1,1 1 0,0 0 1,-1 0-1,1 0 1,-1 0-1,1 0 1,0 0-1,0 0 1,0-1-1,0 1 1,0 0-1,0-2 0,1 0-53,-1 1-1,1-1 0,0 1 0,0-1 0,0 1 1,1 0-1,-1 0 0,0-1 0,3-2 0,17-19 23,1 1 0,1 1-1,51-37 1,-25 21-3459,-37 27 1510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1044,'0'0'1153,"0"-3"-74,-2-11 8570,7 22-9179,2 2-326,-3-4-39,1 1-1,-1 0 0,-1 0 1,1 0-1,-1 1 1,2 9-1,6 14 298,73 215 2058,-81-241-2380,-1 1 0,1 0 1,1-1-1,-1 1 1,1-1-1,0 0 1,0 0-1,9 8 1,-11-12-100,0 0 0,0 0 1,0 0-1,0 0 0,0 0 0,0-1 1,0 1-1,0-1 0,1 1 1,-1-1-1,0 0 0,4 0 1,-4 0-15,1 1-275,0-3-127,-1 2 258,20-14-1187,-21 13 1064,0 0-1,0-1 1,0 1 0,0 0-1,0 0 1,0-1 0,0 1-1,-1 0 1,1-1 0,0 1-1,-1-1 1,1-1 0,1-9-3302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1852,'0'0'6109,"6"-6"-5773,105-77 854,-43 36-367,-41 24 207,25-26 0,-43 40-764,11-11 1028,-18 18-235,2 5-921,13 9 2,-16-12-131,-1 1-1,1-1 0,-1 0 1,1 0-1,0 1 0,-1-1 1,1 1-1,-1-1 1,1 1-1,-1-1 0,1 0 1,-1 1-1,0 0 0,1-1 1,-1 1-1,0-1 0,1 1 1,-1-1-1,0 1 0,0 0 1,1-1-1,-1 2 0,5 11 180,33 39 411,-28-37-410,11 12 160,-20-25-35,-1-2-279,0 1 1,1-1-1,-1 1 0,0-1 0,0 0 1,1 1-1,-1-1 0,0 0 0,0 1 0,1-1 1,-1 1-1,0-1 0,1 0 0,-1 0 0,1 1 1,-1-1-1,0 0 0,1 0 0,-1 1 1,1-1-1,-1 0 0,1 0 0,-1 0 0,0 0 1,1 0-1,-1 0 0,1 0 0,-1 0 0,1 0 1,-1 0-1,1 0 0,-1 0 0,1 0 1,-1 0-1,1 0 0,-1 0 0,1-1 0,1-1-27,2-2 31,0-1 0,-1 1-1,0-1 1,0 0 0,0 0-1,2-6 1,-4 10-34,2-8 41,0 1 0,1 0 0,0 0 0,7-10 0,-10 16-40,-1 1-4,0 1 0,1-1-1,-1 0 1,1 0 0,-1 1-1,1-1 1,-1 0 0,1 1-1,-1-1 1,1 0 0,0 1-1,-1-1 1,1 1-1,0-1 1,0 1 0,-1-1-1,1 1 1,1-1 0,9-3 16,-2 5 1,-2 1-11,1 0 0,-1 1 0,0 0 0,0 1 0,0-1 1,-1 1-1,10 7 0,8 7 6,7 3-5,-18-12-9,-12-9 1,0 1 0,0-1 0,0 0-1,0 1 1,-1-1 0,1 0 0,0 0 0,0 1-1,0-1 1,0 0 0,0 0 0,0 0 0,2 0-1,0-1 1,0 0 0,1 0 1,-1 0-1,0 0 0,0 0 0,0-1 0,0 1 0,0-1 0,-1 0 0,1 0 0,0 0 0,-1 0 0,1 0 0,-1-1 0,0 1 0,0-1 0,0 0 0,0 1 0,0-1 0,-1 0 0,3-6 0,4-8 4,6-16 19,14-48 0,-26 73-18,-2 8-5,0-1-1,0 1 1,0-1-1,0 1 1,0-1-1,0 1 1,0-1 0,1 1-1,-1-1 1,0 1-1,0-1 1,1 1-1,-1 0 1,0-1 0,0 1-1,1-1 1,-1 1-1,1 0 1,-1 0-1,0-1 1,1 1 0,-1 0-1,1-1 1,9-5 16,-8 5 10,3 5-7,67 73 62,3 2-2620,-74-78 1735,15 3-1405,-14-4 1628,-1 1 1,1-1 0,0 1 0,-1-1 0,1 0 0,-1 1 0,1-1 0,0 0 0,2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17 992,'0'-1'276,"-1"0"0,1 0 0,0 0 0,-1 0 0,1 0 0,-1 1 0,0-1 0,1 0 0,-1 0 0,1 0 0,-1 1 0,0-1 0,0 0 0,0 1 0,1-1 0,-1 0 1,0 1-1,0-1 0,0 1 0,0 0 0,0-1 0,-2 0 0,1 6 269,-10 12-45,12-16-461,-1-1 0,1 1 1,-1 0-1,0 0 0,1 0 0,-1 0 0,1 0 0,0 0 1,-1 0-1,1 0 0,0 0 0,0 0 0,0 0 0,-1 1 0,1-1 1,0 0-1,0 0 0,1 2 0,-1 0 84,-1 7-11,0 0 1,0 1-1,1-1 1,1 0-1,0 0 0,0 1 1,1-1-1,0 0 1,1 0-1,0-1 1,0 1-1,1 0 0,1-1 1,-1 0-1,2 0 1,-1-1-1,1 1 1,0-1-1,1 0 0,0-1 1,0 1-1,1-1 1,16 11-1,-17-14-50,0 0 1,1-1-1,-1-1 0,1 1 1,0-1-1,12 2 0,-17-4 8,2-1 20,-4 0-83,1 1 28,-1-1 0,1 1 0,0-1 0,0 1 0,0-1 0,-1 0 0,1 0 0,0 0 0,-1 0 0,1 0 0,-1-1 0,1 1 0,-1 0-1,1-1 1,-1 1 0,0-1 0,2-2 0,-2 0 21,-1 0-1,1 0 1,-1 1 0,0-1-1,0 0 1,-1 0-1,1 0 1,-1 1-1,0-1 1,0 0 0,0 1-1,0-1 1,0 0-1,-3-2 1,-3-8 49,-1 1 1,-11-16-1,7 15-76,0 1-1,0 1 0,-1 1 0,-1-1 1,-16-9-1,0-1-495,6 3-1052,21 17 790,-7-4-1129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1092,'0'0'9919,"-6"5"-9400,-5 3-193,1 1-1,-1 1 0,-9 12 0,14-16-152,1 1-1,1-1 0,-1 1 0,1 0 0,0 1 0,0-1 0,1 1 1,-2 8-1,4-12-124,1 0 0,0 1 0,0-1 0,0 0 0,0 1 0,1-1 0,0 0 0,0 1 0,0-1 0,1 0 0,-1 0 0,1 0 1,0 0-1,0 0 0,0 0 0,1-1 0,-1 1 0,1-1 0,0 1 0,3 2 0,8 8 87,0-1 1,31 23-1,-21-19-40,-15-12-40,0 2 0,0-1 0,-1 1-1,1 0 1,9 12 0,-17-17-45,0 0 0,0 0 0,0 0 0,-1 0-1,1 0 1,0 1 0,-1-1 0,1 0 0,-1 0 0,0 0-1,0 1 1,0-1 0,0 0 0,0 0 0,0 0 0,-1 1-1,1-1 1,-1 0 0,1 0 0,-1 0 0,0 0 0,0 0-1,0 0 1,0 0 0,0 0 0,0 0 0,-3 3 0,-3 4-106,-1 0 0,0 0 1,-15 13-1,23-22 92,-6 5-522,0-1 0,0 1 0,-1-1 1,0 0-1,-14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2192,'1'-9'-30,"9"-28"10652,-7 43-10121,4 5-233,0 1 0,-1-1 0,0 1 0,4 14 0,40 158 1352,-7-23-599,-39-146-894,1-1 1,1 0 0,0 0 0,1 0 0,14 20 0,-19-31-60,-2-3-65,1 0 0,-1 0 0,0 0 0,0 0-1,1 0 1,-1 0 0,0 0 0,1 0 0,-1 0 0,0 0 0,0 0 0,1 0-1,-1 0 1,0 1 0,0-1 0,1 0 0,-1 0 0,0 0 0,0 1 0,1-1-1,-1 0 1,0 0 0,0 0 0,0 1 0,0-1 0,0 0 0,1 0 0,-1 1-1,0 0 1,0-1-7,0 0-1,1 1 0,-1-1 0,0 1 1,0-1-1,1 0 0,-1 1 1,0-1-1,0 0 0,1 1 0,-1-1 1,0 0-1,1 1 0,-1-1 0,1 0 1,-1 0-1,0 1 0,1-1 1,-1 0-1,1 0 0,-1 0 0,1 0 1,-1 1-1,1-1 0,-1 0 0,0 0 1,1 0-1,0 0 0,1 0-155,1 0 0,-1 0 1,1 0-1,-1-1 0,1 1 0,-1 0 0,0-1 0,1 0 0,-1 1 0,0-1 0,0 0 0,1 0 0,-1 0 0,0-1 0,0 1 0,0 0 0,0-1 1,2-2-1,10-15-6595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1908,'0'0'9259,"10"-5"-8741,3-2-346,47-26 568,-10 2-142,-5 5-35,77-61 0,-91 53-5051,-25 27 1768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46 397 2072,'0'0'3141,"-1"1"-2269,-8 6 6415,12-16-6846,18-70 889,50-216 3135,-67 278-4024,-3 15-256,0-1-22,5 119 914,-4-34-976,3 1 0,26 126 0,-11-104-67,-11-51-55,-6-14-31,-3-37 45,-1 1-12,-2 2 9,1-1 0,-1 0 1,0 0-1,-1 0 0,1 0 0,-1 0 0,0-1 0,0 0 1,0 0-1,-1 0 0,1 0 0,-1-1 0,0 1 0,-11 4 1,-124 60-161,137-67 145,12-2-141,11-1 86,1-2 1,36-11-1,-24 3-670,-1-2 0,50-28 0,-22 1-8784,-44 28 5269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2898 24575,'3'0'0,"0"0"0,0 0 0,0 0 0,-1-1 0,1 1 0,0-1 0,0 0 0,-1 0 0,1 0 0,-1 0 0,5-3 0,6-2 0,47-28 0,68-48 0,34-30-469,43-34-1410,1191-860-2097,-1209 873 3787,391-291-433,-425 297 1437,-5-5 1,169-198-1,-85 49 3346,-191 224-5056,-31 40-5873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48 106 844,'0'0'3325,"-2"0"-2932,2-1-275,-1 1-1,1 0 0,-1 0 0,1 0 0,-1 0 1,1 0-1,0 0 0,-1 0 0,1 0 0,-1 0 1,1 0-1,-1 0 0,1 0 0,-1 0 0,1 0 1,0 0-1,-1 0 0,1 1 0,-1-1 0,1 0 1,0 0-1,-1 0 0,1 1 0,-1-1 0,1 0 1,0 0-1,-1 1 0,1-1 0,0 0 0,0 1 1,-1-1-1,1 1 0,0-1 0,0 0 0,-1 1 1,1 0-1,-1 1-10,1 0 1,-1 1-1,0-1 0,1 1 1,0-1-1,0 1 1,0 3-1,6 45-220,-6-51 128,32 228 743,-11-145-508,-20-81-229,3 23 1574,-18-87-1540,11 52-56,-5-21 74,-13-30 0,13 40 43,-7-24-1,5 13-1,2 6 29,8 24-92,-1-1 9,-1-7-4,2 8 30,-1-1-47,1 3-35,0 0 1,0 0-1,0-1 0,-1 1 0,1 0 1,0-1-1,0 1 0,0 0 1,0-1-1,0 1 0,0 0 1,0-1-1,0 1 0,0 0 1,0-1-1,0 1 0,0 0 1,0-1-1,0 1 0,0 0 0,0-1 1,0 1-1,0 0 0,0-1 1,1 1-1,-1 0 0,0-1 1,0 1-1,0 0 0,1-1 1,-1 1-1,0 0 0,0 0 1,1-1-1,-1 1 0,0 0 0,0 0 1,1 0-1,-1 0 0,0-1 1,1 1-1,-1 0 0,0 0 1,1 0-1,-1 0 0,0 0 1,1 0-1,-1 0 0,0 0 1,1 0-1,-1 0 0,0 0 0,1 0 1,-1 0-1,0 0 0,1 0 1,-1 0-1,0 0 0,1 0 1,-1 0-1,0 1 0,1-1 1,-1 0-1,26 12 31,159 117 187,-160-113-146,47 26 776,-71-41-648,2 0 9,10 4 683,-5-25-608,-7 11-172,-7-25 13,-1 1 0,-2 0 0,-23-54 0,14 42-198,-12-55 0,21 67-1490,8 30 912,1-5-17,-1 2-1017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37 1560,'0'0'1980,"0"-3"-1414,3-8-23,-2 8 1372,0-5-1225,-4 5 2266,0 1-2885,-1 1 0,0-1 0,1 1 0,-1 1 0,0-1 0,0 0 0,1 1 0,-1 0 1,0 0-1,0 0 0,0 0 0,1 1 0,-1-1 0,0 1 0,0 0 0,1 0 0,-6 2 1,-3 2 98,-1 0 0,0 1 1,-20 13-1,28-14-120,-1-1 0,1 1 0,0 0 0,0 0-1,0 1 1,1 0 0,0-1 0,0 2 0,-5 10 0,8-14-32,0 0 1,0 0-1,0 1 1,0-1-1,1 0 1,0 1-1,-1-1 1,1 0-1,0 1 1,1-1-1,-1 1 1,1-1-1,-1 0 1,1 1-1,0-1 1,0 0-1,0 0 1,1 0-1,-1 0 0,1 0 1,0 0-1,3 5 1,3 2 10,1-1 1,0 1-1,1-1 1,13 9-1,-22-17-26,13 9 27,0-1 1,1 0-1,19 7 0,-1 0 3,-3-2-7,-24-11-14,0-1 0,0 1-1,0 0 1,0 0 0,0 1 0,-1 0-1,1 0 1,-1 0 0,7 8 0,-11-10-11,0 0 1,-1 0 0,1 1 0,-1-1 0,0 0 0,0 0 0,1 0 0,-1 0-1,0 0 1,-1 1 0,1-1 0,-1 4 0,1-6-2,0 1 1,0 0 1,-1 0-1,1 1 0,0-1 0,0 0 1,-1 0-1,1 0 0,-1 0 0,1 0 1,-1 0-1,1 0 0,-1 0 0,0-1 0,1 1 1,-1 0-1,-2 1 0,1 2 2,-6 6-19,0 1-1,-1-1 0,0-1 0,-19 16 1,13-12-89,-33 21-1371,46-33 1031,-1 0-95,-8 4-128,8-4-194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 1040,'2'-3'465,"0"0"0,-1 0 0,1 0 0,-1 0 0,0 0 0,0 0 0,1-6 5400,-8 13-5521,2-2-282,0 1 1,0 1-1,0-1 1,0 0 0,1 1-1,0 0 1,0 0-1,0 0 1,0 0-1,0 0 1,1 1 0,0-1-1,-3 9 1,-4 17 121,2 0 0,1 1 1,2-1-1,1 1 0,1 0 1,1 0-1,2 0 1,1 0-1,9 40 0,-9-61-143,0 0 1,1 0-1,0 0 0,0-1 0,2 1 0,-1-1 0,7 10 1,-8-14-16,1 1 1,0-1 0,0 0-1,1 0 1,-1 0 0,1-1-1,0 1 1,1-1 0,-1-1-1,1 1 1,9 4 0,-13-7-17,0 0 0,1 0 1,-1-1-1,1 1 0,-1-1 1,0 1-1,1-1 1,3 0-1,3 0 24,-7 1-3,3-2 2,-1 0-24,0 0 0,-1 0 1,1 0-1,0 0 0,-1-1 0,1 1 1,-1-1-1,0 0 0,1 0 0,-1 0 0,0-1 1,0 1-1,0-1 0,-1 1 0,1-1 1,0 0-1,-1 0 0,4-6 0,-5 5-1,0 1 0,-1-1-1,1 1 1,-1-1-1,1 0 1,-1 1 0,0-1-1,0 1 1,-1-1 0,1 0-1,-1 1 1,0-1-1,0 1 1,0 0 0,0-1-1,-1 1 1,1 0 0,-1-1-1,0 1 1,0 0-1,0 0 1,-3-2 0,4 3 4,-8-9-8,3 4-9,6 6 5,-1 1 0,1-1 0,-1 1 0,1-1 1,-1 1-1,1-1 0,0 0 0,-1 1 0,1-1 0,0 0 1,0 0-1,0 1 0,-1-1 0,1 0 0,0 1 0,0-1 0,0 0 1,0 0-1,3-4 6,0 1 0,0-1 0,0 1 0,1 0 0,0 1 0,0-1 0,0 1 0,8-6 0,44-24 95,-12 9 104,-43 23-196,0 1 0,0-1 0,0 1 0,1-1 0,-1 1 0,0-1 0,0 1-1,1 0 1,-1 0 0,0 0 0,1 0 0,-1 0 0,0 0 0,0 0 0,1 0 0,-1 0-1,0 0 1,1 1 0,-1-1 0,0 1 0,0-1 0,0 1 0,3 0 0,-2 1 3,0 0 0,0-1 0,0 1 0,0 0 0,0 0 0,0 0 0,0 1 0,-1-1 0,1 0 0,-1 0 0,1 1 0,-1-1 0,1 4 0,11 28-34,11 51 0,-15-32-2910,-5-34-2204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2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0 872,'30'39'1254,"36"35"0,-9-10-461,-31-31-377,-1 2-1,-2 1 1,29 61-1,71 187 1071,-54-132-757,-65-143-679,113 190 987,-110-187-978,152 223 840,-23-36-326,72 85 332,-183-252-793,-10-12-26,25 26 1,-8-13 14,171 159 440,-100-106-390,175 140 76,-160-143-137,-86-62-71,34 24 20,144 101 27,130 132 131,-309-254-159,64 38 0,-9-7 2,-8-5 15,-23-15-39,183 118 76,-49-24-99,-111-76 65,2-3 1,87 40 0,42-7 99,-150-59-107,17 7 0,-16-3-22,42 22 62,-26-13 1,-68-33-75,75 27 168,-40-13-114,-33-14-46,0 1 0,0-2 0,17 5 1,-8-2 15,0 1 1,23 12 0,35 12 10,-67-27-37,0 0 1,-1 1-1,1-1 1,13 11-1,0-1 1,179 93 295,-161-82-272,-38-23-23,-1 0 0,0 0-1,1 0 0,-1 0 0,0 0 1,1-1-1,0 1 0,3 1 0,-4-2 64,1 0-34,66 32 225,48 22-139,-78-39-95,-37-14-19,25 9 19,-24-10-47,18 10 12,-19-10 7,0 0-27,34 16 64,-33-16-27,-1 0-10,19 10 112,-19-10 974,7 1-988,-9-2-93,0 0-1,0 0 1,0 0 0,-1 0-1,1 0 1,0 0-1,0 0 1,0 0-1,0-1 1,0 1 0,0 0-1,0 0 1,0 0-1,0 0 1,0 0 0,0 0-1,0-1 1,0 1-1,0 0 1,0 0-1,0 0 1,0 0 0,0 0-1,0 0 1,0-1-1,0 1 1,0 0 0,0 0-1,0 0 1,0 0-1,0 0 1,0 0-1,0 0 1,0-1 0,0 1-1,0 0 1,0 0-1,0 0 1,1 0 0,-1 0-1,0 0 1,0 0-1,0 0 1,0 0-1,0-1 1,0 1 0,0 0-1,1 0 1,-1 0-1,0 0 1,0 0 0,0 0-1,0 0 1,0 0-1,0 0 1,0 0-1,1 0 1,-74-71 108,37 38-46,-32-37 0,60 61-71,7 7-14,-1 0 12,-17-16-99,17 16 190,0 0-58,-19-15 1026,19 15-561,7 8-490,23 29 22,43 41 0,-60-65-25,-3-3-5,-1-1 1,1 1-1,16 10 1,-13-7 66,-15-6-68,-3 3-41,-1 0 1,-1-1 0,0-1-1,0 0 1,0 0 0,-1 0 0,-14 5-1,-106 49-1363,85-41-1435,0-2-3540,24-9 2137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2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1004,'0'0'208,"1"-2"-5,21-69 3590,-22 69-3214,2-6-534,-2 8-37,0 0 0,0 0 1,0 0-1,0 0 0,0 0 0,0 0 0,0 0 0,0 0 0,0 1 1,0-1-1,0 0 0,0 0 0,1 0 0,-1 0 0,0 0 1,0 0-1,0 0 0,0 0 0,0 0 0,0 0 0,0 0 0,0 0 1,0 0-1,0 0 0,0 0 0,0 0 0,0 0 0,0 0 1,0 0-1,0 0 0,0 0 0,1 0 0,-1 0 0,0 0 0,0 0 1,0 0-1,0 0 0,0 0 0,0 0 0,0 0 0,0 0 1,0 69 209,-5 175 850,5-195-765,3 0 1,13 70 0,-2-15 125,14 93 308,-1-61 269,84 250 0,-69-274-572,75 144 1,21 8 28,-97-191-268,3-3 0,64 80 0,-71-100-125,37 64 0,27 45 52,-22-42-61,21 34 46,-51-73-28,2-2 1,5-3-1,82 86 1,-62-83 79,4-3 0,135 95 1,270 129 86,-367-223-205,-59-34-36,233 164 119,-112-78-38,-81-52-41,100 62 45,-10-25-21,-38-10-60,-81-52 12,227 157 111,-239-166-58,2-3 1,75 35-1,-68-38-46,37 15 28,-20-16 38,106 58 0,36 30 908,-206-112-907,-16-8-58,0 1 1,32 16 82,-33-17-100,1 1-1,68 36 85,-69-36-93,1 0-17,73 34 46,-43-25-20,0-1 0,65 11 0,-95-21-20,1 1-4,14 1 9,25 9 25,-36-9-31,-4-1-1,-1 0 12,51 20 96,-51-20-59,2 0 6,34 11 103,-35-11-133,0 0 2,12 3 12,-12-3 22,0 1-41,10 3-2,-10-3 68,-1-1-69,10 5-12,-10-5 41,1 0-43,30 11 56,-31-11 25,1 0-71,12 2 12,-12-2 425,-9-10-448,-2-3 0,3 5-1,0 0-1,0 0 1,-11-12-1,-47-43 24,1 1 73,59 59-76,-9-10 95,9 11-73,-3-6-47,6 5 40,4 2 78,33 13-113,-31-12 0,0 1 0,0 1 0,-1-1 1,1 1-1,-1 0 0,12 8 0,-7-3-1,-9-7 10,2 2 0,17 17 7,30 34 0,-49-52-15,1 1-2,7 9 14,-8-10-12,-1-1-3,-1-1 4,1 0-1,0 0 1,-1 0 0,1 1 0,-1-1 0,1 0 0,-1 1 0,1-1 0,-1 0-1,1 1 1,-1-1 0,1 1 0,-1-1 0,1 1 0,0 0 0,5 6 192,2 0-129,-6-5 246,-8 3-276,-6 5-12,1-1-1,-1 0 0,-25 13 0,-39 19-3564,-8 3-3333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71 1004,'0'0'2812,"-3"8"-2042,-14 48 1124,-10 65 0,5 25 240,18-128-1366,4-18-758,-1 0 0,1 0 0,0 0 0,0 0 0,0 0 0,0 0 0,0 0 0,-1 0 0,1 0-1,0 0 1,0 0 0,0 0 0,0 0 0,0 0 0,-1 0 0,1 0 0,0 0 0,0 0 0,0 0-1,0 0 1,0 0 0,-1 0 0,1 0 0,0 0 0,0-1 0,0 1 0,0 0 0,0 0 0,0 0 0,0 0-1,-1 0 1,1 0 0,0 0 0,0-1 0,0 1 0,0 0 0,0 0 0,0 0 0,0 0 0,0 0-1,0-1 1,0 1 0,0 0 0,0 0 0,0 0 0,0 0 0,0-1 0,-6-23 144,4 9-98,1 1 1,0 0-1,2-1 0,-1 1 1,4-18-1,1-2 88,-5 33-135,0 0-1,0-1 0,1 1 0,-1 0 0,0-1 0,1 1 0,-1 0 0,1 0 0,0 0 0,-1-1 0,1 1 0,0 0 0,0 0 0,0 0 0,1-1 0,-1 1 17,3 1 1,5 1 0,0 1-1,0 0 0,17 6 1,15 10 14,-18-8-3,39 12 0,-47-18-27,-11-2 4,0-1 0,0 0 0,0 0 1,0 0-1,0-1 0,0 1 0,0-1 0,1 0 0,-1 0 0,0 0 1,0-1-1,5 0 0,-7 0 11,-1 0 0,1 1 0,-1-1 1,1 0-1,-1 0 0,1 0 0,-1 0 0,0 0 0,1 0 1,-1-1-1,0 1 0,0 0 0,0-1 0,0 1 0,1-3 1,9-23 262,-9 17-219,0 0 0,-1 0 0,0 0 0,0 0 0,-1 0 0,-2-15 0,-12-63 165,9 65-194,-2-3-490,0-8-2104,7 32 1589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86 2044,'0'0'5899,"3"-3"-5565,1-2-186,1 0 0,-1 1 0,1-1 0,1 1 0,-1 0 0,1 0 0,-1 1 0,9-4 0,57-24 171,-45 21-796,-85 55-1201,55-39 1722,-1 1 0,1-1 0,0 1-1,0 0 1,1 0 0,0 1 0,0-1-1,0 0 1,-1 14 0,0-7-21,-18 75 150,12-44-126,8-29-26,-1-1 0,-6 16-1,5-20 2,-1-2 0,0 1-1,-1-1 1,0 0 0,-12 14 0,3-3 57,14-19-31,-5 2 17,4-2-33,7-4 152,52-27-236,-28 16-2322,41-27-1,-57 31 585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1596,'-9'4'353,"1"0"-1,-1 1 1,1 0-1,-1 0 1,1 0-1,1 1 1,-1 1-1,1-1 1,0 1-1,1 0 1,0 1-1,0 0 1,0 0-1,1 0 1,0 1-1,1-1 1,0 1-1,0 0 1,1 0-1,-4 13 1,5-12-128,1 0-1,-1-1 1,2 1 0,-1 0 0,2 18-1,0-25-189,-1 0 0,1 0-1,0 0 1,0 0 0,0 0-1,0 0 1,1 0-1,-1-1 1,1 1 0,0 0-1,-1-1 1,1 1-1,0-1 1,1 0 0,-1 0-1,0 1 1,1-2 0,-1 1-1,1 0 1,-1 0-1,6 2 1,0-2-95,0 1 0,0-1 0,0 0 0,0-1 0,0 0-1,0 0 1,0-1 0,0 0 0,0 0 0,0-1 0,9-2 0,12-3-611,46-15 0,-56 15-368,-1-1 0,0 0 0,26-17 0,-12 6-1075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5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2 123 1252,'0'0'10719,"-1"-4"-10464,0-8-20,2 11-210,-1 0 0,0 0 0,0 0 0,1 1 0,-1-1 0,1 0-1,-1 1 1,0-1 0,1 0 0,0 1 0,-1-1 0,1 1 0,-1-1 0,1 0 0,0 1 0,-1 0-1,1-1 1,0 1 0,-1-1 0,1 1 0,1-1 0,12-4 141,17-9 232,49-15 1,-75 28-368,57-19 245,-60 19-250,0 0 4,54-20 1048,-54 21-573,-4 27-436,-2-16-47,-1-2-11,-32 59 83,33-60-87,1 0 1,0-1-1,0 1 0,1 0 0,0 1 0,0-1 0,0 11 0,2-15-7,0 0-1,1 0 1,0-1-1,-1 1 1,2 0-1,-1 0 1,0 0-1,1-1 1,0 1-1,-1-1 1,1 1-1,1-1 1,-1 0-1,0 0 1,1 0-1,0 0 1,0 0-1,-1-1 1,7 5-1,4 2-3,0-1 0,1 0-1,21 8 1,-21-10 6,-10-4 0,11 11 3,-13-9-4,-2-2-1,-1 5-13,-2 0-18,0 0 0,-1-1 0,0 0 0,-1 1 0,1-1 0,-1 0 0,-10 8-1,-47 38-675,53-45 551,-101 73-4128,82-61 1261,-5 7-511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5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68 319 1696,'-1'3'739,"-17"46"1481,5-16-511,-16 62 0,29-93-1532,-1 1 72,-1 2-291,0-10 983,2 2-934,-1-9 35,1 0 0,0-1-1,3-22 1,7-25 148,-9 58-179,0 0-1,0 0 0,0 0 1,0 1-1,1-1 1,-1 0-1,1 0 0,-1 1 1,1-1-1,0 1 1,0-1-1,-1 1 1,1 0-1,0 0 0,0 0 1,0 0-1,3-1 1,-3 1 13,5 3-8,0-1 0,0 1-1,0 0 1,0 1 0,-1 0 0,1 0-1,11 7 1,9 4 13,-10-6-15,1-1 1,0 0-1,30 5 0,-46-11-3,1-1 0,-1 0 0,1 0 0,-1 0 0,0 0 0,1 0 0,-1 0 0,1-1 0,-1 1 0,1-1 0,-1 0 0,0 1-1,1-1 1,-1 0 0,0-1 0,0 1 0,0 0 0,0-1 0,0 1 0,4-4 0,-3 1 50,0 0 1,0 0-1,0 0 0,-1 0 0,1-1 1,-1 1-1,0-1 0,2-8 1,0-8 110,-1 1 1,-1-1-1,0 0 1,-2 1-1,-4-42 1,3 52-110,-2-19 97,-2 0 0,-2 0-1,-14-43 1,20 69-452,0 0-112,-1-7 158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24575,'8'0'0,"0"0"0,1 1 0,-1 0 0,0 0 0,0 1 0,0 0 0,-1 0 0,11 5 0,14 4 0,171 67 0,185 89-1638,236 120-5164,151 79 3811,116 66 1306,98 64 1179,50 41-80,-50-13 101,-74-35-867,-122-62 1014,-114-67 338,-88-58 36,-79-55 107,-73-54 35,-67-49 388,-71-45-131,-56-35 743,-127-40 236,156 11 1,-164-29 2361,171-12 0,-217 0-2590,-30 1-426,1 3 0,46 1 0,-72 2-1033,0 0 0,-1 1 0,0 0 0,16 6 0,-12-2-6553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5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1500,'0'0'638,"4"-5"-87,28-28 31,2 1 0,69-50 0,-102 81-812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5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0 852,'0'0'4952,"-7"2"-4632,-23 7-28,22-7 455,4 6-302,3-7-389,0 0 0,0 1 0,1-1-1,-1 0 1,0 0 0,1 1 0,-1-1-1,1 1 1,-1-1 0,1 0 0,-1 3-1,-4 28 500,4 19-237,2-11-22,-3 0 0,-10 65 0,10-99-297,0-1 0,-1 0-1,1 0 1,-1 0 0,0 0-1,-1 0 1,1 0 0,-1-1 0,0 0-1,0 0 1,0 0 0,0 0-1,-7 4 1,4-3 11,6-3-4,-1-1 1,-1 0 0,1-1 0,0 2 1,0-1-1,0 0 0,1 0 1,-1 1-1,0-1 0,-2 4 0,3-5-11,-1 2 1,11-4-562,18-2-280,-1-2-1,1 0 1,34-14 0,-44 11-1002,1 0 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5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1004,'0'0'2794,"-5"2"-2011,1-1-545,2-1-154,1 1 0,-1-1-1,1 0 1,-1 1 0,1 0-1,-1-1 1,1 1 0,0 0-1,-1 0 1,1 0 0,0-1-1,0 2 1,-2 0 0,-7 7 269,1 0 0,0 1 0,0 0 1,1 1-1,0 0 0,1 0 1,0 1-1,-9 21 0,9-17-114,1 1-1,1-1 1,1 1-1,0 1 1,1-1-1,-1 28 1,3-39-153,1-1 0,1 1 0,-1 0 0,1-1 0,-1 1 0,4 8 0,-3-12-90,-1-1 0,1 1 0,0 0 0,0-1 0,0 1 0,0-1 0,0 1 1,0-1-1,1 1 0,-1-1 0,0 0 0,1 0 0,-1 0 0,1 0 0,-1 0 0,1 0 0,-1 0 0,1 0 0,0 0 0,0-1 0,-1 1 0,1-1 0,0 1 0,0-1 1,-1 0-1,1 0 0,2 0 0,9 0-224,0 0 1,0-1 0,-1-1 0,1 0 0,23-7-1,-13 1-1272,0-1 0,30-17-1,-18 6-902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5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 1448,'5'-17'3523,"-3"25"-92,-4 24-2004,-1-12-1100,-1 1 0,0-1-1,-8 20 1,6-21-38,1 0 1,1 0-1,-3 23 0,6-29-174,1-10-12,2-2-9,1 0-72,0-1 0,0 1 0,0-1 0,0 1 0,0-1 0,0 0 0,1 0 0,-1-1-1,0 1 1,0-1 0,0 1 0,0-1 0,5-2 0,43-19 64,-40 17-61,51-24-6,105-54-3025,-158 75-330,-8 6 2501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5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1092,'-1'0'187,"-1"0"-1,1 0 1,0 0 0,0-1-1,-1 1 1,1 0-1,0 0 1,0 0 0,-1 1-1,1-1 1,0 0 0,0 0-1,-1 1 1,1-1 0,0 1-1,0-1 1,0 1-1,0 0 1,0-1 0,0 1-1,0 0 1,0-1 0,0 1-1,0 0 1,0 0-1,0 0 1,0 0 0,1 0-1,-1 0 1,0 0 0,1 0-1,-1 1 1,1-1-1,-1 0 1,0 3 0,1 21 428,0 1 1,2 0-1,4 26 0,13 32-2246,-18-79-1921,0 12 1335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32 262 1572,'0'0'802,"-1"-2"-85,1 2-658,0 0 1,0 0 0,0 0-1,-1-1 1,1 1-1,0 0 1,0 0-1,0 0 1,0 0-1,0-1 1,0 1-1,0 0 1,0 0-1,-1 0 1,1 0-1,0 0 1,0 0-1,0-1 1,0 1-1,0 0 1,-1 0-1,1 0 1,0 0 0,0 0-1,0 0 1,0 0-1,-1 0 1,1 0-1,0 0 1,0 0-1,0 0 1,-1 0-1,1 0 1,0 0-1,0 0 1,0 0-1,0 0 1,-1 0-1,1 0 1,0 0-1,0 0 1,0 0 0,0 0-1,-1 0 1,1 1-1,0-1 1,0 0-1,0 0 1,0 0-1,0 0 1,-1 0-1,1 0 1,0 1-1,0-1 1,0 0-1,0 0 1,0 0-1,0 0 1,0 0-1,0 1 1,0-1-1,-9 21 835,6-9-754,0 1 0,-1 15 0,4-22-60,-3 37 709,4 71-1,5-148 384,-2-32-1067,-5 35 31,1 0-1,2-1 1,9-53-1,-11 84-101,2-2-3,-1 1-23,0 1-5,-1 1 0,1-1 0,-1 0 0,1 0 0,0 0 0,-1 0 0,0 1 0,1-1 0,-1 0 0,1 0 0,-1 0-1,0-2 1,4 3 22,0 1-16,0 0-1,0 0 1,0 1 0,0-1 0,0 1-1,0 0 1,0 0 0,-1 0-1,1 0 1,5 6 0,36 35 34,-5-5-15,-22-23-9,1-1 0,1-1 0,0-1 0,34 15-1,-51-26-1,14-8 10,-16 7-26,0-1 0,-1 1 0,1-1 0,0 1 0,0-1 0,-1 1 0,1-1 0,0 0 1,-1 1-1,1-1 0,0 0 0,-1 0 0,1 1 0,-1-1 0,1 0 0,-1 0 0,0 0 0,1 0 0,-1 1 1,1-3-1,-1 2 2,3-8 15,-2-9-2,0-1-1,-1 0 1,-4-29 0,-15-63 59,2 10-753,17 99 464,0 1 0,-1-1-1,1 0 1,0 1 0,1-1-1,-1 0 1,0 1 0,0-1-1,1 0 1,-1 1 0,1-1-1,-1 0 1,2-2 0,2-6-3267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40 104 1504,'0'0'4602,"-1"-7"-4297,1 3-258,-1 2-20,1 0-1,0 1 0,0-1 0,0 0 0,0 0 0,0 1 1,0-1-1,1 0 0,-1 0 0,1 1 0,-1-1 0,1 0 1,-1 1-1,1-1 0,0 1 0,0-1 0,0 1 1,0-1-1,0 1 0,0-1 0,0 1 0,0 0 0,1 0 1,-1 0-1,0-1 0,1 1 0,1-1 0,15-9-41,-4 3-413,-1-1 1,13-11-1,-41 45 463,11-13 1,3 32 111,6 77 0,0 38-14,-6-144-138,-1 0 0,-1 0 0,0 0 0,-10 26 0,11-36-51,0 0 1,-1 0-1,1 0 0,-1 0 1,0-1-1,0 1 0,-1-1 1,1 0-1,-1 0 0,0 0 1,0-1-1,0 1 0,0-1 1,-1 0-1,0 0 0,1-1 0,-11 5 1,-7 2 57,20-8 57,10-7-189,107-74-2317,-95 66 1375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2024,'-10'3'600,"-6"4"1218,-29 14 1,41-18-1632,0 0 0,0 0 1,1 1-1,-1-1 1,1 1-1,0 0 0,0-1 1,0 2-1,1-1 1,-1 0-1,1 0 0,0 1 1,0-1-1,-2 9 1,2-3 15,-1 0 0,2 0 1,-1 1-1,2-1 1,0 17-1,0-22-185,0-1-1,1 0 1,-1 1-1,1-1 0,0 0 1,1 0-1,-1 0 1,1 0-1,0 0 0,0 0 1,0 0-1,0 0 1,1-1-1,-1 1 0,1-1 1,0 1-1,0-1 1,0 0-1,0-1 1,1 1-1,-1 0 0,6 2 1,-3-2-386,0-1 0,0 1-1,0-1 1,1-1 0,-1 1 0,1-1 0,-1 0 0,1 0 0,0-1 0,-1 0 0,1 0-1,-1-1 1,1 0 0,9-2 0,21-7-1887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27 180 1296,'0'0'2360,"-5"-3"-1338,-12-12-101,12 11 661,5 0-920,0 2-542,0-1 0,0 0 0,1 0 0,-1 0 0,1 1 0,-1-1 0,1 0 0,0 0 0,0 1 0,0-1 0,1 1 0,-1-1 0,1 1 0,-1 0 0,1-1 0,2-1 0,8-9 168,1 0 0,1 2 0,0 0-1,0 0 1,1 1 0,0 1 0,1 0 0,31-11 0,-46 19-117,4 2 0,12 0-6,-16-1-154,-1 0-1,1 1 1,0-1-1,-1 0 1,1 0 0,-1 0-1,1 0 1,0 1-1,-1-1 1,1 0 0,-1 1-1,1-1 1,0 1-1,-1-1 1,1 0-1,-1 1 1,0-1 0,1 1-1,-1-1 1,1 1-1,-1-1 1,0 1-1,1 0 1,-1-1 0,1 2-1,-1-2 23,1 1-20,-1 0 0,1 0 0,-1 0 0,1-1 0,-1 1 1,1 0-1,-1 0 0,1 0 0,-1 0 0,0 0 0,1 0 1,-1 0-1,0 0 0,0 0 0,0 0 0,0 0 1,0 2-1,0 1 26,0 6 14,0 1 1,-1-1 0,0 0 0,0 1-1,-1-1 1,-1 0 0,-6 16 0,3-5-10,-10 31 70,-9 39 96,25-89-203,2 19-14,-2-16-25,1-5 28,-1 0 1,0 0-1,1 0 0,-1 0 0,0 0 0,0 0 0,1 0 0,-1 0 0,0 0 1,1 0-1,-1 0 0,0 0 0,1 1 0,-1-1 0,0 0 0,0 0 0,1 0 0,-1 1 1,0-1-1,0 0 0,1 0 0,-1 1 0,0-1 0,0 0 0,0 0 0,0 1 1,1-1-1,-1 1-5,0-1 0,0 1 1,1-1-1,-1 0 0,0 1 1,1-1-1,-1 0 0,0 1 0,1-1 1,-1 0-1,0 0 0,1 1 1,-1-1-1,1 0 0,-1 0 1,1 1-1,-1-1 0,0 0 1,1 0-1,-1 0 0,1 0 0,-1 0 1,1 0-1,-1 0 0,1 0 1,-1 0-1,1 0 0,-1 0 1,1 0-1,0 0 0,23-5-410,1 0-1,-1-2 1,0-1-1,33-16 1,-30 13 41,78-34-1610,-37 11-2088,-45 23 1698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62 231 1012,'0'0'701,"-1"-2"-98,1 2-545,-1 0-1,1 0 0,0-1 1,0 1-1,-1 0 1,1 0-1,0 0 1,-1 0-1,1-1 0,0 1 1,0 0-1,-1 0 1,1 0-1,0 0 0,-1 0 1,1 0-1,-1 0 1,1 0-1,0 0 0,-1 0 1,1 0-1,0 0 1,-1 0-1,1 0 1,0 0-1,-1 0 0,1 0 1,0 0-1,-1 1 1,1-1-1,0 0 0,0 0 1,-1 0-1,1 1 1,0-1-1,0 0 0,-1 0 1,1 1-1,0-1 1,0 0-1,-1 0 1,1 1-1,0-1 0,0 0 1,0 1-1,0-1 1,0 0-1,-1 1 0,1-1 1,0 0-1,0 1 1,0-1-1,0 0 1,0 1-1,-8 29 61,6-16 352,-27 133 916,22-114-838,8-96-468,0 45-15,0 0 0,2 0 0,7-30-1,-10 47-62,0 1 0,1-1 0,-1 0 0,1 1 0,-1-1 0,1 0 0,-1 1 0,1-1 0,-1 0 0,1 1 0,0-1 0,-1 1 0,1-1 0,0 1-1,-1-1 1,1 1 0,0 0 0,0-1 0,-1 1 0,1 0 0,0 0 0,0-1 0,0 1 0,0 0 0,1 0-2,0-1 5,1 3 1,33 11 29,-5 0-11,1-2 1,37 8-1,-67-19-14,2-1 0,1 0-5,17-9 38,-20 8-12,0 0 1,0 1 0,-1-1-1,1-1 1,0 1-1,-1 0 1,0 0 0,1 0-1,-1-1 1,0 1 0,0-1-1,0 1 1,-1-1-1,2-4 1,2-35 352,-6 14-149,0-1 1,-3 1-1,0 0 0,-10-28 1,7 26-71,1 3-274,7 24-119,0 0-564,0-5 496,0 2-4112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1498 0 24575,'-1'34'0,"-2"0"0,-11 58 0,-27 65 0,28-111 0,-267 907-2328,74-260-407,17 3 1378,-34 298 1357,87-373 0,-233 685 1089,363-1290-356,3-6-325,-1 0 0,1 0-1,1 0 1,-2 12 0,4-13-6040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1540,'0'0'4635,"6"-6"-4320,4-2-131,0 1 0,1 0-1,18-9 1,-4 5-62,53-26-2172,-69 33 492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0 912,'0'0'505,"-2"2"-22,0 0-294,0 0 0,0 0-1,1 0 1,-1 0 0,0 1-1,1-1 1,0 1 0,-1-1 0,1 1-1,0-1 1,-1 6 0,-5 31 479,-10 220 874,17-244-1589,-1 0 0,-1 0 0,0-1 0,-1 1 1,0-1-1,-1 1 0,-1-1 0,0 0 0,-1-1 1,0 1-1,-1-1 0,-1-1 0,0 1 0,-16 18 1,16-26 78,8-5-23,0 0 0,0 0 1,0 0-1,0 0 0,0 0 0,0 0 0,-1 0 0,1 0 1,0 0-1,0 0 0,0 0 0,0 0 0,0 0 0,0 0 1,0-1-1,0 1 0,-1 0 0,1 0 0,0 0 1,0 0-1,0 0 0,0 0 0,0 0 0,0 0 0,0 0 1,0 0-1,0-1 0,0 1 0,0 0 0,0 0 0,0 0 1,0 0-1,0 0 0,0 0 0,0 0 0,0-1 0,0 1 1,0 0-1,0 0 0,0 0 0,0 0 0,0 0 0,0 0 1,0 0-1,0-1 0,0 1 0,0 0 0,0 0 1,0 0-1,0 0 0,0 0 0,0 0 0,0 0 0,0 0 1,0 0-1,0-1 0,0 1 0,1 0 0,-1 0 0,0 0 1,0 0-1,0 0 0,0 0 0,0 0 0,3-6-1,0 1 0,0 0 0,1 0 0,0 0 0,-1 0 0,1 1-1,1-1 1,-1 1 0,1 0 0,8-5 0,21-11-63,1 1 0,38-14 1,-4 2-1426,-50 21 109,0 0 22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1032,'-4'0'241,"0"0"1,0 0-1,0 0 0,0 1 1,0-1-1,1 1 0,-1 0 1,0 0-1,0 0 0,0 1 1,1-1-1,-1 1 0,1 0 1,0 0-1,-1 0 0,1 1 1,0-1-1,0 1 0,0-1 1,0 1-1,1 0 0,-1 0 1,-2 5-1,-1 0-14,1 1 1,1 0-1,-1 0 1,1 0-1,1 0 0,-1 0 1,2 1-1,-1-1 1,1 1-1,1 0 0,-1 15 1,2-20-157,1 0 1,0 0-1,0 0 1,0-1-1,0 1 0,1 0 1,-1-1-1,1 1 1,0-1-1,1 0 1,-1 1-1,1-1 0,3 4 1,-4-5-113,1-1 0,-1 1 1,0-1-1,1 1 0,-1-1 0,1 0 0,0 0 1,0 0-1,0 0 0,0-1 0,0 1 1,0-1-1,0 1 0,1-1 0,-1 0 0,0-1 1,7 2-1,-2-2-559,0 0-1,0-1 1,0 0-1,-1 0 1,1 0 0,0-1-1,9-4 1,4-3-1580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24 165 1668,'0'0'5407,"3"-6"-4921,12-41 826,1-30 768,-15 65-1711,1-6 126,-1 14 34,-1 5 320,19 193-843,-15-164-210,0-10-249,-2-1 1,1 36-1,-4-48 225,1 0 0,-1 0-1,-1 0 1,1-1-1,-1 1 1,0 0-1,0-1 1,-1 0-1,0 0 1,0 1-1,-1-2 1,-4 8-1,4-9 162,0 1 0,0-1 0,0 1 0,0-1 0,-1-1-1,0 1 1,1-1 0,-10 6 0,12-8 74,0-1 4,-6 3 0,6-3-24,7-4-297,101-62-3507,-85 55 2179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12 1020,'0'0'857,"-1"-9"4658,-19 7-5246,15 2-10,1 2-21,-3 2-96,0 0 1,0 0-1,0 0 0,1 1 1,0 0-1,-9 9 1,13-11-86,0 0 1,-1 0 0,1 0 0,0 0 0,1 0 0,-1 0 0,0 1 0,1-1-1,0 0 1,0 1 0,0-1 0,0 1 0,0-1 0,1 1 0,0 0 0,-1-1-1,2 8 1,0-5-12,0 0 0,1 0 1,0-1-1,0 1 0,0 0 0,1-1 0,0 0 0,0 1 0,7 8 0,5 4 131,22 20 1,-10-10 139,-25-26-296,-1-1 1,0 0-1,0 0 0,-1 1 0,1-1 1,0 1-1,0-1 0,-1 1 1,1-1-1,-1 1 0,1-1 0,-1 1 1,0 0-1,1-1 0,-1 1 0,0 0 1,0-1-1,0 1 0,-1-1 1,1 1-1,0 0 0,0-1 0,-1 1 1,1-1-1,-1 1 0,0 0 1,1-1-1,-1 0 0,-1 3 0,-2 1 21,0 0 1,0 0-1,0 0 0,0 0 0,-1-1 0,-5 5 0,-4 1-19,0 0 0,-1-1-1,0-1 1,0 0-1,-24 8 1,24-13-1003,11-3-310,3-1 1103,0 1-1,0-1 0,0 0 1,0 1-1,0-1 0,0 0 0,0 0 1,0 0-1,0 0 0,0 0 1,0-1-1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1 193 920,'0'0'1548,"2"-1"-904,-1 1-423,0-1 0,0 1 0,0 0-1,0-1 1,0 1 0,1 0 0,-1 0 0,0 0-1,0 0 1,0 0 0,0 0 0,1 0-1,-1 0 1,0 1 0,0-1 0,0 0 0,0 1-1,0-1 1,0 0 0,0 1 0,0 0 0,0-1-1,2 2 1,25 25 961,-23-22-1046,0 1 0,1-1 0,0 0 0,7 5 1,-9-8-109,1 1 0,-1-1 0,1 0 0,-1-1 0,1 1 0,0-1 0,0 0 1,0 0-1,0-1 0,0 1 0,-1-1 0,1 0 0,7-1 0,-2-1-93,1 0 0,-1-1 0,0 0 0,0-1 0,0 0 0,9-6 0,25-10-142,-42 20 192,1 2-13,8 7 20,-8-7-8,-2 2 11,0-1 1,0 0 0,1 0 0,-1 0-1,1 0 1,0 0 0,0 0 0,0 0-1,0 0 1,0-1 0,1 1 0,-1-1-1,1 1 1,-1-1 0,1 0 0,0 0-1,0 0 1,5 1 0,-4-1 3,0-1 1,0 0-1,0 0 0,0 0 1,0-1-1,0 1 1,0-1-1,0 0 0,0 0 1,0 0-1,1-1 1,-1 0-1,0 0 0,0 0 1,0 0-1,-1 0 1,1-1-1,0 1 0,0-1 1,4-4-1,1 1 5,-1-1 0,-1 0-1,1-1 1,-1 1 0,-1-2-1,1 1 1,-1-1 0,0 0-1,-1 0 1,0 0 0,0-1 0,4-11-1,-3 6 97,-1 0 0,-1-1-1,0 0 1,-1 0 0,-1 0 0,0 0 0,-1-17-1,2 0 511,-3 30 47,-5 7-590,-1 1-45,0 1-1,1 0 1,0 0-1,0 0 1,0 1-1,1 0 1,0 0-1,1 0 1,-1 0-1,2 1 1,-4 11-1,-5 47-133,12-63 87,0 0 2,0 1 15,-1-3 6,1 0-1,-1 0 0,1 0 1,0 0-1,0 0 0,-1 0 0,1 0 1,1 0-1,0 2 0,2-1-7,-1 1 0,1-1 0,0 0 0,0 1 1,0-2-1,1 1 0,-1-1 0,7 3 0,-4-1 7,-1-1-5,4 2-3,-1-1-1,1 0 0,1 0 1,19 4-1,-15-4 6,-5-2 0,0 1 1,18 7-1,-26-9 18,-2-1-10,0 0-1,1 0 1,-1 0-1,0 0 1,1 1-1,-1-1 1,0 0-1,0 0 1,1 0-1,-1 0 1,0 0-1,0 0 1,1 0-1,-1 0 1,0 1-1,0-1 1,1 0-1,-1 0 1,0 0-1,0 1 1,0-1-1,1 0 1,-1 0-1,0 0 1,0 1-1,0-1 0,0 0 1,0 0-1,0 1 1,1-1-1,-1 0 1,0 1-1,0-1 1,0 0-1,0 0 1,0 1-1,0-1 1,0 0-1,0 0 1,0 1-1,0-1 1,0 0-1,0 1 1,0-1-1,-1 0 1,1 0-1,0 1 1,0-1-1,0 0 1,0 0-1,0 1 1,-1-1-1,1 0 1,0 0-1,0 0 1,-1 1-1,-19 18 6,18-17-5,1-1-1,-1 0 0,1 0 0,-1 0 0,1 0 0,-1-1 0,1 1 1,-1 0-1,-2 0 0,-11 3-41,0-1 0,0 0 1,-1-1-1,1-1 0,0 0 0,-20-2 1,32 1-80,1-1 0,-1 1 0,1-1 1,0 0-1,0 0 0,-1 0 0,1 0 1,0 0-1,0 0 0,0-1 0,0 1 0,-3-3 1,4 2 22,0 2 7,0-1-1,1 1 0,-1-1 0,1 1 0,-1 0 1,1-1-1,0 1 0,-1-1 0,1 0 1,-1 1-1,1-1 0,0 1 0,-1-1 1,1 0-1,0 1 0,0-1 0,-1 0 1,1 0-1,0-1-406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0 365 972,'0'0'3644,"2"3"-3072,6 15 333,-1 1 0,0 0-1,4 22 1,-1-20-483,-6-13-272,-3-6-49,1 0 7,0-1-85,-1-1 0,1 1 0,-1 0 1,1-1-1,0 1 0,-1-1 1,1 1-1,-1-1 0,1 0 0,0 0 1,0 1-1,-1-1 0,1 0 1,0-1-1,1 1 0,0-1 53,2-1-7,19-14 49,35-28-1,0-1 60,-58 44-169,0 1 1,0-1-1,0 1 0,0 0 0,0-1 1,1 1-1,-1 0 0,0-1 0,0 1 1,0 0-1,0 0 0,0 0 0,0 0 1,0 0-1,1 0 0,-1 1 1,0-1-1,0 0 0,0 0 0,0 1 1,0-1-1,0 1 0,0-1 0,0 1 1,0-1-1,0 1 0,0 0 1,0-1-1,0 1 0,-1 0 0,2 1 1,40 44 62,-34-35-54,2 0 1,-1-1-1,1 0 1,17 13-1,-18-17-17,1-1-1,-1 0 0,1 0 1,0-1-1,0 0 0,0 0 0,21 3 1,-24-6-32,-1 0-1,1 0 1,0-1 0,0 0-1,0 0 1,-1-1 0,1 0 0,0 0-1,-1 0 1,1-1 0,0 0 0,-1 0-1,10-5 1,-13 4 4,0 0 0,1 0 0,-1-1 0,-1 1 0,1-1 0,0 1 0,-1-1 0,0 0 0,0 0 0,0 0 0,2-7 0,1 1 16,-4 7 22,0 0-1,0 0 1,-1 0 0,1 0 0,-1 0-1,0-5 1,1 2 9,-1 4 20,-12-9 36,9 15-75,-12 13 9,14-17-8,1 1 0,-1 0 1,1-1-1,-1 1 0,0-1 1,1 1-1,-1 0 0,1-1 0,0 1 1,-1 0-1,1 0 0,0-1 0,-1 1 1,1 0-1,0 0 0,0 0 1,-1 0-1,1-1 0,0 1 0,0 0 1,0 1-1,0 4 2,0-3-7,0 0 0,0 0 0,1 0-1,-1 0 1,1-1 0,-1 1 0,1 0-1,0 0 1,0 0 0,0 0 0,0-1-1,1 1 1,-1 0 0,1-1 0,0 1-1,0-1 1,-1 0 0,1 1 0,1-1-1,-1 0 1,0 0 0,1 0 0,-1-1-1,1 1 1,2 1 0,-4-2 1,3 1-28,0 0 1,-1 0 0,1 0-1,0-1 1,0 0-1,0 1 1,0-1-1,0 0 1,1-1-1,-1 1 1,6-1-1,-1 1-41,-2-1 31,0 0 0,1 0 0,-1 0 0,0-1 0,0 0 0,0-1 0,0 0 0,-1 0 0,1 0 0,12-6 0,-10 2 11,0 1 0,0-1 0,-1-1 0,1 1 0,-1-1 1,11-14-1,-5 3 87,-1 0 0,-1 0 0,0-2 0,-2 1 0,0-2 0,9-27 0,-12 29 132,-2-1 1,0 1 0,-1-1 0,0-1-1,-2 1 1,-1 0 0,0-1 0,-2 1 0,0-1-1,-8-38 1,9 58-180,-10-32 586,9 30-522,0 1 1,0 0 0,0 0-1,0 0 1,0 0-1,0 1 1,0-1 0,-1 0-1,1 0 1,-1 1-1,1-1 1,-1 1 0,-3-3-1,3 8 39,-3 7-70,1 0-1,0-1 1,0 1 0,1 1-1,0-1 1,1 0 0,1 1 0,-1 14-1,4 100 135,2-72-252,23 103 0,-22-142-536,-4-12 155,0-3 437,-1 0 0,0 0 0,1 0-1,-1 0 1,0 1 0,1-1 0,-1 0 0,0 0 0,0 0 0,1 1 0,-1-1 0,0 0 0,0 0 0,0 1 0,1-1-1,-1 0 1,0 1 0,0-1 0,0 0 0,0 0 0,0 1 0,0-1 0,0 0 0,1 1 0,1 4-1444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13 287 1436,'-1'-2'744,"-10"-22"1506,11 21-1432,2-7-300,-2 9-494,0 0 0,0 0 0,1 0 0,-1 1 0,0-1 0,1 0 0,-1 0 0,0 0 0,1 0 0,-1 0 0,1 1 0,-1-1 0,1 0 0,0 0 0,-1 1 0,1-1 0,0 0 0,-1 1 0,2-2 0,32-24 288,1 0-1,1 2 1,51-25 0,33-21-2253,-95 54 298,4-3 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1020,'0'0'4944,"0"9"-4519,-6 17 99,0 1 1,-2-1-1,-12 30 0,17-50-438,-1 6 209,-2 0-1,1 0 0,-12 17 1,12-18-55,4-8-193,1 0 242,-2 10-79,1-10 149,6-3-302,17-3-5,-17 2-10,0 1-12,100-16 148,-68 15-136,-34 1-30,0-1 6,9-1 1,-9 1 100,11-3 89,-11 4-64,2-7 432,1 0 0,0 0-1,8-6 1,-14 13-564,1 0 1,-1-1-1,0 1 1,1 0-1,-1 0 1,1-1-1,-1 1 1,1 0-1,-1 0 1,0 0-1,1 0 1,-1-1-1,1 1 1,-1 0-1,1 0 1,-1 0-1,1 0 1,-1 0 0,1 0-1,-1 0 1,1 0-1,-1 1 1,1-1-1,-1 0 1,1 0-1,-1 0 1,1 0-1,-1 1 1,0-1-1,1 0 1,-1 0-1,1 1 1,-1-1-1,0 0 1,1 1-1,-1-1 1,0 0-1,1 1 1,-1-1-1,0 1 1,0-1-1,1 0 1,-1 1 0,0 0-1,11 26-336,-10-23 292,20 69-1957,-13-24-3429,-6-28 2283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1524,'3'-23'5880,"-2"26"-4663,-3 29 684,1-21-2213,1 284 2626,5-256-1852,-5-37 835,0-17-1211,-3-98 69,3 111-151,-3-56 96,3 0-1,12-96 1,-10 149-95,6-15-8,-4 19 4,-3 1 0,1-1 5,5 3-3,9 7 6,0 0-1,0 1 1,-1 0-1,-1 1 1,15 14-1,15 17 1,-14-13 20,1-2 0,48 35 0,-77-61 10,1 1 58,8 5 37,-8-5 299,-1-7-352,1-2-57,-1 0-1,1 0 1,-2 0-1,1-1 0,-1 1 1,0-1-1,0 1 1,-1-1-1,-1-11 0,-12-77 106,3 35-44,3 3-26,-14-96 53,14 111-126,6 40-69,0-1-198,-1-1 849,13 64-13344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24575,'19'1'0,"-1"1"0,1 0 0,0 1 0,-1 1 0,0 1 0,23 9 0,105 54 0,-118-54 0,379 218-1364,-6 26-1153,675 497 1658,-75-50-1845,-968-683 2768,185 119 1568,-167-112-342,0-2 1,78 28-1,-90-44-603,0-1-1,58 6 0,-59-11-1202,-1 1 1,67 22-1,-90-23-6310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 1320,'0'-3'6676,"-11"8"-5796,6-2-884,1-1-1,0 1 0,0 0 1,0 0-1,-7 7 0,5-4 78,1 0 1,0 0-1,0 0 0,1 1 0,0 0 1,0 0-1,0 0 0,1 0 0,0 1 1,0-1-1,1 1 0,0 0 0,0 0 1,1 0-1,0-1 0,0 2 0,1-1 1,0 0-1,1 0 0,1 10 0,2-4-20,0-1-1,0 0 1,1 0-1,1 0 1,0-1 0,1 0-1,15 21 1,6 2 108,36 34 0,-43-48-86,-16-15-7,0-1 0,0 1-1,5 9 1,-9-12-9,1-1-1,-1 0 1,0 1 0,0-1-1,0 1 1,-1 0-1,1-1 1,-1 1 0,1-1-1,-1 1 1,0 0 0,0 3-1,0-5-43,-1 0 1,1 0-1,0 0 0,-1 0 0,1 0 1,0 0-1,-1 0 0,1 0 0,-1 0 0,0 0 1,1 0-1,-1 0 0,0 0 0,1 0 1,-1-1-1,0 1 0,0 0 0,-1 0 1,-1 2 31,-5 5 42,-1-1 1,0 0 0,0 0-1,-1 0 1,-20 9 0,10-7 10,0 0 1,-22 5 0,21-11-412,17-2-45,0-1-137,-1 0 205,-2-1 22,-1 1-5165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1300,'-14'37'877,"1"0"0,2 1-1,1 0 1,2 0 0,-5 70 0,12-87-679,1-1 0,2 0 0,0 0 0,1 1 0,8 27 0,-7-35-51,1 1 1,0-1-1,1 0 0,1 0 1,0-1-1,1 1 0,0-2 1,15 17-1,-19-23-22,0-1 1,0 0 0,1 0-1,0 0 1,0 0 0,0-1-1,9 5 1,-12-7-46,1 0 0,0 0 0,-1-1 0,1 1 0,0-1 0,0 1 0,-1-1 0,1 0 0,0 0 0,0 0 0,-1 0 0,1-1 0,0 1 0,0-1 0,-1 1 0,1-1 0,-1 0 0,1 0 0,0 0 0,3-3 0,10-7 514,0-2 0,-1 0 0,17-18 0,-20 19-249,-11 11-310,0 0 0,1 0 0,-1 0-1,1 0 1,-1 0 0,1 0 0,-1 0-1,1 1 1,0-1 0,-1 1 0,1-1 0,0 1-1,-1 0 1,4-1 0,-4 1-20,2 0 84,2 1-8,3 1-37,1 1 1,0 0-1,-1 0 0,0 1 1,0 0-1,13 9 0,-10-4-349,-2 1-1,1-1 0,-1 1 1,-1 1-1,0 0 1,0 0-1,9 20 1,-15-27-123,7 17-8352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1648,'0'0'4741,"3"-3"-4195,3-5-61,1 0 1,-2-1-1,1 0 1,-1 0-1,0 0 1,5-14-1,17-64 2704,-26 85-2939,3-12 164,-3 11 410,2 11-716,3 21-37,0 1 0,-2-1 0,0 41 0,2 19 30,8 70 68,-8-71-98,-5-71-16,-1 0 0,-2 23 0,0-19-20,2-19-30,0 0 0,0-1 0,0 1 0,-1-1 0,1 1-1,-1-1 1,1 1 0,-1-1 0,1 1 0,-1-1-1,0 1 1,0-1 0,0 0 0,0 0 0,0 1 0,0-1-1,0 0 1,0 0 0,-3 2 0,2-2-4,0 1 18,-6 1 22,8-3-39,-1 0 1,1 1 0,-1-1-1,0 1 1,1-1 0,-1 0 0,0 0-1,1 1 1,-1-1 0,0 0-1,1 0 1,-1 0 0,0 0 0,1 0-1,-1 0 1,0 0 0,0 0-1,-14 0-4,11 1 1,17-3-458,3-1 335,141-24-4299,-131 21 903,-3 0 36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31 230 1684,'0'0'3718,"-3"8"-3051,-2 8-207,1 0-1,0 0 1,-1 30-1,4 64 981,-1 14-178,5 67 2684,-13-411-3587,11 198-317,1 0 0,0 0 0,6-21 0,-1 24 13,-6 18-51,0 0 0,-1 0 0,1 0 0,0 1 0,0-1 0,0 0-1,0 0 1,0 1 0,0-1 0,0 0 0,0 1 0,0-1 0,0 1-1,0-1 1,0 1 0,0 0 0,1-1 0,-1 1 0,0 0 0,0 0 0,0 0-1,0 0 1,1 0 0,-1 0 0,0 0 0,0 0 0,2 1 0,-2-1-3,4 1 4,0 1 0,0-1 1,0 1-1,0 0 1,0 0-1,0 1 0,0-1 1,-1 1-1,1 0 0,5 5 1,-2-2 1,52 38 3,-33-22 23,2-2 0,1 0 0,49 23 0,-65-40 4,-8-3-12,-3-3-1,0 0-21,0-1 0,0 1 0,-1 0 0,0-1 0,0 0 1,1 0-1,-2 1 0,1-1 0,0 0 0,-1 0 0,0 0 0,0-1 0,0 1 1,-1 0-1,1-8 0,0-21 10,-1 0 1,-1 0-1,-10-56 1,-31-98-2,26 104 15,10 42-124,5 38-19,-1-5 225,1 6-941,2 7-3046,17 54-635,-11-38 1664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1384,'0'0'2632,"-4"6"-1932,-3 1-444,0 1 0,1 0 0,1 1 0,-1-1 0,1 1 0,1 0-1,-1 1 1,2-1 0,-6 19 0,8-20-122,0 0-1,1 1 1,0-1-1,0 0 1,0 0-1,1 1 1,1-1-1,-1 0 0,1 0 1,1 0-1,3 10 1,5 4 181,1 1 0,19 27-1,2 4 351,-32-51-595,1-1 1,-1 1 0,0 0 0,-1-1-1,1 1 1,0 0 0,-1 0-1,1-1 1,-1 1 0,0 0 0,0 0-1,0 0 1,-1 0 0,1-1-1,0 1 1,-1 0 0,0 0 0,0-1-1,0 1 1,0 0 0,0-1 0,0 1-1,-1-1 1,1 0 0,-5 5-1,-1 1 13,-1 1 0,0-2 0,0 1 0,-1-2 0,0 1 0,-1-1 0,1 0-1,-20 8 1,13-6 9,-6 3 1,0-2 1,0-1-1,-1 0 0,0-2 1,-39 6-1,59-12-348,-2-1-175,-17-4-199,22 5 560,-1 0-1,0 0 0,1-1 0,-1 1 1,1 0-1,-1 0 0,1 0 0,-1 0 1,0-1-1,1 1 0,-1 0 0,1-1 1,-1 1-1,1 0 0,-1-1 0,1 1 1,0 0-1,-1-1 0,1 1 0,-1-1 1,1 1-1,0-1 0,-1 1 0,1-1 1,-1 0-1,-2-5-3854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0 892,'-6'8'1210,"-19"28"665,-30 57 0,44-70-1365,2 0 1,1 1-1,0 0 0,2 1 0,-4 31 1,8-41-316,1 1-1,0 0 1,2-1 0,-1 1 0,2-1 0,0 1 0,1-1 0,1 0-1,9 25 1,-10-34-130,0 1 0,0-1-1,1 0 1,-1 0 0,1 0-1,1 0 1,-1-1 0,7 7-1,-7-9-21,-1 0 0,1-1-1,0 1 1,0 0 0,0-1-1,0 0 1,0 0 0,1 0-1,-1-1 1,0 0 0,1 1-1,7 0 1,-7-3-19,0 1 0,0-1 0,-1 0 0,1 0 0,0 0 0,-1 0 0,1-1 0,-1 0 0,1 0 1,-1 0-1,0-1 0,0 1 0,4-4 0,-3 3 0,53-40 643,-39 29 108,37-23-1,-55 36-758,0 1 1,-1-1-1,1 1 1,0 0-1,-1-1 0,1 1 1,0 0-1,0 0 1,0 0-1,-1 0 0,1-1 1,0 1-1,0 0 0,0 0 1,-1 0-1,2 1 1,1-1 27,0 0 83,1 1-17,1 0-91,-1 0 15,0-1-1,-1 1 1,1 1 0,-1-1-1,1 0 1,-1 1-1,1 0 1,-1-1 0,0 1-1,0 1 1,0-1-1,5 5 1,27 38-88,27 31-1344,-54-68-256,0 0 0,0-1-1,17 11 1,-8-8-1781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17 282 1224,'-3'-12'1039,"-1"0"274,1-1 0,1 0 0,0 1 0,-1-17 0,3 20-1044,1 1-1,0-1 0,0 0 1,0 0-1,1 1 0,0-1 1,1 1-1,0 0 1,0 0-1,9-15 0,-8 16-156,1 1-1,-1 0 1,1 0-1,1 1 0,-1-1 1,1 1-1,0 0 0,0 1 1,0-1-1,1 1 1,0 1-1,-1-1 0,1 1 1,1 0-1,-1 1 0,0 0 1,1 0-1,-1 0 1,1 1-1,11-1 0,-17 2-90,-1 0 0,1 0 1,0 1-1,-1-1 0,1 0 0,-1 0 0,1 1 0,-1-1 0,1 1 0,-1 0 0,1-1 0,-1 1 0,1 0 1,1 1-1,1 1 32,-2-2-32,0 0 0,0 1 1,-1-1-1,1 1 0,0-1 1,-1 1-1,1 0 0,-1-1 1,0 1-1,1 0 0,-1 0 0,0 0 1,0 0-1,0 0 0,0 0 1,0 3-1,0 0 8,1 0 0,-2 0 0,1 0 0,-1 1 0,1-1 0,-2 5 0,-1 8 19,0 0 0,-2-1 1,0 1-1,-1-1 0,-1 0 0,-12 25 0,-59 94 192,28-54-124,-2 8 3,50-88-58,4 1-61,0-1-3,-1 0-1,1-1 1,0 1 0,0-1-1,1 1 1,-1-1 0,0 0 0,0 0-1,1 0 1,-1-1 0,0 1-1,1-1 1,-1 0 0,1 0 0,-1 0-1,0 0 1,4-1 0,16-3-50,31-7 0,-33 6 26,121-32-414,30-6-1624,-100 33-305,-29 5-2187,-21 1 1731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12 876,'0'0'1996,"2"0"-1411,8-4 4374,-6-1-4584,-3 3-116,-6 3 1309,-3 3-1486,-1 0-1,1 0 0,-12 9 1,16-10-58,1-1 0,-1 1 0,1 1 1,-1-1-1,1 1 0,0-1 0,0 1 1,1 0-1,-1 0 0,-2 7 0,2-4-5,0 0-1,1 0 0,1 1 0,-1-1 0,1 0 1,0 1-1,1-1 0,0 1 0,0-1 0,0 1 1,1-1-1,3 15 0,-1-13-6,1 0 0,-1 1-1,2-1 1,-1-1 0,1 1-1,0-1 1,1 1 0,0-2 0,10 11-1,4 3 16,-3-4-4,0 1 1,-1 1-1,-1 0 1,17 29-1,-26-22 71,-6-24-94,1 1 35,-4 1-1,-2 4-22,0-1-1,0 0 1,-1 0-1,0 0 1,-1-1 0,1 0-1,-1 0 1,-1-1 0,-8 6-1,1-3-280,-1 0 0,0 0 1,-1-2-1,-17 5 0,31-10-489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1468,'6'10'619,"0"0"-1,-1 1 0,0 0 1,-1 0-1,3 14 0,-4-18-481,2 11 487,1 0 0,8 18 0,-12-32-497,1 1 0,-1-1 0,1 0 0,0 0-1,0 0 1,0 0 0,1 0 0,-1-1 0,1 1 0,0-1 0,0 0 0,6 3 0,-8-5-97,1 0 1,-1-1 0,1 1 0,-1-1-1,0 0 1,1 0 0,-1 0-1,1 0 1,-1 0 0,0-1-1,1 1 1,-1-1 0,1 1-1,2-2 1,-4 1-24,5 0 17,0-2-1,1 1 1,-2 0-1,1-1 1,0 0 0,0-1-1,-1 1 1,0-1-1,6-6 1,5-5 25,17-20 1,-31 32-45,36-39 117,-36 40-57,3 5-59,2 0-3,-5-2-2,0 0 0,1 0 0,-1 0 0,0 1 1,0-1-1,0 0 0,0 1 0,0 0 0,0 0 0,0-1 0,2 5 1,1 0-1,-1-1 2,0-1 1,1 1-1,-1-1 1,1 0-1,-1 0 1,1 0-1,0-1 1,1 0-1,6 4 1,-6-3-4,4 1-3,23 0 19,-32-4-16,0-1 1,1 0-1,-1 0 0,1 0 1,-1 0-1,0 0 1,1-1-1,-1 1 0,1 0 1,-1-1-1,0 1 0,1-1 1,-1 1-1,0-1 1,0 0-1,2 0 0,1-2 2,-2 2-2,0 0-1,0 0 1,-1 0 0,1-1-1,0 1 1,0-1 0,-1 1 0,1-1-1,-1 1 1,1-1 0,1-4-1,-1 4 4,1-4 0,0 0 0,0 0 1,0 0-1,-1 0 1,1 0-1,-2-1 0,1 1 1,-1-1-1,1-8 1,0-8 0,-3-29 1,1 33 2,-5-53 183,3 53-25,0 29 14,0 27-99,3-5-43,2 1-1,10 51 0,-10-70-34,4 13 8,-6-25-10,-1-1 0,1 0 0,0 0 0,-1 1 0,1-1 0,0 0 0,0 0 0,0 0 0,0 0 0,0 0 0,0 0 0,0 0 0,0 0 0,0-1 0,0 1 0,3 1 0,15 3 21,0-1 0,39 4-1,-33-5 1,35 7-1,-54-8-9,0-1-2,0 1 1,1 0-1,9 5 0,-15-6-2,0-1-1,1 1 1,-1 0-1,0 0 1,0-1-1,0 1 1,0 0-1,0 0 1,0 0-1,0 0 1,0 0-1,-1 1 1,1-1-1,0 0 1,0 0-1,-1 0 1,1 1-1,-1-1 1,1 0-1,-1 1 1,0-1-1,0 0 1,1 3-1,-1-3-3,-1 1-1,1-1 1,0 1-1,-1-1 1,1 1-1,-1-1 1,1 0-1,-1 1 1,0-1-1,0 0 1,1 1-1,-3 0 1,1 2 2,1-3-2,0 1-1,0 0 0,0 0 0,0-1 0,0 1 0,-1 0 1,1-1-1,0 0 0,-1 1 0,0-1 0,1 0 0,-1 1 1,0-1-1,-2 1 0,0 0 6,0 1-5,-1-1-1,1 0 1,0-1 0,0 1-1,-1-1 1,1 0 0,-1 0-1,1 0 1,-1 0 0,1-1-1,-1 0 1,1 0-1,-1 0 1,1-1 0,-1 1-1,0-1 1,1 0 0,0 0-1,-1-1 1,1 1 0,0-1-1,0 0 1,-6-3 0,5 2-47,0-1 0,0 1 1,0-1-1,1 0 0,-1 0 1,1-1-1,0 1 1,0-1-1,0 0 0,1 0 1,-1 0-1,1 0 0,1-1 1,-1 1-1,1-1 1,-3-11-1,3 6-274,0 0 1,1 0-1,0 0 0,2-20 1,8-19-3496,-4 30 1647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10 279 1128,'0'0'4861,"-2"9"-4421,-2 19 79,2-1-1,0 1 1,4 40-1,-1-57-401,1 9 293,8 33 1,-8-48-336,-1 0 1,1 0 0,0 0 0,0 0 0,1 0 0,-1-1 0,1 1-1,0-1 1,0 1 0,1-1 0,4 4 0,-6-6 13,1-2-64,1-1 1,0 1-1,0-1 1,-1 0-1,1 0 1,-1-1-1,1 1 1,-1-1 0,1 1-1,-1-1 1,0 0-1,0 0 1,0-1-1,0 1 1,4-5-1,5-6 2,-1 0 1,12-18-1,-3 4 38,24-34 245,-43 59-202,6 1-75,3 1 45,-9 1-76,0-1 1,-1 0-1,1 1 1,0-1-1,-1 1 0,1 0 1,0-1-1,-1 1 1,1-1-1,-1 1 1,1 0-1,-1 0 1,0-1-1,1 1 0,-1 0 1,1 1-1,5 9 27,2 2-3,1 0-1,0-1 0,19 19 0,-24-26-27,1-1-1,0 0 0,1-1 0,-1 1 0,0-1 0,1 0 0,0 0 1,0 0-1,0-1 0,0 0 0,0 0 0,9 0 0,-7-1-73,0 0-1,0-1 1,0 0-1,0-1 0,0 0 1,1 0-1,-1-1 1,-1 0-1,1-1 0,0 1 1,0-1-1,-1-1 1,0 1-1,10-8 0,-9 6-6,-1 0-1,1-1 1,-1 0-1,-1 0 0,1-1 1,-1 0-1,-1 0 0,1 0 1,-1-1-1,0 0 0,-1 0 1,7-15-1,-10 20 72,0-1 0,0 1 0,0-1 0,-1 0 0,1 1-1,-1-1 1,0 0 0,0 1 0,0-1 0,0 0 0,-1 1 0,1-1 0,-1 0-1,0 1 1,0-1 0,0 1 0,-1-1 0,1 1 0,-1 0 0,0 0 0,-4-7 0,4 9 14,0 0 0,0 0 0,0 0 0,0 0 0,0 0 0,0 1 0,0-1 0,0 0 0,0 1 0,0 0 0,0-1 0,-1 1 0,1 0 0,0 0 0,-4 1 0,3-1 2,2 0-4,-1 0 1,0 1-1,1-1 1,-1 0 0,0 1-1,1 0 1,-1-1 0,1 1-1,-1 0 1,1 0 0,-1 0-1,-1 1 1,0 1-1,0-2 0,0 1 0,1 0 0,0 0 1,-1 0-1,1 1 0,0-1 0,0 0 0,0 1 0,0-1 0,1 1 0,-3 5 0,-9 29-3,12-34 3,1 1-15,-1 0 1,1-1-1,-1 1 0,1 0 0,1 0 0,-1 0 1,0 0-1,1-1 0,0 1 0,0 0 0,0-1 1,0 1-1,1 0 0,0-1 0,-1 1 1,1-1-1,0 0 0,0 0 0,1 0 0,-1 0 1,1 0-1,3 3 0,0-1-65,-1 0 0,1 0-1,0-1 1,0 0 0,0 0 0,1 0 0,-1-1 0,1 0-1,0 0 1,11 3 0,-9-5 19,1 0-1,-1 0 0,0-1 1,1 0-1,-1-1 1,1 0-1,-1-1 1,0 1-1,0-2 1,0 1-1,0-1 1,0-1-1,0 0 1,-1 0-1,1-1 1,-1 1-1,-1-2 1,1 1-1,8-9 1,-2 1 71,0-1 0,0-1 0,-1 0 0,-1-1 0,0 0 0,-2-1 0,0 0 0,9-21 1,-10 16 143,-1-1 0,0 1 0,-2-2 1,4-30-1,-8 40 137,0 1 0,-2-1 0,1 0-1,-2 1 1,0-1 0,-1 0 0,0 1 0,-7-25 0,1 24 334,8 13-601,0 1-1,0 0 0,-1-1 1,1 1-1,0 0 0,0-1 0,0 1 1,-1 0-1,1 0 0,0-1 0,0 1 1,-1 0-1,1 0 0,0-1 0,-1 1 1,1 0-1,0 0 0,0 0 0,-1 0 1,1 0-1,0 0 0,-1-1 0,1 1 1,0 0-1,-1 0 0,1 0 0,-1 0 1,1 0-1,0 0 0,-1 0 0,1 0 1,0 0-1,-1 1 0,1-1 0,0 0 1,-1 0-1,1 0 0,0 0 0,-1 0 1,1 1-1,0-1 0,0 0 0,-1 0 1,1 0-1,0 1 0,0-1 0,-1 1 1,-5 8 54,0 1 0,0 0 0,1 0 0,0 0 1,1 1-1,0-1 0,-4 22 0,2 3 9,1 1 0,2-1-1,1 0 1,2 1 0,2 0-1,1-1 1,8 40 0,-8-64-120,-1 2-139,1 0 0,0 0 1,1 0-1,0-1 0,1 1 1,0-1-1,11 17 0,-15-28-50,-1-1 0,1 1-1,-1 0 1,1-1-1,-1 1 1,1-1-1,-1 1 1,1-1 0,-1 1-1,1-1 1,0 1-1,-1-1 1,1 0 0,0 1-1,-1-1 1,1 0-1,0 1 1,1-1-1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3031 0 24575,'-2'1'0,"-1"-1"0,1 1 0,0-1 0,0 1 0,0 0 0,0 0 0,-1 0 0,1 0 0,1 0 0,-1 0 0,0 1 0,0-1 0,0 1 0,1-1 0,-1 1 0,1 0 0,-3 3 0,-2 1 0,-90 102 0,-67 89-123,-184 218-565,-23-16 238,-53 1 450,3-3 0,337-312-109,3 3 0,5 4 1,3 3-1,5 3 0,-65 125 0,48-49-392,8 4 0,-69 239 0,-54 389 538,80-2-1959,83 9 1498,40-359 849,1 36 3511,-5-479-10762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31 177 1584,'-31'-11'5607,"36"6"-5239,3-3-227,1 1-1,0 0 0,0 1 0,0 0 0,1 0 0,0 1 1,14-6-1,155-68-1752,-158 65-543,-2 2 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2004,'0'0'6683,"6"-6"-6116,7-6-158,-1-1-1,-1 0 0,0-1 1,-1 0-1,15-29 0,-12 17 258,0-2 0,-2 0 0,10-38 0,-15 37-21,-5 27 164,-5 8-731,-1 1-47,1 1-1,0-1 1,1 1-1,-1 0 1,2 0-1,-1 0 1,-2 16-1,3 9 18,1-1-1,2 1 1,1 0-1,2-1 1,12 53 0,-12-70-226,-2 0 1,1 0-1,-2 0 1,0 0-1,-2 28 1,1-41 142,-1 0 0,1 0 0,-1 0 0,1-1 0,-1 1 0,1 0 0,-1-1 0,0 1 0,0-1 0,0 1 0,0-1 0,0 1 0,0-1-1,-1 1 1,1-1 0,0 0 0,-1 0 0,-2 2 0,0 0-17,-1-1 0,1 0-1,-1 0 1,-9 2 0,1 0-45,11-4 84,0 1 1,-1-1 0,1 0 0,0 1 0,0-1-1,0 0 1,0 0 0,-1-1 0,1 1-1,0 0 1,0-1 0,0 1 0,0-1-1,-4-1 1,4 1 24,-2-1-21,12-1-75,130-48-2156,-93 31-3239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1340,'0'0'869,"-9"3"-80,0 0-519,-1 1-1,0 0 1,1 0-1,0 1 1,0 0-1,-10 8 0,11-6-7,0 0-1,0 0 1,1 1 0,-1 0-1,2 1 1,-1-1-1,1 1 1,-5 10-1,9-13-145,-1 0 0,1 1 0,0-1-1,0 0 1,1 1 0,0-1 0,0 1 0,0 0 0,1-1-1,0 1 1,1 0 0,-1-1 0,1 1 0,2 8-1,4 5 143,0 1 0,11 20 0,-10-23 60,0 1 0,7 24-1,-15-41-267,1 1-1,-1 0 1,0-1-1,0 1 1,0 0-1,0-1 1,0 1-1,-1 0 0,1-1 1,-1 1-1,1 0 1,-1-1-1,0 1 1,0-1-1,0 1 1,-1-1-1,1 0 1,0 0-1,-1 1 0,0-1 1,1 0-1,-3 2 1,-4 3 54,-1 0 0,1 0 1,-1-1-1,-11 6 0,4-2 31,-8-1-10,16-7-198,6-1-139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1732,'0'0'4539,"2"5"-4122,6 23 171,-4-10 80,12 26 1,-15-40-616,1 0 0,0 0 0,1 0 0,-1-1 0,1 1 0,-1-1 0,1 0 0,0 0 0,1 0 0,-1 0 0,0 0 0,1-1 0,-1 1 0,1-1 0,0 0 0,0 0 0,5 2 0,-6-4-56,1 0-25,1-1 14,-1-1 1,1 1 0,-1-1 0,0 0 0,1 0-1,-1 0 1,0-1 0,0 1 0,0-1 0,-1 0 0,1 0-1,5-7 1,30-33 584,-37 40-440,0 1 38,-1 2-158,-1 0 1,0-1-1,0 1 0,0 0 0,0-1 1,0 1-1,0 0 0,1 0 0,-1 0 1,0-1-1,0 1 0,0 0 0,1 0 0,-1 0 1,0-1-1,0 1 0,0 0 0,1 0 1,-1 0-1,0 0 0,0 0 0,1 0 0,-1-1 1,0 1-1,1 0 0,-1 0 0,0 0 1,0 0-1,1 0 0,-1 0 0,0 0 0,0 0 1,1 0-1,-1 0 0,0 0 0,1 1 1,-1-1-1,0 0 0,0 0 0,1 0 1,-1 0-1,0 0 0,0 0 0,1 1 0,-1-1 1,19 30 130,-15-21-123,1-1 0,0 0 1,0 0-1,1 0 0,0-1 0,1 1 1,0-1-1,0-1 0,11 9 0,-12-11-19,-1-1-1,1 0 0,0 0 1,1 0-1,-1 0 1,0-1-1,1 0 0,0-1 1,-1 1-1,1-1 1,0 0-1,0-1 0,7 0 1,-11 0-3,-1-1 0,0 0 0,1 1 0,-1-1 0,0 0 1,0 0-1,1 0 0,-1-1 0,0 1 0,0 0 0,0-1 1,0 1-1,-1-1 0,4-3 0,17-26 4,-17 22 0,-1-1 0,-1 1 0,1-1 1,-2 0-1,1 0 0,-1 0 0,0-13 0,0-3 41,-3-44-1,-6 1 307,6 66-290,1 0 6,-2-2-80,2 9 268,0 2-250,0 3 6,0 1 0,0-1-1,1 1 1,1-1 0,0 0-1,4 12 1,12 25 7,2-1 1,41 67-1,-27-43-16,-8-13 4,-8-22 37,-13-29-16,-4-3 111,-6-2-148,-41 4 42,13 0-15,21-2-32,-10 2-191,14-4-6012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1176,'0'0'2488,"-1"-3"-1858,3 43 3293,2 20-3650,-1-14 163,13 61 0,-4-35-50,-11-65-241,0 0 1,0 0-1,1-1 1,5 13 1682,-3-26-1572,12-22-6,-15 28-225,0 0 0,-1 0 0,1 0 0,0 0 0,0 0 0,-1 0 0,1 0 0,-1-1 0,1 1 0,-1 0 0,0 0 0,1-1 0,-1 1 0,0 0 0,0-2 0,1-11 307,0 4-211,1 0 0,1 1 1,0-1-1,0 1 0,1-1 0,6-10 0,-8 16-90,1 0-1,-1 0 1,0 1-1,1-1 0,0 1 1,0 0-1,0-1 1,0 2-1,0-1 0,1 0 1,-1 0-1,1 1 1,0 0-1,0 0 0,0 0 1,0 0-1,0 1 1,5-2-1,-7 3 50,4 0-22,-1 1-44,1 0 0,0 0 0,-1 1 0,1-1 0,0 1 0,-1 0 1,0 1-1,1-1 0,8 7 0,-1 1 32,0 1-1,0 1 1,-1-1 0,12 17 0,-19-21-165,1 1 0,-1-1 0,-1 1-1,1 0 1,-1 0 0,-1 1 0,1-1 0,-1 1 0,1 10 0,8 17-6821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4 419 952,'0'0'1886,"1"-2"-1059,3-6-70,-3 6-61,1 0-64,67-57 2467,-64 54-2917,0-1 0,0 0-1,0 0 1,4-9 0,-4 8-42,-4 6-100,-1 0-1,1-1 0,-1 1 1,1 0-1,-1-1 1,1 1-1,-1-1 1,0 1-1,0-1 0,0 1 1,1-1-1,-2 1 1,1-1-1,0 1 0,0 0 1,0-1-1,-1 1 1,1-1-1,0 1 1,-1-1-1,0 1 0,1 0 1,-2-2-1,1 1-85,0-2 161,-2 3-6,-28-3 166,28 4-204,-3 4-24,-2 1-15,0 0 0,0 1 0,-8 8 0,13-11-14,0 0-1,1-1 1,0 1-1,-1 0 1,1 0-1,0 1 1,1-1-1,-1 0 1,0 0-1,1 1 1,0-1-1,0 1 1,0 0-1,-1 6 1,2-6-13,0-1 0,0 0 1,0 1-1,0-1 0,1 0 0,-1 0 1,1 0-1,0 1 0,0-1 0,0 0 1,1 0-1,-1 0 0,0-1 0,1 1 1,0 0-1,0 0 0,0-1 0,3 4 1,3 0-11,0 0-1,1 0 1,-1-1 0,1 0-1,0 0 1,1-1 0,-1 0 0,1-1-1,0 0 1,0 0 0,0-1 0,0-1-1,0 1 1,0-2 0,11 0 0,-14 0-1,-1 0 0,0-1 1,0 0-1,1 0 0,-1-1 1,0 0-1,0 0 1,0 0-1,-1-1 0,1 0 1,0 0-1,-1 0 0,0-1 1,0 1-1,0-1 0,0-1 1,-1 1-1,1-1 1,-1 0-1,0 0 0,-1 0 1,1 0-1,-1 0 0,0-1 1,3-8-1,0-4 41,0-1-1,-2 0 1,0 0-1,-1 0 1,-1 0-1,-1 0 1,-1-24-1,-19-131 1473,18 169-1418,-3-7 127,2 11-102,0 7 585,-2 12-655,1 0 1,1 0-1,0 24 0,4-4-100,1 0 0,12 53 0,3-23-3027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6 245 944,'-2'-2'923,"2"0"-767,-1 1 0,0-1 0,1 1 0,-1-1 0,1 0 0,0 1 0,-1-1 0,1 0-1,0 1 1,0-1 0,0 0 0,0 0 0,0 1 0,1-1 0,-1 0 0,0 1 0,1-1 0,0 0 0,-1 1 0,1-1 0,0 1 0,-1-1 0,1 1 0,0-1 0,0 1 0,0 0 0,0-1 0,2 0 0,3-5 84,0 1-1,0 0 1,1 1 0,13-10 0,142-77 388,-48 41-4303,-77 37 1733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93 2020,'-4'-1'1134,"-67"-38"6002,69 38-6522,2 1-581,0 0 0,0 0 0,-1 0 0,1 0 0,0 0 0,0 0 0,-1 0 0,1 0 0,0 0 0,0 0 0,-1-1 0,1 1 0,0 0 0,0 0-1,-1 0 1,1 0 0,0 0 0,0 0 0,0-1 0,-1 1 0,1 0 0,0 0 0,0 0 0,0-1 0,0 1 0,0 0 0,-1 0 0,1 0 0,0-1 0,0 1 0,0 0-1,0 0 1,0-1 0,0 1 0,0 0 0,0-1 0,2-10 1220,6-5-658,-2 11-373,1 2-137,0 1 0,0 0 0,0 0 0,1 1 0,-1-1 0,0 2 0,14-1 0,-18 1-61,1 0-1,0 0 1,-1 1-1,1 0 0,-1-1 1,1 1-1,-1 0 1,1 1-1,-1-1 0,0 0 1,0 1-1,1 0 1,-1 0-1,0 0 0,-1 0 1,1 0-1,0 1 1,2 2-1,-3-1-8,1-1 0,-1 1 0,0 0 0,-1 0 0,1 0 0,-1 0 0,1 0 0,-1 0 0,0 0 0,-1 1-1,1-1 1,-1 6 0,0-2-3,0 0-1,-1 0 0,0 0 1,0 0-1,-4 9 0,-8 22 0,-3-2 0,-1 0 1,-1-1-1,-25 35 0,40-66-32,0 0 0,0 1 0,0-1 0,1 0 0,-2 7-1,8-11-94,1 0 65,-3-1 27,-1 1-1,1-1 1,0 0-1,-1 0 1,1 1-1,0-1 1,0-1-1,-1 1 0,1 0 1,0 0-1,-1-1 1,1 1-1,2-1 1,160-34-1742,-21-5-890,-83 19-2336,-45 16 2527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13 1424,'0'0'3395,"0"-2"-2660,0 1-625,0 1-1,0 0 1,0-1 0,0 1 0,0-1-1,0 1 1,0 0 0,0-1 0,0 1-1,0 0 1,0-1 0,0 1 0,0 0 0,-1-1-1,1 1 1,0 0 0,0-1 0,0 1-1,-1 0 1,1-1 0,0 1 0,0 0-1,-1 0 1,1-1 0,0 1 0,0 0-1,-1 0 1,1 0 0,0-1 0,-1 1 0,1 0-1,0 0 1,-1 0 0,1 0 0,0 0-1,-1 0 1,1-1 0,-1 1 0,1 0-1,0 0 1,-1 0 0,1 0 0,0 0-1,-1 1 1,-19 1-776,17-1 1095,-9 2-199,-65 43 586,75-44-792,0-1-1,1 1 1,-1 0-1,0 0 0,0 0 1,1 0-1,-1 0 1,1 0-1,0 0 0,0 1 1,0-1-1,0 0 1,0 1-1,0-1 0,1 1 1,-1-1-1,1 1 1,-1-1-1,1 1 1,0-1-1,0 1 0,1 4 1,0-2-4,0 1 0,0-1 1,1 0-1,0 1 0,0-1 0,0 0 1,0 0-1,6 7 0,31 42 103,-22-32-41,15 25 0,-30-44-64,-1 0 0,1 0 1,-1 0-1,0 0 0,0 0 0,0 1 0,0-1 0,-1 0 0,1 1 0,-1-1 0,0 1 0,0-1 0,0 0 0,-1 7 0,-1-5 4,1 0 1,-1 1 0,0-1 0,0 0 0,-1 0-1,0 0 1,1 0 0,-6 5 0,-1 2-49,-1-1 0,-1-1-1,0 1 1,-1-1 0,-18 11 0,28-19-272,-1-1-617,-8 3 272,8-3-200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1632,'0'0'5163,"2"3"-4782,2 2-179,0 0 1,0 0-1,-1 1 1,0-1-1,0 1 0,-1 0 1,1-1-1,1 9 1,14 60 1153,-16-68-1272,-1 1 2,0 0 1,1 0 0,0 0 0,0 0-1,1-1 1,0 1 0,0-1-1,1 1 1,-1-1 0,1 0 0,7 8-1,-9-13-75,-1-1-1,0 1 1,0-1-1,0 0 0,0 1 1,1-1-1,-1 0 1,0 0-1,0 1 1,1-1-1,-1 0 0,0 0 1,0-1-1,1 1 1,-1 0-1,0 0 0,2-1 1,15-5 46,-18 6-58,13-5 18,-1-1 1,0 0 0,0-1-1,0 0 1,-1-1 0,0-1-1,-1 1 1,13-15 0,-23 23-19,22-19 13,-10 9 6,0-1 0,-1-1 0,11-13 0,-21 24 44,3 3-72,0 0 10,-3-2 0,1 1 0,-1-1 0,0 1 0,1-1-1,-1 1 1,0-1 0,0 1 0,0 0 0,1 0 0,-1 0-1,0 0 1,0 0 0,0 0 0,1 2 0,3 5-3,-1-5 9,2 2-4,-4-4-19,1 0 15,8 3 4,-8-3 2,1-3 2,12-4-6,-13 4 1,-1-1-1,1 1 1,-1-1-1,1 0 0,-1 1 1,0-1-1,0 0 0,0 0 1,-1 0-1,1-1 0,-1 1 1,0 0-1,1-4 1,0 3 1,0-3 2,0 0 1,0-1 0,-1 1 0,1-1-1,-2 0 1,1-10 0,1-14 38,-3 16-6,1 14 22,-3 9-55,0 0-3,1-5-1,1 0 0,0 0 0,-1 1 0,1-1 0,0 1 0,1-1 0,-1 1 0,0 0 0,1-1-1,-1 5 1,-4 35 10,3-11-36,2-28 6,0 0 0,2 8 8,-1-8 4,0-1 8,8 6 1,6 0-2,126 41-58,-133-47 65,-1 1 0,0 0-1,0 1 1,0 0 0,0 0 0,-1 0-1,12 10 1,-17-13 15,2 15 27,-2-13-6,-4 2-32,0 0-5,-1-1 0,0 1-1,0-1 1,0 0 0,-1 0 0,1 0 0,-1-1 0,0 0 0,0 1-1,0-2 1,-1 1 0,1-1 0,-7 3 0,-2 0 2,8-3-2,-1 0 1,1 0 0,-1 0-1,1 0 1,-1-1-1,0-1 1,-7 1 0,-39-5-395,50 4 90,2-2 209,0 1-1,0 0 0,0 0 0,0 0 0,0 0 1,0 0-1,0 0 0,-1 0 0,-1 0 0,1-1-653,1-2-766,0-8-1123,0 8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24575,'4'0'0,"1"1"0,-1 0 0,1 0 0,-1 0 0,0 1 0,0-1 0,1 1 0,-1 0 0,-1 1 0,1-1 0,0 1 0,6 5 0,3 3 0,23 26 0,-2 3 0,48 72 0,-67-87 0,-1-1 0,-2 1 0,0 1 0,14 50 0,-22-60 0,-1-4 0,0 0 0,0 0 0,2-1 0,-1 1 0,8 10 0,-11-19 0,0-1 0,0 0 0,1 0 0,-1 0 0,1-1 0,0 1 0,0 0 0,-1-1 0,1 1 0,0-1 0,0 1 0,0-1 0,1 0 0,-1 0 0,0 0 0,0 0 0,1 0 0,-1 0 0,1-1 0,-1 1 0,0-1 0,1 0 0,-1 1 0,1-1 0,-1 0 0,1-1 0,-1 1 0,1 0 0,-1-1 0,0 1 0,4-2 0,2-2 0,0 0 0,0-1 0,0 1 0,-1-2 0,0 1 0,0-1 0,0 0 0,9-11 0,6-5 0,54-41 0,2 4 0,119-68 0,3-1 0,-166 102 0,40-38 0,25-18 0,-87 74-1365,-2 3-5461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1288,'0'0'926,"1"5"-72,4 98 3782,9-31-2973,-14-70-1517,0-2-139,0 1 1,0-1-1,0 0 1,0 0-1,1 1 1,-1-1-1,0 0 1,0 0-1,0 1 1,0-1-1,0 0 1,0 0-1,0 1 0,1-1 1,-1 0-1,0 0 1,0 0-1,0 1 1,0-1-1,1 0 1,-1 0-1,0 0 1,0 0-1,1 0 1,-1 1-1,0-1 1,0 0-1,1 0 1,-1 0-1,0 0 0,0 0 1,1 0-1,-1 0 1,0 0-1,1 0 1,13-1 213,4-6-109,-4 1-61,0-1 0,0-1 1,0 0-1,-1 0 0,-1-2 1,13-10-1,-12 9 63,-12 10-99,0 0 1,0 1 0,0-1-1,0 1 1,0-1 0,0 1-1,0-1 1,0 1 0,1-1 0,-1 1-1,0 0 1,0 0 0,0 0-1,0 0 1,0 0 0,1 0-1,-1 0 1,0 0 0,0 0-1,0 0 1,0 0 0,2 1 0,0 1 1,-1-1 1,0 0 0,0 0-1,1 1 1,-1-1 0,0 1-1,0 0 1,0-1 0,-1 1-1,4 3 1,13 19 65,-5-5-34,2-1 0,0-1 0,18 16-1,-28-28-44,1-1 0,0 1 0,0-1 0,0-1 0,1 1-1,-1-1 1,1 0 0,-1-1 0,1 1 0,0-1 0,0-1-1,0 1 1,0-1 0,10 0 0,-12-1-23,1 0 0,0 0 1,0-1-1,-1 1 0,1-1 0,0-1 0,-1 1 1,1-1-1,-1 0 0,0 0 0,1-1 0,-1 1 1,0-1-1,-1 0 0,1-1 0,0 1 0,-1-1 1,0 0-1,0 0 0,0 0 0,0-1 1,-1 1-1,1-1 0,-1 0 0,0 0 0,-1 0 1,1 0-1,-1 0 0,0-1 0,1-6 0,0-27-53,-3 38 71,0 0-1,0 0 0,0 0 1,0 0-1,0 0 0,0 0 0,-1 0 1,1 0-1,0 1 0,-1-1 1,1 0-1,0 0 0,-1 0 1,1 1-1,-1-1 0,1 0 0,-1 0 1,0 1-1,1-1 0,-2 0 1,0-1-5,2 1 2,-1 0 0,0-1 0,1 1 0,-1 0-1,0 0 1,0 0 0,0 0 0,0 0 0,0 0 0,0 1 0,0-1 0,0 0 0,0 0-1,0 1 1,0-1 0,0 0 0,0 1 0,-1-1 0,1 1 0,0 0 0,-1-1 0,1 1 0,0 0-1,-2 0 1,-14 2-10,16-2 14,0 0-1,0 0 0,1 0 0,-1 0 1,0 1-1,0-1 0,0 0 0,0 1 1,0-1-1,0 1 0,0-1 1,1 1-1,-1-1 0,0 1 0,0 0 1,1-1-1,-1 1 0,0 0 0,1-1 1,-2 2-1,1 0-2,0-1 0,-1 0-1,1 1 1,0-1-1,-1 0 1,1 1-1,0-1 1,0 0-1,0 1 1,0 0-1,0-1 1,0 1-1,0 0 1,1-1 0,-1 1-1,1 0 1,-1 0-1,1-1 1,0 1-1,-1 0 1,1 0-1,0 0 1,0 0-1,1-1 1,-1 1-1,0 0 1,0 0-1,1 0 1,1 3-1,-1-2-16,0 0 0,1 0 0,0 0 0,0 0 0,0-1 0,0 1 0,0 0 0,0-1 0,1 0 0,-1 1 0,1-1 0,0 0 0,0 0 0,3 2 0,2 0-10,0-1 0,0 0 0,1 0 0,-1-1 0,1 0 0,-1 0 0,1-1 0,0 0 0,-1-1 0,1 0 0,0 0 0,-1-1 0,1 0 0,0 0 0,-1-1 0,1 0 0,-1 0 0,0-1 0,0-1 0,10-4 0,-14 5 54,-1 1 1,0-1 0,0 0-1,0 0 1,0 0-1,0 0 1,-1 0 0,1-1-1,-1 1 1,0-1-1,0 1 1,0-1 0,1-5-1,1-3 131,0 0-1,3-24 1,-5 19-24,-2 0 1,0-1-1,-1 1 0,-1 0 0,-3-18 1,-2-9 217,5 29 52,-1 0 1,-1 1-1,-8-22 1,11 34 244,0 11-555,0 23-23,0 1 1,3 0-1,0 0 0,2-1 0,2 1 0,1-1 0,16 47 1,-16-60-255,1 1 0,1-1 0,23 34 0,-31-51-220,12 13-632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161 418 6169,'0'0'-290,"-5"-6"89,-6-6 319,0 0-1,-1 2 1,-1-1 0,0 1-1,-18-10 1,22 15 164,1-1 1,1 1-1,-1-1 1,1-1-1,0 1 1,-7-9-1,13 14-253,1 1-1,-1-1 0,1 0 1,0 0-1,-1 0 0,1 1 1,0-1-1,-1 0 0,1 0 1,0 0-1,0 0 0,0 0 1,0 1-1,0-2 0,0-1 43,2-4 136,7-5-124,0 1 1,1 0-1,0 1 0,1 0 1,0 1-1,0 0 0,17-9 1,98-50-185,-107 58-8,109-50-1513,-73 36-1467,-29 12 1015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28 103 856,'-1'-1'967,"-8"-6"1421,8 5-1714,-8-5 2668,7 5-3030,-2-1-337,4 3 95,0 0 1,0-1-1,-1 1 1,1 0 0,0 0-1,0-1 1,0 1-1,0 0 1,0-1-1,0 1 1,-1 0-1,1-1 1,0 1-1,0 0 1,0-1-1,0 1 1,0 0 0,0-1-1,0 1 1,0 0-1,1-1 1,-1 1-1,0 0 1,0-1-1,0 1 1,0 0-1,0 0 1,0-1-1,1 1 1,-1 0 0,0-1-1,0 1 1,8-8 93,-1 0 0,1 1 1,0 0-1,1 1 0,0-1 0,15-7 1,6 1 217,-27 12-112,0 5-187,9 11-12,-12-15-69,0 1 0,1-1 0,-1 0 0,0 0 0,0 1 0,1-1 0,-1 0 0,0 1 1,0-1-1,0 0 0,0 1 0,0-1 0,1 0 0,-1 1 0,0-1 0,0 0 0,0 1 0,0-1 0,0 1 0,0-1 1,0 0-1,0 1 0,0-1 0,-1 1 0,-7 60 50,4-39-11,1-1 0,1 0-1,1 24 1,1-37-34,1-1 0,0 1 0,1-1 0,-1 0-1,1 0 1,1 0 0,-1 0 0,1 0 0,0 0 0,1-1 0,0 1-1,0-1 1,6 7 0,44 49-87,-51-58 66,5 17-3,-8-17 11,-1-2-2,1 0-51,-3 2-89,1-1 75,2-1 43,-1-1-1,1 0 1,-1 0-1,0 0 1,1 0-1,-1 0 0,0 0 1,0 0-1,0 0 1,0 0-1,0 0 1,0 0-1,0-1 1,0 1-1,0 0 1,-2 0-1,-50 29-1729,12-11-2731,22-10 1825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1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33 639 1296,'0'0'728,"-2"1"-46,-8 2-73,8-2 995,0-1-1159,-10 4 625,8-2 395,7-1 148,551-48-671,-383 30-784,433-76 196,-364 50-229,475-62 123,-692 102-245,77-11 18,239-22 11,-186 23 5,-83 5-27,215-29-7,-224 28-4,148-20 9,-84 21 10,12-9-46,-42 4 56,106-9-18,-168 20-20,-6-1 8,-13 0 0,57-3 4,97-16 26,-164 22-24,21-3 24,34-7 0,-52 8-146,-7 2 140,0 0 0,1 0 0,-1 0 1,0 0-1,0 0 0,0 0 0,0 0 0,0 0 0,1 0 0,-1 0 0,0 0 0,0 0 0,0 0 0,0 0 0,0 0 0,1 0 0,-1 0 0,0-1 0,0 1 0,0 0 0,0 0 0,0 0 1,0 0-1,0 0 0,1 0 0,-1 0 0,0 0 0,0-1 0,0 1 0,0 0 0,0 0 0,0 0 0,0 0 0,0 0 0,0-1 0,0 1 0,0 0 0,0 0 0,0 0 0,0 0 0,0 0 1,0-1-1,0 1 0,0 0 0,0 0 0,0 0 0,0 0 0,0 0 0,0-1 0,0 1 0,0 0 0,0 0 0,0 0 0,0 0 0,-1 0 0,1 0 0,0-1 0,0 1 0,0 0 0,0 0 1,0 0-1,0 0 0,0 0 0,-1 0 0,1 0 0,0 0 0,-101-51 585,98 50-534,0-1 10,-26-11 177,27 13-99,-1-2-86,-15-7 240,17 8-197,4 1-27,39 15-29,58 26-16,-84-30 53,-5-4 61,-16-1-139,-26 22-156,-63 44 1,-14 11-1397,13 3-4643,67-61 2945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1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1192,'0'0'6586,"-2"1"-6467,-3 1-290,5-2 224,0 0 0,0 1 0,0-1 1,0 0-1,0 0 0,0 0 0,-1 0 0,1 0 1,0 0-1,0 0 0,0 0 0,0 0 1,0 1-1,0-1 0,0 0 0,0 0 0,-1 0 1,1 0-1,0 0 0,0 0 0,0 1 1,0-1-1,0 0 0,0 0 0,0 0 0,0 0 1,0 0-1,0 1 0,0-1 0,0 0 1,0 0-1,0 0 0,0 0 0,0 0 0,0 1 1,0-1-1,0 0 0,0 0 0,1 0 1,-1 0-1,0 0 0,0 1 0,0-1 1,0 0-1,0 0 0,0 0 0,0 0 0,0 0 1,0 0-1,1 0 0,-1 0 0,0 0 1,0 1-1,0-1 0,18 8 48,27 10 0,23 9 52,-65-26-143,209 116 573,166 105 96,-169-135-490,-169-71-165,318 93 124,-223-73-113,140 58 0,-216-71-16,61 29-40,-66-26 49,1-2 1,91 27 0,49-4 20,-103-27-37,-19-5 7,-17-3-5,66 22 0,100 58-28,-107-42 38,36 18 10,46 18 2,96 14-42,54 22 60,-174-70-44,-59-20 6,-102-29-3,24 11 2,-27-11-16,33 17 4,0 0-14,-7-5 23,6 0 11,-7-3-17,-1 1 1,57 32-1,-37-19 26,-51-25-24,22 12 110,-22-11-39,6 2 144,1 1 28,-9-5-235,0 0-1,0 0 0,0 0 0,0 0 1,0 0-1,0 0 0,-1 0 1,1 0-1,0 0 0,0 0 0,0 0 1,0 0-1,0 0 0,0-1 1,0 1-1,0 0 0,0 0 0,0 0 1,0 0-1,0 0 0,0 0 1,0 0-1,0 0 0,0 0 0,0-1 1,0 1-1,0 0 0,0 0 1,0 0-1,0 0 0,0 0 0,0 0 1,0 0-1,0 0 0,0-1 1,0 1-1,0 0 0,0 0 0,0 0 1,0 0-1,0 0 0,0 0 1,0 0-1,0 0 0,0 0 0,0 0 1,1-1-1,-1 1 0,0 0 0,0 0 1,0 0-1,0 0 0,0 0 1,0 0-1,0 0 0,0 0 0,0 0 1,0 0-1,1 0 0,-1 0 1,0 0-1,0 0 0,0 0 0,0 0 1,-12-23 286,-2 0 0,-1 1 0,-23-28 0,-9 0 587,46 48-700,0 1-178,1 0-1,-1 0 1,0 0 0,1 0-1,-1 0 1,0 0 0,1 0-1,-1 0 1,0 0 0,0 0-1,-2-1 1,3 1 0,-3-1 157,-2-4-141,5 4-2,3 5 129,2 2-145,1 0-4,1 1 1,-2 0-1,1 1 0,-1 0 0,0-1 0,0 2 0,4 8 0,3 20 38,-12-26-48,-4 1-32,0-1-1,0 1 0,-1-1 0,0 0 1,0 0-1,-1 0 0,-1-1 1,-9 11-1,3-7-287,0 0 0,0-1 0,-2 0 0,1-2 0,-23 14 0,3-6-3279,-54 21 0,42-22-185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2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1203 1268,'0'0'1434,"-3"1"-838,-18-1 4788,16 0-5756,2 0 1748,11-1-1200,162-37 633,158-31-28,170-30-294,-202 22-402,-10 5-8,-97 27-22,137-46 6,-291 81-59,162-47 21,201-60 4,-314 96-21,64-17 12,63-15-9,-54 18 9,-34 4-32,-103 26 13,86-25 16,-15 8-10,-63 17-3,46-16 0,-57 15-1,4-2 5,41-10-1,-27 7 108,-32 11 11,1-1-58,44-15 235,-46 15-237,2 0-34,60-19 85,-61 19-105,0 0-5,27-9 19,-27 9-19,5 0 2,-4-2-7,24-5 15,46-12-18,-71 20-11,0-2-2,3 0 13,32-11 76,-35 12-65,-1 0-5,0 0 0,1 0 0,-1-1 0,0 1 0,0-1 0,0 1 0,0-1 0,3-3 0,-3 3-1,0 1 152,-6-6-136,-10-18 17,13 22-23,-1 1 0,1 0 0,-1 0 0,0 0 1,0 0-1,0 0 0,0 0 0,0 1 0,0-1 1,0 1-1,0-1 0,-1 1 0,1 0 0,-3-1 0,2 1 2,-28-17 364,29 16-264,-5 0 38,-1-1 0,2 0 0,-1 0 0,-7-4 1,9 4-148,3 2 283,11 3-267,6 2-12,32 5 59,-44-8-30,0 0 11,7 2-5,-2 1 102,-1-2 0,1 1 0,10 1 0,-9 9 165,-13-2-288,-3 5-50,-1 0 0,-1-1 1,0 0-1,-13 16 1,1-7-684,-1 0 0,-44 34 1,-16 5-5466,45-40 2526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2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 1092,'0'0'1365,"-3"-1"-782,-11-3 3737,12 9-4027,2-1-204,-1-3-51,1 0 0,0 1 0,0-1-1,-1 0 1,1 1 0,-1-1 0,1 0-1,-1 1 1,0-1 0,1 0 0,-1 0 0,-1 2-1,5 2 255,8 11-66,1-1 1,1 0-1,0 0 1,1-2-1,22 18 0,89 58 664,-81-59-622,45 31 464,163 83 0,-147-92-505,-40-19-64,107 38 1,333 69 195,-279-86-246,-72-15-75,-99-24-4,64 28 0,-6-2-13,-91-33-16,143 39 22,-6-15-6,183 54 19,-123-23-9,16 5-50,-38-11 34,-117-35-4,105 23 9,-51-15-15,-5-2 32,6 0-18,-42-5-23,30 8 8,-110-28-12,-1 0 1,22 2-1,-26-5 11,4 0 7,42 11 12,-5-1 266,-40-23-275,-8 11 37,-3-5-20,1 2-25,-1-2 26,-1 0 0,1 0-1,-1 0 1,0 0 0,-6-8 0,-32-36 622,-7 4 474,46 45-993,-10-10 222,7 6-174,7 7 248,20 26-410,-21-25-17,1-1 0,-1 1-1,0-1 1,0 1 0,0-1 0,0 1 0,0 0 0,0-1-1,0 1 1,0 0 0,0 0 0,-1-1 0,1 1 0,-1 3 0,2 2 4,-1-3-4,0 0 0,0 0 0,-1 0 0,1 0-1,-1 0 1,0 0 0,0 0 0,0 0 0,-1 0 0,1 0 0,-1 0 0,0 0 0,-2 6 0,-1-2-25,1 0 1,-1-1-1,0 1 1,-1-1-1,-5 7 1,-1-1-249,0 0 0,-1-1 0,0-1 0,-1 0 0,-17 11-1,-2-2-3197,-42 21-1,26-18-582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3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22 892,'0'0'455,"2"-1"-266,30-19 6852,-20 37-6740,-9-14-142,-3 0 2,10 134 1072,12 193-203,-14-238-708,28 127 0,54 181 380,-43-210-474,17 33-46,-51-184-151,7 19 35,42 82 0,40 49 31,44 94 112,-132-251-202,5 16 95,3-1 1,32 52 0,-36-72-70,1-1 1,1-1 0,2-1 0,0-1 0,39 32-1,243 148 148,-78-58-92,110 116-16,-191-144-51,191 170 54,-209-175-51,-73-69 2,2-2 1,70 39 0,-86-58-21,68 27 0,50 8-37,-157-56 30,307 79 44,-148-43-8,-8 8-11,33 8 22,-12-13-47,18 4 84,-188-44-81,365 106 556,-319-91-539,172 35 48,-204-46-65,-12-3-8,15 2 9,1 1 0,-1 1 0,25 10 0,-40-13 2,3 1-7,-1-1-1,1 1 1,-1 0 0,11 7-1,-6-4 8,111 31 2,5 0 21,-102-27-24,-17-5 5,-1-1 1,-5-2 7,-1-1-6,8 4 16,-7-3 19,0-1-24,26 12 38,-26-12-43,0 0 0,30 8 60,-30-9-32,1 1-26,29 5 144,-30-5 21,0-1-133,8 4-9,-9-3 1968,-2-6-1843,0-16-10,0 16-16,-2-1-8,-66-110 1839,67 114-1916,-11-18 521,7 10 413,8 12-989,3 4 8,0 0 0,1 0 1,-2 1-1,1 0 0,-1 0 0,7 12 0,-5-1 11,-1-1 0,0 1 0,-2 0 0,5 28 0,-8-39 1,-1-6-19,0 0-1,1 0 0,-1 1 1,0-1-1,0 0 1,0 1-1,0-1 1,0 0-1,0 1 0,-1-1 1,1 2-1,-3 8 26,2-6-23,0-1 0,-1 1 0,0 0 1,0-1-1,0 1 0,0-1 0,-1 0 0,0 0 0,0 0 0,0 0 0,-7 7 0,3-5-39,0 0-1,0 0 0,-1-1 1,0 0-1,-16 7 0,1-3-444,-1-1 0,0-1 0,-48 7 0,-24-5-4439,72-7-466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4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413 126 856,'0'0'3060,"-1"-1"-2880,1 0 1,0 0 0,-1 0 0,1 0-1,0 0 1,0 0 0,0 0 0,0 0-1,0 0 1,0 0 0,0-2 0,17-39 1962,-3 10-1107,-12 30-868,-1-2 34,1 1-1,-1 0 0,1-1 1,-1 0-1,0 1 1,0-1-1,0-4 1,-1 8-223,1-3 522,-7 10-447,-49 75 326,-65 126-1,76-127-162,14-21-69,2 1 0,3 1-1,3 2 1,-18 81 0,-27 267 303,50-222-271,17-98-83,1-25-41,6 195 101,20 0-25,-26-252-125,18 263 97,-18-248-88,63 659 349,-13-415-104,57 153-14,-76-320-176,5-1 0,55 109 0,63 67 101,100 112-22,-46-102-81,-48-104 0,26 9-79,-162-167-4,160 155 76,-117-126-38,136 82 1,-162-111-16,8 4 4,1-2 0,2-3 0,1-2 0,0-3-1,61 14 1,76 0 3,-77-17-24,128 30 5,-162-33 16,82 4-1,80-8 16,-226-8-28,266 24-39,-142-9 9,192 36 45,-97 0-17,-217-48 10,49 15 17,-50-14-31,-5 0-8,15 1 12,-18-4-1,273 42-437,-243-40-161,55-1 1,-37-2-390,71 11 0,10 8-252,-9-7 593,-75-10 147,-19-2-219,0-2 0,0-1 0,41-9 1,-73 11 636,1-1 77,0 0 40,0 0-1,0 0 0,0-1 1,4-1-1,-3 0 11,-2 2 319,0 1-298,33-3 561,-33 2-59,0 0-415,8-3-25,-8 3 552,-2-1-569,0 0-83,0 2 34,0-1 1,-1 0 0,1 0-1,0 0 1,-1 0 0,1 0-1,-1 0 1,1 0 0,-1 0-1,0-1 1,1 1-1,-1 0 1,0 0 0,0 0-1,0 0 1,0 0 0,0-1-1,0 1 1,0 0 0,0 0-1,0 0 1,-1 0 0,1 0-1,0 0 1,-1-1-1,0 0 1,-4-7 233,0 0-1,0 1 0,-1-1 1,-1 1-1,1 1 1,-16-15-1,3 4 330,17 17-447,0-1-1,-22-16 527,22 16-432,0 0-133,2 2-120,0 0 0,0 0 0,0 0 0,0 0 0,1 0 0,-1 0 0,0 0 0,0 0 0,0 0 0,0 0 0,0 0 0,0 0 0,0 0 1,0 0-1,0 0 0,0 0 0,0 0 0,0 0 0,0 0 0,0 0 0,0 0 0,1 0 0,-1 0 0,0 0 0,0 0 0,0 0 0,0 0 0,0 0 0,0 0 0,0 0 0,0 0 0,0 0 0,0 0 0,0 0 0,0 0 0,0 0 0,0 0 0,0 0 0,0-1 0,0 1 0,0 0 0,0 0 0,0 0 0,0 0 0,0 0 0,0 0 0,0 0 0,0 0 1,0 0-1,0 0 0,0 0 0,0 0 0,0 0 0,0 0 0,0-1 0,0 1 0,0 0 0,0 0 0,0 0 0,0 0 0,0 0 0,0 0 0,0 0 0,0 0 0,11 3 162,-5-1-197,-1 1 1,0-1 0,0 1 0,10 7 0,23 21 49,-36-30-48,0 1 16,-1 0 5,0-1 0,0 1 0,0-1 0,0 1 0,-1 0 0,1-1 1,0 1-1,-1 0 0,1 0 0,-1 0 0,0-1 0,1 1 0,-1 0 0,0 0 0,-1 3 0,-3 1 30,-40 40 20,-69 57 1,50-47-326,-8 5-600,31-26-1091,1 0-4044,22-19 2204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1:3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20 1300,'0'0'4182,"1"-3"-3899,-2-14 5879,1 17-6118,-5 22-440,4-18 643,0 3-233,1-6-13,0-1 1,0 1 0,1 0-1,-1-1 1,0 1 0,0 0-1,0-1 1,0 1-1,0 0 1,0-1 0,0 1-1,-1 0 1,1-1 0,0 1-1,-1 1 1,0 4 1,-2 7-8,0 1 9,-10 62 50,-13 65-25,8-34-17,8-53-31,4-21 35,-9 103-76,11-82 62,0 3 12,3-55-13,0 21 2,1 8 14,-3 41-13,0-20-45,0-11 43,1-18 4,2 0-1,0 0 1,4 26-1,5 44-16,-4-44 9,-4-17 25,6 19-40,3 15 38,-9-56-10,4 28-12,0 22 9,-2-24-7,7 22 24,-10-56-33,0 1 4,-2 8 2,0-2 2,2-8 0,2 2 1,2 33-8,-3-1 10,0-25-13,-1-7-4,0 0 15,0 10 7,0-10 2,0 0-1,-1 11-1,1 81 7,0-92-11,0 0-21,0 8 23,0-8 0,-1-1-22,0 6 7,0-6-3,1 1 10,-1 6 14,1-7 8,-1 26 28,1-26-40,0 2-4,-1 54-9,0-55-4,1 12 8,-1-4 35,-1-1 24,-10-33-27,-9-16-50,20 37 18,0 0 6,-35-53 12,35 53 7,-1 0-2,-17-23 173,18 24-160,0-1 0,-20-32 501,-5-3 177,25 35-585,-2-3-121,2 4-2,3 3 10,13 16-10,-11-13 2,-1 2-6,0-1 1,0 1 0,7 9 0,2 0 3,-2 2 11,-9-17-10,0 1 0,3 7-16,-3-7 6,1 0 7,25 47 22,-26-47-10,0 0-18,2 4 0,-2-5 2,0 3 5,1-1 0,-1 1 0,0-1 0,1 1 0,2 3 0,-3-5 6,0 0-5,2 7-11,-2-6 6,3 10 10,-1-3 13,-3-10-23,0 0 1,0 1-1,0-1 0,0 0 0,0 1 0,0-1 0,0 0 0,0 0 0,0 1 0,0-1 1,0 0-1,0 1 0,0-1 0,0 0 0,1 0 0,-1 1 0,0-1 0,0 0 1,0 0-1,0 1 0,1-1 0,-1 0 0,0 0 0,0 0 0,0 1 0,1-1 1,-1 0-1,0 0 0,0 0 0,1 0 0,-1 0 0,0 1 0,0-1 0,1 0 1,-1 0-1,0 0 0,1 0 0,-1 0 0,0 0 0,0 0 0,1 0 0,-1 0 0,1 0 1,10-14-10,65-68-14,-11 19 14,-33 34 7,-2 3 11,-25 21-218,2-2 116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24575,'11'0'0,"-1"1"0,0 0 0,-1 1 0,1 0 0,0 1 0,0 0 0,-1 1 0,17 8 0,6 6 0,33 26 0,3 0 0,-14-12 0,1-2 0,86 32 0,-119-55-118,-11-4-21,0 0 1,-1 1-1,1 0 1,-1 1-1,0 0 1,0 0-1,-1 1 1,15 12-1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1:58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64 960,'0'0'1735,"1"-3"-1568,3-9 16,-3 9 1560,3-13-866,6-14 1320,-8 55-2193,-1-19 21,-1 0-21,1-1 1,-1 1-1,0-1 1,0 1-1,-1 7 1,0-7 0,2-3 14,0 11-16,-1-11-9,0 4-15,-1 4 43,2 2-28,-1-8 8,1 1 0,-1-1 1,-1 1-1,1-1 0,-3 10 0,-1 12-20,2-16 20,-6 40 46,7-41-48,-7 39 16,-9 57 4,17-103-20,-1 0 8,-7 53-28,8-54 13,-3 13 14,-3 63 15,4-68 213,-3-14 532,-3-17 115,7 20-1129,-15-40 851,15 39-525,-4-13 195,-3-7-25,8 20-186,-7-10 74,4 3-137,2 7 1447,-2 0-1427,2 2-18,0 0 1,1 0 0,-1 0 0,1 0 0,-1-1 0,1 1 0,-1 0-1,1 0 1,-1 0 0,1-1 0,-1 1 0,1 0 0,0-1-1,-1 1 1,1 0 0,-1-1 0,1 0 0,-3-5-10,0-5-15,14 36-5,-1 4 32,8 12-26,-17-39 25,0 0 2,2 5-2,-2-5-12,-1-1-11,0 0 20,1 1 1,-1-1-1,0 0 1,0 0-1,1 0 1,-1 1-1,1-1 1,-1 0 0,1 0-1,-1 0 1,1 0-1,1 1 1,10 22 22,-12-22-7,2 2-46,-2-4 27,0 0 0,0 0-1,0 1 1,0-1 0,0 0 0,0 0 0,0 1-1,0-1 1,0 0 0,0 0 0,0 0 0,0 1-1,0-1 1,0 0 0,0 0 0,0 1 0,1-1-1,-1 0 1,0 0 0,0 0 0,0 0 0,0 1 0,0-1-1,1 0 1,-1 0 0,0 0 0,0 0 0,0 1-1,1-1 1,-1 0 0,0 0 0,0 0 0,0 0-1,1 0 1,-1 0 0,0 0 0,0 0 0,1 0 0,-1 0-1,0 0 1,0 0 0,0 0 0,1 0 0,-1 0-1,0 0 1,0 0 0,1 0 0,-1 0 0,0 0-1,0 0 1,0 0 0,1 0 0,-1 0 0,0-1-1,14-9-408,0-1-1,-1 0 0,14-18 0,4-3-1125,-15 17-2432,-5 4 1666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2:0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55 1072,'4'-44'7148,"-4"41"-6905,1-3-355,-1 4 452,0 5 1441,-3 30-1775,3-25 4,-3 12 8,-1-2-4,3 11 3,0 10-10,10 136 19,0-62-6,-2-27-2,5 10-10,7 42 10,7 18 8,-12-23-6,-8-88-18,-3-16 4,9 35 0,-9-46 3,-1 1 0,-1 22 0,-1-3-12,2 43 33,-2-46-30,-2 2 5,-11 51 40,8-52-39,5-33-10,-1 0 8,0 9-1,-4 21 6,4-30-11,-3 12 3,4-12 0,-1 9-3,1-9 4,-1 0 2,-4 24 6,5-24-8,-1 0-14,1 1 24,-5 19 28,4-21 1823,-2 0-1614,2-2-228,1 1 0,0-1 1,0 0-1,-1 0 1,1 1-1,0-1 0,0 0 1,-1 0-1,1 0 1,0 1-1,0-1 0,-1 0 1,1 0-1,0 0 0,-1 0 1,1 0-1,0 0 1,-1 0-1,1 0 0,0 0 1,-1 0-1,1 0 1,0 0-1,-1 0 0,1 0 1,0 0-1,-1 0 0,1 0 1,0 0-1,-1 0 1,1 0-1,0 0 0,0-1 1,-1 1-1,1 0 1,0 0-1,-1 0 0,1-1 1,0 1-1,0 0 0,0 0 1,-1-1-1,1 1 1,-115-161 2486,114 159-2467,1 2-39,0-1 1,0 1 0,0-1 0,0 1 0,0-1 0,0 1 0,0 0 0,-1-1 0,1 1 0,0-1 0,0 1-1,0-1 1,-1 1 0,1 0 0,0-1 0,-1 1 0,1 0 0,0-1 0,-1 1 0,-6-9 111,-19-35 75,25 42-194,4 8-19,5 8 24,24 41 4,-16-27 21,-12-24-27,-1 1 0,1 0-1,-1 0 1,-1-1 0,3 7 0,5 7 12,-9-16-7,8 14 15,-8-14-16,1-1 1,-1 1 0,0-1-1,0 1 1,0 0-1,0 0 1,0-1 0,0 1-1,0 4 1,1-5-11,3 5-7,-4-4 3,0-1 11,4 7 3,-3-6 35,-1 0-38,3 8-8,-3-8 19,0 0-25,2 7 13,-2-7 50,3-3-37,6-3-20,0 0 0,0-1 0,-1 0 0,14-9 0,-5 0-746,-1 0 1,0-1-1,-1-1 0,27-34 1,-39 45 195,0-4-4408,5-7 1503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2:2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37 1032,'0'0'491,"-1"-2"24,-3-8-23,3 8 898,-9-12 1698,3 7-757,7 7-2305,0 0 0,0 0-1,0-1 1,0 1-1,0 0 1,0 0 0,0 0-1,0 0 1,0 0-1,0 0 1,0 0 0,0 0-1,0 0 1,0 0-1,0 0 1,0 0 0,0 0-1,0 0 1,0 0-1,-1 0 1,1 0 0,0 0-1,0 0 1,0-1-1,0 1 1,0 0 0,0 0-1,0 0 1,0 0-1,0 0 1,0 0 0,0 0-1,0 0 1,-1 0-1,1 0 1,0 0 0,0 1-1,0-1 1,0 0-1,0 0 1,0 0 0,0 0-1,0 0 1,0 0-1,0 0 1,0 0 0,0 0-1,0 0 1,0 0-1,-1 0 1,1 0 0,0 0-1,0 0 1,0 0-1,0 0 1,0 0 0,0 0-1,0 1 1,0-1-1,0 0 1,0 3-18,-1 10 74,1 0 0,1 15 0,45 312 997,-33-258-983,3 37 110,-8 141 519,-5-153-598,-2-70-95,-2 0 0,-8 52 0,-1 16 21,6-15-8,3-72-44,0 0 1,1 26-1,1-29 3,18 172 35,15 64 162,-32-240-197,1 25 29,0-6-33,-2-27-3,-1 0 9,1 18 13,1 3-5,8 38 0,-2-2 6,-5-30-19,-3-27-6,0-1 13,2 2-5,1 29-6,-3-19 13,4 21 25,-4-29-40,1 6 0,2 4 6,-3-13-9,0 0 9,1 28-12,-1-29 49,0 1-32,1 4-93,-1-7 104,0 0 0,0 0 0,0 1 0,0-1 0,0 0 0,0 0 0,0 0 0,0 0 0,0 0 0,0 1 0,0-1 0,0 0 0,0 0 0,0 0 0,0 0 0,0 0 0,0 0 0,0 1 1,0-1-1,0 0 0,0 0 0,0 0 0,0 0 0,0 0 0,0 0 0,-1 1 0,1-1 0,0 0 0,0 0 0,0 0 0,0 0 0,0 0 0,0 0 0,0 0 0,-1 0 0,1 0 0,0 0 1,0 0-1,0 0 0,0 1 0,0-1 0,-1 0 0,1 0 0,0 0 0,0 0 0,0 0 0,0 0 0,0 0 0,-1 0 0,1 0 0,0-1 0,0 1 0,0 0 0,0 0 0,0 0 0,0 0 1,-1 0-1,1 0 0,0 0 0,0 0 0,0 0 0,0 0 0,0 0 0,0 0 0,0-1 0,-1 1 0,-3-3-15,-5-4 18,0 0 0,1-1 0,0 0 0,-12-14 0,-22-31 828,-63-59 1,81 85-525,22 24-273,1 1-23,-1-1-1,1 1 1,-1-1-1,0 1 1,0 0-1,0 0 1,0 0-1,-3-2 1,3 2 76,-9-12-38,7 7-68,2 4 1,4 5-36,19 18 60,24 30 1,-27-27-32,31 30 1,9 11 67,-27-24-42,-29-38-19,5 6-21,-1-2 31,12 13 11,-16-16-12,0-2-16,7 6 3,-7-6 8,0 1-28,6 7 18,-7-9 11,-1 1 1,1-1-1,-1 1 0,1-1 1,-1 1-1,1-1 0,0 1 1,-1-1-1,1 0 0,0 1 1,-1-1-1,1 0 0,0 0 1,-1 1-1,1-1 0,0 0 1,0 0-1,-1 0 0,1 0 1,0 0-1,0 0 0,-1 0 1,1 0-1,1-1 0,15-10 1,-11 5 12,-3-3-33,26-69-344,43-80 0,-57 127-1599,-14 29 1200,5-2-305,-2 2-472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2:3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22 836,'0'-2'547,"-1"-7"228,-1-1 6206,-2 27-6833,1 0 0,0 0 0,0 24 1,-1 33 252,0 66 130,22 171 434,-12-223-658,-1 8 48,8 82 92,2-57-265,-15-110-163,-1-6-17,2 22 15,8 53-10,-7-69 7,0 1 1,0-1 0,-1 20-1,-1-22-4,8 83 18,-7-76-27,4 19 14,0-10 109,-1 0 0,1 41 1,-4-36-22,-1-6-58,1-7-8,0 0 1,3 17 0,-3-31-10,-1 0 55,0 5-178,0-8 107,0 0-1,0 0 0,0 0 1,0 0-1,0 0 1,0 0-1,0 0 0,0 0 1,0 0-1,-1 0 1,1 0-1,0-1 0,0 1 1,0 0-1,0 0 1,0 0-1,0 0 0,0 0 1,0 0-1,0 0 1,0 0-1,0 0 0,0 0 1,0 0-1,0 0 1,-1 0-1,1 0 0,0 0 1,0 0-1,0 0 1,0 0-1,0 0 0,0 0 1,0 0-1,0 0 0,0 0 1,0 0-1,0 0 1,0 0-1,0 0 0,-1 0 1,1 0-1,0 0 1,0 0-1,0 0 0,0 0 1,0 0-1,0 1 1,0-1-1,0 0 0,0 0 1,0 0-1,0 0 1,0 0-1,0 0 0,0 0 1,0 0-1,0 0 1,0 0-1,0 0 0,0 0 1,0 0-1,0 1 1,0-1-1,0 0 0,-188-214 658,139 170-260,47 43-347,1-1-46,0 0 0,0 1 0,0-1 0,0 1 1,0-1-1,-1 1 0,1 0 0,0-1 0,-1 1 1,1 0-1,-4-2 0,5 3-31,-2-1 61,7 7-37,49 69 21,-32-38-20,-14-22-8,0 0 0,2 0 0,0-1 0,19 20 0,8 4 44,-35-36-32,0-1 21,5 6-2,-5-5 31,3 0-21,-4-2-39,-1 0 0,0 1-1,1-1 1,-1 0 0,1 0 0,-1 0 0,0 1-1,1-1 1,-1 0 0,1 0 0,-1 0 0,1 0 0,-1 0-1,1 0 1,-1 0 0,0 0 0,1 0 0,-1 0-1,1 0 1,-1 0 0,1 0 0,-1 0 0,1-1-1,-1 1 1,0 0 0,1 0 0,-1 0 0,1-1 0,-1 1-1,1-1 1,2 0-3,-2 0 0,0 1 0,0-1-1,0 0 1,0 1-1,0-1 1,0 0 0,-1 1-1,1-1 1,0 0 0,0 0-1,-1 0 1,1 0 0,1-1-1,8-16 25,13-28-1,-7 14 2,7-15-191,-5 8-2490,-4 14-3749,-4 11 3171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2:5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1076,'0'0'8800,"-5"2"-8662,-13 8 1,14-7 1885,1 25-1884,3-26-121,0 2-5,2 104 108,0 12-30,20 64 37,-10-36 34,-5-66 259,2 7-234,0-3-31,-6-66-118,1 28 1,-3-25 1,0-16-37,0-2 0,0-1-1,0 1 1,-1 0-1,1 0 1,-1 0-1,-1 5 1,9 130 192,0 100 445,-4-50-337,-2-103-80,-10 90 0,-2-29 151,7-96-277,3-31-59,-2 44 52,1-62-79,1 3 7,-2 60 56,2 50 24,4-51-92,-4-21 5,5 126 34,-7-98 7,3-25-63,1-9-2,-1 55 22,0-44 8,-1-46-12,1 1-7,1 73 49,-2-74-10,0 1 12,-2 11 2,1-12 0,1 1-14,-4 11 1,3-11-9,1 0-8,-2 37 147,2-41-232,-2 17 310,-1-10 145,3-7-383,0 0 1,0 0-1,0 0 0,0 1 0,0-1 0,0 0 0,0 0 1,0 0-1,0 0 0,0 0 0,0 0 0,0 0 0,0 0 1,0 0-1,0 0 0,0 0 0,-1 0 0,1 0 0,0 0 0,0 0 1,0 0-1,0 0 0,0 0 0,0 0 0,0 0 0,0 0 1,0 0-1,0 0 0,0 0 0,-1 0 0,1 0 0,0 0 1,0 0-1,0 0 0,0 0 0,0 0 0,0 0 0,0 0 0,0 0 1,0 0-1,0 0 0,0 0 0,0 0 0,0 0 0,-1 0 1,1 0-1,0 0 0,0 0 0,0 0 0,0 0 0,0-1 1,0 1-1,0 0 0,0 0 0,0 0 0,0 0 0,0 0 1,0 0-1,0 0 0,0 0 0,-7-10 7,3 3 5,-1 0 0,1 0 0,-4-11 0,-25-56 588,-16-12 822,48 84-1350,-1-3-11,0 0 0,0 1 0,0 0 0,0-1 0,-6-6 0,3 2 34,-12-18 80,12 17-94,21 33-121,19 40 47,-25-44-18,26 43 11,-16-20-20,-3-3 19,-16-37-5,-1 0-1,4 6-5,0 2 3,18 34 8,-21-43-2,7 14 39,-3-7-39,-4-7 37,3-5-50,0 0 9,4-4-9,-1-1 0,-1 0-1,7-12 1,20-29-6,143-211-2227,-152 227 1328,-11 15-1085,2-1-5157,-4 6 3111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3:0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16 1052,'0'0'1114,"1"-2"-782,3-11 3612,-4 13-3911,0 0 1,0 0-1,0 0 1,0 0-1,1 0 1,-1 0-1,0 0 1,0 0-1,0 0 1,0 0-1,0 0 1,0 0-1,0 0 1,0 0-1,0 0 1,0 0-1,0 0 1,0 0-1,0 0 1,0 0-1,0 0 1,0 0-1,0 0 1,0 0-1,0 0 1,1 0 301,-1 0-302,0 0 1,0 0-1,0 0 1,0 0-1,0 0 1,0 0-1,0 0 1,0 0-1,0-1 1,0 1-1,0 0 1,0 0-1,0 0 0,0 0 1,0 0-1,1 23 1005,-1-11-1127,3 51 798,18 99 0,-2-21-384,13 182-68,-28-256-229,-8 101 0,5-4 7,1-8 0,-2-22-17,1-117-19,0 19 4,8 116 16,-8-147-14,1 23 2,-1 9-1,-6 67-3,4-87 1,-1 9 3,2-23-8,-9 24 16,1 3 5,2-2-7,5-26-7,1 1-4,-3 7 0,2-8 8,-7 28 1304,2-34-1240,-19-10-1,24 13-59,-1 0 0,1 0-1,-1 0 1,1 0 0,-1-1 0,1 1 0,-1 0-1,1-1 1,0 1 0,0-1 0,0 1-1,0-1 1,-1-3 0,-3-2 56,-12-15 369,-21-33 0,3 2-40,33 51-353,-8-13 168,6 6-196,3 7 53,0 0-54,-5-6 7,5 6 316,5 8-330,52 72 66,-38-55-48,38 52 10,-55-73-36,0 0 6,28 38-8,-27-39 26,-1 1-30,1-1 6,-1 0 0,0 0 1,0 0-1,0 0 0,1 0 0,-1-1 0,0 1 0,1 0 0,-1-1 0,0 1 0,1-1 0,-1 1 0,1-1 0,2 1 0,-2-1-3,-1-1 0,0 1 0,1-1 1,-1 0-1,0 1 0,0-1 0,1 0 0,-1 1 0,0-1 1,0 0-1,0 0 0,0 0 0,0 0 0,0 0 1,0 0-1,-1-1 0,1 1 0,0 0 0,0-2 0,9-13-103,2-3-656,-1-1 0,14-33 0,-16 35-591,0 5-3661,-2-1 2050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3:0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0 1212,'0'3'10794,"-6"19"-10855,3-11 196,1 0 0,0 0 0,0 20 0,1-18-87,-15 295 711,7-85-279,4-152-325,-6 164 187,-3-40 150,11-158-405,0 9 15,3-25-46,-5 26 1,2-10-4,0 43 0,-1 24 123,-2-20 28,0-8-137,-2 28 6,7-21 12,10 97 56,-4-106-79,25 220 88,-6-103 56,-21-117-139,-2-71-75,-1 1 10,0 9-1,-1 52 29,-5-14 19,5-33-37,-4 28 12,-18 140-34,22-152 10,1-30-8,0 0 10,0 40 8,-2-14 3,2-27-20,0 2 2,-2 54 40,2-55-20,0 0-21,-4 159 23,3-96-48,1-64 48,0 1-9,1 40-8,-1-24 2,0-17 12,0 1-2,1 60-2,-1-60-14,0-1 7,3 37-1,-3-36-11,0-1 5,4 28-50,-3-28 76,-1 1-27,6 51 46,-6-52-31,1 1 8,1 33 7,-4-17-51,1-15 11,1-2 15,-4 22 129,-1-36 209,-6-27-225,-5-8 217,9 25-115,0 0 0,-1 1-1,-1 0 1,-19-30 0,-9-16 127,-30-64 317,66 128-604,-11-21 139,11 21-105,0 0-80,4 13 50,14 27-32,26 43-76,-37-69 60,1 0 0,10 14 0,4 7-4,-21-33-7,4 8-2,0-1 0,-1 1 0,5 14 0,1 4 12,-4-16-16,19 53-40,-23-60 44,6 13 14,-5-14-9,4 9 5,-4-8-3,-3 2-9,2-2 4,10 17-3,-7-10 3,-3-9 39,1 2-46,3 9 2,-4-9-3,-1-2 4,0 0 1,-1 0 1,1 0-1,0 0 1,1 0-1,-1 0 1,0 0 0,0 0-1,0 0 1,1 0-1,-1 0 1,0 0-1,1 0 1,-1 0-1,1 0 1,-1 0-1,2 1 1,-2-2-3,0 0-1,1 0 1,-1 0-1,0 0 1,1 0-1,-1 0 1,1 0 0,-1 0-1,0 0 1,1 0-1,-1 0 1,1 0-1,-1-1 1,0 1 0,1 0-1,-1 0 1,0 0-1,1 0 1,-1-1-1,0 1 1,1 0-1,-1-1 1,0 1 0,0 0-1,1 0 1,-1-1-1,1 0 1,17-28-253,-17 28 259,24-44-1039,20-33-1401,-15 27-5057,-22 37 3537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0:5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792 140 836,'1'-5'85,"0"2"253,0 1 1,-1-1 0,1 1 0,0-1 0,-1 1 0,0-1 0,1 1 0,-1-1 0,0 0 0,-1 1 0,1-1 0,0 1 0,-1-1 0,1 1 0,-1-1-1,0 1 1,-1-4 0,-2 2-164,0 0-1,0 0 1,0 0-1,0 1 0,-1-1 1,1 1-1,-1 0 1,0 1-1,0-1 1,0 1-1,0 0 0,0 0 1,0 0-1,-8 0 1,-10-2 48,0 1 0,-26 0 0,26 2-74,-11 0-38,1 2 0,-1 2 1,0 1-1,1 1 0,0 2 0,0 1 0,1 2 0,0 1 0,0 2 0,-56 31 0,72-34-55,1-1-1,1 2 1,0 0-1,1 0 0,0 2 1,-22 26-1,28-31-27,1 1 0,0 0-1,0 1 1,1 0 0,0 0-1,0 0 1,1 0 0,1 1-1,0-1 1,0 1-1,1 0 1,-1 14 0,3-14-11,1-1-1,0 0 1,1 1 0,0-1 0,1 0 0,0 0 0,1 0 0,0-1-1,5 11 1,3 2 15,1 0-1,26 32 1,-22-35-12,0-1-1,1-1 0,1-1 1,35 24-1,-15-15 16,65 31 0,-53-34 7,1-2 0,1-2 1,0-2-1,57 8 0,-54-17-12,1-2-1,-1-2 1,1-3 0,98-12-1,-113 6-16,0-1 1,0-2-1,-1-2 0,-1-2 1,65-29-1,-84 32 3,-2 0 0,0-2 1,0 0-1,-1-1 0,0-1 1,-1-1-1,-1 0 1,0-2-1,-1 1 0,-1-2 1,-1 0-1,17-29 0,-26 38 9,1 0 0,-1 0 0,-1 0 0,0-1 0,0 1-1,-1-1 1,0 0 0,-1 0 0,0 0 0,0 0 0,-1 0 0,0 0 0,-1 0-1,0 0 1,-1 1 0,0-1 0,-1 0 0,0 1 0,0-1 0,-1 1 0,0 0-1,-5-9 1,-4 0 33,-1 0 0,0 0 0,-1 1 1,-1 1-1,-32-24 0,22 21-12,-1 1 0,-1 1 0,-43-18 1,3 9 18,-1 2-1,-132-26 1,129 36-67,0 4 0,-1 3 0,-79 2-1,95 7-294,-1 2-1,1 3 0,0 2 0,-78 24 0,111-25-183,0 1 0,1 1 0,-23 13 0,30-14-1045,1 1 1,-22 19-1,4 1-1554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0:5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698 89 1584,'-12'-7'2161,"2"4"-1760,0 0-1,0 1 1,0 0-1,-1 1 1,1 0-1,0 1 1,-17 0-1,-76 13 610,99-12-950,-32 5 259,0 1 0,0 3 0,-38 14 0,54-15-186,1 0 0,0 0 0,0 2 0,1 0 0,1 2 0,-30 26 0,32-25-46,2 1 0,0 0 0,0 1 1,1 0-1,1 1 0,1 1 0,1-1 0,0 2 1,-9 29-1,13-33-43,2 0 0,-1 0-1,2 0 1,0 1 0,1-1 0,1 1-1,0-1 1,1 1 0,1-1 0,1 1 0,0-1-1,0 0 1,7 16 0,-2-13-7,0 0 0,2 0 0,0-1 0,1-1 1,0 1-1,26 26 0,-15-20-5,2 0 1,1-2 0,39 26-1,-27-25-3,2-2 1,0-2-1,61 19 0,-29-15-14,2-3-1,-1-2 0,2-5 0,0-2 1,0-4-1,1-2 0,0-5 0,-1-2 1,1-4-1,93-20 0,-127 20-6,-1-3 0,0-1 0,66-28 0,-68 19-5,-1 0-1,-1-3 0,-1 0 1,-1-3-1,-1-1 1,46-49-1,-66 61 5,0-1-1,-1-1 1,0 0 0,-1-1-1,-1 0 1,13-34 0,-19 39 8,0-1 0,-1 0 1,0 0-1,-1 0 0,0 0 1,-1 0-1,-1 0 0,0-1 1,-1 1-1,-5-25 0,2 23 34,-2-1 0,1 1 0,-2 0-1,0 1 1,-1-1 0,-1 1 0,0 1-1,-1 0 1,-1 0 0,0 1 0,-16-15 0,2 4 45,-2 2 0,0 1 0,-1 1 0,-52-28 0,39 28-8,0 2-1,-1 2 1,-1 1 0,-1 3 0,-72-12 0,33 13 28,-1 5 0,-94 4 0,-184 33 114,5 32-766,328-57-166,0 2 0,1 2 0,0 0 1,0 2-1,-45 26 0,41-16-2441,3 5 35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6:00:5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1367 62 1716,'-15'-8'847,"-1"1"1,0 0-1,-1 1 0,1 1 0,-19-3 1,-87-10 710,59 15-1014,0 3-1,-80 10 1,75-4-242,4 1 54,-121 28 1,98-5-184,46-15-102,12-2-21,0 1-1,1 1 1,1 2-1,-33 25 1,37-24-28,1 0-1,0 1 1,2 1 0,0 1 0,-21 30 0,29-33 19,0 1 1,1 0 0,1 0 0,0 1-1,2 0 1,0 0 0,-7 37-1,12-44-20,1 1-1,0-1 0,1 1 1,0-1-1,2 1 1,1 14-1,-1-20-11,1 0 0,0 0 0,1 0 0,-1 0 0,2 0 0,-1-1 0,1 1 0,0-1 0,1 0 0,-1 0 0,9 9 0,5 3-4,1-1 0,1-1 1,1-1-1,0 0 0,1-2 0,0 0 0,1-2 0,32 13 1,28 6-6,96 23 0,-168-51 3,100 22 24,222 20 0,-53-35 7,2-20-30,-255 9-5,328-22-3,-25-19-120,-296 37 110,190-33-125,-194 34 118,-1-1 0,-1-2 1,56-19-1,-61 16 14,-1 1 3,35-19-1,-51 23 0,1 1-1,0-1 1,-1-1 0,0 1-1,0-1 1,0 0 0,-1 0-1,8-12 1,-8 12 3,-1-1-1,0 1 1,-1-1 0,0 0 0,0 0-1,0 0 1,-1 0 0,0-1 0,0 1-1,0-9 1,0-9 25,-1-1 0,-1 1 0,-1 0 0,-2 0 0,0 0 1,-2 0-1,-1 0 0,0 1 0,-11-25 0,11 38 12,1 0 1,-2 0 0,1 0-1,-2 0 1,1 1-1,-1 1 1,-1-1-1,-14-12 1,-83-59 199,98 75-227,-15-10 27,0 1-1,-1 1 1,-1 1-1,0 1 1,-34-11 0,2 6 59,-89-25 148,-133-15 188,212 47-313,0 4-1,0 2 1,-1 3 0,-121 15 0,104-2-56,-111 13 60,40-18 29,10-2 18,105-1-455,-62 15 0,100-19-118,-10 6-638,10-4 788,-1-1-782,-8 10-6756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EAC-6593-B26E-472D-AB6D12BC8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4E2D-7F71-9535-C16B-25C55FE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EEC9-22F8-D4EF-B15E-3CF70311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37BA-B1F3-BA94-5BF5-E679C833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1610-235D-2105-4F39-09684DCC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1E44-C93D-4C6B-3DDF-E72BBBC1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B7ED0-FDDA-53B2-372B-8019BE93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0EB5-F1CF-5EA4-B5E2-E94DDDEA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22E6-D788-3BD1-2585-A5F7733B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462A-0B92-389D-EA59-CD3A0BD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CBD3C-C772-9736-C1C4-C45D51916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8383-360F-F338-C05D-29F795F2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5289-6F45-5C68-58FE-2E38849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F5F3-7B7D-E920-6D8F-0D233909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BEE6-3ACB-AEFA-F6F7-69C0E065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DF9-E933-847C-9A96-904790A8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4E5D-4A8E-0E47-CE48-2CC2DA1C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CA71-8811-B885-44A6-37E870BA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DE2C-1217-8991-B3F8-6928B2DF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C103-4BB0-F30C-ABD1-239CFEE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1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383-DFF3-DF87-821C-ACAB2B4C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6C54-FEAA-D318-20F0-77EBA0B0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737-FE3D-8F7D-989D-3C7D38B2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7BA6-F200-9B2A-8301-DC2CE02F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C118-3C90-0161-B3AE-37EC038B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BB1-AA64-8061-6E87-FBC0EE95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7668-81F1-A5B4-CE47-07AD90D2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BE6E1-EBA5-F05E-377B-1C32EF35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B8566-8F3E-1538-16C9-8B295FE6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A452F-C57A-8E34-E756-D35DF307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515C0-4FC0-97C0-7DA7-70653184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6D42-B2FD-87AC-4A71-F869ECCB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466C-0D86-9CA4-8DB0-95363F5D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3E82-601E-4DE5-C6CF-A93A5BE1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F420A-E14D-AF3F-C9E9-BDD112535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15E35-8EB8-EEEE-D7F2-683AABA5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1572D-F162-5BB2-7059-37125C32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0BE9E-7627-1B07-CC87-E1B15B9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8EEC9-BCCF-BC7E-5971-4031301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6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410-8979-345D-BDDB-16D50471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8BE98-A088-590D-8461-C36E4E6F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8A5B-824A-ED25-1362-5E92EC2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74375-0A42-1B3C-DADA-E6355BFE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D3923-1613-5479-57CC-098F348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8AAB-0843-11A2-DDCC-090078E2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F6841-3085-8D9C-B736-140A36D5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4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D74-5301-2E6D-1F27-F7614987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80A7-9AB0-C270-767E-562341A0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6716-9E95-4061-DCF1-D20A92B4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CBCA-C3D1-34B1-F2C7-211EB92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34EE-50D9-0158-2FD8-248E8674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0085-CB8A-DF44-033D-EE36A0FC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5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B2E8-7F7D-4941-7B94-B55D5A8F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4E965-541D-D490-2B78-329D4DC2C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65DB-F47E-6BA0-3E0A-1D17F12A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BCB5-2EFC-FC2D-3D8B-C7016B4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127E9-BEB0-D07B-4CB4-88FCF218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1F45-0DA6-3A29-B191-5D8CB6E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4A4A-5707-A09A-C6CF-EEF37915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3B4C-D49F-211D-E20F-C38BC3BD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222D-26D2-A969-9A1C-7DE632EFD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4FE8-6B5D-4479-8134-966106CB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C90D-4987-81AE-8A95-FE8E87B78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3.png"/><Relationship Id="rId18" Type="http://schemas.openxmlformats.org/officeDocument/2006/relationships/customXml" Target="../ink/ink16.xml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13.xml"/><Relationship Id="rId17" Type="http://schemas.openxmlformats.org/officeDocument/2006/relationships/image" Target="../media/image15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10" Type="http://schemas.openxmlformats.org/officeDocument/2006/relationships/customXml" Target="../ink/ink12.xml"/><Relationship Id="rId19" Type="http://schemas.openxmlformats.org/officeDocument/2006/relationships/image" Target="../media/image16.png"/><Relationship Id="rId4" Type="http://schemas.openxmlformats.org/officeDocument/2006/relationships/customXml" Target="../ink/ink9.xml"/><Relationship Id="rId9" Type="http://schemas.openxmlformats.org/officeDocument/2006/relationships/image" Target="../media/image11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4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" Type="http://schemas.openxmlformats.org/officeDocument/2006/relationships/image" Target="../media/image19.png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customXml" Target="../ink/ink24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3.png"/><Relationship Id="rId24" Type="http://schemas.openxmlformats.org/officeDocument/2006/relationships/customXml" Target="../ink/ink30.xml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2.xml"/><Relationship Id="rId10" Type="http://schemas.openxmlformats.org/officeDocument/2006/relationships/customXml" Target="../ink/ink23.xml"/><Relationship Id="rId19" Type="http://schemas.openxmlformats.org/officeDocument/2006/relationships/image" Target="../media/image27.png"/><Relationship Id="rId4" Type="http://schemas.openxmlformats.org/officeDocument/2006/relationships/customXml" Target="../ink/ink20.xml"/><Relationship Id="rId9" Type="http://schemas.openxmlformats.org/officeDocument/2006/relationships/image" Target="../media/image22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.xml"/><Relationship Id="rId21" Type="http://schemas.openxmlformats.org/officeDocument/2006/relationships/image" Target="../media/image42.png"/><Relationship Id="rId42" Type="http://schemas.openxmlformats.org/officeDocument/2006/relationships/customXml" Target="../ink/ink53.xml"/><Relationship Id="rId47" Type="http://schemas.openxmlformats.org/officeDocument/2006/relationships/image" Target="../media/image55.png"/><Relationship Id="rId63" Type="http://schemas.openxmlformats.org/officeDocument/2006/relationships/image" Target="../media/image63.png"/><Relationship Id="rId68" Type="http://schemas.openxmlformats.org/officeDocument/2006/relationships/customXml" Target="../ink/ink66.xml"/><Relationship Id="rId84" Type="http://schemas.openxmlformats.org/officeDocument/2006/relationships/customXml" Target="../ink/ink74.xml"/><Relationship Id="rId89" Type="http://schemas.openxmlformats.org/officeDocument/2006/relationships/image" Target="../media/image76.png"/><Relationship Id="rId112" Type="http://schemas.openxmlformats.org/officeDocument/2006/relationships/customXml" Target="../ink/ink88.xml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9" Type="http://schemas.openxmlformats.org/officeDocument/2006/relationships/image" Target="../media/image46.png"/><Relationship Id="rId107" Type="http://schemas.openxmlformats.org/officeDocument/2006/relationships/image" Target="../media/image85.png"/><Relationship Id="rId11" Type="http://schemas.openxmlformats.org/officeDocument/2006/relationships/image" Target="../media/image37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50.png"/><Relationship Id="rId40" Type="http://schemas.openxmlformats.org/officeDocument/2006/relationships/customXml" Target="../ink/ink52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customXml" Target="../ink/ink61.xml"/><Relationship Id="rId66" Type="http://schemas.openxmlformats.org/officeDocument/2006/relationships/customXml" Target="../ink/ink65.xml"/><Relationship Id="rId74" Type="http://schemas.openxmlformats.org/officeDocument/2006/relationships/customXml" Target="../ink/ink69.xml"/><Relationship Id="rId79" Type="http://schemas.openxmlformats.org/officeDocument/2006/relationships/image" Target="../media/image71.png"/><Relationship Id="rId87" Type="http://schemas.openxmlformats.org/officeDocument/2006/relationships/image" Target="../media/image75.png"/><Relationship Id="rId102" Type="http://schemas.openxmlformats.org/officeDocument/2006/relationships/customXml" Target="../ink/ink83.xml"/><Relationship Id="rId110" Type="http://schemas.openxmlformats.org/officeDocument/2006/relationships/customXml" Target="../ink/ink87.xml"/><Relationship Id="rId5" Type="http://schemas.openxmlformats.org/officeDocument/2006/relationships/image" Target="../media/image34.png"/><Relationship Id="rId61" Type="http://schemas.openxmlformats.org/officeDocument/2006/relationships/image" Target="../media/image62.png"/><Relationship Id="rId82" Type="http://schemas.openxmlformats.org/officeDocument/2006/relationships/customXml" Target="../ink/ink73.xml"/><Relationship Id="rId90" Type="http://schemas.openxmlformats.org/officeDocument/2006/relationships/customXml" Target="../ink/ink77.xml"/><Relationship Id="rId95" Type="http://schemas.openxmlformats.org/officeDocument/2006/relationships/image" Target="../media/image79.png"/><Relationship Id="rId19" Type="http://schemas.openxmlformats.org/officeDocument/2006/relationships/image" Target="../media/image41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45.png"/><Relationship Id="rId30" Type="http://schemas.openxmlformats.org/officeDocument/2006/relationships/customXml" Target="../ink/ink47.xml"/><Relationship Id="rId35" Type="http://schemas.openxmlformats.org/officeDocument/2006/relationships/image" Target="../media/image49.png"/><Relationship Id="rId43" Type="http://schemas.openxmlformats.org/officeDocument/2006/relationships/image" Target="../media/image53.png"/><Relationship Id="rId48" Type="http://schemas.openxmlformats.org/officeDocument/2006/relationships/customXml" Target="../ink/ink56.xml"/><Relationship Id="rId56" Type="http://schemas.openxmlformats.org/officeDocument/2006/relationships/customXml" Target="../ink/ink60.xml"/><Relationship Id="rId64" Type="http://schemas.openxmlformats.org/officeDocument/2006/relationships/customXml" Target="../ink/ink64.xml"/><Relationship Id="rId69" Type="http://schemas.openxmlformats.org/officeDocument/2006/relationships/image" Target="../media/image66.png"/><Relationship Id="rId77" Type="http://schemas.openxmlformats.org/officeDocument/2006/relationships/image" Target="../media/image70.png"/><Relationship Id="rId100" Type="http://schemas.openxmlformats.org/officeDocument/2006/relationships/customXml" Target="../ink/ink82.xml"/><Relationship Id="rId105" Type="http://schemas.openxmlformats.org/officeDocument/2006/relationships/image" Target="../media/image84.png"/><Relationship Id="rId113" Type="http://schemas.openxmlformats.org/officeDocument/2006/relationships/image" Target="../media/image88.png"/><Relationship Id="rId8" Type="http://schemas.openxmlformats.org/officeDocument/2006/relationships/customXml" Target="../ink/ink36.xml"/><Relationship Id="rId51" Type="http://schemas.openxmlformats.org/officeDocument/2006/relationships/image" Target="../media/image57.png"/><Relationship Id="rId72" Type="http://schemas.openxmlformats.org/officeDocument/2006/relationships/customXml" Target="../ink/ink68.xml"/><Relationship Id="rId80" Type="http://schemas.openxmlformats.org/officeDocument/2006/relationships/customXml" Target="../ink/ink72.xml"/><Relationship Id="rId85" Type="http://schemas.openxmlformats.org/officeDocument/2006/relationships/image" Target="../media/image74.png"/><Relationship Id="rId93" Type="http://schemas.openxmlformats.org/officeDocument/2006/relationships/image" Target="../media/image78.png"/><Relationship Id="rId98" Type="http://schemas.openxmlformats.org/officeDocument/2006/relationships/customXml" Target="../ink/ink81.xml"/><Relationship Id="rId3" Type="http://schemas.openxmlformats.org/officeDocument/2006/relationships/image" Target="../media/image33.png"/><Relationship Id="rId12" Type="http://schemas.openxmlformats.org/officeDocument/2006/relationships/customXml" Target="../ink/ink38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51.xml"/><Relationship Id="rId46" Type="http://schemas.openxmlformats.org/officeDocument/2006/relationships/customXml" Target="../ink/ink55.xml"/><Relationship Id="rId59" Type="http://schemas.openxmlformats.org/officeDocument/2006/relationships/image" Target="../media/image61.png"/><Relationship Id="rId67" Type="http://schemas.openxmlformats.org/officeDocument/2006/relationships/image" Target="../media/image65.png"/><Relationship Id="rId103" Type="http://schemas.openxmlformats.org/officeDocument/2006/relationships/image" Target="../media/image83.png"/><Relationship Id="rId108" Type="http://schemas.openxmlformats.org/officeDocument/2006/relationships/customXml" Target="../ink/ink86.xml"/><Relationship Id="rId20" Type="http://schemas.openxmlformats.org/officeDocument/2006/relationships/customXml" Target="../ink/ink42.xml"/><Relationship Id="rId41" Type="http://schemas.openxmlformats.org/officeDocument/2006/relationships/image" Target="../media/image52.png"/><Relationship Id="rId54" Type="http://schemas.openxmlformats.org/officeDocument/2006/relationships/customXml" Target="../ink/ink59.xml"/><Relationship Id="rId62" Type="http://schemas.openxmlformats.org/officeDocument/2006/relationships/customXml" Target="../ink/ink63.xml"/><Relationship Id="rId70" Type="http://schemas.openxmlformats.org/officeDocument/2006/relationships/customXml" Target="../ink/ink67.xml"/><Relationship Id="rId75" Type="http://schemas.openxmlformats.org/officeDocument/2006/relationships/image" Target="../media/image69.png"/><Relationship Id="rId83" Type="http://schemas.openxmlformats.org/officeDocument/2006/relationships/image" Target="../media/image73.png"/><Relationship Id="rId88" Type="http://schemas.openxmlformats.org/officeDocument/2006/relationships/customXml" Target="../ink/ink76.xml"/><Relationship Id="rId91" Type="http://schemas.openxmlformats.org/officeDocument/2006/relationships/image" Target="../media/image77.png"/><Relationship Id="rId96" Type="http://schemas.openxmlformats.org/officeDocument/2006/relationships/customXml" Target="../ink/ink80.xml"/><Relationship Id="rId111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6" Type="http://schemas.openxmlformats.org/officeDocument/2006/relationships/customXml" Target="../ink/ink85.xml"/><Relationship Id="rId10" Type="http://schemas.openxmlformats.org/officeDocument/2006/relationships/customXml" Target="../ink/ink37.xml"/><Relationship Id="rId31" Type="http://schemas.openxmlformats.org/officeDocument/2006/relationships/image" Target="../media/image47.png"/><Relationship Id="rId44" Type="http://schemas.openxmlformats.org/officeDocument/2006/relationships/customXml" Target="../ink/ink54.xml"/><Relationship Id="rId52" Type="http://schemas.openxmlformats.org/officeDocument/2006/relationships/customXml" Target="../ink/ink58.xml"/><Relationship Id="rId60" Type="http://schemas.openxmlformats.org/officeDocument/2006/relationships/customXml" Target="../ink/ink62.xml"/><Relationship Id="rId65" Type="http://schemas.openxmlformats.org/officeDocument/2006/relationships/image" Target="../media/image64.png"/><Relationship Id="rId73" Type="http://schemas.openxmlformats.org/officeDocument/2006/relationships/image" Target="../media/image68.png"/><Relationship Id="rId78" Type="http://schemas.openxmlformats.org/officeDocument/2006/relationships/customXml" Target="../ink/ink71.xml"/><Relationship Id="rId81" Type="http://schemas.openxmlformats.org/officeDocument/2006/relationships/image" Target="../media/image72.png"/><Relationship Id="rId86" Type="http://schemas.openxmlformats.org/officeDocument/2006/relationships/customXml" Target="../ink/ink75.xml"/><Relationship Id="rId94" Type="http://schemas.openxmlformats.org/officeDocument/2006/relationships/customXml" Target="../ink/ink79.xml"/><Relationship Id="rId99" Type="http://schemas.openxmlformats.org/officeDocument/2006/relationships/image" Target="../media/image81.png"/><Relationship Id="rId101" Type="http://schemas.openxmlformats.org/officeDocument/2006/relationships/image" Target="../media/image82.png"/><Relationship Id="rId4" Type="http://schemas.openxmlformats.org/officeDocument/2006/relationships/customXml" Target="../ink/ink34.xml"/><Relationship Id="rId9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customXml" Target="../ink/ink41.xml"/><Relationship Id="rId39" Type="http://schemas.openxmlformats.org/officeDocument/2006/relationships/image" Target="../media/image51.png"/><Relationship Id="rId109" Type="http://schemas.openxmlformats.org/officeDocument/2006/relationships/image" Target="../media/image86.png"/><Relationship Id="rId34" Type="http://schemas.openxmlformats.org/officeDocument/2006/relationships/customXml" Target="../ink/ink49.xml"/><Relationship Id="rId50" Type="http://schemas.openxmlformats.org/officeDocument/2006/relationships/customXml" Target="../ink/ink57.xml"/><Relationship Id="rId55" Type="http://schemas.openxmlformats.org/officeDocument/2006/relationships/image" Target="../media/image59.png"/><Relationship Id="rId76" Type="http://schemas.openxmlformats.org/officeDocument/2006/relationships/customXml" Target="../ink/ink70.xml"/><Relationship Id="rId97" Type="http://schemas.openxmlformats.org/officeDocument/2006/relationships/image" Target="../media/image80.png"/><Relationship Id="rId104" Type="http://schemas.openxmlformats.org/officeDocument/2006/relationships/customXml" Target="../ink/ink84.xml"/><Relationship Id="rId7" Type="http://schemas.openxmlformats.org/officeDocument/2006/relationships/image" Target="../media/image35.png"/><Relationship Id="rId71" Type="http://schemas.openxmlformats.org/officeDocument/2006/relationships/image" Target="../media/image67.png"/><Relationship Id="rId92" Type="http://schemas.openxmlformats.org/officeDocument/2006/relationships/customXml" Target="../ink/ink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customXml" Target="../ink/ink94.xml"/><Relationship Id="rId18" Type="http://schemas.openxmlformats.org/officeDocument/2006/relationships/image" Target="../media/image97.png"/><Relationship Id="rId3" Type="http://schemas.openxmlformats.org/officeDocument/2006/relationships/customXml" Target="../ink/ink89.xml"/><Relationship Id="rId7" Type="http://schemas.openxmlformats.org/officeDocument/2006/relationships/customXml" Target="../ink/ink91.xml"/><Relationship Id="rId12" Type="http://schemas.openxmlformats.org/officeDocument/2006/relationships/image" Target="../media/image94.png"/><Relationship Id="rId17" Type="http://schemas.openxmlformats.org/officeDocument/2006/relationships/customXml" Target="../ink/ink96.xml"/><Relationship Id="rId2" Type="http://schemas.openxmlformats.org/officeDocument/2006/relationships/image" Target="../media/image89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customXml" Target="../ink/ink93.xml"/><Relationship Id="rId5" Type="http://schemas.openxmlformats.org/officeDocument/2006/relationships/customXml" Target="../ink/ink90.xml"/><Relationship Id="rId15" Type="http://schemas.openxmlformats.org/officeDocument/2006/relationships/customXml" Target="../ink/ink95.xml"/><Relationship Id="rId10" Type="http://schemas.openxmlformats.org/officeDocument/2006/relationships/image" Target="../media/image93.png"/><Relationship Id="rId4" Type="http://schemas.openxmlformats.org/officeDocument/2006/relationships/image" Target="../media/image90.png"/><Relationship Id="rId9" Type="http://schemas.openxmlformats.org/officeDocument/2006/relationships/customXml" Target="../ink/ink92.xml"/><Relationship Id="rId14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102.xml"/><Relationship Id="rId18" Type="http://schemas.openxmlformats.org/officeDocument/2006/relationships/image" Target="../media/image106.png"/><Relationship Id="rId26" Type="http://schemas.openxmlformats.org/officeDocument/2006/relationships/image" Target="../media/image110.png"/><Relationship Id="rId39" Type="http://schemas.openxmlformats.org/officeDocument/2006/relationships/customXml" Target="../ink/ink115.xml"/><Relationship Id="rId3" Type="http://schemas.openxmlformats.org/officeDocument/2006/relationships/customXml" Target="../ink/ink97.xml"/><Relationship Id="rId21" Type="http://schemas.openxmlformats.org/officeDocument/2006/relationships/customXml" Target="../ink/ink106.xml"/><Relationship Id="rId34" Type="http://schemas.openxmlformats.org/officeDocument/2006/relationships/image" Target="../media/image114.png"/><Relationship Id="rId42" Type="http://schemas.openxmlformats.org/officeDocument/2006/relationships/image" Target="../media/image118.png"/><Relationship Id="rId47" Type="http://schemas.openxmlformats.org/officeDocument/2006/relationships/customXml" Target="../ink/ink119.xml"/><Relationship Id="rId7" Type="http://schemas.openxmlformats.org/officeDocument/2006/relationships/customXml" Target="../ink/ink99.xml"/><Relationship Id="rId12" Type="http://schemas.openxmlformats.org/officeDocument/2006/relationships/image" Target="../media/image103.png"/><Relationship Id="rId17" Type="http://schemas.openxmlformats.org/officeDocument/2006/relationships/customXml" Target="../ink/ink104.xml"/><Relationship Id="rId25" Type="http://schemas.openxmlformats.org/officeDocument/2006/relationships/customXml" Target="../ink/ink108.xml"/><Relationship Id="rId33" Type="http://schemas.openxmlformats.org/officeDocument/2006/relationships/customXml" Target="../ink/ink112.xml"/><Relationship Id="rId38" Type="http://schemas.openxmlformats.org/officeDocument/2006/relationships/image" Target="../media/image116.png"/><Relationship Id="rId46" Type="http://schemas.openxmlformats.org/officeDocument/2006/relationships/image" Target="../media/image120.png"/><Relationship Id="rId2" Type="http://schemas.openxmlformats.org/officeDocument/2006/relationships/image" Target="../media/image98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29" Type="http://schemas.openxmlformats.org/officeDocument/2006/relationships/customXml" Target="../ink/ink110.xml"/><Relationship Id="rId41" Type="http://schemas.openxmlformats.org/officeDocument/2006/relationships/customXml" Target="../ink/ink1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customXml" Target="../ink/ink101.xml"/><Relationship Id="rId24" Type="http://schemas.openxmlformats.org/officeDocument/2006/relationships/image" Target="../media/image109.png"/><Relationship Id="rId32" Type="http://schemas.openxmlformats.org/officeDocument/2006/relationships/image" Target="../media/image113.png"/><Relationship Id="rId37" Type="http://schemas.openxmlformats.org/officeDocument/2006/relationships/customXml" Target="../ink/ink114.xml"/><Relationship Id="rId40" Type="http://schemas.openxmlformats.org/officeDocument/2006/relationships/image" Target="../media/image117.png"/><Relationship Id="rId45" Type="http://schemas.openxmlformats.org/officeDocument/2006/relationships/customXml" Target="../ink/ink118.xml"/><Relationship Id="rId5" Type="http://schemas.openxmlformats.org/officeDocument/2006/relationships/customXml" Target="../ink/ink98.xml"/><Relationship Id="rId15" Type="http://schemas.openxmlformats.org/officeDocument/2006/relationships/customXml" Target="../ink/ink103.xml"/><Relationship Id="rId23" Type="http://schemas.openxmlformats.org/officeDocument/2006/relationships/customXml" Target="../ink/ink107.xml"/><Relationship Id="rId28" Type="http://schemas.openxmlformats.org/officeDocument/2006/relationships/image" Target="../media/image111.png"/><Relationship Id="rId36" Type="http://schemas.openxmlformats.org/officeDocument/2006/relationships/image" Target="../media/image115.png"/><Relationship Id="rId10" Type="http://schemas.openxmlformats.org/officeDocument/2006/relationships/image" Target="../media/image102.png"/><Relationship Id="rId19" Type="http://schemas.openxmlformats.org/officeDocument/2006/relationships/customXml" Target="../ink/ink105.xml"/><Relationship Id="rId31" Type="http://schemas.openxmlformats.org/officeDocument/2006/relationships/customXml" Target="../ink/ink111.xml"/><Relationship Id="rId44" Type="http://schemas.openxmlformats.org/officeDocument/2006/relationships/image" Target="../media/image119.png"/><Relationship Id="rId4" Type="http://schemas.openxmlformats.org/officeDocument/2006/relationships/image" Target="../media/image99.png"/><Relationship Id="rId9" Type="http://schemas.openxmlformats.org/officeDocument/2006/relationships/customXml" Target="../ink/ink100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Relationship Id="rId27" Type="http://schemas.openxmlformats.org/officeDocument/2006/relationships/customXml" Target="../ink/ink109.xml"/><Relationship Id="rId30" Type="http://schemas.openxmlformats.org/officeDocument/2006/relationships/image" Target="../media/image112.png"/><Relationship Id="rId35" Type="http://schemas.openxmlformats.org/officeDocument/2006/relationships/customXml" Target="../ink/ink113.xml"/><Relationship Id="rId43" Type="http://schemas.openxmlformats.org/officeDocument/2006/relationships/customXml" Target="../ink/ink117.xml"/><Relationship Id="rId48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572-9392-9C67-3099-96FF6419E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Networking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06251-488F-DF26-2ABF-1DE954868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4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4C3D-F5BD-696A-68C5-F143B924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01DD-8AAD-67C2-FC4D-1B0A1725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with other Azure resources, your on-premises network and internet.</a:t>
            </a:r>
          </a:p>
          <a:p>
            <a:r>
              <a:rPr lang="en-US" dirty="0"/>
              <a:t>Private IP – Communication within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Public IP – Communication with internet or Azure Public facing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80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66207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 IP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9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131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Basic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2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9159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3533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10.0.0.0/16</a:t>
            </a:r>
          </a:p>
          <a:p>
            <a:r>
              <a:rPr lang="en-US" dirty="0"/>
              <a:t>Allocated – 10.0.0.4 – 10.0.0.9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Dynamic – 10.0.0.10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Static – 10.0.0.10 – 10.0.255.254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1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1AA7-361D-A372-5A91-25CCB038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B57F-0CEC-66AD-73AA-D48B680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the identity of your virtual network to the Azure service.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14EED-3AD9-82D0-1718-E639503A75BF}"/>
              </a:ext>
            </a:extLst>
          </p:cNvPr>
          <p:cNvSpPr/>
          <p:nvPr/>
        </p:nvSpPr>
        <p:spPr>
          <a:xfrm>
            <a:off x="1382110" y="3000703"/>
            <a:ext cx="4482662" cy="270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29FD0-F045-0ADD-F361-50B31C7799ED}"/>
              </a:ext>
            </a:extLst>
          </p:cNvPr>
          <p:cNvSpPr/>
          <p:nvPr/>
        </p:nvSpPr>
        <p:spPr>
          <a:xfrm>
            <a:off x="1713186" y="3290230"/>
            <a:ext cx="3053255" cy="1939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  <a:p>
            <a:pPr algn="ctr"/>
            <a:r>
              <a:rPr lang="en-US" dirty="0"/>
              <a:t>Private IP: 10.0.0.4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17AD2-4AA9-5E93-D283-76E807E54D32}"/>
              </a:ext>
            </a:extLst>
          </p:cNvPr>
          <p:cNvSpPr/>
          <p:nvPr/>
        </p:nvSpPr>
        <p:spPr>
          <a:xfrm>
            <a:off x="7320455" y="2958662"/>
            <a:ext cx="1834055" cy="2748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Service</a:t>
            </a:r>
          </a:p>
          <a:p>
            <a:pPr algn="ctr"/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B073F-C8DB-1EDF-F6DE-DDEB430D76B5}"/>
              </a:ext>
            </a:extLst>
          </p:cNvPr>
          <p:cNvSpPr/>
          <p:nvPr/>
        </p:nvSpPr>
        <p:spPr>
          <a:xfrm>
            <a:off x="1465547" y="5296856"/>
            <a:ext cx="9413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Vnet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AA6D7-CDA3-7C64-BC4C-E1269489307E}"/>
              </a:ext>
            </a:extLst>
          </p:cNvPr>
          <p:cNvSpPr/>
          <p:nvPr/>
        </p:nvSpPr>
        <p:spPr>
          <a:xfrm>
            <a:off x="1713186" y="4817918"/>
            <a:ext cx="11824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net&gt;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B2EF8FFB-DD75-7EC1-9852-A833649EE16E}"/>
              </a:ext>
            </a:extLst>
          </p:cNvPr>
          <p:cNvSpPr/>
          <p:nvPr/>
        </p:nvSpPr>
        <p:spPr>
          <a:xfrm>
            <a:off x="9677400" y="3091053"/>
            <a:ext cx="2264980" cy="116875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6C51A4-769F-9E71-B7BE-F627A616115A}"/>
              </a:ext>
            </a:extLst>
          </p:cNvPr>
          <p:cNvCxnSpPr/>
          <p:nvPr/>
        </p:nvCxnSpPr>
        <p:spPr>
          <a:xfrm flipH="1">
            <a:off x="9154510" y="3699641"/>
            <a:ext cx="499242" cy="40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FC5F7C-0117-8510-7197-EBED637E8E23}"/>
              </a:ext>
            </a:extLst>
          </p:cNvPr>
          <p:cNvSpPr/>
          <p:nvPr/>
        </p:nvSpPr>
        <p:spPr>
          <a:xfrm>
            <a:off x="4939862" y="3986841"/>
            <a:ext cx="2356945" cy="67449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Endpoint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14:cNvPr>
              <p14:cNvContentPartPr/>
              <p14:nvPr/>
            </p14:nvContentPartPr>
            <p14:xfrm>
              <a:off x="6384687" y="3689681"/>
              <a:ext cx="463320" cy="23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6047" y="3681041"/>
                <a:ext cx="48096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EB036F8-DCD7-5FCB-BB67-76A6504CAA96}"/>
              </a:ext>
            </a:extLst>
          </p:cNvPr>
          <p:cNvGrpSpPr/>
          <p:nvPr/>
        </p:nvGrpSpPr>
        <p:grpSpPr>
          <a:xfrm>
            <a:off x="9333087" y="3283961"/>
            <a:ext cx="233280" cy="257040"/>
            <a:chOff x="9333087" y="3283961"/>
            <a:chExt cx="233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14:cNvPr>
                <p14:cNvContentPartPr/>
                <p14:nvPr/>
              </p14:nvContentPartPr>
              <p14:xfrm>
                <a:off x="9333087" y="3357761"/>
                <a:ext cx="233280" cy="11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4087" y="3349121"/>
                  <a:ext cx="250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14:cNvPr>
                <p14:cNvContentPartPr/>
                <p14:nvPr/>
              </p14:nvContentPartPr>
              <p14:xfrm>
                <a:off x="9432447" y="3283961"/>
                <a:ext cx="59760" cy="257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23807" y="3275321"/>
                  <a:ext cx="7740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9B8EF7-D9EB-3AF7-6185-8CD2E38F87D1}"/>
              </a:ext>
            </a:extLst>
          </p:cNvPr>
          <p:cNvGrpSpPr/>
          <p:nvPr/>
        </p:nvGrpSpPr>
        <p:grpSpPr>
          <a:xfrm>
            <a:off x="7393407" y="2564321"/>
            <a:ext cx="279360" cy="337320"/>
            <a:chOff x="7393407" y="2564321"/>
            <a:chExt cx="27936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14:cNvPr>
                <p14:cNvContentPartPr/>
                <p14:nvPr/>
              </p14:nvContentPartPr>
              <p14:xfrm>
                <a:off x="7483047" y="2648201"/>
                <a:ext cx="30600" cy="15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74407" y="2639561"/>
                  <a:ext cx="48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14:cNvPr>
                <p14:cNvContentPartPr/>
                <p14:nvPr/>
              </p14:nvContentPartPr>
              <p14:xfrm>
                <a:off x="7393407" y="2564321"/>
                <a:ext cx="279360" cy="33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84407" y="2555321"/>
                  <a:ext cx="29700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5D23C6-5E0A-A098-C072-0E9BF6D9B88B}"/>
              </a:ext>
            </a:extLst>
          </p:cNvPr>
          <p:cNvGrpSpPr/>
          <p:nvPr/>
        </p:nvGrpSpPr>
        <p:grpSpPr>
          <a:xfrm>
            <a:off x="1523607" y="2679881"/>
            <a:ext cx="443520" cy="379080"/>
            <a:chOff x="1523607" y="2679881"/>
            <a:chExt cx="44352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14:cNvPr>
                <p14:cNvContentPartPr/>
                <p14:nvPr/>
              </p14:nvContentPartPr>
              <p14:xfrm>
                <a:off x="1523607" y="2784281"/>
                <a:ext cx="267480" cy="214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4967" y="2775641"/>
                  <a:ext cx="285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14:cNvPr>
                <p14:cNvContentPartPr/>
                <p14:nvPr/>
              </p14:nvContentPartPr>
              <p14:xfrm>
                <a:off x="1538727" y="2679881"/>
                <a:ext cx="428400" cy="37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0087" y="2671241"/>
                  <a:ext cx="44604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E6A90F-1C8F-D0AF-FD30-481BBFD48040}"/>
              </a:ext>
            </a:extLst>
          </p:cNvPr>
          <p:cNvGrpSpPr/>
          <p:nvPr/>
        </p:nvGrpSpPr>
        <p:grpSpPr>
          <a:xfrm>
            <a:off x="5191287" y="3651881"/>
            <a:ext cx="480600" cy="510840"/>
            <a:chOff x="5191287" y="3651881"/>
            <a:chExt cx="48060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14:cNvPr>
                <p14:cNvContentPartPr/>
                <p14:nvPr/>
              </p14:nvContentPartPr>
              <p14:xfrm>
                <a:off x="5312967" y="3762401"/>
                <a:ext cx="128160" cy="25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3967" y="3753401"/>
                  <a:ext cx="145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14:cNvPr>
                <p14:cNvContentPartPr/>
                <p14:nvPr/>
              </p14:nvContentPartPr>
              <p14:xfrm>
                <a:off x="5191287" y="3651881"/>
                <a:ext cx="480600" cy="510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82287" y="3643241"/>
                  <a:ext cx="498240" cy="52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3E25D5-891A-7566-816E-AEAE95B554CF}"/>
              </a:ext>
            </a:extLst>
          </p:cNvPr>
          <p:cNvGrpSpPr/>
          <p:nvPr/>
        </p:nvGrpSpPr>
        <p:grpSpPr>
          <a:xfrm>
            <a:off x="8039967" y="4708481"/>
            <a:ext cx="558720" cy="720720"/>
            <a:chOff x="8039967" y="4708481"/>
            <a:chExt cx="55872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14:cNvPr>
                <p14:cNvContentPartPr/>
                <p14:nvPr/>
              </p14:nvContentPartPr>
              <p14:xfrm>
                <a:off x="8219607" y="5028881"/>
                <a:ext cx="130680" cy="341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0967" y="5020241"/>
                  <a:ext cx="148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14:cNvPr>
                <p14:cNvContentPartPr/>
                <p14:nvPr/>
              </p14:nvContentPartPr>
              <p14:xfrm>
                <a:off x="8039967" y="4708481"/>
                <a:ext cx="558720" cy="720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1327" y="4699481"/>
                  <a:ext cx="576360" cy="73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181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CFB4-FE65-E396-FDD3-7E82933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BC79-2E48-CC50-9D24-65F91E7D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security for your Azure service resources</a:t>
            </a:r>
          </a:p>
          <a:p>
            <a:r>
              <a:rPr lang="en-US" dirty="0"/>
              <a:t>Optimal routing for Azure service traffic from your virtual network</a:t>
            </a:r>
          </a:p>
          <a:p>
            <a:r>
              <a:rPr lang="en-US" dirty="0"/>
              <a:t>Endpoints always take service traffic directly from Microsoft Backbone Network</a:t>
            </a:r>
          </a:p>
          <a:p>
            <a:r>
              <a:rPr lang="en-US" dirty="0"/>
              <a:t>Simple to setup with less </a:t>
            </a:r>
            <a:r>
              <a:rPr lang="en-US"/>
              <a:t>management overhead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13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9441-D576-F091-764C-0B1A3BC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DA4B-341A-62DC-C131-48F2F07C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https://learn.microsoft.com/en-us/azure/virtual-network/virtual-network-service-endpoints-overview</a:t>
            </a:r>
          </a:p>
        </p:txBody>
      </p:sp>
    </p:spTree>
    <p:extLst>
      <p:ext uri="{BB962C8B-B14F-4D97-AF65-F5344CB8AC3E}">
        <p14:creationId xmlns:p14="http://schemas.microsoft.com/office/powerpoint/2010/main" val="136309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86BA-66E2-BD62-4090-6E907535B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0114E-1C4A-04D6-2A4A-22A32E4AD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7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1A6D-5F41-57EE-91B8-B2E94133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B7A5-9363-E1BD-2ED6-DD8552B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network traffic to resources in a virtual network.</a:t>
            </a:r>
          </a:p>
          <a:p>
            <a:r>
              <a:rPr lang="en-US" dirty="0"/>
              <a:t>NSG contains a set of rules that allow or deny inbound or outbound network traffic.</a:t>
            </a:r>
          </a:p>
          <a:p>
            <a:r>
              <a:rPr lang="en-US" dirty="0"/>
              <a:t>NSG can be attached to:</a:t>
            </a:r>
          </a:p>
          <a:p>
            <a:pPr lvl="1"/>
            <a:r>
              <a:rPr lang="en-US" dirty="0"/>
              <a:t>NIC</a:t>
            </a:r>
          </a:p>
          <a:p>
            <a:pPr lvl="1"/>
            <a:r>
              <a:rPr lang="en-US" dirty="0"/>
              <a:t>Subnet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9020FC-698B-9054-00EC-14CD460638AA}"/>
              </a:ext>
            </a:extLst>
          </p:cNvPr>
          <p:cNvGrpSpPr/>
          <p:nvPr/>
        </p:nvGrpSpPr>
        <p:grpSpPr>
          <a:xfrm>
            <a:off x="3119487" y="3694721"/>
            <a:ext cx="1897200" cy="870840"/>
            <a:chOff x="3119487" y="3694721"/>
            <a:chExt cx="189720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EEE27D-C8F3-DA98-AFEC-69A126CBD4B7}"/>
                    </a:ext>
                  </a:extLst>
                </p14:cNvPr>
                <p14:cNvContentPartPr/>
                <p14:nvPr/>
              </p14:nvContentPartPr>
              <p14:xfrm>
                <a:off x="3119487" y="3694721"/>
                <a:ext cx="331560" cy="870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EEE27D-C8F3-DA98-AFEC-69A126CBD4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0487" y="3685721"/>
                  <a:ext cx="34920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8C15AD-BBEE-306D-975D-9E603D5D1627}"/>
                    </a:ext>
                  </a:extLst>
                </p14:cNvPr>
                <p14:cNvContentPartPr/>
                <p14:nvPr/>
              </p14:nvContentPartPr>
              <p14:xfrm>
                <a:off x="3631767" y="4020521"/>
                <a:ext cx="377640" cy="14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8C15AD-BBEE-306D-975D-9E603D5D16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3127" y="4011521"/>
                  <a:ext cx="395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DF02BA-8E8F-91B7-D7D0-BA57AA372B94}"/>
                    </a:ext>
                  </a:extLst>
                </p14:cNvPr>
                <p14:cNvContentPartPr/>
                <p14:nvPr/>
              </p14:nvContentPartPr>
              <p14:xfrm>
                <a:off x="4173927" y="3902801"/>
                <a:ext cx="113040" cy="24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DF02BA-8E8F-91B7-D7D0-BA57AA372B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4927" y="3894161"/>
                  <a:ext cx="130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159032-3821-C3B3-BE32-CC504739B350}"/>
                    </a:ext>
                  </a:extLst>
                </p14:cNvPr>
                <p14:cNvContentPartPr/>
                <p14:nvPr/>
              </p14:nvContentPartPr>
              <p14:xfrm>
                <a:off x="4194087" y="4049681"/>
                <a:ext cx="77400" cy="83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159032-3821-C3B3-BE32-CC504739B3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85447" y="4041041"/>
                  <a:ext cx="95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265998-75A1-D08C-EF82-E79F985440FF}"/>
                    </a:ext>
                  </a:extLst>
                </p14:cNvPr>
                <p14:cNvContentPartPr/>
                <p14:nvPr/>
              </p14:nvContentPartPr>
              <p14:xfrm>
                <a:off x="4337007" y="3920441"/>
                <a:ext cx="91080" cy="151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265998-75A1-D08C-EF82-E79F985440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8367" y="3911801"/>
                  <a:ext cx="108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C8FE7E-FC42-F998-E9B7-2BE35C181F23}"/>
                    </a:ext>
                  </a:extLst>
                </p14:cNvPr>
                <p14:cNvContentPartPr/>
                <p14:nvPr/>
              </p14:nvContentPartPr>
              <p14:xfrm>
                <a:off x="4340247" y="3908201"/>
                <a:ext cx="34812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C8FE7E-FC42-F998-E9B7-2BE35C181F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1607" y="3899561"/>
                  <a:ext cx="36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1A63ED-8F91-F82B-E1C3-97670760A8C8}"/>
                    </a:ext>
                  </a:extLst>
                </p14:cNvPr>
                <p14:cNvContentPartPr/>
                <p14:nvPr/>
              </p14:nvContentPartPr>
              <p14:xfrm>
                <a:off x="4713927" y="3856361"/>
                <a:ext cx="75960" cy="108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1A63ED-8F91-F82B-E1C3-97670760A8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4927" y="3847361"/>
                  <a:ext cx="93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38CD77-796A-4107-499D-0C7D6C3879EC}"/>
                    </a:ext>
                  </a:extLst>
                </p14:cNvPr>
                <p14:cNvContentPartPr/>
                <p14:nvPr/>
              </p14:nvContentPartPr>
              <p14:xfrm>
                <a:off x="4787007" y="3824681"/>
                <a:ext cx="72000" cy="175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38CD77-796A-4107-499D-0C7D6C3879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78367" y="3816041"/>
                  <a:ext cx="89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53A591-2C70-64C9-051A-CB68562DDA4B}"/>
                    </a:ext>
                  </a:extLst>
                </p14:cNvPr>
                <p14:cNvContentPartPr/>
                <p14:nvPr/>
              </p14:nvContentPartPr>
              <p14:xfrm>
                <a:off x="4888527" y="3778961"/>
                <a:ext cx="97920" cy="19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53A591-2C70-64C9-051A-CB68562DDA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79527" y="3769961"/>
                  <a:ext cx="115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08EA5B-E568-8613-8B82-639FFB702D05}"/>
                    </a:ext>
                  </a:extLst>
                </p14:cNvPr>
                <p14:cNvContentPartPr/>
                <p14:nvPr/>
              </p14:nvContentPartPr>
              <p14:xfrm>
                <a:off x="4895007" y="3841601"/>
                <a:ext cx="121680" cy="8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08EA5B-E568-8613-8B82-639FFB702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6007" y="3832961"/>
                  <a:ext cx="13932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CEDE96-A745-85BC-917C-0BA377808E21}"/>
                  </a:ext>
                </a:extLst>
              </p14:cNvPr>
              <p14:cNvContentPartPr/>
              <p14:nvPr/>
            </p14:nvContentPartPr>
            <p14:xfrm>
              <a:off x="5273727" y="3700481"/>
              <a:ext cx="119160" cy="301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CEDE96-A745-85BC-917C-0BA377808E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4727" y="3691481"/>
                <a:ext cx="13680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0BEAE5C-8FCF-7DFF-9196-01510179739F}"/>
              </a:ext>
            </a:extLst>
          </p:cNvPr>
          <p:cNvGrpSpPr/>
          <p:nvPr/>
        </p:nvGrpSpPr>
        <p:grpSpPr>
          <a:xfrm>
            <a:off x="5489367" y="3650081"/>
            <a:ext cx="509040" cy="272880"/>
            <a:chOff x="5489367" y="3650081"/>
            <a:chExt cx="50904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260577-D5FA-F9D0-2795-43EF4DA3FA5C}"/>
                    </a:ext>
                  </a:extLst>
                </p14:cNvPr>
                <p14:cNvContentPartPr/>
                <p14:nvPr/>
              </p14:nvContentPartPr>
              <p14:xfrm>
                <a:off x="5489367" y="3733961"/>
                <a:ext cx="125280" cy="18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260577-D5FA-F9D0-2795-43EF4DA3FA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0727" y="3724961"/>
                  <a:ext cx="142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F289A9-2F54-02B5-E15F-F34764AE6CBD}"/>
                    </a:ext>
                  </a:extLst>
                </p14:cNvPr>
                <p14:cNvContentPartPr/>
                <p14:nvPr/>
              </p14:nvContentPartPr>
              <p14:xfrm>
                <a:off x="5656767" y="3701561"/>
                <a:ext cx="10296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F289A9-2F54-02B5-E15F-F34764AE6C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7767" y="3692921"/>
                  <a:ext cx="120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F8272B-B0D5-AB91-5368-7F98136D62D1}"/>
                    </a:ext>
                  </a:extLst>
                </p14:cNvPr>
                <p14:cNvContentPartPr/>
                <p14:nvPr/>
              </p14:nvContentPartPr>
              <p14:xfrm>
                <a:off x="5845047" y="3650081"/>
                <a:ext cx="153360" cy="203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F8272B-B0D5-AB91-5368-7F98136D62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6047" y="3641441"/>
                  <a:ext cx="171000" cy="22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116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EA45-FA53-F71C-A8CD-39D8ABB9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6F5A-E42D-09B8-3211-41DAF27E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Inbound Rules – Deny all inbound traffic except from the virtual network and Azure load balancers</a:t>
            </a:r>
          </a:p>
          <a:p>
            <a:r>
              <a:rPr lang="en-US" dirty="0"/>
              <a:t>Default Outbound Rules – Only allow outbound traffic to the internet and the virtual network</a:t>
            </a:r>
          </a:p>
          <a:p>
            <a:r>
              <a:rPr lang="en-US" dirty="0"/>
              <a:t>The default rules cannot be deleted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BF5B9AB-E1B1-65D8-C236-53A0A3A1E62E}"/>
                  </a:ext>
                </a:extLst>
              </p14:cNvPr>
              <p14:cNvContentPartPr/>
              <p14:nvPr/>
            </p14:nvContentPartPr>
            <p14:xfrm>
              <a:off x="3488127" y="1761161"/>
              <a:ext cx="1910880" cy="1629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BF5B9AB-E1B1-65D8-C236-53A0A3A1E6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9127" y="1752161"/>
                <a:ext cx="1928520" cy="16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526223D-1186-AB7C-5CCF-753417547FF3}"/>
                  </a:ext>
                </a:extLst>
              </p14:cNvPr>
              <p14:cNvContentPartPr/>
              <p14:nvPr/>
            </p14:nvContentPartPr>
            <p14:xfrm>
              <a:off x="3473367" y="1748561"/>
              <a:ext cx="2015640" cy="2093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526223D-1186-AB7C-5CCF-753417547F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4367" y="1739921"/>
                <a:ext cx="2033280" cy="21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0E1781A-5F0A-68F8-F551-81D874E65B8E}"/>
              </a:ext>
            </a:extLst>
          </p:cNvPr>
          <p:cNvGrpSpPr/>
          <p:nvPr/>
        </p:nvGrpSpPr>
        <p:grpSpPr>
          <a:xfrm>
            <a:off x="2663007" y="1348961"/>
            <a:ext cx="3704400" cy="3442320"/>
            <a:chOff x="2663007" y="1348961"/>
            <a:chExt cx="3704400" cy="344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24B12E-E5D1-1784-8E7B-D575B821BAFB}"/>
                    </a:ext>
                  </a:extLst>
                </p14:cNvPr>
                <p14:cNvContentPartPr/>
                <p14:nvPr/>
              </p14:nvContentPartPr>
              <p14:xfrm>
                <a:off x="5581167" y="4187561"/>
                <a:ext cx="114120" cy="151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24B12E-E5D1-1784-8E7B-D575B821BA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72167" y="4178561"/>
                  <a:ext cx="131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C2785E1-AE8C-9B06-2242-B1DFA84C48FB}"/>
                    </a:ext>
                  </a:extLst>
                </p14:cNvPr>
                <p14:cNvContentPartPr/>
                <p14:nvPr/>
              </p14:nvContentPartPr>
              <p14:xfrm>
                <a:off x="5727327" y="4172081"/>
                <a:ext cx="77400" cy="156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C2785E1-AE8C-9B06-2242-B1DFA84C4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8327" y="4163441"/>
                  <a:ext cx="95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0B707BA-8A13-36D4-B0E3-3D208A63D13B}"/>
                    </a:ext>
                  </a:extLst>
                </p14:cNvPr>
                <p14:cNvContentPartPr/>
                <p14:nvPr/>
              </p14:nvContentPartPr>
              <p14:xfrm>
                <a:off x="5805447" y="4219961"/>
                <a:ext cx="138600" cy="110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0B707BA-8A13-36D4-B0E3-3D208A63D1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96447" y="4210961"/>
                  <a:ext cx="156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4C1570-DE03-72CF-20F1-E83434598DD0}"/>
                    </a:ext>
                  </a:extLst>
                </p14:cNvPr>
                <p14:cNvContentPartPr/>
                <p14:nvPr/>
              </p14:nvContentPartPr>
              <p14:xfrm>
                <a:off x="6076527" y="4165961"/>
                <a:ext cx="125640" cy="20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4C1570-DE03-72CF-20F1-E83434598D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67527" y="4157321"/>
                  <a:ext cx="143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122651-8FE8-5C92-2A09-4A1F31CC9A50}"/>
                    </a:ext>
                  </a:extLst>
                </p14:cNvPr>
                <p14:cNvContentPartPr/>
                <p14:nvPr/>
              </p14:nvContentPartPr>
              <p14:xfrm>
                <a:off x="5546247" y="4606961"/>
                <a:ext cx="118440" cy="18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122651-8FE8-5C92-2A09-4A1F31CC9A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7607" y="4598321"/>
                  <a:ext cx="136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889588-D3F1-7A42-2FA7-27EBF093A070}"/>
                    </a:ext>
                  </a:extLst>
                </p14:cNvPr>
                <p14:cNvContentPartPr/>
                <p14:nvPr/>
              </p14:nvContentPartPr>
              <p14:xfrm>
                <a:off x="5729487" y="4586801"/>
                <a:ext cx="63000" cy="5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889588-D3F1-7A42-2FA7-27EBF093A0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20847" y="4577801"/>
                  <a:ext cx="80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6C3AC34-6044-039F-94B6-CB0BB6DFB75A}"/>
                    </a:ext>
                  </a:extLst>
                </p14:cNvPr>
                <p14:cNvContentPartPr/>
                <p14:nvPr/>
              </p14:nvContentPartPr>
              <p14:xfrm>
                <a:off x="5734167" y="4586801"/>
                <a:ext cx="66960" cy="144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6C3AC34-6044-039F-94B6-CB0BB6DFB7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5167" y="4577801"/>
                  <a:ext cx="84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B12E15-503E-F0FB-2C9C-DE31E447C897}"/>
                    </a:ext>
                  </a:extLst>
                </p14:cNvPr>
                <p14:cNvContentPartPr/>
                <p14:nvPr/>
              </p14:nvContentPartPr>
              <p14:xfrm>
                <a:off x="5863047" y="4595441"/>
                <a:ext cx="101520" cy="12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B12E15-503E-F0FB-2C9C-DE31E447C8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54047" y="4586441"/>
                  <a:ext cx="119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C660489-19E4-3674-80C8-7109E3A9D2D2}"/>
                    </a:ext>
                  </a:extLst>
                </p14:cNvPr>
                <p14:cNvContentPartPr/>
                <p14:nvPr/>
              </p14:nvContentPartPr>
              <p14:xfrm>
                <a:off x="6095247" y="4547201"/>
                <a:ext cx="127080" cy="93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C660489-19E4-3674-80C8-7109E3A9D2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86607" y="4538561"/>
                  <a:ext cx="144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1368F7-E7D8-3F27-9E56-4EDD785AEFBE}"/>
                    </a:ext>
                  </a:extLst>
                </p14:cNvPr>
                <p14:cNvContentPartPr/>
                <p14:nvPr/>
              </p14:nvContentPartPr>
              <p14:xfrm>
                <a:off x="6194247" y="4575641"/>
                <a:ext cx="13680" cy="9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1368F7-E7D8-3F27-9E56-4EDD785AEF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85607" y="4566641"/>
                  <a:ext cx="31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6C66FF-B232-A50B-123D-EA4327944B10}"/>
                    </a:ext>
                  </a:extLst>
                </p14:cNvPr>
                <p14:cNvContentPartPr/>
                <p14:nvPr/>
              </p14:nvContentPartPr>
              <p14:xfrm>
                <a:off x="5578287" y="3766721"/>
                <a:ext cx="122040" cy="178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6C66FF-B232-A50B-123D-EA4327944B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69647" y="3758081"/>
                  <a:ext cx="139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77311A-55F4-3677-DE9F-074605E786C3}"/>
                    </a:ext>
                  </a:extLst>
                </p14:cNvPr>
                <p14:cNvContentPartPr/>
                <p14:nvPr/>
              </p14:nvContentPartPr>
              <p14:xfrm>
                <a:off x="5762967" y="3747641"/>
                <a:ext cx="51480" cy="19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77311A-55F4-3677-DE9F-074605E786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53967" y="3739001"/>
                  <a:ext cx="69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168557-5B98-B70B-75C9-7F75300C2B6C}"/>
                    </a:ext>
                  </a:extLst>
                </p14:cNvPr>
                <p14:cNvContentPartPr/>
                <p14:nvPr/>
              </p14:nvContentPartPr>
              <p14:xfrm>
                <a:off x="5859447" y="3797681"/>
                <a:ext cx="70920" cy="100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168557-5B98-B70B-75C9-7F75300C2B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50807" y="3789041"/>
                  <a:ext cx="88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06CBE0-1FB2-CA27-8587-A395B7B7C466}"/>
                    </a:ext>
                  </a:extLst>
                </p14:cNvPr>
                <p14:cNvContentPartPr/>
                <p14:nvPr/>
              </p14:nvContentPartPr>
              <p14:xfrm>
                <a:off x="6095967" y="3759161"/>
                <a:ext cx="200880" cy="121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06CBE0-1FB2-CA27-8587-A395B7B7C4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6967" y="3750161"/>
                  <a:ext cx="218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B8B5-BB7A-5065-4E0A-FD07B1BC13AC}"/>
                    </a:ext>
                  </a:extLst>
                </p14:cNvPr>
                <p14:cNvContentPartPr/>
                <p14:nvPr/>
              </p14:nvContentPartPr>
              <p14:xfrm>
                <a:off x="5481807" y="3301961"/>
                <a:ext cx="95760" cy="165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B8B5-BB7A-5065-4E0A-FD07B1BC13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73167" y="3293321"/>
                  <a:ext cx="113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0E9C14-1DAF-5500-1E21-EDE961FC4641}"/>
                    </a:ext>
                  </a:extLst>
                </p14:cNvPr>
                <p14:cNvContentPartPr/>
                <p14:nvPr/>
              </p14:nvContentPartPr>
              <p14:xfrm>
                <a:off x="5649567" y="3301601"/>
                <a:ext cx="64440" cy="34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0E9C14-1DAF-5500-1E21-EDE961FC46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40927" y="3292601"/>
                  <a:ext cx="82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F809CB-8C32-52F2-AD4A-7BA2FC86D33A}"/>
                    </a:ext>
                  </a:extLst>
                </p14:cNvPr>
                <p14:cNvContentPartPr/>
                <p14:nvPr/>
              </p14:nvContentPartPr>
              <p14:xfrm>
                <a:off x="5648847" y="3294401"/>
                <a:ext cx="108720" cy="203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F809CB-8C32-52F2-AD4A-7BA2FC86D3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40207" y="3285401"/>
                  <a:ext cx="126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D1EF869-06F9-8449-9442-EC50E88CC298}"/>
                    </a:ext>
                  </a:extLst>
                </p14:cNvPr>
                <p14:cNvContentPartPr/>
                <p14:nvPr/>
              </p14:nvContentPartPr>
              <p14:xfrm>
                <a:off x="5795727" y="3336161"/>
                <a:ext cx="64080" cy="9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D1EF869-06F9-8449-9442-EC50E88CC2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86727" y="3327161"/>
                  <a:ext cx="81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34EBB3A-43AA-F651-80B7-C7FDF7592573}"/>
                    </a:ext>
                  </a:extLst>
                </p14:cNvPr>
                <p14:cNvContentPartPr/>
                <p14:nvPr/>
              </p14:nvContentPartPr>
              <p14:xfrm>
                <a:off x="6095967" y="3311681"/>
                <a:ext cx="47880" cy="164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34EBB3A-43AA-F651-80B7-C7FDF75925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6967" y="3303041"/>
                  <a:ext cx="65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8E13F42-32BC-E753-B102-4A6DD02B34B9}"/>
                    </a:ext>
                  </a:extLst>
                </p14:cNvPr>
                <p14:cNvContentPartPr/>
                <p14:nvPr/>
              </p14:nvContentPartPr>
              <p14:xfrm>
                <a:off x="5321607" y="2949521"/>
                <a:ext cx="66960" cy="147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8E13F42-32BC-E753-B102-4A6DD02B34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12967" y="2940881"/>
                  <a:ext cx="84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ED5D9A2-56DB-2F2E-F818-08782D9B9BD6}"/>
                    </a:ext>
                  </a:extLst>
                </p14:cNvPr>
                <p14:cNvContentPartPr/>
                <p14:nvPr/>
              </p14:nvContentPartPr>
              <p14:xfrm>
                <a:off x="5438607" y="2933321"/>
                <a:ext cx="252000" cy="124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ED5D9A2-56DB-2F2E-F818-08782D9B9B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29967" y="2924681"/>
                  <a:ext cx="269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25E5B2-FB9A-46C3-2CF3-18D1DE46AA19}"/>
                    </a:ext>
                  </a:extLst>
                </p14:cNvPr>
                <p14:cNvContentPartPr/>
                <p14:nvPr/>
              </p14:nvContentPartPr>
              <p14:xfrm>
                <a:off x="5740287" y="2842241"/>
                <a:ext cx="345600" cy="201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25E5B2-FB9A-46C3-2CF3-18D1DE46AA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1287" y="2833241"/>
                  <a:ext cx="363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74A029-1603-00A0-75E0-DFD0D0A5EF86}"/>
                    </a:ext>
                  </a:extLst>
                </p14:cNvPr>
                <p14:cNvContentPartPr/>
                <p14:nvPr/>
              </p14:nvContentPartPr>
              <p14:xfrm>
                <a:off x="6039447" y="2872481"/>
                <a:ext cx="136440" cy="103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74A029-1603-00A0-75E0-DFD0D0A5EF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30807" y="2863841"/>
                  <a:ext cx="154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47EEF0-3CAE-8791-0D92-F7A011A504B6}"/>
                    </a:ext>
                  </a:extLst>
                </p14:cNvPr>
                <p14:cNvContentPartPr/>
                <p14:nvPr/>
              </p14:nvContentPartPr>
              <p14:xfrm>
                <a:off x="6255807" y="2801201"/>
                <a:ext cx="111600" cy="131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47EEF0-3CAE-8791-0D92-F7A011A504B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46807" y="2792201"/>
                  <a:ext cx="129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D8FF7C5-A522-A0BE-733D-CA50719341FE}"/>
                    </a:ext>
                  </a:extLst>
                </p14:cNvPr>
                <p14:cNvContentPartPr/>
                <p14:nvPr/>
              </p14:nvContentPartPr>
              <p14:xfrm>
                <a:off x="2663007" y="1662521"/>
                <a:ext cx="130320" cy="249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D8FF7C5-A522-A0BE-733D-CA50719341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54367" y="1653521"/>
                  <a:ext cx="147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91DFD12-2EB1-F047-8320-885DA8E6FDF4}"/>
                    </a:ext>
                  </a:extLst>
                </p14:cNvPr>
                <p14:cNvContentPartPr/>
                <p14:nvPr/>
              </p14:nvContentPartPr>
              <p14:xfrm>
                <a:off x="2873607" y="1651361"/>
                <a:ext cx="79920" cy="222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91DFD12-2EB1-F047-8320-885DA8E6FD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64967" y="1642361"/>
                  <a:ext cx="97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CEDD4B-C1A6-D4B7-8975-2E7E112CA581}"/>
                    </a:ext>
                  </a:extLst>
                </p14:cNvPr>
                <p14:cNvContentPartPr/>
                <p14:nvPr/>
              </p14:nvContentPartPr>
              <p14:xfrm>
                <a:off x="3011127" y="1656401"/>
                <a:ext cx="174960" cy="243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CEDD4B-C1A6-D4B7-8975-2E7E112CA5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02127" y="1647401"/>
                  <a:ext cx="192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CD5851-0FB6-B2C2-1511-BF1C12201C27}"/>
                    </a:ext>
                  </a:extLst>
                </p14:cNvPr>
                <p14:cNvContentPartPr/>
                <p14:nvPr/>
              </p14:nvContentPartPr>
              <p14:xfrm>
                <a:off x="3286167" y="1664321"/>
                <a:ext cx="109080" cy="229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CD5851-0FB6-B2C2-1511-BF1C12201C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77167" y="1655321"/>
                  <a:ext cx="126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DB3C8F-17A0-C90F-4EAF-C241FC0AC90D}"/>
                    </a:ext>
                  </a:extLst>
                </p14:cNvPr>
                <p14:cNvContentPartPr/>
                <p14:nvPr/>
              </p14:nvContentPartPr>
              <p14:xfrm>
                <a:off x="2699007" y="2289281"/>
                <a:ext cx="142920" cy="272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DB3C8F-17A0-C90F-4EAF-C241FC0AC9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90007" y="2280641"/>
                  <a:ext cx="160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89D74C-C1F0-8C51-9789-43E8D9DC6FE2}"/>
                    </a:ext>
                  </a:extLst>
                </p14:cNvPr>
                <p14:cNvContentPartPr/>
                <p14:nvPr/>
              </p14:nvContentPartPr>
              <p14:xfrm>
                <a:off x="2861727" y="2330681"/>
                <a:ext cx="126000" cy="207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89D74C-C1F0-8C51-9789-43E8D9DC6F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52727" y="2321681"/>
                  <a:ext cx="143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2E3EDD-5541-0DCF-334E-6919EEB2F9C4}"/>
                    </a:ext>
                  </a:extLst>
                </p14:cNvPr>
                <p14:cNvContentPartPr/>
                <p14:nvPr/>
              </p14:nvContentPartPr>
              <p14:xfrm>
                <a:off x="3047487" y="2305481"/>
                <a:ext cx="206280" cy="235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2E3EDD-5541-0DCF-334E-6919EEB2F9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38487" y="2296481"/>
                  <a:ext cx="223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891E203-C6BA-2B48-A6E7-E05FF4807316}"/>
                    </a:ext>
                  </a:extLst>
                </p14:cNvPr>
                <p14:cNvContentPartPr/>
                <p14:nvPr/>
              </p14:nvContentPartPr>
              <p14:xfrm>
                <a:off x="3361047" y="2333921"/>
                <a:ext cx="224640" cy="201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891E203-C6BA-2B48-A6E7-E05FF48073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52047" y="2324921"/>
                  <a:ext cx="242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B97D6F-682F-8BB4-C702-5722538023F3}"/>
                    </a:ext>
                  </a:extLst>
                </p14:cNvPr>
                <p14:cNvContentPartPr/>
                <p14:nvPr/>
              </p14:nvContentPartPr>
              <p14:xfrm>
                <a:off x="5194167" y="1424921"/>
                <a:ext cx="67320" cy="204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B97D6F-682F-8BB4-C702-5722538023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85527" y="1416281"/>
                  <a:ext cx="84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475FF2-CA65-7DC6-EB83-E24584E39AC4}"/>
                    </a:ext>
                  </a:extLst>
                </p14:cNvPr>
                <p14:cNvContentPartPr/>
                <p14:nvPr/>
              </p14:nvContentPartPr>
              <p14:xfrm>
                <a:off x="5333847" y="1463441"/>
                <a:ext cx="288720" cy="141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475FF2-CA65-7DC6-EB83-E24584E39A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24847" y="1454441"/>
                  <a:ext cx="306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0752E6-0A3F-AB27-CD87-1AE657B5C794}"/>
                    </a:ext>
                  </a:extLst>
                </p14:cNvPr>
                <p14:cNvContentPartPr/>
                <p14:nvPr/>
              </p14:nvContentPartPr>
              <p14:xfrm>
                <a:off x="5656047" y="1375241"/>
                <a:ext cx="338040" cy="21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0752E6-0A3F-AB27-CD87-1AE657B5C79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47047" y="1366241"/>
                  <a:ext cx="355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C211C9-12FF-E109-B363-A04D4C0711CF}"/>
                    </a:ext>
                  </a:extLst>
                </p14:cNvPr>
                <p14:cNvContentPartPr/>
                <p14:nvPr/>
              </p14:nvContentPartPr>
              <p14:xfrm>
                <a:off x="5901567" y="1427801"/>
                <a:ext cx="112680" cy="63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C211C9-12FF-E109-B363-A04D4C0711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92567" y="1418801"/>
                  <a:ext cx="1303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169BF7-65C6-A0DA-A9DB-AB4E7B54A9CD}"/>
                    </a:ext>
                  </a:extLst>
                </p14:cNvPr>
                <p14:cNvContentPartPr/>
                <p14:nvPr/>
              </p14:nvContentPartPr>
              <p14:xfrm>
                <a:off x="6162207" y="1348961"/>
                <a:ext cx="84240" cy="180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169BF7-65C6-A0DA-A9DB-AB4E7B54A9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53567" y="1340321"/>
                  <a:ext cx="101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E7A57BE-8436-5F0C-1F4F-AFB92F5FFB4E}"/>
                    </a:ext>
                  </a:extLst>
                </p14:cNvPr>
                <p14:cNvContentPartPr/>
                <p14:nvPr/>
              </p14:nvContentPartPr>
              <p14:xfrm>
                <a:off x="5233767" y="1904441"/>
                <a:ext cx="80280" cy="184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E7A57BE-8436-5F0C-1F4F-AFB92F5FFB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25127" y="1895441"/>
                  <a:ext cx="97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38E0FF-AC62-C415-2A90-803866FA3732}"/>
                    </a:ext>
                  </a:extLst>
                </p14:cNvPr>
                <p14:cNvContentPartPr/>
                <p14:nvPr/>
              </p14:nvContentPartPr>
              <p14:xfrm>
                <a:off x="5384967" y="1934321"/>
                <a:ext cx="238680" cy="169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38E0FF-AC62-C415-2A90-803866FA37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76327" y="1925681"/>
                  <a:ext cx="256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A7C3223-F0D2-5F88-5904-4D13358A3D12}"/>
                    </a:ext>
                  </a:extLst>
                </p14:cNvPr>
                <p14:cNvContentPartPr/>
                <p14:nvPr/>
              </p14:nvContentPartPr>
              <p14:xfrm>
                <a:off x="5656767" y="1969241"/>
                <a:ext cx="134280" cy="141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A7C3223-F0D2-5F88-5904-4D13358A3D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47767" y="1960601"/>
                  <a:ext cx="151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8669DC4-073A-E897-BFCC-B178595171E7}"/>
                    </a:ext>
                  </a:extLst>
                </p14:cNvPr>
                <p14:cNvContentPartPr/>
                <p14:nvPr/>
              </p14:nvContentPartPr>
              <p14:xfrm>
                <a:off x="5820207" y="1920641"/>
                <a:ext cx="123840" cy="165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8669DC4-073A-E897-BFCC-B178595171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11567" y="1911641"/>
                  <a:ext cx="141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DF9821-E831-9EC6-98F8-6779347AFE6E}"/>
                    </a:ext>
                  </a:extLst>
                </p14:cNvPr>
                <p14:cNvContentPartPr/>
                <p14:nvPr/>
              </p14:nvContentPartPr>
              <p14:xfrm>
                <a:off x="5886087" y="1952321"/>
                <a:ext cx="133920" cy="88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DF9821-E831-9EC6-98F8-6779347AFE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77087" y="1943321"/>
                  <a:ext cx="151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9301CE-C882-12BC-9C6C-56DA20E89202}"/>
                    </a:ext>
                  </a:extLst>
                </p14:cNvPr>
                <p14:cNvContentPartPr/>
                <p14:nvPr/>
              </p14:nvContentPartPr>
              <p14:xfrm>
                <a:off x="6119727" y="1936121"/>
                <a:ext cx="163440" cy="146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9301CE-C882-12BC-9C6C-56DA20E892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11087" y="1927481"/>
                  <a:ext cx="181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FB60CB-6586-5E19-0486-E0C9AA031821}"/>
                    </a:ext>
                  </a:extLst>
                </p14:cNvPr>
                <p14:cNvContentPartPr/>
                <p14:nvPr/>
              </p14:nvContentPartPr>
              <p14:xfrm>
                <a:off x="5278407" y="2398721"/>
                <a:ext cx="5508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FB60CB-6586-5E19-0486-E0C9AA0318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69407" y="2389721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D0C6A1-A82D-ACE2-EBE3-CDE1E7C4D3BB}"/>
                    </a:ext>
                  </a:extLst>
                </p14:cNvPr>
                <p14:cNvContentPartPr/>
                <p14:nvPr/>
              </p14:nvContentPartPr>
              <p14:xfrm>
                <a:off x="5388207" y="2461361"/>
                <a:ext cx="240840" cy="12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D0C6A1-A82D-ACE2-EBE3-CDE1E7C4D3B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79567" y="2452721"/>
                  <a:ext cx="258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B4E2E21-3EF8-1E2B-CDF2-850B43AEF828}"/>
                    </a:ext>
                  </a:extLst>
                </p14:cNvPr>
                <p14:cNvContentPartPr/>
                <p14:nvPr/>
              </p14:nvContentPartPr>
              <p14:xfrm>
                <a:off x="5653527" y="2406281"/>
                <a:ext cx="301320" cy="160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B4E2E21-3EF8-1E2B-CDF2-850B43AEF8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44527" y="2397641"/>
                  <a:ext cx="318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816206-FA67-DB9B-408D-FF9FC99A7E95}"/>
                    </a:ext>
                  </a:extLst>
                </p14:cNvPr>
                <p14:cNvContentPartPr/>
                <p14:nvPr/>
              </p14:nvContentPartPr>
              <p14:xfrm>
                <a:off x="5898687" y="2417081"/>
                <a:ext cx="164160" cy="150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816206-FA67-DB9B-408D-FF9FC99A7E9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90047" y="2408081"/>
                  <a:ext cx="181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386479C-0ECC-E771-59C9-1B2498E73AC5}"/>
                    </a:ext>
                  </a:extLst>
                </p14:cNvPr>
                <p14:cNvContentPartPr/>
                <p14:nvPr/>
              </p14:nvContentPartPr>
              <p14:xfrm>
                <a:off x="6166167" y="2373161"/>
                <a:ext cx="76680" cy="172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386479C-0ECC-E771-59C9-1B2498E73A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57167" y="2364161"/>
                  <a:ext cx="94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661C9D7-2C68-E029-3A68-DB79F527DCBB}"/>
                    </a:ext>
                  </a:extLst>
                </p14:cNvPr>
                <p14:cNvContentPartPr/>
                <p14:nvPr/>
              </p14:nvContentPartPr>
              <p14:xfrm>
                <a:off x="3480927" y="1510241"/>
                <a:ext cx="1622880" cy="234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661C9D7-2C68-E029-3A68-DB79F527DC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72287" y="1501601"/>
                  <a:ext cx="1640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7C5AE5-93AA-D155-96EF-9A46B3D62B85}"/>
                    </a:ext>
                  </a:extLst>
                </p14:cNvPr>
                <p14:cNvContentPartPr/>
                <p14:nvPr/>
              </p14:nvContentPartPr>
              <p14:xfrm>
                <a:off x="3474447" y="1735961"/>
                <a:ext cx="1728360" cy="734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7C5AE5-93AA-D155-96EF-9A46B3D62B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65447" y="1727321"/>
                  <a:ext cx="174600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309CA7D-767D-1F24-2B16-B4C7A4FABA52}"/>
                    </a:ext>
                  </a:extLst>
                </p14:cNvPr>
                <p14:cNvContentPartPr/>
                <p14:nvPr/>
              </p14:nvContentPartPr>
              <p14:xfrm>
                <a:off x="3617727" y="1966001"/>
                <a:ext cx="1536480" cy="433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309CA7D-767D-1F24-2B16-B4C7A4FABA5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09087" y="1957361"/>
                  <a:ext cx="15541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EC43B9D-B54E-0518-B94C-AC1F02B97D61}"/>
                    </a:ext>
                  </a:extLst>
                </p14:cNvPr>
                <p14:cNvContentPartPr/>
                <p14:nvPr/>
              </p14:nvContentPartPr>
              <p14:xfrm>
                <a:off x="3588207" y="2386121"/>
                <a:ext cx="1633680" cy="611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EC43B9D-B54E-0518-B94C-AC1F02B97D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79567" y="2377121"/>
                  <a:ext cx="165132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FBDD40E-AC0D-B854-0532-10E29FD3C763}"/>
                    </a:ext>
                  </a:extLst>
                </p14:cNvPr>
                <p14:cNvContentPartPr/>
                <p14:nvPr/>
              </p14:nvContentPartPr>
              <p14:xfrm>
                <a:off x="3579207" y="2378201"/>
                <a:ext cx="1945080" cy="1798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FBDD40E-AC0D-B854-0532-10E29FD3C7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70207" y="2369561"/>
                  <a:ext cx="1962720" cy="18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189DE7C-DBE4-DD31-8ADA-D9832E55B696}"/>
                    </a:ext>
                  </a:extLst>
                </p14:cNvPr>
                <p14:cNvContentPartPr/>
                <p14:nvPr/>
              </p14:nvContentPartPr>
              <p14:xfrm>
                <a:off x="3452847" y="2367401"/>
                <a:ext cx="2053440" cy="2423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189DE7C-DBE4-DD31-8ADA-D9832E55B69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44207" y="2358401"/>
                  <a:ext cx="2071080" cy="244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941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8DFB-79EF-F5C3-1414-90F30B39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Networking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AAD4-A195-C7E1-4C63-80668BE0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NICs</a:t>
            </a:r>
          </a:p>
          <a:p>
            <a:r>
              <a:rPr lang="en-US" dirty="0"/>
              <a:t>NSGs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Public IP</a:t>
            </a:r>
          </a:p>
          <a:p>
            <a:r>
              <a:rPr lang="en-US" dirty="0"/>
              <a:t>Traffic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80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5CE99-A8C8-385B-CD77-169042F9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57" y="957331"/>
            <a:ext cx="7434891" cy="55720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22BD62-D930-8B2E-51AB-5B18CEB56AF9}"/>
                  </a:ext>
                </a:extLst>
              </p14:cNvPr>
              <p14:cNvContentPartPr/>
              <p14:nvPr/>
            </p14:nvContentPartPr>
            <p14:xfrm>
              <a:off x="3460407" y="2446601"/>
              <a:ext cx="130680" cy="72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22BD62-D930-8B2E-51AB-5B18CEB56A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1407" y="2437601"/>
                <a:ext cx="14832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79FCD-556E-A86C-A9E3-14550728F3B3}"/>
                  </a:ext>
                </a:extLst>
              </p14:cNvPr>
              <p14:cNvContentPartPr/>
              <p14:nvPr/>
            </p14:nvContentPartPr>
            <p14:xfrm>
              <a:off x="3531687" y="3357761"/>
              <a:ext cx="72360" cy="215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79FCD-556E-A86C-A9E3-14550728F3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3047" y="3348761"/>
                <a:ext cx="900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455814-79FF-180B-441C-009F10E61463}"/>
                  </a:ext>
                </a:extLst>
              </p14:cNvPr>
              <p14:cNvContentPartPr/>
              <p14:nvPr/>
            </p14:nvContentPartPr>
            <p14:xfrm>
              <a:off x="3548967" y="3777521"/>
              <a:ext cx="119880" cy="629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455814-79FF-180B-441C-009F10E614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0327" y="3768521"/>
                <a:ext cx="13752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76F478-8EC5-5CAD-A840-21BC143B36E1}"/>
                  </a:ext>
                </a:extLst>
              </p14:cNvPr>
              <p14:cNvContentPartPr/>
              <p14:nvPr/>
            </p14:nvContentPartPr>
            <p14:xfrm>
              <a:off x="4670367" y="2470721"/>
              <a:ext cx="163440" cy="840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76F478-8EC5-5CAD-A840-21BC143B36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1727" y="2461721"/>
                <a:ext cx="181080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7710F0-7DBF-2DEA-0AD5-356A1B895CED}"/>
                  </a:ext>
                </a:extLst>
              </p14:cNvPr>
              <p14:cNvContentPartPr/>
              <p14:nvPr/>
            </p14:nvContentPartPr>
            <p14:xfrm>
              <a:off x="4690167" y="3395201"/>
              <a:ext cx="124560" cy="609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7710F0-7DBF-2DEA-0AD5-356A1B895C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81527" y="3386561"/>
                <a:ext cx="1422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72784C-F51E-8BD3-469E-6BF7B0393A59}"/>
                  </a:ext>
                </a:extLst>
              </p14:cNvPr>
              <p14:cNvContentPartPr/>
              <p14:nvPr/>
            </p14:nvContentPartPr>
            <p14:xfrm>
              <a:off x="6399087" y="2435081"/>
              <a:ext cx="178200" cy="1131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72784C-F51E-8BD3-469E-6BF7B0393A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90087" y="2426441"/>
                <a:ext cx="19584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20DA4E-3368-9DF8-E317-21B5F21DEC15}"/>
                  </a:ext>
                </a:extLst>
              </p14:cNvPr>
              <p14:cNvContentPartPr/>
              <p14:nvPr/>
            </p14:nvContentPartPr>
            <p14:xfrm>
              <a:off x="6498807" y="3684281"/>
              <a:ext cx="107280" cy="717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20DA4E-3368-9DF8-E317-21B5F21DEC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90167" y="3675281"/>
                <a:ext cx="12492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C0F738-B696-4F1A-A391-F47D310E43C9}"/>
                  </a:ext>
                </a:extLst>
              </p14:cNvPr>
              <p14:cNvContentPartPr/>
              <p14:nvPr/>
            </p14:nvContentPartPr>
            <p14:xfrm>
              <a:off x="8135727" y="2464241"/>
              <a:ext cx="128160" cy="1395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C0F738-B696-4F1A-A391-F47D310E43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27087" y="2455241"/>
                <a:ext cx="145800" cy="14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10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311BD-5F0A-E410-1C38-E15723A1B9BC}"/>
              </a:ext>
            </a:extLst>
          </p:cNvPr>
          <p:cNvSpPr txBox="1"/>
          <p:nvPr/>
        </p:nvSpPr>
        <p:spPr>
          <a:xfrm>
            <a:off x="594943" y="488731"/>
            <a:ext cx="110598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working as a Senior Cloud Architect in an organization. You have been asked to deploy three tier application.</a:t>
            </a:r>
          </a:p>
          <a:p>
            <a:r>
              <a:rPr lang="en-US" dirty="0"/>
              <a:t>Which of the below would you use to ensure minimum management overhead.</a:t>
            </a:r>
          </a:p>
          <a:p>
            <a:endParaRPr lang="en-US" dirty="0"/>
          </a:p>
          <a:p>
            <a:r>
              <a:rPr lang="en-US" dirty="0"/>
              <a:t>A. 1 </a:t>
            </a:r>
            <a:r>
              <a:rPr lang="en-US" dirty="0" err="1"/>
              <a:t>Vnet</a:t>
            </a:r>
            <a:r>
              <a:rPr lang="en-US" dirty="0"/>
              <a:t> 1 Subnet</a:t>
            </a:r>
          </a:p>
          <a:p>
            <a:r>
              <a:rPr lang="en-US" dirty="0"/>
              <a:t>B. 1 </a:t>
            </a:r>
            <a:r>
              <a:rPr lang="en-US" dirty="0" err="1"/>
              <a:t>Vnet</a:t>
            </a:r>
            <a:r>
              <a:rPr lang="en-US" dirty="0"/>
              <a:t> 3 Subnet</a:t>
            </a:r>
          </a:p>
          <a:p>
            <a:r>
              <a:rPr lang="en-US" dirty="0"/>
              <a:t>C. 3 </a:t>
            </a:r>
            <a:r>
              <a:rPr lang="en-US" dirty="0" err="1"/>
              <a:t>Vnet</a:t>
            </a:r>
            <a:r>
              <a:rPr lang="en-US" dirty="0"/>
              <a:t> 3 subnet</a:t>
            </a:r>
          </a:p>
          <a:p>
            <a:r>
              <a:rPr lang="en-US" dirty="0"/>
              <a:t>D. 3 </a:t>
            </a:r>
            <a:r>
              <a:rPr lang="en-US" dirty="0" err="1"/>
              <a:t>Vnet</a:t>
            </a:r>
            <a:r>
              <a:rPr lang="en-US" dirty="0"/>
              <a:t> 1 subnet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79FA3-8E11-63D1-8E58-306D5C137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07" y="1665173"/>
            <a:ext cx="5609890" cy="457271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E45E055-CBCF-022B-DF8F-E31ABB211AAF}"/>
              </a:ext>
            </a:extLst>
          </p:cNvPr>
          <p:cNvGrpSpPr/>
          <p:nvPr/>
        </p:nvGrpSpPr>
        <p:grpSpPr>
          <a:xfrm>
            <a:off x="5102007" y="1996601"/>
            <a:ext cx="3566880" cy="397800"/>
            <a:chOff x="5102007" y="1996601"/>
            <a:chExt cx="356688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63EECC-0140-4667-0AC4-B8F6244A69F7}"/>
                    </a:ext>
                  </a:extLst>
                </p14:cNvPr>
                <p14:cNvContentPartPr/>
                <p14:nvPr/>
              </p14:nvContentPartPr>
              <p14:xfrm>
                <a:off x="5102007" y="2041241"/>
                <a:ext cx="589680" cy="32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63EECC-0140-4667-0AC4-B8F6244A69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93367" y="2032601"/>
                  <a:ext cx="6073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105546-6FA7-2FD4-7F3B-9432552AA829}"/>
                    </a:ext>
                  </a:extLst>
                </p14:cNvPr>
                <p14:cNvContentPartPr/>
                <p14:nvPr/>
              </p14:nvContentPartPr>
              <p14:xfrm>
                <a:off x="6439407" y="1996601"/>
                <a:ext cx="721800" cy="397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105546-6FA7-2FD4-7F3B-9432552AA8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30407" y="1987601"/>
                  <a:ext cx="7394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2A2A87-FFDC-1746-8FD6-FD19BFAF2983}"/>
                    </a:ext>
                  </a:extLst>
                </p14:cNvPr>
                <p14:cNvContentPartPr/>
                <p14:nvPr/>
              </p14:nvContentPartPr>
              <p14:xfrm>
                <a:off x="7627767" y="2004161"/>
                <a:ext cx="1041120" cy="385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2A2A87-FFDC-1746-8FD6-FD19BFAF29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18767" y="1995161"/>
                  <a:ext cx="1058760" cy="40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31412C-60D7-2C87-8F06-34D3B9236F40}"/>
              </a:ext>
            </a:extLst>
          </p:cNvPr>
          <p:cNvGrpSpPr/>
          <p:nvPr/>
        </p:nvGrpSpPr>
        <p:grpSpPr>
          <a:xfrm>
            <a:off x="6594207" y="2751521"/>
            <a:ext cx="267480" cy="84600"/>
            <a:chOff x="6594207" y="2751521"/>
            <a:chExt cx="267480" cy="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A23B0A-939F-4A98-3E30-46B2C6E1A315}"/>
                    </a:ext>
                  </a:extLst>
                </p14:cNvPr>
                <p14:cNvContentPartPr/>
                <p14:nvPr/>
              </p14:nvContentPartPr>
              <p14:xfrm>
                <a:off x="6594207" y="2751521"/>
                <a:ext cx="210240" cy="74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A23B0A-939F-4A98-3E30-46B2C6E1A3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85567" y="2742881"/>
                  <a:ext cx="227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5D4B3D-2391-C269-1E19-7C1C0D22A3BF}"/>
                    </a:ext>
                  </a:extLst>
                </p14:cNvPr>
                <p14:cNvContentPartPr/>
                <p14:nvPr/>
              </p14:nvContentPartPr>
              <p14:xfrm>
                <a:off x="6606447" y="2772401"/>
                <a:ext cx="255240" cy="63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5D4B3D-2391-C269-1E19-7C1C0D22A3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97447" y="2763401"/>
                  <a:ext cx="27288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9CE678-ACC8-F980-1102-C0AFED49C99E}"/>
              </a:ext>
            </a:extLst>
          </p:cNvPr>
          <p:cNvGrpSpPr/>
          <p:nvPr/>
        </p:nvGrpSpPr>
        <p:grpSpPr>
          <a:xfrm>
            <a:off x="7747647" y="2724521"/>
            <a:ext cx="277200" cy="93600"/>
            <a:chOff x="7747647" y="2724521"/>
            <a:chExt cx="277200" cy="9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2A14EF-3494-2056-EF9E-E1D363686D0B}"/>
                    </a:ext>
                  </a:extLst>
                </p14:cNvPr>
                <p14:cNvContentPartPr/>
                <p14:nvPr/>
              </p14:nvContentPartPr>
              <p14:xfrm>
                <a:off x="7747647" y="2724521"/>
                <a:ext cx="209880" cy="73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2A14EF-3494-2056-EF9E-E1D363686D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38647" y="2715521"/>
                  <a:ext cx="227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3EF77D-AEBA-BF25-3A1A-26D9292C18B2}"/>
                    </a:ext>
                  </a:extLst>
                </p14:cNvPr>
                <p14:cNvContentPartPr/>
                <p14:nvPr/>
              </p14:nvContentPartPr>
              <p14:xfrm>
                <a:off x="7818207" y="2749361"/>
                <a:ext cx="206640" cy="68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3EF77D-AEBA-BF25-3A1A-26D9292C18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09567" y="2740361"/>
                  <a:ext cx="22428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2E7FDD-7B1D-F428-8FB6-EA4F508D5E6D}"/>
              </a:ext>
            </a:extLst>
          </p:cNvPr>
          <p:cNvGrpSpPr/>
          <p:nvPr/>
        </p:nvGrpSpPr>
        <p:grpSpPr>
          <a:xfrm>
            <a:off x="4762887" y="2419961"/>
            <a:ext cx="692280" cy="437760"/>
            <a:chOff x="4762887" y="2419961"/>
            <a:chExt cx="69228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DBD9581-8D6C-23E1-C6E8-8C4117789644}"/>
                    </a:ext>
                  </a:extLst>
                </p14:cNvPr>
                <p14:cNvContentPartPr/>
                <p14:nvPr/>
              </p14:nvContentPartPr>
              <p14:xfrm>
                <a:off x="5223327" y="2746481"/>
                <a:ext cx="224640" cy="53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DBD9581-8D6C-23E1-C6E8-8C41177896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14687" y="2737841"/>
                  <a:ext cx="242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427A4A-691F-104B-C128-076777B8ED9F}"/>
                    </a:ext>
                  </a:extLst>
                </p14:cNvPr>
                <p14:cNvContentPartPr/>
                <p14:nvPr/>
              </p14:nvContentPartPr>
              <p14:xfrm>
                <a:off x="5272287" y="2812361"/>
                <a:ext cx="182880" cy="4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427A4A-691F-104B-C128-076777B8ED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63647" y="2803361"/>
                  <a:ext cx="200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F56317-86CB-25EC-0A2D-E152829A21F9}"/>
                    </a:ext>
                  </a:extLst>
                </p14:cNvPr>
                <p14:cNvContentPartPr/>
                <p14:nvPr/>
              </p14:nvContentPartPr>
              <p14:xfrm>
                <a:off x="4762887" y="2419961"/>
                <a:ext cx="586800" cy="160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F56317-86CB-25EC-0A2D-E152829A21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54247" y="2411321"/>
                  <a:ext cx="604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725F47-04EF-09D7-796B-07CECE71863F}"/>
                    </a:ext>
                  </a:extLst>
                </p14:cNvPr>
                <p14:cNvContentPartPr/>
                <p14:nvPr/>
              </p14:nvContentPartPr>
              <p14:xfrm>
                <a:off x="4815087" y="2655041"/>
                <a:ext cx="379800" cy="106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725F47-04EF-09D7-796B-07CECE7186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06447" y="2646041"/>
                  <a:ext cx="39744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35BCEE-0208-70DE-0399-7C19DC1196C2}"/>
              </a:ext>
            </a:extLst>
          </p:cNvPr>
          <p:cNvGrpSpPr/>
          <p:nvPr/>
        </p:nvGrpSpPr>
        <p:grpSpPr>
          <a:xfrm>
            <a:off x="3622767" y="5871281"/>
            <a:ext cx="418320" cy="239400"/>
            <a:chOff x="3622767" y="5871281"/>
            <a:chExt cx="41832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2F898A-50BE-30C1-2C88-61906B9536AD}"/>
                    </a:ext>
                  </a:extLst>
                </p14:cNvPr>
                <p14:cNvContentPartPr/>
                <p14:nvPr/>
              </p14:nvContentPartPr>
              <p14:xfrm>
                <a:off x="3622767" y="5935721"/>
                <a:ext cx="234720" cy="89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2F898A-50BE-30C1-2C88-61906B9536A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14127" y="5926721"/>
                  <a:ext cx="252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3D86C0-96DF-F39D-CB84-C8B15CDC71C7}"/>
                    </a:ext>
                  </a:extLst>
                </p14:cNvPr>
                <p14:cNvContentPartPr/>
                <p14:nvPr/>
              </p14:nvContentPartPr>
              <p14:xfrm>
                <a:off x="3671007" y="5871281"/>
                <a:ext cx="370080" cy="23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3D86C0-96DF-F39D-CB84-C8B15CDC71C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62007" y="5862281"/>
                  <a:ext cx="38772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772903-090A-A98F-8D94-0030176005B9}"/>
              </a:ext>
            </a:extLst>
          </p:cNvPr>
          <p:cNvGrpSpPr/>
          <p:nvPr/>
        </p:nvGrpSpPr>
        <p:grpSpPr>
          <a:xfrm>
            <a:off x="2375367" y="5325521"/>
            <a:ext cx="1031760" cy="721080"/>
            <a:chOff x="2375367" y="5325521"/>
            <a:chExt cx="1031760" cy="72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E49B87-C19F-B925-6E0F-9A4181CA7C88}"/>
                    </a:ext>
                  </a:extLst>
                </p14:cNvPr>
                <p14:cNvContentPartPr/>
                <p14:nvPr/>
              </p14:nvContentPartPr>
              <p14:xfrm>
                <a:off x="2375367" y="5810801"/>
                <a:ext cx="160200" cy="235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E49B87-C19F-B925-6E0F-9A4181CA7C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66727" y="5802161"/>
                  <a:ext cx="177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7BE155-AE74-11D1-3414-920FE96AEB22}"/>
                    </a:ext>
                  </a:extLst>
                </p14:cNvPr>
                <p14:cNvContentPartPr/>
                <p14:nvPr/>
              </p14:nvContentPartPr>
              <p14:xfrm>
                <a:off x="2560407" y="5603801"/>
                <a:ext cx="88560" cy="314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7BE155-AE74-11D1-3414-920FE96AEB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51767" y="5594801"/>
                  <a:ext cx="106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6CF80A-8747-DDE2-2F0A-F1F7C05A89FF}"/>
                    </a:ext>
                  </a:extLst>
                </p14:cNvPr>
                <p14:cNvContentPartPr/>
                <p14:nvPr/>
              </p14:nvContentPartPr>
              <p14:xfrm>
                <a:off x="2684607" y="5702081"/>
                <a:ext cx="49680" cy="139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6CF80A-8747-DDE2-2F0A-F1F7C05A89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75607" y="5693441"/>
                  <a:ext cx="67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6ECF909-FDB9-D2F8-2EF9-54CA528031EE}"/>
                    </a:ext>
                  </a:extLst>
                </p14:cNvPr>
                <p14:cNvContentPartPr/>
                <p14:nvPr/>
              </p14:nvContentPartPr>
              <p14:xfrm>
                <a:off x="2773527" y="5634401"/>
                <a:ext cx="168840" cy="95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6ECF909-FDB9-D2F8-2EF9-54CA528031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64527" y="5625761"/>
                  <a:ext cx="186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3FD817-A2C6-3D94-06BF-17DB65AE1FB8}"/>
                    </a:ext>
                  </a:extLst>
                </p14:cNvPr>
                <p14:cNvContentPartPr/>
                <p14:nvPr/>
              </p14:nvContentPartPr>
              <p14:xfrm>
                <a:off x="2961087" y="5445761"/>
                <a:ext cx="212040" cy="299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3FD817-A2C6-3D94-06BF-17DB65AE1FB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52087" y="5436761"/>
                  <a:ext cx="2296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1492BD-04BB-58A1-578A-C2676E9292C5}"/>
                    </a:ext>
                  </a:extLst>
                </p14:cNvPr>
                <p14:cNvContentPartPr/>
                <p14:nvPr/>
              </p14:nvContentPartPr>
              <p14:xfrm>
                <a:off x="3222807" y="5439281"/>
                <a:ext cx="66600" cy="308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1492BD-04BB-58A1-578A-C2676E9292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14167" y="5430641"/>
                  <a:ext cx="84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0FF52A-8B1A-61B9-01E0-582376D10A25}"/>
                    </a:ext>
                  </a:extLst>
                </p14:cNvPr>
                <p14:cNvContentPartPr/>
                <p14:nvPr/>
              </p14:nvContentPartPr>
              <p14:xfrm>
                <a:off x="3352047" y="5325521"/>
                <a:ext cx="55080" cy="236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0FF52A-8B1A-61B9-01E0-582376D10A2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43407" y="5316521"/>
                  <a:ext cx="7272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B578101-4F21-1556-B6FB-466A83F36B54}"/>
              </a:ext>
            </a:extLst>
          </p:cNvPr>
          <p:cNvGrpSpPr/>
          <p:nvPr/>
        </p:nvGrpSpPr>
        <p:grpSpPr>
          <a:xfrm>
            <a:off x="5630487" y="4012961"/>
            <a:ext cx="2498400" cy="1522080"/>
            <a:chOff x="5630487" y="4012961"/>
            <a:chExt cx="2498400" cy="152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30DA175-2FFC-2708-AEFB-300F5CA418E3}"/>
                    </a:ext>
                  </a:extLst>
                </p14:cNvPr>
                <p14:cNvContentPartPr/>
                <p14:nvPr/>
              </p14:nvContentPartPr>
              <p14:xfrm>
                <a:off x="5630487" y="4012961"/>
                <a:ext cx="495360" cy="1461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30DA175-2FFC-2708-AEFB-300F5CA418E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21487" y="4004321"/>
                  <a:ext cx="513000" cy="14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1A661E-B820-AE14-4F23-25F13C445117}"/>
                    </a:ext>
                  </a:extLst>
                </p14:cNvPr>
                <p14:cNvContentPartPr/>
                <p14:nvPr/>
              </p14:nvContentPartPr>
              <p14:xfrm>
                <a:off x="5773767" y="4030241"/>
                <a:ext cx="1413000" cy="1504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1A661E-B820-AE14-4F23-25F13C44511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65127" y="4021241"/>
                  <a:ext cx="1430640" cy="15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A873EB-0144-4835-D766-543D6029305E}"/>
                    </a:ext>
                  </a:extLst>
                </p14:cNvPr>
                <p14:cNvContentPartPr/>
                <p14:nvPr/>
              </p14:nvContentPartPr>
              <p14:xfrm>
                <a:off x="5720487" y="4411841"/>
                <a:ext cx="2408400" cy="1113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A873EB-0144-4835-D766-543D6029305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11847" y="4403201"/>
                  <a:ext cx="2426040" cy="113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527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0319-9DE0-C288-699B-BB3A9F1F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0451-3180-B717-4340-E474538C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representation of your own network in the cloud.</a:t>
            </a:r>
          </a:p>
          <a:p>
            <a:r>
              <a:rPr lang="en-US" dirty="0"/>
              <a:t>It is a logical isolation of the Azure cloud dedicated to your subscription.</a:t>
            </a:r>
          </a:p>
          <a:p>
            <a:r>
              <a:rPr lang="en-US" dirty="0"/>
              <a:t>Each </a:t>
            </a:r>
            <a:r>
              <a:rPr lang="en-US" dirty="0" err="1"/>
              <a:t>VNet</a:t>
            </a:r>
            <a:r>
              <a:rPr lang="en-US" dirty="0"/>
              <a:t> has its own CIDR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2F16-2875-16EA-AE62-8F43B97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53A-CBFE-AD54-C658-B02F0F3B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10.0.0.0/16 – Address Space - 65536 IP Addresses</a:t>
            </a:r>
          </a:p>
          <a:p>
            <a:r>
              <a:rPr lang="en-US" dirty="0"/>
              <a:t>32 – 16 = 16</a:t>
            </a:r>
          </a:p>
          <a:p>
            <a:r>
              <a:rPr lang="en-US" dirty="0"/>
              <a:t>2 to the power 16 = 65536</a:t>
            </a:r>
          </a:p>
          <a:p>
            <a:r>
              <a:rPr lang="en-US" dirty="0"/>
              <a:t>10.0.0.0/24 – 256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594A-B041-3330-B755-283EBE06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24C-30C8-51C8-57F2-9A5A6143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10.0.0.0 – 10.255.255.255</a:t>
            </a:r>
          </a:p>
          <a:p>
            <a:r>
              <a:rPr lang="en-US" dirty="0"/>
              <a:t>172.16.0.0 - 172.31.255.255</a:t>
            </a:r>
          </a:p>
          <a:p>
            <a:r>
              <a:rPr lang="en-US" dirty="0"/>
              <a:t>192.168.0.0 - 192.168.255.255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89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EA2D-34B5-C4B0-05B2-2313E36F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FC7784-B3E2-7114-C03F-E27131D9E241}"/>
              </a:ext>
            </a:extLst>
          </p:cNvPr>
          <p:cNvSpPr/>
          <p:nvPr/>
        </p:nvSpPr>
        <p:spPr>
          <a:xfrm>
            <a:off x="4056993" y="2532992"/>
            <a:ext cx="4608786" cy="284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84A44-8D7B-9971-8716-E8C878595A43}"/>
              </a:ext>
            </a:extLst>
          </p:cNvPr>
          <p:cNvSpPr txBox="1"/>
          <p:nvPr/>
        </p:nvSpPr>
        <p:spPr>
          <a:xfrm>
            <a:off x="5591503" y="2133600"/>
            <a:ext cx="6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VNet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46A4F-83CD-560B-2715-910149EC7E27}"/>
              </a:ext>
            </a:extLst>
          </p:cNvPr>
          <p:cNvGrpSpPr/>
          <p:nvPr/>
        </p:nvGrpSpPr>
        <p:grpSpPr>
          <a:xfrm>
            <a:off x="4126407" y="2456321"/>
            <a:ext cx="6447240" cy="3182760"/>
            <a:chOff x="4126407" y="2456321"/>
            <a:chExt cx="6447240" cy="31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70CFA0-5376-D90C-9016-C6FD8724DB25}"/>
                    </a:ext>
                  </a:extLst>
                </p14:cNvPr>
                <p14:cNvContentPartPr/>
                <p14:nvPr/>
              </p14:nvContentPartPr>
              <p14:xfrm>
                <a:off x="4136127" y="2553881"/>
                <a:ext cx="798840" cy="754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70CFA0-5376-D90C-9016-C6FD8724DB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27127" y="2544881"/>
                  <a:ext cx="81648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EE8EEA-4B6F-E782-D1DB-F1458654E643}"/>
                    </a:ext>
                  </a:extLst>
                </p14:cNvPr>
                <p14:cNvContentPartPr/>
                <p14:nvPr/>
              </p14:nvContentPartPr>
              <p14:xfrm>
                <a:off x="4126407" y="2606441"/>
                <a:ext cx="1220040" cy="243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EE8EEA-4B6F-E782-D1DB-F1458654E6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7767" y="2597441"/>
                  <a:ext cx="1237680" cy="24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F19AE6-1B23-B88F-0C71-E3D28139E7E3}"/>
                    </a:ext>
                  </a:extLst>
                </p14:cNvPr>
                <p14:cNvContentPartPr/>
                <p14:nvPr/>
              </p14:nvContentPartPr>
              <p14:xfrm>
                <a:off x="5381007" y="2456321"/>
                <a:ext cx="1320480" cy="1043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F19AE6-1B23-B88F-0C71-E3D28139E7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2007" y="2447681"/>
                  <a:ext cx="1338120" cy="10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0CE19D-F375-8A6A-6DDE-D6ADF8893BC5}"/>
                    </a:ext>
                  </a:extLst>
                </p14:cNvPr>
                <p14:cNvContentPartPr/>
                <p14:nvPr/>
              </p14:nvContentPartPr>
              <p14:xfrm>
                <a:off x="6279927" y="2795441"/>
                <a:ext cx="4293720" cy="1909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0CE19D-F375-8A6A-6DDE-D6ADF8893B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70927" y="2786441"/>
                  <a:ext cx="4311360" cy="19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3D20B6-258D-E7ED-EC35-DA8BD0966B57}"/>
                    </a:ext>
                  </a:extLst>
                </p14:cNvPr>
                <p14:cNvContentPartPr/>
                <p14:nvPr/>
              </p14:nvContentPartPr>
              <p14:xfrm>
                <a:off x="7390887" y="3541721"/>
                <a:ext cx="539280" cy="2057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3D20B6-258D-E7ED-EC35-DA8BD0966B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82247" y="3532721"/>
                  <a:ext cx="556920" cy="20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1A0A53-85D2-FFDA-793F-D37294D5E340}"/>
                    </a:ext>
                  </a:extLst>
                </p14:cNvPr>
                <p14:cNvContentPartPr/>
                <p14:nvPr/>
              </p14:nvContentPartPr>
              <p14:xfrm>
                <a:off x="5223327" y="4277561"/>
                <a:ext cx="1462320" cy="87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1A0A53-85D2-FFDA-793F-D37294D5E3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14687" y="4268561"/>
                  <a:ext cx="147996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B9176D-9DD3-3C99-6BAD-270E2AD225FB}"/>
                    </a:ext>
                  </a:extLst>
                </p14:cNvPr>
                <p14:cNvContentPartPr/>
                <p14:nvPr/>
              </p14:nvContentPartPr>
              <p14:xfrm>
                <a:off x="6271287" y="3200081"/>
                <a:ext cx="1091160" cy="243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B9176D-9DD3-3C99-6BAD-270E2AD225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62647" y="3191081"/>
                  <a:ext cx="1108800" cy="245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801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1A89-1B65-9351-32E5-F3E265C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AF08-7D67-1EA7-FD5A-81DC603E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 can be segmented into one or more subnets.</a:t>
            </a:r>
          </a:p>
          <a:p>
            <a:r>
              <a:rPr lang="en-US" dirty="0"/>
              <a:t>Subnets provide logical division within your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31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44B6-39A3-D826-C127-9BB604F5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A448-2AC6-170A-81BA-F98AD4E5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Requirement</a:t>
            </a:r>
          </a:p>
          <a:p>
            <a:r>
              <a:rPr lang="en-US" dirty="0"/>
              <a:t>Service Endpoints</a:t>
            </a:r>
          </a:p>
          <a:p>
            <a:r>
              <a:rPr lang="en-US" dirty="0"/>
              <a:t>Network Security Group – Zero or one network security group to each subnet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68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C04C-D96E-D000-6B70-1867415D0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and Endpoints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A86-1B2E-C2C3-506A-44499DB61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457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Virtual Networking</vt:lpstr>
      <vt:lpstr>Azure Networking Components</vt:lpstr>
      <vt:lpstr>Virtual Network</vt:lpstr>
      <vt:lpstr>Virtual Network</vt:lpstr>
      <vt:lpstr>Private IP</vt:lpstr>
      <vt:lpstr>PowerPoint Presentation</vt:lpstr>
      <vt:lpstr>Subnets</vt:lpstr>
      <vt:lpstr>Subnets</vt:lpstr>
      <vt:lpstr>IP Addressing and Endpoints</vt:lpstr>
      <vt:lpstr>IP Addressing</vt:lpstr>
      <vt:lpstr>Public IP Address</vt:lpstr>
      <vt:lpstr>Private IP Address</vt:lpstr>
      <vt:lpstr>Service Endpoint</vt:lpstr>
      <vt:lpstr>Service Endpoint</vt:lpstr>
      <vt:lpstr>Service Endpoint</vt:lpstr>
      <vt:lpstr>Network Security Group</vt:lpstr>
      <vt:lpstr>Network Security Group</vt:lpstr>
      <vt:lpstr>NSG Rules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Networking</dc:title>
  <dc:creator>Ayush Rathi</dc:creator>
  <cp:lastModifiedBy>Ayush Rathi</cp:lastModifiedBy>
  <cp:revision>4</cp:revision>
  <dcterms:created xsi:type="dcterms:W3CDTF">2023-02-26T04:03:17Z</dcterms:created>
  <dcterms:modified xsi:type="dcterms:W3CDTF">2023-03-04T06:05:43Z</dcterms:modified>
</cp:coreProperties>
</file>