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2:37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48 464 1984,'-8'2'1324,"0"0"-1,0 0 1,1 0 0,-10 5 4407,26-8-5340,123-25 631,-50 8-648,363-77 720,-48 9-496,210-30 329,-308 60 622,-272 49-1087,-20 5 161,0 0-1,0 0 1,0 1 0,12-1 0,-16 0-332,0 1 0,0-1-1,0 0 1,-1 1 0,1-1 0,-1-1 0,1 1 0,-1 0 0,0-1 0,2-2 0,-3 4-466,1-1 327,-7-1-146,-12-10-12,-12-4-42,26 16 44,1 0 18,8 2-1,104 0 80,-90-3-80,-14 1 84,0 1-1,0-1 0,0 1 0,0 0 0,12 2 0,-18 2-51,-1 1-29,0 1-1,0 0 1,0-1-1,-1 1 1,0-1 0,0 0-1,-1 0 1,1 1-1,-1-1 1,-5 6-1,-40 51-12,38-50-52,-8 10-591,-2-2 0,-23 21 0,12-17-3213,0-4-4196,12-9 2022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2:54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51 1232,'0'-4'1189,"-1"-32"2028,0 33-752,2 0-1821,-1 3-584,0 0 0,0 0 0,0 0 0,0-1 0,0 1 0,0 0 0,0 0 0,0-1 0,0 1-1,1 0 1,-1 0 0,0 0 0,0 0 0,0-1 0,0 1 0,0 0 0,0 0 0,1 0 0,-1 0-1,0-1 1,0 1 0,0 0 0,1 0 0,-1 0 0,0 0 0,0 0 0,0 0 0,1 0-1,-1 0 1,0-1 0,0 1 0,0 0 0,1 0 0,6 5 548,7 17-832,-10-16 478,12 24 57,-1 1 0,-1 1 0,16 54 0,0 1 47,13 11-53,10 30-477,-52-122 88,1 0 1,-1 0 0,0 1 0,0-1-1,0 1 1,-1-1 0,0 1 0,-1-1 0,-1 10-1,2-15 74,0 0-1,0-1 0,-1 1 1,1 0-1,0-1 0,-1 1 1,1 0-1,0-1 0,-1 1 0,1 0 1,-1-1-1,1 1 0,-1-1 1,1 1-1,-1-1 0,1 1 0,-1-1 1,0 0-1,1 1 0,-1-1 1,0 0-1,-1 1 0,1-1-21,1 1 25,-1 0-1,0-1 0,0 1 1,0-1-1,0 0 0,0 1 1,0-1-1,0 0 0,0 0 1,0 1-1,0-1 0,0 0 0,0 0 1,0 0-1,0 0 0,0 0 1,0 0-1,0-1 0,-1 1 1,-1-1-10,-5 0 72,1 0 1,0-1-1,0 0 1,0 0-1,0 0 1,1-1-1,-1 0 1,1-1-1,-1 1 1,1-1 0,0-1-1,1 1 1,-1-1-1,-5-6 1,4 4 67,0-1 1,0 1 0,1-1 0,1-1 0,-1 1-1,1-1 1,1 0 0,-1 0 0,-4-17 0,7 18-83,1 0 0,0 0 0,1-1 0,0 1 0,0 0 0,0 0 0,1 0 0,0 0 0,1 0 0,0 0 0,0 0 0,1 0 0,0 1 1,0-1-1,1 1 0,0 0 0,7-11 0,8-8-125,1 1 0,1 1 0,28-23 0,-44 42 21,73-67-2001,-25 29-3119,-27 24 1991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6:14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1076,'0'0'1090,"-3"0"-127,2 0-837,0 0 1,0 0 0,0 1-1,0-1 1,0 0-1,0 0 1,0 1-1,0-1 1,0 1-1,0-1 1,0 1-1,0-1 1,0 1-1,0-1 1,0 1 0,1 0-1,-1 0 1,0-1-1,-1 3 1,1-1 18,-1 1 0,1-1 1,-1 1-1,1-1 0,0 1 1,0 0-1,-1 4 0,0 1 63,1 1 0,0 0 0,0-1 0,1 15-1,2-10-67,0-1-1,0 0 1,1 1-1,1-1 1,0-1-1,0 1 0,2 0 1,-1-1-1,1 0 1,1 0-1,0-1 1,0 0-1,1 0 0,11 10 1,-17-18-101,1 1 1,0-1-1,0 1 1,0-1-1,0 0 1,1 0-1,-1-1 1,0 1-1,1-1 1,-1 1-1,1-1 1,0 0-1,-1 0 0,1-1 1,0 1-1,-1-1 1,1 0-1,0 0 1,4 0-1,-6-1 17,0 1-1,0-1 1,0 0-1,0 0 1,1 0 0,-2 0-1,1 0 1,0 0-1,0 0 1,0 0-1,0-1 1,-1 1-1,1-1 1,-1 0-1,1 1 1,-1-1 0,0 0-1,1 0 1,-1 0-1,0 0 1,0 0-1,1-3 1,-1 0 17,0 0 0,0 0-1,0 0 1,0 0 0,-1 0 0,0 0 0,0 0 0,0 0 0,0 0 0,-1 0 0,0-1 0,0 1-1,-1 0 1,1 1 0,-1-1 0,0 0 0,0 0 0,-1 1 0,-5-9 0,1 4-23,0-1 0,0 1 0,-1 0 0,-1 1 0,1 0 0,-1 0 0,-14-9 1,16 14-276,0-1 0,0 1 0,0 1 0,0-1 0,0 1 0,0 0 0,-8 0 0,11 1-477,0 3-226,1-2 462,-7 3 38,2 3-3036,1 3 745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6:1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16 132 836,'-2'-2'1086,"-8"-6"4031,9 13-4659,-1 15-29,1-15-33,3 0-23,51 138 2145,-51-140-2291,1 5 32,-3-8-216,0 0-1,0 0 0,0 0 0,0 0 0,0-1 1,0 1-1,0 0 0,0 0 0,0 0 1,0 0-1,0 0 0,0 0 0,0 0 1,0 0-1,0 0 0,0-1 0,0 1 0,1 0 1,-1 0-1,0 0 0,0 0 0,0 0 1,0 0-1,0 0 0,0 0 0,0 0 0,0 0 1,0 0-1,0 0 0,0 0 0,1 0 1,-1-1-1,0 1 0,0 0 0,0 0 1,0 0-1,0 0 0,0 0 0,0 0 0,0 0 1,0 0-1,1 0 0,-1 0 0,0 0 1,0 0-1,0 0 0,0 1 0,0-1 1,0 0-1,0 0 0,0 0 0,1 0 0,-1 0 1,0 0-1,0 0 0,0 0 0,0 0 1,0 0-1,0 0 0,0 0 0,0 0 1,0 0-1,0 0 0,0 1 0,0-1 0,0 0 1,0 0-1,0 0 0,0 0 0,3-16 6,-1-3 79,1 1 0,1-1 0,1 1-1,11-28 1,-15 42-108,1 1 0,0-1-1,0 1 1,1-1 0,-1 1-1,1 0 1,5-5 0,-6 6 20,1 2-13,-1-1-23,1 1-1,-1 0 1,0 0 0,1 0-1,-1 0 1,1 0-1,-1 0 1,0 0 0,1 1-1,-1 0 1,0-1 0,0 1-1,1 0 1,-1 0 0,0 0-1,4 3 1,21 17-129,-24-18 130,-1-1-14,0-1-34,7 1 29,-7-2 3,2-3 5,4-5 30,-1 0 0,0-1 0,0 1 0,-1-1 0,0-1 0,6-12 0,25-66 1341,-36 85-1265,0 1 155,12-5-41,-10 6 50,3 5-206,12 11-325,0 1 0,-1 1-1,-1 1 1,0 0 0,-2 1-1,21 33 1,-15-25-3859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6:1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90 322 1648,'0'0'28,"-7"-29"2154,7 28-1978,-1 0-1,1 0 0,0-1 0,-1 1 0,0 0 0,1 0 0,-1-1 0,0 1 1,0 0-1,1 0 0,-1 0 0,0 0 0,0 0 0,0 0 0,0 1 0,0-1 1,-1 0-1,1 0 0,0 1 0,-2-2 0,-10 0 274,10 1-51,0 4-48,-2 2-261,2 0 0,-1 0 0,0 1 0,1-1 0,0 1 0,1 0 0,-1 0 0,1 0 0,-2 8 0,0 4 45,1 1 0,0 0 0,2 0 0,0 0 0,2 20 0,0-27-99,0-1 1,1 0 0,1 0-1,0 0 1,0 0 0,1 0 0,0-1-1,1 0 1,9 16 0,-13-25-59,-1 0 1,1 0-1,0 0 0,0-1 1,0 1-1,-1 0 0,1 0 1,0-1-1,0 1 0,0 0 1,0-1-1,1 1 1,-1-1-1,0 1 0,0-1 1,0 0-1,0 1 0,0-1 1,1 0-1,-1 0 0,2 0 1,-1 0-8,1 1 13,0-5 0,0 2-9,-1 0 4,0 0 0,0 0 0,0 0 0,0 0-1,0 0 1,-1-1 0,1 1 0,-1-1 0,1 1 0,-1-1 0,0 1 0,1-5 0,12-111 1006,-14 114-912,-1 1-22,0-10-6,0 10 322,6 9-662,0 0 257,3 5-230,2 0-1,14 14 1,-23-24 216,1 0 0,-1 0 0,1 0-1,-1 0 1,1-1 0,-1 1 0,1 0 0,0-1 0,-1 1 0,1-1 0,0 1-1,-1-1 1,1 0 0,0 0 0,-1 0 0,1 0 0,0 0 0,0 0 0,-1 0 0,1-1-1,0 1 1,-1 0 0,1-1 0,-1 0 0,3 0 0,2-1-17,-4 0 26,1 0-1,0 0 0,-1 0 1,1 0-1,-1 0 1,0 0-1,0-1 1,1 1-1,-2-1 0,1 1 1,0-1-1,0 0 1,-1 0-1,2-4 1,-1 4 14,12-28 701,14-48 0,-27 76-409,0 0-173,1-9-4,-1 9 513,5 7-586,6 6-14,1-2 1,0 0-1,1 0 1,15 5-1,-19-9-13,1-1 0,1 0 0,-1 0 0,0-2 0,1 1 0,-1-1 0,17-1 0,-23-1-7,1 1 0,0-1 0,-1 0 0,1-1 0,-1 1 0,1-1 0,-1 0-1,0 0 1,0-1 0,0 0 0,0 0 0,0 0 0,-1 0 0,1-1 0,-1 0-1,7-7 1,-2-2 40,0-1-1,0 0 0,-1-1 0,10-27 0,-17 37 13,0 0-1,0 1 0,0-1 0,-1 0 0,1 0 0,-2-6 0,1 2 52,1 6 50,-1-1-11,1-10-31,-1 10 113,0 1-164,2-10-10,-1 10 270,2 10-314,1 0-19,2 6 39,0 0 1,1-1-1,10 13 0,-15-23-6,10 4 19,-10-5-38,1 1 17,2-4-16,1-2 1,-1 1 1,1 0-1,-1-1 0,0 0 1,0 0-1,0-1 0,-1 0 0,7-7 1,3-8 16,8-11 62,1 2-1,1 0 1,32-29-1,-53 55-77,1 1-1,-1 0 0,1 0 0,0 0 1,0 1-1,-1 0 0,9-3 1,-10 4-9,0 0 3,1-1-1,-1 1 1,1 0-1,0 0 1,-1 0 0,1 1-1,-1-1 1,1 1-1,-1-1 1,1 1-1,-1 0 1,0 0-1,1 0 1,2 2-1,-3-2-4,3 2-5,1 0-1,-1 0 1,0 1-1,0 0 1,0 0-1,0 0 1,-1 1-1,7 7 1,-2 0-373,0 0 1,7 16-1,-13-23-210,-1 1 0,1-1 0,-2 1-1,3 7 1,-3-10 279,-1-2 29,0 0 0,1 0 1,-1 0-1,0 0 0,0 0 1,0 0-1,0 0 0,0 0 1,0 0-1,0 0 0,0 0 0,0 0 1,0 0-1,0-1 0,-1 2 1,0 1-824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6:15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61 2388,'-7'-9'2756,"-2"-6"-539,-5 1 199,-2 0-1312,7 6-1216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45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59 328 1696,'0'0'3426,"-2"7"-2735,-4 16-125,2 0 0,0 0 1,2 0-1,0 34 0,9 103 1153,-6-144-1568,3 12 164,6 28-1,2 13 1188,-11-64 473,-3-5-816,-6-16-500,-9-32-500,3-5 97,3-1 0,2 1 0,2-2 1,3 1-1,2-1 0,3 1 0,10-79 0,-8 113-199,1 0 1,1 0-1,0 1 0,2-1 0,15-31 0,-16 40-63,0 1 0,1 0 0,0 0 0,1 1 0,0 0 1,0 0-1,13-10 0,-19 19-38,-1-1 1,1 0-1,-1 0 1,1 1-1,0-1 1,-1 1-1,1 0 0,0-1 1,0 1-1,-1 0 1,1 0-1,0 0 1,-1 0-1,1 0 1,0 0-1,0 1 1,2 0-1,29 13-1244,-26-10 846,0 1-1,0 0 1,0 1-1,-1-1 1,1 1-1,10 14 1,-13-15-574,0 1 0,0 0 0,-1 1 0,0-1 0,4 9 0,0 6-2497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46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13 292 1552,'-13'11'4705,"72"-26"-4525,-23 3-168,2-2-192,-3-2-224,1-5-345,-2 1-891,4-2 264</inkml:trace>
  <inkml:trace contextRef="#ctx0" brushRef="#br0" timeOffset="1">606 1 1708,'-4'31'2458,"1"59"0,7-34-1276,12 69 0,-6-38-2560,-10-85 232,0 2-807,-2 17 34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46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1944,'0'-4'251,"1"-1"0,-1 1-1,1-1 1,1 1 0,-1-1 0,0 1-1,1-1 1,0 1 0,0 0 0,0 0-1,1 0 1,-1 0 0,1 0 0,0 1-1,0-1 1,0 1 0,1 0 0,-1 0-1,5-3 1,1-1-36,1 0-1,1 1 1,-1 1 0,1-1-1,0 2 1,16-6-1,-9 6-69,0 0 0,1 0 0,0 2 0,-1 1 0,1 0 0,0 1 0,0 1 0,-1 0 0,1 2 0,0 0-1,-1 2 1,0-1 0,0 2 0,0 1 0,-1 0 0,0 1 0,0 1 0,-1 0 0,22 18 0,-32-22-73,0 0 0,0 1 0,0 0 0,-1 1 0,0-1 0,0 1 0,6 11-1,-9-13-27,0-1 0,0 1-1,-1 0 1,0 0-1,0-1 1,0 1 0,0 0-1,0 0 1,-1 0-1,0 0 1,0 0 0,-1 0-1,-1 10 1,-2-2 19,-1 1 0,0-1 0,-1 0 0,-1 0 0,0-1 0,0 0-1,-1 0 1,-1 0 0,0-1 0,0-1 0,-1 1 0,-20 15 0,2-5 32,0-1-1,-1-2 0,-1 0 1,-39 15-1,57-28-75,-18 9 48,-49 15 0,69-27-396,1-1 0,0 0 0,-16 0-1,25-1 275,-1 0 0,1 0 0,-1 0-1,1 0 1,-1 0 0,1 0 0,-1 0-1,1-1 1,-1 1 0,1 0-1,-1 0 1,1-1 0,-1 1 0,1 0-1,-1-1 1,1 1 0,-1 0-1,1-1 1,0 1 0,-1 0 0,1-1-1,-1 0 1,0-5-4970,0-13 2165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46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56 904,'0'0'3158,"-2"7"-2504,-9 26 221,2 0 0,-7 40 0,15-57-707,0-1 1,0 0-1,1 1 0,1-1 0,1 0 0,0 1 0,1-1 0,0 0 0,1-1 0,1 1 1,1-1-1,0 1 0,15 25 0,-16-34-117,0 1 1,0-1 0,1-1-1,0 1 1,0-1-1,0 0 1,1 0-1,-1-1 1,1 1-1,0-2 1,0 1-1,1-1 1,-1 0 0,9 2-1,-4-2-9,0 0 0,0-1 0,0 0 0,1-1 0,-1-1 0,0 0 0,1-1 0,15-2 0,-15 1-1,-1-1-1,0-1 1,1 0-1,-1-1 0,-1 0 1,1 0-1,-1-1 1,0-1-1,0 0 0,-1-1 1,0 0-1,0 0 1,-1-1-1,14-15 0,-20 19 17,1-1 0,-1 1-1,0-1 1,0 1-1,-1-1 1,0 0-1,0 0 1,0 0 0,0 0-1,-1-1 1,0 1-1,-1 0 1,1 0-1,-1-1 1,-1 1 0,1 0-1,-1-1 1,0 1-1,-2-7 1,0 2 42,0 0 1,-1 0-1,-1 1 1,0 0-1,0 0 0,-1 0 1,0 1-1,-1-1 1,-13-14-1,0 6 31,-1 1 1,0 0 0,-1 2-1,-27-15 1,0 0-703,39 25-73,-7-7-238,6 1-4365,3-2 2133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7:03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94 1000,'0'0'6399,"-3"-4"-6275,-11-13 14,11 13 1026,2 4-1144,1 0-1,0 0 1,-1-1-1,1 1 1,0 0-1,-1 0 1,1 0-1,0-1 1,-1 1-1,1 0 1,0-1-1,0 1 0,0 0 1,-1 0-1,1-1 1,0 1-1,0 0 1,0-1-1,0 1 1,-1-1-1,1 1 1,0 0-1,0-1 1,0 1-1,0 0 0,0-1 1,0 1-1,0 0 1,0-1-1,0 1 1,0-1-1,0 1 1,0 0-1,1-1 1,-1 1-1,0-1 1,12-8-10,-9 7-3,11-2 20,-2 3-19,3 0-17,-12 0-4,23-1 56,-23 2 166,-1-1-164,4-2-96,-6 3 59,0 0 0,0 0 0,0 0 0,0 0 0,0 0 0,0 0 0,0-1-1,0 1 1,0 0 0,0 0 0,0 0 0,0 0 0,0 0 0,0 0 0,0 0 0,0 0 0,0 0 0,0 0 0,0 0 0,0 0 0,0 0 0,0-1-1,0 1 1,0 0 0,0 0 0,0 0 0,0 0 0,0 0 0,0 0 0,0 0 0,0 0 0,0 0 0,0 0 0,0 0 0,0 0 0,0-1 0,0 1-1,0 0 1,0 0 0,0 0 0,0 0 0,0 0 0,0 0 0,0 0 0,0 0 0,0 0 0,0 0 0,0 0 0,-1 0 0,1 0 0,0 0 0,0 0-1,0 0 1,0 0 0,0 0 0,0 0 0,0 0 0,0 0 0,0 0 0,0 0 0,0 0 0,0 0 0,-1 0 0,1 0 0,0 0 0,-21-7 3,16 6 0,2 1-3,-9 1-2,8-1-10,2 1-8,-10 2 9,9-2-8,0 1-144,-2 0 179,8-1-502,26-2 475,-22 1 0,-5-1-2,26-2-25,-25 3 18,-1 0 1,0-1 0,0 1-1,0-1 1,0 1 0,0 0-1,0-1 1,0 1 0,0 0-1,0 1 1,3-1 0,-1 0-13,-4-3 26,-1-9-1,1 11 0,1 1 1,-1-1-1,1 1 0,-1-1 1,1 1-1,0-1 1,-1 1-1,1 0 0,-1-1 1,1 1-1,0 0 1,-1-1-1,1 1 0,0 0 1,-1 0-1,1 0 0,0 0 1,0-1-1,-1 1 1,1 0-1,1 1 0,10-2 6,-9 0 21,-1 1-30,39-1 1007,-38 1-1005,-2 1-10,7 3 19,11 4-454,-27-13-771,-5-2 849,8 4-938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09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122 377 836,'-2'-1'1081,"-8"-1"-109,7 2-94,-1 0-578,0-1-1,0 0 1,0 1 0,0-1-1,0 0 1,1-1 0,-1 1-1,0-1 1,0 0 0,1 0-1,0 0 1,-1 0 0,1 0-1,0-1 1,0 1 0,0-1-1,0 0 1,0 0-1,1 0 1,0-1 0,-1 1-1,1 0 1,0-1 0,-1-4-1,-2-2-106,1 0-1,0 0 1,1-1-1,0 1 1,1-1-1,0 0 0,0-20 1,2 15-61,0 1 0,2-1 1,0 1-1,1-1 0,5-18 1,-6 27-86,1 0 1,-1 1-1,1-1 0,0 0 1,0 1-1,1 0 1,0 0-1,0 0 0,1 0 1,0 1-1,-1-1 1,2 1-1,7-6 0,-11 10-30,0 0 0,0 0 0,0 0 0,1 0 0,-1 0-1,0 0 1,0 1 0,0-1 0,1 1 0,-1 0 0,0-1-1,1 1 1,-1 0 0,0 1 0,1-1 0,-1 0 0,0 1 0,0-1-1,1 1 1,-1-1 0,0 1 0,0 0 0,0 0 0,0 0-1,0 0 1,0 1 0,0-1 0,2 2 0,1 2 8,1 0 0,-1 0-1,-1 0 1,1 1 0,-1 0 0,0 0 0,5 9 0,-1 1 2,-2 0 1,0 0-1,-1 1 1,0 0-1,-1 0 1,-1 0 0,-1 0-1,0 21 1,-2 7 33,-11 84 0,-1-53-67,-34 123 0,33-156-28,-2-2 0,-2 0 0,-2-1 0,-31 51 0,49-89 27,0 0 0,0-1 0,-1 1 0,1-1 0,0 1 0,-1-1 0,1 1-1,-1-1 1,1 0 0,-1 1 0,0-1 0,1 0 0,-1 0 0,-3 1 0,3-2-29,1-4-46,-2-16 61,3 19 20,0 0 0,0 0 0,0 0 0,0 0 0,0 0-1,0 0 1,0 0 0,0 0 0,0 0 0,0 0 0,0 0 0,1 0 0,-1 0 0,1 0 0,-1 0-1,0 0 1,1 0 0,1-1 0,0-2-1,0-1 3,1-1 0,0 1 0,0 0 0,1 0 0,0 0 0,-1 0 0,2 0 0,-1 1 0,0 0 0,1 0-1,0 0 1,0 0 0,0 1 0,0 0 0,1 0 0,-1 0 0,1 1 0,0 0 0,0 0 0,0 0 0,0 1 0,11-2 0,-3 2 1,1 0 0,0 1 1,0 0-1,-1 1 1,1 1-1,-1 0 1,1 1-1,16 6 1,4 3-556,46 22 0,-56-23-934,-5-6-4119,-10-3 2578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2:59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18 363 1792,'-17'4'7302,"17"-4"-7247,21 5 3330,-12-3-4275,17 3 985,0-2 0,1 0 0,52-3 0,95-10 121,178-30 27,-256 26-184,517-112 223,-523 102-225,53-11 72,-22 13 60,-118 21-119,0 1 4,1 0-87,1 0 494,0 0-1,0 0 0,0-1 0,0 1 0,1-1 0,-1-1 0,7-2 1,-11 3 537,-4-3-950,-4-4 11,-1 0 0,0 1 0,-1-1-1,-9-5 1,-4-3 78,-20-12 349,40 27-455,-9-6 145,3 4-186,6 2 88,7 4-90,135 68 66,-114-52-65,-21-15-1,-4-3-5,0 0 0,-1-1 0,1 1 0,0 1 0,0-1-1,-1 0 1,1 0 0,-1 0 0,1 0 0,-1 0 0,0 0 0,1 1 0,-1-1-1,0 0 1,0 0 0,0 1 0,0-1 0,0 0 0,0 0 0,0 1 0,0-1 0,0 0-1,0 0 1,-1 2 0,-4 8 3,0 0-1,-1-1 1,0 0-1,0 0 1,-1 0 0,0-1-1,-11 11 1,-67 57-219,33-32-424,24-20-118,-1 1-1684,12-8-4133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10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1424,'0'0'4126,"4"7"-3442,17 35 569,53 74-1,-56-92-984,60 69 709,-66-81-796,1-1 0,0 1 0,0-2 1,1 0-1,18 9 0,-30-17-128,1-1 0,-1 0 0,1 0 0,-1 0 0,1-1 1,-1 1-1,1 0 0,-1-1 0,1 0 0,-1 0 0,1 0 0,-1 0 0,1 0 0,0 0 0,-1-1 0,1 1 1,-1-1-1,5-1 0,-6 2-36,0-1-1,0 1 1,0-1 0,0 1 0,0-1-1,-1 1 1,1-1 0,0 1 0,0-1-1,-1 0 1,1 0 0,0 1 0,-1-1 0,1 0-1,0 0 1,-1 0 0,1 1 0,-1-1-1,1-2 1,0 0 36,5-8 30,-2 0-1,1 0 0,-2-1 1,1 1-1,-2-1 0,1 0 1,-2 0-1,0 0 0,0 0 1,-1-15-1,-1 18-78,0-1 0,-1 1 0,0-1 0,-5-14 1,5 19-417,0 0 1,0 0-1,0 1 1,-1-1 0,1 1-1,-1-1 1,-6-6-1,1 1-3065,-3-4 487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1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1 585 1744,'42'99'5382,"3"13"-1556,-44-110-3604,2 4 47,-1-5-103,-4-4 826,-12-27-848,1-1 0,1 0 0,-11-52 0,11-28 318,12 96-355,0 0 1,1 0-1,0 0 0,8-28 0,-9 41-92,1 0-1,-1 0 0,1 1 0,0-1 1,0 0-1,0 0 0,0 1 1,0-1-1,0 1 0,0-1 0,0 1 1,1 0-1,-1-1 0,0 1 1,1 0-1,-1 0 0,1 0 0,0 0 1,-1 0-1,1 0 0,0 0 1,-1 0-1,1 1 0,0-1 0,0 1 1,0 0-1,0-1 0,0 1 0,-1 0 1,1 0-1,0 0 0,0 0 1,0 0-1,0 1 0,0-1 0,-1 0 1,3 2-1,5 2 15,-1 1-1,0 1 1,0-1 0,0 1 0,0 1-1,-1-1 1,-1 1 0,1 1 0,-1-1-1,6 10 1,9 15 67,20 42 0,-29-47-30,-11-25-43,-1-11-32,-2-64 11,0-87-5,3 127 39,2 1 0,1-1-1,9-31 1,-7 39 34,2 0 1,12-27-1,-16 44-27,0-1-1,1 1 1,-1 0 0,2 1-1,-1-1 1,1 1 0,0 0-1,1 0 1,8-6-1,-15 12-30,1 1 0,0-1 0,0 0 0,0 1 0,0-1 0,0 1 0,1 0 0,-1-1 0,0 1-1,0 0 1,0-1 0,0 1 0,0 0 0,0 0 0,2 0 0,1 0 23,5 1 80,2 3-61,1 0 0,-1 1 0,-1 0 0,1 1 0,-1 0 1,0 1-1,12 10 0,-9-4-142,-1 1 1,0 0 0,-1 1-1,-1 0 1,0 0-1,-1 1 1,-1 0 0,10 26-1,-12-24-1678,0 1 0,-2 1 0,0-1 0,2 28 0,-5-30-1532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10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57 1144,'0'-4'1165,"0"-32"4525,-2 33-4976,1 1-481,-5-10 1257,1 18-1034,-6 9-269,1 0 0,0 1 0,1 0 0,1 1 1,0-1-1,2 2 0,0-1 0,0 1 0,2-1 0,0 1 0,-1 28 0,4-34-122,0 1 0,2 0 0,-1 0 1,2-1-1,0 1 0,0-1 0,1 1 1,1-1-1,0 0 0,0 0 0,1 0 0,1-1 1,0 0-1,0 0 0,1 0 0,1-1 1,0 0-1,9 9 0,7 2 79,0-2 0,48 30 0,-12-9 62,-56-38-197,-1 1-1,1 0 1,-1 0-1,0 0 1,1 0-1,-2 0 1,1 1-1,0-1 1,-1 1-1,1 0 1,-1 0-1,0 0 1,0 0-1,-1 0 1,3 7-1,-4-6-56,1 0 1,-1 0-1,0 0 0,0-1 0,0 1 0,-1 0 1,0 0-1,0 0 0,0-1 0,0 1 0,-1-1 1,0 1-1,0-1 0,-5 8 0,-7 11-529,-2-1-1,-1 0 0,-33 32 1,-65 50-4737,49-51 2233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1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1192 1560,'-6'2'1167,"4"-2"-752,6-3 2087,70-45-1550,90-63-139,454-276 364,396-150 19,-846 448-1695,-160 85 86,15-7 327,-8 8-4095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11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0 592 1552,'131'-94'1090,"292"-224"2299,-399 298-3220,-1-1-1,0-2 0,-2 0 1,35-48-1,-53 66-481,-2 4 39,0 0 1,0-1-1,0 1 0,0 0 0,0-1 0,-1 1 0,1-1 0,-1 0 0,2-2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26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78 912 1040,'-7'0'796,"0"0"0,0 0 0,0 0 0,-12 3 0,-11 1 5141,41-8-5795,226-106 427,-82 39-411,36-20 2,49-29-10,209-97-143,-91 39-25,-193 87 39,-101 56-55,-62 34-92,-12 5-6510,-39 16 4290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27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1356 1680,'-15'11'995,"11"-6"2817,196-142-2756,118-78-380,-91 78-283,-208 131-378,58-36 93,73-43 117,62-24 5,98-56 158,119-81 155,-419 245-537,7-5 158,0 1 1,0-2-1,0 1 1,15-16-1,-22 20 325,-14 5-425,-3 2-45,-6 1 6,-32 14 0,-36 24-492,-97 64-1,123-69 181,-383 265-2227,58-37 912,223-156 1087,-114 66-152,241-159 846,35-17-36,12-10-100,48-44 55,83-59-1,14 8-29,-87 61-44,-8 2 5,87-54 54,261-147 12,14-8-52,-281 164-99,156-125 0,-256 175-116,-39 35 104,-13 5-309,7-3 360,-13 5-77,1 1 0,0 1 0,-31 18 0,-169 108-1943,132-83 987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40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372 517 1004,'0'0'1050,"-1"9"437,-1 3 8462,-7-27-7863,-18-41-3216,18 36 1914,-113-249 674,48 120 479,72 146-1879,1 0 0,-1 0 1,0 0-1,0 0 0,-1 1 0,1-1 0,-1 0 0,-2-2 0,4 5 98,-2 4-125,-6 12-8,1 0-1,1 0 1,-10 30 0,-27 124 79,34-139-37,9-29-46,-1 3-2,2-5-17,0 0 1,0 0-1,0 0 1,0 0 0,0 0-1,0 0 1,0 0 0,0 0-1,0 0 1,0-1 0,0 1-1,0 0 1,0 0 0,0 0-1,0 0 1,0 0 0,0 0-1,0 0 1,0 0 0,0 0-1,0 0 1,0 0-1,0 0 1,-1 0 0,1 0-1,0 0 1,0 0 0,0 0-1,0 0 1,0 0 0,0 0-1,0 0 1,0 0 0,0 0-1,0 0 1,0 0 0,0 0-1,-1 0 1,1 0 0,0 0-1,0 0 1,0 0-1,0 0 1,0 0 0,0 0-1,-1-24-1,0 1 0,2-1 0,1 1-1,1-1 1,0 1 0,2 0 0,11-31-1,-15 50-1,1 1-1,0 0 0,-1 0 0,1 1 0,0-1 0,1 0 0,-1 1 0,0-1 1,1 1-1,-1 0 0,1 0 0,0 0 0,0 0 0,3-2 0,0 2 9,-1-1 0,1 1-1,0 0 1,1 0 0,-1 1-1,0 0 1,8-1 0,0 2-102,0 0 0,0 1 0,0 0 0,0 1 0,0 1-1,18 5 1,-2 2-723,17 5-1439,-17-8-4885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41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12 356 1156,'0'0'2230,"4"5"-1596,44 78 1655,-29-46-658,28 37-1,-46-73-1281,-1-1-295,0 0-1,0 0 1,0 0-1,1 0 1,-1-1 0,0 1-1,0 0 1,0 0 0,0 0-1,0 0 1,0 0 0,0 0-1,0 0 1,0-1-1,1 1 1,-1 0 0,0 0-1,0 0 1,0 0 0,0 0-1,0 0 1,0 0-1,1 0 1,-1 0 0,0 0-1,0 0 1,0 0 0,0 0-1,1 0 1,-1 0 0,0 0-1,0 0 1,0 0-1,0 0 1,0 0 0,1 0-1,-1 0 1,0 0 0,0 0-1,0 0 1,0 0 0,0 0-1,0 0 1,1 1-1,-12-56 316,-31-97 0,5 29-91,37 121-273,-46-197 1343,45 196-1262,1 1-12,0-7-16,0 7 114,2 0-112,-1 2-56,-1-1 0,0 1 0,0 0 1,1-1-1,-1 1 0,0 0 0,1-1 0,-1 1 1,0 0-1,1 0 0,-1-1 0,0 1 0,1 0 0,-1 0 1,1-1-1,-1 1 0,0 0 0,1 0 0,-1 0 1,1 0-1,-1 0 0,1 0 0,-1 0 0,0 0 1,1 0-1,-1 0 0,1 0 0,-1 0 0,1 0 1,-1 0-1,1 0 0,-1 0 0,0 0 0,1 1 1,-1-1-1,1 0 0,18 12 36,-1 0 0,22 19-1,-28-20-116,-1 0-1,0 1 0,0 0 1,-1 0-1,-1 1 0,0 0 1,-1 1-1,-1 0 0,10 24 1,-15-31-297,-1-1 0,0 1 0,0-1 0,0 1 0,-1 9 1,-2 20-5791,-1-20 3374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4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33 428 952,'0'0'1367,"-3"0"-136,-11 2-121,10-2 1042,4 0-2101,-1 0 0,1 0 0,-1 0 0,0 0 0,1 0 0,-1 0 0,1 0 0,-1 0 0,1 0 0,-1-1 0,0 1 0,1 0 0,-1 0-1,1-1 1,-1 1 0,1 0 0,-1-1 0,1 1 0,-1-1 0,3-7 2794,2 0-2737,2-2 52,1 0 0,-1 0 0,14-13 0,127-118 1184,-90 91-795,62-72 0,-95 87-274,-21 32-521,1-3 400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3:00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92 377 1040,'4'45'1556,"3"34"592,12 59 29,-17-120-1879,0 6 405,9 36 0,-10-42-133,-1-18-462,0 1-1,1-1 1,-1 1-1,0-1 1,0 0 0,0 1-1,0-1 1,0 1-1,0-1 1,0 0 0,0 1-1,0-1 1,0 1 0,0-1-1,-1 0 1,1 1-1,0-1 1,0 0 0,0 1-1,0-1 1,-1 0-1,1 1 1,0-1 0,0 0-1,-1 1 1,1-1 0,0 0-1,-1 1 1,-5-7-39,-1 0 1,1 0 0,0-1-1,1 0 1,0 0-1,0 0 1,0 0 0,1-1-1,-4-8 1,-5-14 136,1 0 1,2 0-1,1-1 1,1 0-1,2-1 0,1 0 1,-2-59-1,7 57 8,3 0 0,0 0 0,10-39 1,-9 55-118,1 1 1,0 0-1,2 0 1,0 0-1,0 1 1,2 0 0,17-25-1,-22 36-65,0 0 0,0 1-1,0 0 1,1 0 0,0 0 0,0 0-1,0 1 1,0 0 0,0 0 0,1 0 0,7-2-1,-10 4-18,0 0 0,0 0 0,0 0 0,0 1-1,0 0 1,0-1 0,0 1 0,0 0 0,0 1-1,0-1 1,0 0 0,0 1 0,0 0 0,0-1-1,0 1 1,-1 1 0,1-1 0,0 0 0,0 1 0,-1-1-1,1 1 1,-1 0 0,0-1 0,3 4 0,-1-1-8,0 1 0,0 0 0,-1 0 0,0 0 1,0 1-1,0-1 0,-1 1 0,0 0 0,0 0 1,0-1-1,-1 1 0,0 0 0,0 0 1,0 1-1,-1 7 0,0 2-7,-1 0 1,0 0-1,-2 0 1,-6 27-1,0-16-93,-1 0 1,-1 0-1,-1-1 0,-29 44 1,16-32-175,-2-2-1,-43 44 1,61-71 175,1-1 0,-1 0 1,-15 10-1,23-17 30,4-6-262,-1 1 315,-2 3 8,1 0 1,-1-1-1,1 1 0,-1 0 1,1 0-1,0 0 1,-1 0-1,1 0 1,0 0-1,0 0 0,0 0 1,0 0-1,0 0 1,0 0-1,0 0 0,0 1 1,0-1-1,1 1 1,-1-1-1,0 0 1,0 1-1,1 0 0,-1-1 1,0 1-1,3 0 1,6-1-2,0 1 1,0 1-1,0 0 0,0 0 1,0 1-1,0 0 1,14 6-1,73 32-41,-46-18 33,9 8-10,-45-22-912,-1-1 1,1 0-1,0-1 1,21 6-1,-31-11-2263,9 1 37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42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30 832,'2'-5'1062,"1"-10"2122,-2 6 1962,-9 13-4622,1-1-363,1 1 1,-1 0-1,1 1 1,0 0-1,0 0 0,0 0 1,0 1-1,1 0 1,0 0-1,-8 12 1,10-12-55,0-1 0,1 1 1,0-1-1,0 1 0,0 0 1,0 0-1,1-1 0,0 1 1,1 0-1,-1 0 0,1 1 1,0-1-1,1 10 0,0-11-56,0-1-1,1 1 0,-1 0 0,1-1 0,0 1 0,0-1 0,0 0 0,1 0 0,0 0 0,-1 0 0,1 0 1,1 0-1,-1-1 0,0 1 0,1-1 0,0 0 0,5 4 0,72 39 386,-49-29-67,34 24 0,-64-39-328,-1-1 0,0 0 0,0 1 0,0-1-1,0 1 1,0-1 0,0 1 0,0 0 0,0-1 0,0 1 0,-1 0-1,1 0 1,-1 0 0,1-1 0,-1 1 0,0 0 0,0 0 0,0 2-1,0-3-21,1 1 0,-1-1 1,0 1-1,0-1 1,0 1-1,0 0 1,-1-1-1,1 1 1,0-1-1,0 1 1,-1-1-1,1 1 1,-1-1-1,0 1 1,-1 2-1,0 1 30,-8 14-208,-1-1 0,0 0 0,-1 0 0,-1-1 1,-1-1-1,-24 24 0,28-33-1244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42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101 352 2124,'0'0'2406,"-2"-2"-1345,-4-8 564,1 0 1,0 0-1,-4-14 1,2 0-346,-8-44 0,-1-10 50,-15-42 1443,31 116-2554,-2 2-21,2 2-176,0 0 0,0 0 1,0 0-1,0 0 0,0 0 0,0 1 0,0-1 0,0 0 1,0 0-1,0 0 0,0 0 0,0 0 0,0 0 0,0 0 1,0 0-1,0 0 0,0 0 0,0 0 0,0 0 0,0 0 1,0 0-1,0 0 0,-1 0 0,1 0 0,0 0 0,0 0 1,0 0-1,0 0 0,0 0 0,0 0 0,0 0 0,0 0 0,0 0 1,0 0-1,0 0 0,0 0 0,0 0 0,-1 0 0,1 0 1,0 0-1,0 0 0,0 0 0,0 0 0,0 0 0,0 0 1,0 0-1,0 0 0,0 0 0,0 14 166,3 19-249,0-18 98,0 0 0,9 25 0,-3-9 2,45 109 129,-35-95-292,22 76 0,-40-118 83,-1 0 0,1 0 0,0 0 0,-1 0 0,0 0 0,0 0 1,0 0-1,0 0 0,0 0 0,-1 0 0,1 0 0,-1 0 0,0 0 0,0 0 0,0 0 0,0 0 1,0 0-1,-1 0 0,1-1 0,-1 1 0,0-1 0,-3 5 0,0-3 28,0-1 0,0 1 0,0-1 0,0 0 0,0 0 1,-1 0-1,0-1 0,1 1 0,-10 1 0,15-4 19,-1 0-1,1 0 1,0 0 0,0 0-1,0 0 1,0 0 0,-1 1 0,1-1-1,0 0 1,0 0 0,0 0-1,0 0 1,-1 0 0,1 0 0,0 0-1,0 0 1,0 0 0,0-1 0,-1 1-1,1 0 1,0 0 0,0 0-1,0 0 1,0 0 0,-1 0 0,1 0-1,0 0 1,0 0 0,0 0-1,0-1 1,0 1 0,0 0 0,-1 0-1,1 0 1,0 0 0,0 0 0,0-1-1,0 1 1,0 0 0,0 0-1,2-9 44,9-12-89,-10 19 54,4-6-50,1 1 0,0-1 0,0 1 0,1 0 0,11-8-1,-4 3-74,47-42-815,-3 5-2012,-25 14-4920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43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1144,'26'6'268,"-16"-4"-108,6 7-284,-7-2-132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43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31 634 1412,'-1'0'336,"-1"0"-1,1 1 1,-1-1-1,1 0 1,-1-1-1,1 1 1,-1 0-1,1 0 1,-1-1-1,1 1 1,-1-1-1,-1 0 1,-7-2 880,14-3-760,4-5-254,1-1-1,1 1 1,0 1-1,11-10 1,55-42 380,-63 52-515,351-241 996,-351 243-1036,226-148-168,-138 90-2069,-92 61-984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44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1 788 1208,'6'-1'790,"-6"1"-785,4-1 111,0 0 0,1 0 0,-1-1 0,0 1 0,0-1 1,-1 0-1,1 0 0,0 0 0,0-1 0,-1 1 0,5-5 0,159-146 2167,69-60-598,31-29-168,-248 223-1514,26-32 0,-38 42-640,-1 0-1,0 0 0,0-1 1,-1 1-1,-1-1 0,5-14 1,-8 21-1247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44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40 1524,'0'0'3531,"-2"-2"-3019,-3-8 3863,3 17-4126,-11 98 949,12-101-1122,1 0-24,0 1 0,-1-1 0,0 0 0,0 0 0,0 0 1,-2 4-1,3-6 86,0 14 66,-1-12-169,1 0 146,-1-1-100,2-3-71,-1 0 1,0 0-1,0 0 0,0 0 1,0 0-1,0 0 0,0 0 0,0 0 1,0 0-1,0 0 0,0 0 1,0 0-1,0 0 0,0 0 0,0 0 1,1 0-1,-1 0 0,0 0 1,0 0-1,0 0 0,0 0 0,0 0 1,0 0-1,0 0 0,0 0 1,0 0-1,0 0 0,0 0 0,0 0 1,0 0-1,0 0 0,1 0 1,-1 0-1,0 0 0,0 0 0,0 0 1,0 0-1,0 0 0,0 0 0,0 0 1,0 1-1,0-1 0,0 0 1,0 0-1,0 0 0,0 0 0,0 0 1,0 0-1,0 0 0,0 0 1,0 0-1,0 0 0,0 0 0,0 0 1,0 0-1,0 1 0,0-1 1,0 0-1,0 0 0,0 0 0,0 0 1,7-10 95,11-30-113,2-39 364,-19 76-279,0 0 9,2-9-18,-3 9 64,1 0-76,5-29 226,-5 28-182,-1 1-95,2-10-4,-2 10 232,6 8-136,0 1-57,0 0 0,0 0 0,0 1-1,-1-1 1,0 1 0,6 12 0,66 136 511,-33-51-341,-30-67-133,27 51-1,-33-68-44,7 25 0,-15-42-11,1-1-14,-1-1 0,1 1 0,-1 0 1,0-1-1,0 1 0,0 0 0,0-1 1,0 1-1,0 0 0,0-1 0,-1 1 0,1 0 1,-1-1-1,1 1 0,-1-1 0,1 1 1,-2 1-1,1-1-20,-1 2 21,-4 2-2,-1 3-9,-17 10 127,21-17-78,2-1 29,71-65 653,23-7-984,-91 69 37,0 1 0,0-1 0,0 0 0,0 0 0,-1 0 0,1 0 0,2-4 0,-3 4 38,0 0-592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45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100 215 1024,'0'0'3443,"0"-3"-2910,-2-13 2876,2 16-3393,-1 0 0,1 0 0,0 0 1,0-1-1,0 1 0,-1 0 0,1 0 0,0 0 1,0 0-1,-1 0 0,1 0 0,0 0 1,0 0-1,0 0 0,-1-1 0,1 1 0,0 0 1,0 0-1,0 0 0,0 0 0,-1-1 0,1 1 1,0 0-1,0 0 0,0 0 0,0-1 1,0 1-1,0 0 0,-1 0 0,1 0 0,0-1 1,0 1 74,0-1 0,0 1 1,0-1-1,0 1 0,-1 0 0,1-1 1,0 1-1,0 0 0,-1-1 1,1 1-1,0 0 0,0-1 1,-1 1-1,1 0 0,0 0 1,-1-1-1,1 1 0,0 0 1,-1 0-1,1 0 0,0 0 1,-1-1-1,1 1 0,-1 0 1,1 0-1,0 0 0,-1 0 0,1 0 1,-1 0-1,1 0 0,-1 0 1,-12 0 135,10 0 1267,8-8-1412,5-7-27,2 0 0,-1 1 1,2 1-1,23-21 0,34-29 268,-68 62 340,-11 5-607,-69 42 58,7 1 48,69-46-50,8-5-98,110-99 67,-101 92-20,-19 15 74,-22 17-58,-132 102-37,156-122-34,2 0-6,-1 0-1,1 0 1,-1 0-1,0 0 0,1 0 1,-1 0-1,0-1 0,1 1 1,-1 0-1,0 0 1,-1 1-1,1-2 0,-1 2 17,10-5-5,22-12-5,-22 11-2,-1 0 0,0-1 1,9-7-1,-3 3 2,12-8-328,-23 16 95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0:14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31 713 1020,'-2'2'1071,"-27"16"8855,34-22-9759,240-178 962,-136 94-926,-36 28-111,64-63 715,-85 62-222,-35 40-505,-16 20-60,27-26 97,-27 25-100,2 1-18,38-35 118,-40 35 93,1-1-140,5-3 14,-6 3 411,1 1-431,5-5-16,-5 4 355,-7-1-367,-13-12-2,16 14-14,0-1 1,-1 1 0,1 0 0,-1 0 0,1 0 0,-1 0 0,1 0 0,-1 1 0,0-1 0,1 1 0,-1-1 0,-5 1-1,6 0-12,-18-4 171,17 3-93,-2 1 4,-5-1-52,-6 1 157,-1-2 1,-20-3-1,35 5 40,-3 0-197,3-1-42,-16-1 56,10 1-1,8-1 13,8-2-62,-2 2-4,1-1-1,-1 1 1,0 0-1,0 1 1,8-2 0,40-10 36,-23 6-25,-29 6 2,2 1 3,10-2-13,-11 1-12,14-2 46,-1 1 50,1-4 105,-12 4-189,-5 2 4,0 0-1,1 0 1,-1-1 0,0 1-1,1 0 1,-1 0 0,0 0-1,1 0 1,-1 0-1,0 0 1,1 0 0,-1 0-1,0 0 1,0 0 0,1 0-1,-1 1 1,0-1 0,1 0-1,-1 0 1,0 0 0,1 0-1,-1 0 1,0 1 0,0-1-1,1 0 1,-1 0-1,0 0 1,1 1 0,6 15 11,-5-2 3,-1 0 0,0 0 0,-2 22 0,-1-13 14,3 26-1,-1 17 5,-1 9 83,1-72-104,0 0-2,-1-1-7,1 0 0,0 0 0,0 1 0,0-1 0,0 0 0,0 0 0,1 0 0,-1 0-1,1 0 1,1 4 0,-2-7-4,1 1 0,0-1-1,0 0 1,-1 0-1,1 0 1,0 1 0,-1-1-1,1 0 1,-1 0 0,1 0-1,-1 0 1,0 0 0,1-1-1,5-10-9,-4 8 8,0 1 1,-1-1-1,1 0 0,-1 0 1,0 0-1,0 0 1,1-8-1,-1 4 0,6-15-7,-7 20 9,5-24 13,-3 12-11,-1 12-6,-1 0-2,3-26-14,-4 25 17,1 2-5,1-1 4,2-29 28,-3 28-17,0 1-10,-1-10 8,1 10-2,0 0-4,0 0 0,1 2-1,-1 1 0,0-1 0,0 0 0,0 0 0,0 0 1,0 0-1,0 1 0,0-1 0,0 0 0,0 0 0,0 0 0,-1 0 1,1 0-1,0 1 0,-1-1 0,1-1 0,-12-21-5,10 21 1,0 0-6,0 0 1,-1-1 3,-21-10-17,20 11 18,0 0 0,-1 0 1,1 1-1,-1-1 0,1 1 0,-1 0 0,0 0 0,1 1 0,-1-1 0,-7 1 0,4 0 0,5 0 9,-2 0-11,-41 4 2,5 0 30,32-4-52,13-3-49,18-4-32,-18 6 136,4-1-36,-5 1 8,61-9-11,-52 6 11,-9 2 10,0 1-1,0 0 1,0 0-1,0 0 1,0 0-1,0 0 0,0 1 1,5-1-1,-5 1 50,-3 0-60,0 0 1,0 1 0,0-1-1,0 0 1,0 1 0,0-1-1,0 0 1,0 1 0,0-1-1,0 0 1,0 1 0,0-1-1,0 0 1,1 1 0,-1-1-1,0 0 1,0 1-1,0-1 1,1 0 0,-1 0-1,0 1 1,0-1 0,1 0-1,-1 0 1,0 0 0,1 1-1,-1-1 1,1 0 0,-1 0-2,1 1 1,-1-1 0,1 0 0,-1 1 0,0-1 0,1 1 0,-1-1 0,1 1 0,-1-1 0,0 1 0,1-1 0,-1 1 0,0-1 0,1 1 0,-1-1-1,0 1 1,0-1 0,0 1 0,0-1 0,1 1 0,-1 0 0,0-1 0,0 1 0,0-1 0,0 1 0,0 0 0,0-1 0,-1 1 0,1 0-1,-3 57-6,-2 0 0,-19 85-1,17-105-251,-2 11-3571,8-45 3185,-1 1-299,0 4-3946,-1 4 810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15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63 627 1696,'0'0'1011,"-3"0"-112,-37-2 3058,38 1-3468,0 1-32,-7-2-43,7 2 604,0 0-747,0-1 612,4-3-373,15-7-252,27-12-289,150-68 313,147-54-54,-166 73-132,167-76-8,-186 74-32,-97 43-49,-51 26-9,-6 4-5,0 0 9,16-9 20,-16 10-16,-2-1-12,0 1 6,0 0 0,1-1 1,-1 1-1,0 0 0,1 0 0,-1-1 0,0 1 1,1 0-1,-1 0 0,0 0 0,1-1 1,-1 1-1,1 0 0,-1 0 0,0 0 0,1 0 1,-1 0-1,1 0 0,-1 0 0,1 0 0,-1 0 1,0 0-1,1 0 0,-1 0 0,1 0 0,-1 0 1,0 0-1,1 1 0,-1-1 0,1 0 0,1 3-2,0 1 0,0-1 0,0 0 0,-1 1 0,1-1 0,-1 1 0,0 0 0,0-1-1,0 1 1,0 7 0,18 119 18,-16-107-13,52 372 19,-26-249-24,49 181 72,-62-278-62,43 144 11,0-6-26,-6-23 20,17 155 4,-22 4-14,-36-224 5,-4 0 0,-6 102 0,0-58 12,1-16-5,-4 27-11,-3 66 33,-18-3-107,-12-73-2619,17-132-4129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16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 1052,'0'0'2672,"-1"-2"-2187,0-2 1889,3 6-992,8 13-644,14 30-685,6 33 722,33 137 0,-31-96-398,27 95 180,12 44-42,37 165 61,-84-320-459,19 98 73,4 10-53,-40-179-114,29 139 67,54 254 38,-15-102-129,-21 4-144,-46-159 88,-6-100 41,0 39-8,2-35 8,-3-46-3,1 1 1,6 35 0,-7-56 12,1 0 1,-1-1-1,1 1 0,0 0 1,1 0-1,-1-1 1,1 1-1,0-1 1,1 0-1,-1 0 0,1 0 1,0 0-1,0-1 1,0 0-1,7 6 0,-9-9 7,0 0-1,0 0 1,0-1 0,1 1-1,-1-1 1,0 1-1,0-1 1,0 1-1,1-1 1,3 0-1,-4 0-2,0 0 1,-1 0 0,1 0 0,0 0 0,0 0 0,0 0 0,-1-1 0,1 1 0,0 0 0,0-1 0,-1 1 0,1-1 0,0 0 0,1-1 0,3 0-5,9-5-16,0 0 0,0-1 0,-1 0 0,24-18 0,-5 3-17,262-162-207,-77 53-32,-4 17-587,-208 112 817,135-68-352,-113 56-1092,-1-2 1,46-39 0,-64 48-351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3:01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9 940,'0'0'1054,"-2"-2"-142,1 1-775,-1 1 0,1-1 0,-1 0 0,1 0 0,-1 1 0,0-1 0,1 1 0,-1-1 0,1 1 0,-1 0 0,0-1 0,1 1 0,-1 0 0,0 0 0,0 0 0,1 1 1,-1-1-1,0 0 0,1 1 0,-1-1 0,-1 1 0,-1 1 19,0 0 1,0 0 0,0 0 0,1 1 0,-1 0 0,1-1 0,-1 1 0,-2 4 0,-2 2 75,0 1 0,1 0 0,0 0 1,0 0-1,-7 17 0,10-18-125,1 1-1,0-1 1,0 0 0,1 1-1,0 0 1,0 0-1,1-1 1,1 1 0,0 0-1,0 0 1,1 0-1,0 0 1,0-1 0,1 1-1,1 0 1,3 9-1,-6-18-85,0 0 1,1 0-1,-1 1 0,1-1 0,0 0 0,-1 0 0,1 0 0,0 0 0,-1 0 1,1 0-1,0 0 0,0-1 0,0 1 0,0 0 0,0 0 0,0-1 0,0 1 1,0 0-1,0-1 0,0 1 0,2 0 0,-2-1-11,1 0 1,-1-1-1,0 1 1,0 0-1,1 0 0,-1 0 1,0-1-1,0 1 0,0-1 1,1 1-1,-1-1 1,0 1-1,0-1 0,0 0 1,0 0-1,0 1 0,1-2 1,4-5 18,1 0 0,-2 0 1,1-1-1,6-11 0,-9 14 27,61-120 2300,-61 118-1996,-2 5-174,0 0 50,-1 1-223,0 1 0,0 0-1,0 0 1,0 0 0,0 0-1,0-1 1,0 1 0,0 0-1,0 0 1,0 0 0,0-1-1,0 1 1,0 0 0,0 0-1,0 0 1,0 0 0,0-1-1,0 1 1,0 0 0,0 0-1,0 0 1,0 0 0,0 0-1,0-1 1,0 1 0,1 0-1,-1 0 1,0 0 0,0 0-1,0 0 1,0 0-1,0 0 1,1-1 0,-1 1-1,0 0 1,0 0 0,0 0-1,0 0 1,1 0 0,-1 0-1,0 0 1,0 0 0,0 0-1,0 0 1,1 0 0,-1 0-1,0 0 1,0 0 0,0 0-1,0 0 1,1 0 0,-1 0-1,0 0 1,0 0 0,0 0-1,0 0 1,1 1 0,27 37 38,-24-30-569,1 0-1,0-1 1,1 0-1,0 0 1,0 0-1,7 6 0,3-5-4382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17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0 232 1816,'8'-6'5437,"2"17"-4962,0 0 1,-1 0-1,0 1 0,13 22 0,27 62 633,-7-12-404,64 105 1472,-105-187-1380,-4-8-680,-42-103 235,-49-172 0,86 248-322,-1 0 13,1 1 0,2-1 0,-3-54-1,8 83-48,1 1-1,0-1 0,1 0 0,-1 1 1,1-1-1,-1 1 0,1-1 1,0 1-1,1-1 0,-1 1 0,0-1 1,1 1-1,0 0 0,2-4 0,-3 6-146,2 0-230,-3 1 281,0-1 1,0 1-1,1 0 0,-1 0 1,0-1-1,1 1 0,-1 0 1,1 0-1,-1-1 0,0 1 1,1 0-1,-1 0 0,1 0 1,-1 0-1,0 0 0,1 0 1,-1 0-1,1 0 0,-1 0 1,1 0-1,-1 0 0,0 0 1,1 0-1,-1 0 0,1 0 1,-1 0-1,1 0 0,1 1-414,7 3 76,-3 3-3592,1 5 910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17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1648,'0'0'5028,"3"-5"-4678,6-6-94,1 0 0,0 1 0,12-10-1,52-41-2288,-66 53 231,-1 0 32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1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91 1232,'0'0'1805,"1"-2"-1056,-1 2-676,0-1 1,0 0 0,0 1-1,1-1 1,-1 1 0,0-1-1,0 1 1,0-1 0,1 1-1,-1 0 1,0-1 0,0 1-1,1-1 1,-1 1 0,1-1-1,-1 1 1,0 0 0,1-1-1,-1 1 1,1 0 0,-1 0-1,1-1 1,-1 1 0,1 0 0,-1 0-1,1-1 1,-1 1 0,1 0-1,-1 0 1,1 0 0,-1 0-1,1 0 1,-1 0 0,1 0-1,-1 0 1,1 0 0,-1 0-1,1 0 1,-1 0 0,1 1-1,-1-1 1,1 0 0,-1 0-1,1 0 1,-1 1 0,1-1-1,-1 0 1,1 0 0,-1 1-1,0-1 1,1 1 0,-1-1-1,1 0 1,-1 1 0,0-1-1,1 1 1,-1 0 0,21 23 312,-1 1 1,-1 1-1,-1 1 1,20 42 0,-26-34-2071,-8-20-1794</inkml:trace>
  <inkml:trace contextRef="#ctx0" brushRef="#br0" timeOffset="1">0 112 1012,'1'-3'932,"-1"0"-675,0 0 0,1 0 1,-1 1-1,1-1 0,0 0 0,0 0 0,0 0 0,0 0 0,1 1 0,-1-1 1,1 1-1,2-4 0,0 1-23,1 1 0,0-1 0,0 1 1,10-7-1,-6 5-30,1 1 0,-1 0 1,1 0-1,0 1 0,0 0 0,0 1 0,13-2 1,-16 3-84,1 1 0,-1 1 1,0-1-1,1 1 0,-1 0 1,0 1-1,1 0 0,-1 0 1,0 0-1,0 1 0,9 4 1,-12-5-50,-1 1 1,0-1 0,0 1 0,1 0 0,-1 0 0,-1 0 0,1 1 0,0-1 0,0 1 0,-1-1-1,0 1 1,1 0 0,-1 0 0,0 0 0,0 0 0,-1 0 0,1 1 0,-1-1 0,1 0-1,-1 1 1,0-1 0,0 1 0,-1-1 0,1 1 0,-1 0 0,0-1 0,0 1 0,0 0 0,0-1-1,-1 6 1,-1 1 38,-1 0-1,1 0 0,-2 0 1,1-1-1,-1 1 1,-1-1-1,0 0 0,0 0 1,-10 13-1,6-10-74,-1 0 0,0 0 0,-1-1 1,0 0-1,0-1 0,-1 0 0,-22 13 0,33-23-203,1 1-1,-1-1 1,0 0-1,1 0 1,-1 0 0,1 1-1,-1-1 1,0 0 0,1 0-1,-1 0 1,0 0 0,1 0-1,-1 0 1,1 0-1,-1 0 1,0-1 0,1 1-1,-1 0 1,1 0 0,-1 0-1,0-1 1,1 1 0,-1 0-1,1-1 1,-1 1-1,1 0 1,-1-1 0,1 1-1,-1-1 1,1 1 0,-1-1-1,1 1 1,0-1 0,-1 1-1,1-1 1,0 1-1,-1-1 1,1 1 0,0-2-1,-1 1 99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1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1160,'4'22'1323,"2"10"594,17 51 0,-19-73-1719,0 1 0,1 0 0,1-1-1,0 0 1,0 0 0,1-1 0,0 0 0,11 11-1,-14-16-76,-1 0-1,1-1 0,0 0 1,1 0-1,-1 0 0,0 0 1,1 0-1,0-1 0,0 0 1,-1 0-1,1 0 0,0-1 1,1 1-1,-1-1 0,0-1 1,8 1-1,-11-1-44,0 0 1,0-1-1,0 0 0,0 1 1,0-1-1,0 0 0,0 0 1,0 0-1,0-1 0,0 1 1,-1 0-1,1-1 0,0 1 1,-1-1-1,1 1 0,-1-1 1,2-2-1,-2 2-27,-1 1 1,1-1-1,-1 0 1,0 1-1,1-1 1,-1 0-1,0 1 0,0-1 1,0 0-1,0 0 1,0 1-1,-1-1 1,1 0-1,0 1 1,-1-3-1,-10-26 319,9 25-334,-4-8 80,0 1 0,-1 0-1,0 0 1,-1 0 0,0 1-1,-18-18 1,21 24-108,-1-1 0,0 1 1,0 0-1,0 0 0,-1 0 1,0 1-1,0 0 0,0 1 0,0 0 1,-1 0-1,1 0 0,-1 1 1,-10-2-1,15 4-133,-1 0-1,0 0 1,0 0 0,0 0 0,0 1 0,1 0-1,-1 0 1,0 0 0,1 0 0,-1 0-1,1 1 1,-1 0 0,-5 3 0,3-1-1085,0 1 1,0 0-1,-8 8 1,-1 5-1948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19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2 577 1056,'0'0'996,"-1"-2"-123,1 1-746,0-1 1,0 1-1,-1-1 1,1 0-1,0 1 1,1-1-1,-1 1 1,0-1-1,0 1 1,1-1-1,-1 1 1,1-1-1,-1 1 0,1 0 1,-1-1-1,1 1 1,0-1-1,0 1 1,0 0-1,0 0 1,0 0-1,0-1 1,0 1-1,2-1 1,6-6-60,0 0 0,11-8 0,-10 9 239,45-29 198,1 1 1,93-40-1,-93 48-356,81-34 206,-26 12-48,-23 16-80,-26 11-89,79-28 172,43-18 999,-176 65-1030,3-2 340,0 0 0,19-13 1,-28 16-259,21-8 333,-21 10-470,0 1-185,2 1-27,-1 0 0,0 0 0,0 0 0,0 1 0,-1-1 0,1 1 0,0 0 0,-1 0 0,0 0 0,0 0 0,3 5 0,19 43 37,-16-32-32,81 223 84,-20 11-95,-66-239-5,13 49-6,58 212-135,43 171-591,-46-160 33,-15-36 288,-36-151 280,18 109-80,-7-28 86,-12-82 91,66 319-163,-58-316 164,16 71-7,71 382-95,-112-543 131,8 46-544,-2 0 0,-3 0 0,-3 83 0,-2-135 136,-2 7-3170,-2-1 1087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20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1468,'-37'13'2557,"35"-13"-2005,1 0-429,0 0 0,0-1 0,0 1 0,0 0 0,0 0 0,0 0 0,0 0 0,0 0 0,0 0 0,0 0 0,0 0 0,0 0 0,0 0 0,0 1 0,0-1 1,0 0-1,-2 1 0,3 0-58,-1-1 1,1 1-1,-1-1 1,1 1-1,0-1 1,-1 1 0,1 0-1,0-1 1,-1 1-1,1-1 1,0 1 0,0 0-1,-1-1 1,1 1-1,0 0 1,0-1 0,0 1-1,0 0 1,0 1-1,1 3 67,-1-1-1,1 1 1,0 0 0,1-1-1,2 7 1,-3-9-134,129 360 2047,-80-217-1631,255 601 846,-1 43-727,-117-241-344,-168-492-179,9 26-17,-3 2 1,15 89-1,5 111-123,-27-83-122,-16-166 200,0-12 11,1 0-1,1-1 1,9 28 0,28 64 3,-38-105 47,1 1 7,1 1-1,10 17 1,-12-24-10,-1-1-1,1 0 0,-1 1 1,1-1-1,0 0 0,0 0 1,0-1-1,1 1 0,-1 0 1,6 2-1,-4-3-2,0-1 0,0 1 0,0-1 0,1-1 0,-1 1 0,0-1 0,0 1 1,0-1-1,0-1 0,1 1 0,6-3 0,4 0 0,0-1 0,17-7 1,36-16 19,102-54 0,-69 28 11,-54 29-123,71-46 1,-71 36-1246,70-65 0,-64 48-2840,-32 28 1550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2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8 289 1200,'0'0'882,"4"-7"3561,-4 7-4373,0 0 0,0-1 1,0 1-1,0 0 0,81 155 3139,-61-113-1658,-19-41-1249,-4-12 243,0 0-1,-1 0 0,-11-21 0,-4-14-374,1-5 62,-20-95 0,34 124-195,1 7-13,0 1-1,1-1 1,1 0 0,0 1-1,1-1 1,4-25-1,4 19-442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21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1276,'0'0'5895,"6"-4"-5600,15-7-203,-1-1 1,21-16-1,-31 20-999,-1 1-1,0-2 1,14-16-1,-12 12-813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21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91 1540,'0'0'999,"3"3"-109,10 16 176,-1 0-1,0 0 1,10 26-1,1 0-274,61 110-121,-79-141-1210,2 3-3449</inkml:trace>
  <inkml:trace contextRef="#ctx0" brushRef="#br0" timeOffset="1">1 50 1436,'0'-3'824,"1"1"-675,-1 0 0,1 0 0,0 0-1,0 0 1,0 0 0,0 0 0,0 0 0,0 0-1,0 0 1,1 1 0,-1-1 0,1 0 0,-1 1-1,1 0 1,0-1 0,1 0 0,1-1 32,0 1-1,0 1 1,0-1 0,0 1-1,0-1 1,0 1 0,8-1-1,3 1 140,0 0-1,0 1 0,25 3 0,-31-1-178,-1-1 0,1 1 0,-1 1 0,1 0 0,-1 0 0,0 0 1,0 1-1,0 0 0,-1 1 0,1 0 0,-1 0 0,12 12 0,-15-13-44,0 0-1,0 0 1,-1 1 0,1-1-1,-1 1 1,0 0 0,0 0-1,0 1 1,-1-1 0,0 0 0,0 1-1,-1-1 1,1 1 0,-1 0-1,0-1 1,-1 1 0,1 0-1,-1 0 1,0 0 0,-1-1-1,-1 9 1,1-5-26,-2-1 0,1 0 0,-1 1 0,-1-1 0,1-1 0,-6 9 0,6-11-80,0-1 0,0-1 1,0 1-1,0 0 0,0-1 0,-1 1 0,0-1 0,1 0 0,-1 0 0,0-1 0,0 1 1,-1-1-1,-8 4 0,5-3-294,-13 1-2481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22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1764,'0'0'115,"0"0"0,0 1-1,0-1 1,0 0 0,1 0-1,-1 0 1,0 0 0,0 0-1,1 0 1,-1 0 0,0 0-1,0 0 1,0 0 0,1 0 0,-1 0-1,0 0 1,0 0 0,1 0-1,-1 0 1,0 0 0,0 0-1,1 0 1,-1 0 0,0 0-1,0 0 1,0 0 0,1 0 0,-1 0-1,0-1 1,0 1 0,0 0-1,1 0 1,-1 0 0,0 0-1,0-1 1,0 1 0,0 0-1,1 0 1,-1 0 0,0 0-1,0-1 1,0 1 0,0 0 0,0 0-1,0-1 1,0 1 0,8-20 1972,1-24-1342,-8 41-294,8-50 1446,-9 51-1690,0 2-181,0 0-1,0-1 0,0 1 1,0 0-1,0-1 0,0 1 0,0 0 1,0 0-1,0-1 0,0 1 0,0 0 1,0-1-1,0 1 0,0 0 0,1 0 1,-1-1-1,0 1 0,0 0 0,0 0 1,0-1-1,0 1 0,1 0 0,-1 0 1,0 0-1,0-1 0,0 1 0,1 0 1,-1 0-1,0 0 0,0-1 0,1 1 1,-1 0-1,0 0 0,0 0 1,1 0-1,-1 0 0,0 0 0,0 0 1,1 0-1,-1 0 0,0 0 0,1 0 1,11 28 80,-2 1 0,13 52 0,-21-73-123,5 23-339,-1-1 0,-1 1 0,-2-1 0,-1 1 0,-3 40 0,0-53-276,-7 34-1,6-44 330,0 0 1,0 0-1,-1-1 1,0 1-1,-1-1 0,-7 13 1,10-18 201,-1-1 58,23-17 149,28-13-110,52-22-817,-59 29-2255,-23 13 1172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3:01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14 1052,'-2'-1'263,"1"-1"1,-1 1-1,0 0 1,0-1-1,0 1 0,0 0 1,0 0-1,-1 0 0,1 1 1,0-1-1,0 0 0,0 1 1,-1 0-1,1-1 1,0 1-1,-1 0 0,-3 1 1,3-1-94,0 1-1,0 0 1,0 0 0,1 1 0,-1-1 0,0 1 0,1-1 0,-1 1 0,1 0 0,-1 0 0,1 0 0,0 0-1,-3 3 1,-1 3 52,1-1 0,-1 1 0,2 0 0,-1 1-1,1-1 1,0 1 0,1 0 0,0 0-1,0 0 1,1 0 0,-2 13 0,3-10-60,0 0 1,0 0 0,1 0 0,0 0-1,1 0 1,1 0 0,0 0-1,6 18 1,-6-22-173,1-1 1,0 0-1,1 0 0,0-1 0,0 1 1,0-1-1,1 1 0,0-1 0,0-1 0,1 1 1,-1-1-1,1 0 0,0 0 0,0-1 1,1 1-1,0-1 0,9 4 0,-10-6-458,1 0-1,0 0 1,0 0-1,0-1 0,-1 0 1,1 0-1,0 0 1,0-1-1,0 0 1,0-1-1,0 0 0,10-2 1,7-3-2222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22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0 374 1180,'0'0'3565,"10"-2"-3247,90-31 550,128-62-1,-200 81-700,38-16 305,-1-4 1,77-53-1,-52 29 723,-63 41-545,-25 16-610,-1 1 0,1-1 0,0 1 0,0-1 0,0 1 0,-1-1 0,1 1 0,0 0 0,0 0 0,0 0 0,0 0 0,-1 0 0,1 1 0,0-1 0,0 0 0,0 1 0,-1 0 0,1-1 0,0 1 0,0 0-1,-1 0 1,1 0 0,-1 0 0,1 0 0,2 2 0,6 8 57,0 0-1,-1 0 0,0 1 0,0 1 0,-1-1 0,9 22 0,0-2 21,5 8-1224,33 84 1,-53-117 1062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23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1128,'-19'3'807,"-1"1"-1,0 0 1,1 2 0,0 0-1,-25 11 1,43-16-772,-8 3 152,1 1-1,-1 0 1,1 0-1,0 1 1,0 0-1,0 1 1,1 0-1,0 0 1,1 0-1,-1 1 1,1 0-1,1 0 1,-6 10-1,5-7-42,0 0-1,1 1 0,1 0 0,-1 0 1,2 0-1,0 1 0,0-1 0,1 1 1,-1 18-1,3-28-123,0 0 0,1 0 0,-1 0 0,0 0 0,1 0 0,0 0 0,0 0 0,0-1 0,0 1 0,0 0 0,0 0 0,0-1 0,1 1 0,0-1 0,-1 0 0,1 1 0,0-1 0,0 0 0,0 0 0,1 0 0,-1 0 0,0 0 0,1-1 0,-1 1 0,1-1 0,-1 0 0,1 1 0,0-1 0,0 0 0,-1-1 0,1 1-1,4 0 1,8 1 18,0 0 0,0-1 0,0-1-1,27-3 1,-39 3-29,53-7 79,-2-2-1,89-27 1,99-54-813,-228 83-401,-1 0 0,18-13 0,-20 13-608,5-4-600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2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16 308 1388,'0'0'976,"-2"1"-110,-1 0-590,-7 6 2366,13-8 201,31-11-2509,-1-2 0,51-29 0,-82 42-322,254-149 965,-208 125-812,1 2-1,61-20 1,-104 41-148,-1 1 0,1 1 1,0-1-1,0 1 1,0 0-1,-1 0 0,1 1 1,0-1-1,-1 1 0,1 1 1,0-1-1,-1 1 0,1 0 1,-1 0-1,0 1 0,0-1 1,0 1-1,5 4 1,11 8 21,-2 0 1,33 33 0,-44-40-30,52 59 32,-30-33-85,-14-13-508,0 1-1,-2 0 1,0 2 0,14 33 0,-21-36-3237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2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3 1220,'-9'-2'371,"0"2"-1,1-1 1,-1 2 0,1-1-1,-1 1 1,0 0-1,1 1 1,0 0 0,-1 0-1,1 1 1,0 0-1,0 0 1,0 1 0,0 0-1,-11 8 1,9-4-140,0-1 1,1 1-1,-1 1 0,2 0 1,-1 0-1,2 1 0,-1 0 1,1 0-1,1 0 1,-8 16-1,10-17-103,0 0 0,1 0 0,0 0 0,1 0 1,0 0-1,-1 15 0,2-21-98,1 0 0,0 0-1,1 0 1,-1 0 0,0-1 0,1 1 0,-1 0-1,1 0 1,0 0 0,0 0 0,0 0 0,1-1-1,-1 1 1,0-1 0,1 1 0,0-1 0,0 1-1,0-1 1,0 0 0,0 0 0,0 0 0,0 0-1,1 0 1,3 2 0,2 0 5,0 0 1,1-1-1,0 0 1,0 0-1,0-1 1,0 0-1,0 0 0,0-1 1,18 0-1,1-2 16,-1-1 0,28-6 0,32-9 63,121-40-1,-203 56-123,374-128-1469,-366 121 933,-12 7 1,1-1-1,-1 1 1,1 0-1,-1 0 1,1 0-1,0 0 1,0 1-1,2-2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24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12 283 1776,'-12'16'5058,"22"-20"-584,7-5-5137,168-84 1774,77-36-478,-237 117-579,0 2 0,1 0 0,0 2 0,1 1 0,0 1 0,51-5 0,-70 11-41,0 1 1,0-1-1,-1 2 0,1-1 0,0 1 1,-1 0-1,1 0 0,-1 1 0,0 0 1,1 1-1,-2-1 0,1 1 0,0 1 1,-1-1-1,0 1 0,9 8 0,-7-4-5,-1 0-1,1 0 0,-1 0 1,-1 1-1,0 0 0,0 0 1,-1 1-1,0-1 0,-1 1 1,3 14-1,4 26-775,-11-48 391,0 0-105,-2 17-934,-8-11-2749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25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0 1064,'-9'2'438,"1"0"0,0 1-1,0 0 1,0 0 0,0 1 0,-12 8-1,-39 30 1328,39-26-1103,0 2 1,-23 26 0,36-35-408,0 0-1,0 0 0,1 1 1,1 0-1,-1 0 1,2 0-1,-7 19 0,11-28-227,0 0 0,-1 0 0,1 0 0,0 0 0,0 1 0,0-1 0,1 0 0,-1 0 0,0 0 0,0 1 0,1-1 0,-1 0 0,0 0 0,1 0 0,-1 0 0,1 0 0,0 0 0,-1 0 0,1 0 0,0 0 0,-1 0 0,1 0 0,0 0 0,1 0 0,1 2 13,-1-1 0,1 0 1,-1-1-1,1 1 0,0 0 0,0-1 1,0 0-1,3 2 0,18 1 39,-1 0 1,0-1-1,1-1 0,0-2 0,25-2 1,-40 2-60,43-4 58,-1-2 1,-1-2-1,1-3 1,56-19-1,-58 16-64,105-38-695,-119 39 183,-13 5-1940,32-17 0,-37 15-134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2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8 373 1716,'-5'2'996,"3"-3"-496,6-4 2563,16-12-2759,2 2 0,36-22 0,202-110 536,-69 51-539,-178 89-267,51-26 63,-56 30-26,-1 0-1,1 1 0,-1-1 0,1 2 1,0-1-1,14-1 0,-18 4-3,0 0-1,0-1 1,0 1-1,0 1 0,0-1 1,0 0-1,-1 1 0,1 0 1,-1 0-1,1 0 1,-1 0-1,1 1 0,-1-1 1,0 1-1,0 0 0,3 3 1,3 5 55,0 0 1,0 1 0,8 15-1,8 21-864,-3 1-1,27 84 0,-47-127 490,1 6-3050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9:2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1004,'-12'7'545,"1"1"-1,1 1 1,-1 0-1,2 0 1,-1 1 0,1 0-1,-11 16 1,15-18-358,0 0 1,1 0-1,-1 1 0,1-1 1,1 1-1,0 0 0,0 0 1,1 0-1,0 0 1,0 0-1,0 16 0,2-21-146,0 0 0,0 0-1,0 0 1,1 0 0,-1 0-1,1 0 1,0 0 0,0 0-1,0 0 1,1-1 0,-1 1-1,1 0 1,0-1-1,0 1 1,0-1 0,1 1-1,-1-1 1,1 0 0,0 0-1,-1 0 1,1-1 0,1 1-1,-1-1 1,0 1 0,1-1-1,-1 0 1,1 0 0,-1-1-1,1 1 1,0-1 0,0 0-1,0 0 1,0 0 0,0 0-1,5 0 1,7 0 4,-1 0 0,0-1 0,0-1 0,0 0 0,0-1 0,22-5 0,92-33 168,-38 10-112,69-22 46,-49 15-97,-23 7-75,22-7-3589,-105 34 1733,3-3 26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0:01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4 221 1000,'0'0'9060,"-1"0"-8981,1 0 0,0-1 0,0 1 0,-1 0 0,1 0 0,0-1 0,0 1 0,0 0 0,0-1 1,-1 1-1,1 0 0,0-1 0,0 1 0,0 0 0,0-1 0,0 1 0,0 0 0,0-1 0,0 1 0,0 0 1,0-1-1,0 1 0,0-1 0,0 1 0,0 0 0,0-1 0,23-51 1041,-15 37-829,-1 0 0,-1 0 0,7-25 0,-13 39-205,4-16 80,1 3 195,-2 9-346,-2 2 51,1 0-1,-1-1 0,0 1 0,0 0 1,0-1-1,0-6 0,-1 8 42,2-3 205,2 12-260,1 10-77,8 38 80,16 71-66,-23-80 54,-6-38-39,0-6 28,-1 12-23,1-11-7,-1 1-1,-1-1 1,0 1 0,1-1 0,-1 0 0,-1 1 0,1-1 1,0 0-1,-1 0 0,0-1 0,1 1 0,-5 3 0,-8 8 18,-26 20-33,40-32 13,-3-3 3,3 2 3,-2 3-3,-21 9-9,22-12-1,-4 2-9,4-1 5,6-4-48,48-19 40,-51 21 9,3-2 10,-1 1 0,0 0 0,0-1 0,0 1 0,0-1 0,5-4 0,-3 3 1,-3 2 10,3-2-4,-3 1-5,-5 4 14,-44 26-60,45-27 31,-6 2 61,6-1-178,4-3-684,54-35 501,-24 10 106,-30 25 188,3-2 205,-2 3-545,-26 10-2940,-1 1-1250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0:03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44 136 852,'0'0'2192,"-2"0"-1822,-7 4 1962,6-5-1936,-18-5 2030,19 5-1778,-4-9 549,5 6-1105,1-1-1,0 1 1,1-1-1,-1 1 1,1-1-1,0 1 1,0 0-1,0 0 1,0-1-1,1 1 1,0 0 0,0 0-1,4-7 1,-2 5-12,1 1 0,-1-1 0,1 1 0,0 0 0,0 0 0,1 0-1,11-6 1,-16 10-67,1 0-1,-1 0 0,1 0 0,0 1 1,-1-1-1,1 1 0,0-1 0,-1 1 0,1 0 1,0-1-1,0 1 0,-1 0 0,1 0 0,0 0 1,0 1-1,-1-1 0,1 0 0,0 1 1,-1-1-1,1 1 0,0-1 0,-1 1 0,3 1 1,2 2 7,-1-1 0,0 1 0,0 0 0,8 8 1,-8-7 0,-4-3-18,0 0 1,0 0-1,0 0 1,0 0-1,0 0 1,-1 0-1,1 0 1,0 0-1,-1 0 0,0 0 1,1 0-1,-1 0 1,0 0-1,0 0 1,0 1-1,-1 2 1,-5 30 39,6-33-44,-5 11 7,1-1-1,-1 1 1,-1-1-1,0 0 1,-16 22-1,12-17 4,-15 29 0,20-33-11,4-11 1,-10 12-10,4-1-16,7-12 26,0-1 0,0 1 0,0-1-1,1 1 1,-1-1 0,0 0 0,0 1 0,0-1 0,1 1-1,-1-1 1,0 1 0,0-1 0,1 0 0,-1 1 0,0-1-1,1 0 1,-1 1 0,1-1 0,-1 0 0,0 1 0,1-1 0,-1 0-1,1 0 1,1 2-6,3-4 5,26-7-2,78-32-21,-107 41-1,4-3 464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3:0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 1004,'-6'-12'4433,"4"16"-3834,-1 8-363,1 0 0,0 0-1,0 0 1,2 0 0,-1 0 0,3 21 0,-1 2 61,-1 77 824,24 174 0,-1-67-141,-22-210-872,1 17 39,-2-24-83,0-1 0,0 0 0,0 0 1,1 0-1,-1 0 0,0 0 0,1 1 0,-1-1 1,0 0-1,1 0 0,-1 0 0,1 0 0,0 0 1,0 1-1,2 0-18,-3-2-37,0 0-1,0 0 1,0 0-1,1 0 0,-1 0 1,0 0-1,0 0 1,0-1-1,1 1 1,-1 0-1,0 0 0,0 0 1,0 0-1,0 0 1,1 0-1,-1 0 1,0 0-1,0-1 0,0 1 1,0 0-1,0 0 1,1 0-1,-1 0 1,0 0-1,0-1 0,0 1 1,0 0-1,0 0 1,0 0-1,0-1 1,0 1-1,0 0 0,0 0 1,0 0-1,1-1 1,-1 1-1,0 0 1,26-87 168,5 1 1,3 2-1,49-86 1,-37 88-112,-45 79-45,-5 9-10,-36 40 3,-2-1 0,-55 45 0,38-35-154,58-55 137,1 0 1,0 1 0,0-1 0,-1 0 0,1 1 0,0-1 0,-1 0 0,1 1 0,0-1 0,0 1-1,0-1 1,0 1 0,-1-1 0,1 0 0,0 1 0,0-1 0,0 1 0,0-1 0,0 1 0,0-1-1,0 1 1,0-1 0,0 1 0,0-1 0,0 0 0,1 1 0,-1-1 0,0 1 0,0-1 0,0 1 0,1-1-1,-1 0 1,0 1 0,0-1 0,1 1 0,9 8-22,-10-9 25,4 2-4,-1 0-1,0 0 1,1-1-1,0 1 1,-1-1 0,1 0-1,5 1 1,11 4-37,206 89-1403,-91-36-795,-65-24-1767,-40-20 1508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0:04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94 1128,'5'-13'2202,"3"-11"1843,-13 28-3985,1-1-52,1 0 16,0 0-1,-1 0 1,1 0-1,1 0 1,-1 1-1,0-1 1,1 1-1,0 0 1,0-1-1,-3 7 1,-14 34 283,18-42 771,3-9-1030,8-18 517,24-48-1,-26 58-191,-8 14-356,1 0 1,-1 0-1,1-1 0,-1 1 1,1 0-1,0 0 0,0 0 0,-1 0 1,1 0-1,0 0 0,0 0 0,0 1 1,0-1-1,2-1 0,-2 1 38,1 0-20,-1 0-22,1-1 0,0 1 0,-1-1 1,1 1-1,0 0 0,0 0 0,0 0 0,0 0 1,0 1-1,0-1 0,0 0 0,0 1 1,0-1-1,0 1 0,1 0 0,-1 0 1,0 0-1,0 0 0,0 0 0,0 0 0,0 1 1,1-1-1,-1 0 0,2 2 0,-1-1 1,13 13 50,-14-12-59,0 0 0,-1 0 0,1 0-1,-1 1 1,1-1 0,-1 0-1,0 1 1,0-1 0,0 1 0,0-1-1,1 5 1,-2-6 4,1 2-4,-1 1-1,0 0 0,1 0-1,-2 0 1,1 1 0,0-1 0,-1 0-1,0 0 1,0 0 0,0 0 0,0 0 0,0 0-1,-4 6 1,-3 5 7,-18 25-1,3-6 1,13-18-19,-20 24 1,29-39 5,0 1 2,-2 5 6,2-5 5,1-2-10,0 0-1,0 0 1,-1 1-1,1-1 0,0 0 1,0 1-1,0-1 0,0 0 1,0 0-1,0 1 0,0-1 1,0 0-1,0 1 1,0-1-1,0 0 0,0 1 1,0-1-1,0 0 0,0 1 1,0-1-1,0 0 1,0 0-1,1 1 0,-1-1 1,0 0-1,0 1 0,0-1 1,0 0-1,1 0 1,-1 1-1,0-1 0,0 0 1,1 0-1,27 0 1,-26-1 3,11-4 4,-3 1-4,28-14-22,-18 8 17,41-25-10,-60 33 8,28-14 8,-2 3 12,-20 8-4,14-5-17,-18 10 12,-1-1 1,5-3-10,-5 3 2,0 0 0,3 0-1,-5 1 0,0 0 1,-1 0-1,1 0 1,0 0 0,0 0-1,0 0 1,0 0-1,0 0 1,0 0 0,0 0-1,0 0 1,0 0-1,0 0 1,0 0 0,0 0-1,0 0 1,0 1-1,0-1 1,0 0 0,0 0-1,0 0 1,0 0-1,0 0 1,0 0 0,1 0-1,-1 0 1,0 0-1,0 0 1,0 0 0,0 0-1,0 0 1,0 0-1,0 0 1,0 0 0,0 0-1,0 0 1,0 0-1,-21 19 0,9-10 6,-24 18 1,17-15-4,-98 68-13,115-79 18,9-3-22,8-4 14,0 0 0,0 0 0,-1-2 0,0 1-1,17-13 1,-27 16 3,0 1-1,1 0 1,0 0-1,7-3 1,2-1-5,-12 6 14,-17 11-12,-30 14 0,26-13-46,17-10 5,0 1-2,89-52-1855,-77 42 1689,-13 8-25,-22 17-487,3-4-3067,19-12 1792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0:10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59 1232,'-2'-2'714,"-41"-42"5507,42 43-5536,-1 0-13,-6-4-33,6 4 928,-4-3-1090,4 3-185,6 6 1502,12 15-1517,2-2 1,27 22-1,51 36 404,-62-50-509,207 137 674,-11-9-64,-164-97-473,-32-27-645,-29-22-130,-21 9-12411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0:10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76 413 1856,'-23'-124'5843,"16"68"-3767,0-77-1,8 36 2227,-1 94-4091,-5 33 1188,-2 44-1,-9 260 201,11-178-809,-1 278 1307,7-399-1755,0-33-240,-2 1-2,0 11-2,1-11 68,0 5 172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0:1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1084,'0'0'12721,"4"4"-12502,26 24 78,56 58 605,-7 23-73,-19-24 618,-59-84-1256,2 2 66,-3-3-243,0 0-1,0 1 0,0-1 1,0 0-1,0 0 1,0 0-1,0 1 0,1-1 1,-1 0-1,0 0 1,0 0-1,0 1 0,0-1 1,0 0-1,1 0 1,-1 0-1,0 0 0,0 0 1,0 1-1,1-1 1,-1 0-1,0 0 0,0 0 1,1 0-1,-1 0 0,0 0 1,0 0-1,0 0 1,1 0-1,-1 0 0,0 0 1,0 0-1,1 0 1,-1 0-1,0 0 0,0 0 1,1 0-1,-1 0 1,0 0-1,0 0 0,0 0 1,1 0-1,-1 0 0,0-1 1,0 1-1,0 0 1,1 0-1,-1 0 0,0 0 1,0 0-1,0-1 1,0 1-1,1 0 0,11-17 57,0-1-1,-2 1 0,0-2 0,11-26 1,26-89 111,-11 29-61,-21 65-65,-1-1 0,9-45 1,-23 83-48,1 1-8,2-9 10,-3 9 2,1-1-4,2-9-12,-3 9 0,3-4 21,-3 7-20,-1 0 1,1 0 0,0 0 0,0 0-1,0 0 1,0 0 0,0 0-1,0 0 1,0 0 0,0 0 0,0 0-1,0 0 1,0 0 0,0 0-1,0 0 1,-1 0 0,1 0-1,0 0 1,0 0 0,0 0 0,0 0-1,0 0 1,0 0 0,0 0-1,0 0 1,0 0 0,0 0-1,0 0 1,0 0 0,0 0 0,0 0-1,0-1 1,0 1 0,-1 0-1,1 0 1,0 0 0,-25 55-24,-44 155 8,59-181 22,7-22 3,1-3-6,-1 1-6,0 0 6,0 0 0,1 0 0,0 1 0,0-1 0,-2 7-1,-6 14 4,9-24-2,0 1-2,-4 8 1,4-8 10,-1-1-25,2-1 17,-1 0-1,0 1 1,0-1 0,0 0 0,0 0 0,0 0-1,-1 0 1,1-1 0,0 1 0,-2 1-1,1-1 1,-2-2-6,-7-2-6,0-1 0,0 0-1,0-1 1,-16-9 0,-43-33-56,4 2 19,57 39 43,2 2-2,1 0 1,0 0-1,0 0 1,0-1-1,1 0 1,0-1-1,-6-5 1,-12-17-6,22 26 3,-9-7-18,6 4 1,6 5-44,19 16 78,-1 0 1,31 35-1,-20-14-8,68 87 56,-90-111-49,-8-10-4,8 7 5,-8-8-11,0 0 7,0-1 0,-1 0-1,1-1 1,0 1 0,0 0-1,0 0 1,0 0-1,-1 0 1,1-1 0,0 1-1,0 0 1,1-1 0,-1 1-1,0-1 1,0 1 0,0-1-1,2 1 1,-3-1-11,2 1 13,2-6 3,11-14-6,-2-2-1,0 1 0,-1-2 0,-1 0 0,-1 0 0,7-26 1,38-151-5,-44 152 8,3 2-38,1 0 1,42-83-1,-39 95 44,1-1-40,-18 32 28,-4 9-52,-2 1 52,3-3-2,0-1 0,-1 1 0,1 0 1,-2 9-1,-8 25 4,-33 116-20,7 28 15,-7 27 62,34-160-55,10-48-2,0 1 2,-1 4 11,0-1-1,0 1 0,0-1 1,-4 6-1,4-10-23,-2-4-1,-4-3-5,1-1 1,-14-11-1,-26-40-9,25 30 14,-48-46 1,46 48-43,20 21 48,-14-22-41,-1-7 32,18 31 16,0 0-10,-3-6 0,3 6 12,-8-8-31,6 4 4,6 7 11,121 119 1,-108-104 17,-13-16-9,-2 2 2,1-1 14,-1 2-12,2 1-3,17 4 14,-8-4-7,-10-4 0,2 0-4,10-3 4,-10 2-7,-1 0-1,0 0 1,0-1-1,0 1 1,0-1 0,0 0-1,0 0 1,0 0-1,0 0 1,-1 0-1,3-3 1,23-29 10,-15 12-20,-1 0 0,0-1 1,-2 0-1,13-41 0,-4 10-7,9-38-2,-12 33-198,5 2-1290,-20 55 1294,1 0-8,7-6 225,23-13-5540,-30 20 3782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2:3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86 146 1424,'-14'30'1506,"-34"88"2368,42-102-3363,2 1 1,0-1 0,0 0 0,2 1-1,-1 23 1,3-39-145,9-25 3835,36-125-2881,-40 126-1033,10-38 1557,31-79 0,-46 139-1816,1 0-1,-1 0 1,1 0-1,0 1 1,-1-1-1,1 0 1,0 0-1,0 1 1,0-1-1,-1 0 1,1 1-1,0-1 1,0 1-1,0-1 1,0 1-1,0 0 0,0-1 1,0 1-1,0 0 1,0 0-1,0-1 1,0 1-1,2 0 1,23 2 206,-11 1-154,1 1 1,-1 0 0,-1 1-1,1 0 1,0 2 0,15 8-1,-6 0-11,0 1 0,31 29 1,14 15-57,-66-58-3,3-1 4,-5-1-6,2-3 6,4-8 4,-1-1 0,0 0 1,-1 0-1,5-15 0,15-30 97,-20 46-84,-3 6-14,1 0 0,-1 0 0,1 0 0,5-6 0,-7 9-14,1 1-1,-1 0 1,0 0 0,0 0-1,1 0 1,-1 0-1,1 0 1,-1 0 0,1 0-1,-1 0 1,1 1 0,-1-1-1,1 1 1,0-1 0,-1 1-1,1 0 1,0-1-1,-1 1 1,1 0 0,2 0-1,5 1 1,-1 0 0,1 0 0,-1 1 0,1 0 0,-1 0 0,0 1 0,0 0 0,0 1 0,10 5 0,-2 2-3,1 2 0,-2 0 0,1 1-1,23 28 1,-20-18-345,0 1-1,23 42 0,-36-56-274,-1 0-1,-1 1 1,5 16 0,-1 11-7583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2:40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33 1852,'-2'-2'307,"0"-1"-1,0 1 1,0-1 0,0 1-1,-1 0 1,1 0 0,-1 0-1,1 0 1,-1 0-1,0 1 1,0-1 0,1 1-1,-1-1 1,0 1 0,-1 0-1,1 1 1,-6-2 0,4 2-82,-1 0 0,1 0 0,0 0 0,-1 1 1,1 0-1,0 0 0,0 1 0,0-1 0,0 1 1,-9 4-1,-2 3-45,0 1 0,1 0 1,0 1-1,1 1 0,0 0 0,1 1 1,0 0-1,1 1 0,0 1 0,1 0 1,1 0-1,1 1 0,0 0 0,1 1 0,0 0 1,2 0-1,0 1 0,1 0 0,1 0 1,-4 34-1,7-46-155,1 1 0,0-1 0,1 1 0,0-1 0,0 0 0,0 1 0,1-1 0,-1 0 0,2 0 0,-1 0 0,1 0 0,0 0 0,0 0 0,0-1 0,1 1 0,0-1 0,0 0 0,0 0 0,1-1 0,-1 1 0,1-1 0,0 0 0,0 0 0,1-1 0,-1 0 0,1 1 0,0-2 0,0 1 0,0-1 0,0 0 0,0 0 0,1-1 0,10 2 0,-9-4 16,-1-1-23,-1-1-1,0 1 1,0-1 0,0 0 0,0 0 0,-1-1 0,1 0 0,-1 0 0,0 0 0,0-1 0,-1 1 0,1-1 0,-1 0 0,0 0-1,5-9 1,0-2 56,-1-1-1,-1-1 1,-1 0-1,0 0 1,-1 0-1,3-22 0,8-114 2163,-16 150-2131,1 1 761,-1 12-786,1-8-77,0 13 7,1 0 1,0-1-1,1 0 1,7 18-1,2-4-544,1 0-1,24 37 1,-23-44-3896,26 30-1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2:4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1412,'0'-10'319,"0"-1"680,0 1-1,1 0 0,-1 0 0,6-18 1533,-2 31-2124,20 16-91,-2 0-1,0 1 0,-1 1 1,19 26-1,10 10-120,-5-10-384,4 5-940,-17-17-2386,-16-18 1046</inkml:trace>
  <inkml:trace contextRef="#ctx0" brushRef="#br0" timeOffset="1">404 27 2172,'0'-3'336,"-1"1"0,0 0-1,1 0 1,-1 0 0,0 0 0,0-1 0,0 1-1,0 0 1,-5-5 1791,3 8-1327,-13 1-50,8 2-53,-23 30 334,0 1 0,-48 73 0,34-40-525,-47 76 586,74-112-1291,2 1-1,-21 57 0,36-87-365,-4 16 588,5-18-436,0 0-1,0-1 1,0 1 0,0 0 0,0 0-1,0 0 1,0 0 0,1-1-1,-1 1 1,0 0 0,0 0 0,1 0-1,-1-1 1,1 2 0,11 13-2722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2:4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1516,'8'-4'1646,"-5"9"1819,2 38-2139,-2 69-1,-1-20-624,3-36-269,2 0 0,2 0 0,27 86-1,-34-131-312,2-1 0,0-1 0,0 1 0,11 17-1,-14-25 488,4-8-426,0-2-125,0 1 1,-1-1-1,0 0 0,0 0 1,-1 0-1,0 0 1,-1-1-1,0 1 0,0-1 1,0 1-1,0-17 1,2-82 959,-12-127 1,1 90-30,7 136-951,-1-19 300,4-37 0,-3 56-280,1 1 1,1 0-1,-1-1 1,1 1-1,1 0 1,-1 0-1,1 0 1,0 0 0,1 1-1,4-8 1,-5 11-104,0 0 0,0 0 0,0 1 0,0-1 0,0 1 0,0-1 0,1 1 1,-1 0-1,1 1 0,0-1 0,0 1 0,-1-1 0,1 1 0,0 0 0,0 0 0,0 1 1,0-1-1,0 1 0,0 0 0,0 0 0,0 0 0,0 1 0,0-1 0,5 2 1,-3-1-330,0 1 0,0 0 0,0 0 0,0 1 0,0-1 0,8 6 1,-10-5-324,0 0 1,0 0-1,-1 0 1,1 0 0,-1 1-1,0-1 1,0 1-1,5 6 1,1 8-2951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2:4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0 357 1896,'0'0'3837,"34"-37"-3341,1 18-100,4 1-164,5 3-212,-1-5-160,5 4-280,-2-6-392,1 2-977,3 3 293</inkml:trace>
  <inkml:trace contextRef="#ctx0" brushRef="#br0" timeOffset="1">791 0 1160,'0'0'6998,"-3"11"-6502,-2 20-22,0 1 0,2 0-1,3 56 1,14 51 320,-11-117-723,3 10-344,1-2-1,14 41 0,-15-55-227,4 11-3674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2:4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7 106 1468,'-7'-33'2129,"8"26"-1198,-1 3-770,1 1-1,1 0 0,-1 0 0,0 0 0,1 0 0,0 0 1,-1 0-1,1 1 0,0-1 0,1 0 0,-1 1 0,0 0 1,1-1-1,-1 1 0,1 0 0,0 0 0,3-1 0,1 0-1,1 0-1,-1 0 0,1 1 1,0 0-1,0 1 1,0 0-1,0 0 0,0 0 1,11 1-1,0 2 43,0 0 0,31 8 0,-11 0 57,-1 2-1,58 25 1,-74-26-142,0 0 0,-1 2 0,-1 0 0,0 1 0,27 26 0,-35-28-43,-1 0-1,0 0 1,-1 1 0,-1 1-1,0 0 1,11 23 0,-16-29-24,-1 1 0,0-1 0,0 1 0,-1-1 0,0 1 0,0 0 0,-1 0 1,0 0-1,-1 0 0,0 0 0,0 0 0,-1 0 0,-3 13 0,2-15-3,-1-1 0,1 0 1,-2 1-1,1-1 0,0-1 0,-1 1 0,0-1 0,-1 1 1,1-1-1,-1 0 0,0-1 0,0 1 0,0-1 0,-1 0 1,1 0-1,-10 4 0,-1 0 65,-2 0 0,1 0 0,-1-2 0,-28 7 0,30-10 0,0 0 0,-1-1 1,1-1-1,-31-1 1,41 0-123,0 0 1,0-1-1,1 0 1,-1 0-1,0-1 1,1 1-1,-1-1 1,1-1 0,0 1-1,-1-1 1,1 0-1,0 0 1,1 0-1,-1 0 1,0-1-1,-4-5 1,8 7-132,-1 0 0,1 1 0,0-1 0,0 0-1,0 0 1,1 0 0,-1 1 0,0-1 0,1 0 0,-1 0 0,1 0 0,0 0 0,-1 0 0,1 0-1,0 0 1,1-4 0,-1 0-1430,3-1-1564,13-29 34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4:48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195 216 1952,'0'0'2528,"-1"-2"-1483,1 2-969,0 0 1,0-1-1,0 1 1,0 0-1,0 0 1,0-1-1,0 1 1,-1 0-1,1 0 1,0 0-1,0-1 1,0 1-1,0 0 1,0 0-1,0 0 1,-1-1-1,1 1 1,0 0-1,0 0 1,0 0-1,0 0 1,-1 0 0,1 0-1,0-1 1,0 1-1,-1 0 1,1 0-1,0 0 1,0 0-1,0 0 1,-1 0-1,1 0 1,0 0-1,0 0 1,-1 0-1,1 0 1,0 0-1,0 0 1,-1 0-1,1 0 1,0 0-1,0 0 1,0 0-1,-1 0 1,1 1 0,0-1-1,0 0 1,0 0-1,-1 0 1,1 0-1,0 0 1,0 1-1,0-1 1,0 0-1,-1 0 1,1 0-1,-13 21 1080,-8 30-645,-70 273 2332,54-180-1907,31-114-681,3-18 132,1-1 0,-7 18 0,8-27 203,1-12-474,13-132 148,53-163 44,-37 179-195,-13 60 20,12-56 578,-26 108-418,2 0 0,7-20 0,-11 32-113,7 7-123,6 6-20,0 0 0,0 1 0,21 26 0,-1 8-202,-2 1-1,-2 2 1,-2 1 0,-3 2 0,29 85 0,-51-129-308,0-1 0,-1 1 0,1 0 0,-2 0 0,1-1 0,-2 15 0,1-20 53,-1 0 1,1-1-1,-1 1 1,1 0 0,-1 0-1,0-1 1,0 1-1,0-1 1,0 1-1,0-1 1,0 1-1,0-1 1,-1 1 0,1-1-1,0 0 1,-1 0-1,-1 1 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2:4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1612,'0'0'1301,"4"0"-89,11-1-81,-11 0-93,2 0-103,133-17 1863,151 0 0,-89 8-1676,-187 9-897,-1-1 0,26-6 1,-34 7-149,-1 0 0,1-1 1,-1 0-1,1 0 0,-1 0 0,0-1 1,0 1-1,0-1 0,0 0 0,6-6 1,-9 7-33,1 0 1,-1 0-1,0 0 0,0 0 1,0 0-1,-1 0 1,1 0-1,0 0 0,-1 0 1,1 0-1,-1-3 1,1 2 11,-1 1 272,-1-3-181,0 2-108,0-1 64,-1 0 0,1-1 0,-1 1 0,1 0 0,-1 0 0,-4-5 0,-19-25 868,24 32 676,6 8-1598,16 17-2,-20-23-46,-1 0-1,0 1 1,1-1 0,-1 0-1,0 1 1,1-1 0,-1 0-1,0 1 1,0-1 0,1 0 0,-1 1-1,0-1 1,0 1 0,1-1-1,-1 1 1,0-1 0,0 0-1,0 1 1,0-1 0,0 1 0,0-1-1,0 1 1,0-1 0,0 1-1,0-1 1,0 1 0,-1 11-15,-1-1 0,0 1 0,-1-1 0,-1 1 0,1-1 0,-2-1 0,-5 13 0,-1-4-525,0-1 0,-2 0 1,-15 19-1,3-7-3808,18-22 373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2:42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35 123 1388,'0'0'1158,"-1"-3"-101,1 1-672,-1-1-1,-1 0 0,1 0-1,1 0 1,-1 0-1,0 0 1,1 0 0,0 0-1,-1-1 1,1 1-1,1 0 1,-1 0 0,0 0-1,1 0 1,-1 0-1,1 0 1,0 0 0,0 0-1,0 0 1,1 0-1,-1 0 1,1 0 0,3-4-1,-1 3-270,0 0 0,0 0 0,1 0 0,0 1-1,-1 0 1,1-1 0,1 2 0,-1-1 0,0 1 0,1 0 0,-1 0-1,1 0 1,-1 1 0,1-1 0,0 2 0,0-1 0,0 0-1,-1 1 1,1 0 0,0 1 0,0-1 0,0 1 0,-1 0 0,1 1-1,7 2 1,-6-2-78,0 1-1,0-1 1,0 1-1,-1 0 1,0 1-1,1 0 1,-1 0-1,0 0 1,-1 1-1,1 0 1,-1 0 0,0 0-1,0 1 1,-1-1-1,1 1 1,-1 1-1,-1-1 1,1 0-1,-1 1 1,4 11-1,-5-8-14,0 0-1,0 0 1,-1 0-1,-1 0 1,0 0-1,-1 13 1,-14 59 115,8-53-78,-2 31 0,9-52-54,0 0-1,0 0 1,0 0-1,1 0 1,1 0-1,-1 0 1,1 0-1,3 8 0,4 4-9,16 30 0,-15-31 20,16 39 0,-25-55-13,0 1 0,0 0 1,-1 0-1,1 0 1,-1 0-1,0 0 0,0 0 1,-1 0-1,1 0 1,-1 0-1,1 0 0,-1-1 1,-1 1-1,1 0 1,0 0-1,-1-1 0,0 1 1,0-1-1,0 1 1,0-1-1,-1 0 0,1 0 1,-6 5-1,-3 2-10,0 1-1,-1-2 0,0 0 1,-23 13-1,12-10-247,-1 0-1,0-1 0,-42 12 0,44-17-2373,-1-1 0,-28 3-1,31-7-997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2:43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42 115 1488,'-1'3'902,"-7"26"371,2 1 0,1 0 0,-2 56 1,-1-1 164,2-22 3568,6-74-4645,6-71 274,-4 43-161,1 1 1,2 0 0,2 0 0,17-55-1,-23 90-435,0 0-1,1 1 0,-1-1 1,0 0-1,1 1 1,0-1-1,-1 1 0,1-1 1,0 1-1,0 0 1,1 0-1,-1 0 1,0 0-1,1 0 0,3-2 1,-3 3-18,-1 0 1,0 0-1,1 1 0,-1-1 1,1 1-1,-1-1 0,0 1 1,1 0-1,-1 0 1,1 0-1,-1 0 0,1 0 1,-1 1-1,0-1 0,1 1 1,-1-1-1,0 1 1,1 0-1,2 2 0,1 0-2,-1 1 0,0 0-1,1 0 1,-2 1-1,1-1 1,0 1 0,-1 0-1,0 1 1,0-1-1,-1 0 1,4 7 0,-2 0-43,-1-1-1,0 1 1,0 0 0,-1 0 0,1 16 0,9 28-620,-13-56 632,0 0 1,0 0-1,0 0 1,0 1-1,0-1 0,0 0 1,0 0-1,0 0 1,0 0-1,0 1 1,1-1-1,-1 0 0,0 0 1,0 0-1,0 0 1,0 0-1,0 0 1,0 1-1,0-1 0,1 0 1,-1 0-1,0 0 1,0 0-1,0 0 0,0 0 1,1 0-1,-1 0 1,0 0-1,0 0 1,0 0-1,0 0 0,1 0 1,-1 0-1,0 0 1,0 0-1,0 0 1,0 0-1,1 0 0,-1 0 1,0 0-1,0 0 1,0 0-1,0 0 0,0 0 1,1 0-1,-1 0 1,0 0-1,0 0 1,0-1-1,0 1 0,0 0 1,1 0-1,-1 0 1,0 0-1,0 0 0,0-1 1,12-15-164,13-36 380,-18 37-224,7-12 186,28-45 0,-35 62-91,0 1-1,1 0 1,0 0-1,0 0 0,1 1 1,0 0-1,13-8 1,-19 15-54,0-1-1,0 1 1,1 0 0,-1 0 0,0 0 0,1 0 0,-1 0 0,0 1 0,1 0 0,-1-1-1,1 1 1,-1 0 0,1 1 0,-1-1 0,0 1 0,1 0 0,-1-1 0,0 1 0,1 1-1,-1-1 1,0 0 0,0 1 0,0 0 0,5 3 0,-1 1 7,1-1 0,-2 1 1,1 0-1,-1 1 0,0 0 1,0 0-1,-1 0 0,8 13 0,1 6-10,-2 0 0,16 45 0,-24-57-337,0 1-1,-1-1 0,-1 0 0,0 1 1,-1 0-1,0-1 0,-3 23 0,0-14-1150,0 5-4716,-1-16 2152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2:43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27 1340,'-4'-3'251,"1"0"1,-1 1-1,0-1 0,0 1 1,1 0-1,-2 0 0,1 0 1,0 0-1,0 1 0,0 0 1,-1 0-1,1 0 0,-1 0 1,1 1-1,0 0 0,-1-1 1,1 2-1,-1-1 0,1 0 1,-1 1-1,1 0 0,0 0 1,-1 0-1,1 1 0,0-1 1,0 1-1,-7 4 0,-2 2-36,0 1 0,1-1 0,1 2 0,-1 0 0,1 0-1,1 1 1,0 0 0,1 1 0,0 0 0,1 1 0,-14 25 0,18-29-156,0 1 1,0-1 0,1 0 0,1 1-1,-1 0 1,1 0 0,1 0 0,0 0-1,0 0 1,1 0 0,1 0 0,-1 0-1,2 0 1,-1-1 0,1 1 0,1 0 0,0-1-1,7 18 1,-7-22-59,0 0 1,0 0-1,1-1 0,0 1 1,0-1-1,0 0 0,0 0 1,1 0-1,-1 0 0,1-1 1,0 0-1,0 0 0,0 0 1,1-1-1,-1 0 0,1 0 1,-1 0-1,1 0 0,0-1 1,-1 0-1,7 0 0,4-2 0,-13 0 1,0 0 0,0 0-1,0 0 1,0-1 0,0 1 0,0-1-1,0 0 1,0 0 0,-1 0 0,1 0-1,-1-1 1,1 1 0,-1-1 0,0 1 0,0-1-1,0 0 1,0 0 0,-1 0 0,1 0-1,-1 0 1,2-6 0,2-7 34,-1 0 0,0-1 0,1-20 0,-3 4 348,-2-1 0,-1 0 0,-10-56 0,9 72-43,2 16 261,0 4-259,2 12-186,0-6-164,1-1 0,0 1 0,0-1 0,6 12 0,5 4-424,1 0 0,1-1 0,1-1-1,1 0 1,36 32 0,-23-25-4889,-17-18 1979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2:4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1584,'1'-2'978,"0"1"-832,-1 0 0,0 0 0,0 0 0,1 0 0,-1 1 0,1-1 0,-1 0 0,0 0 1,1 1-1,-1-1 0,1 0 0,0 1 0,-1-1 0,1 1 0,0-1 0,-1 0 1,1 1-1,0-1 0,-1 1 0,1 0 0,0-1 0,0 1 0,0 0 0,-1-1 0,3 1 1,19 6 323,-1 2 0,0 0 1,0 1-1,32 20 1,-18-10-153,92 53 269,23 12-2998,-117-67 206,-13-1 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2:44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20 1972,'-2'-2'1234,"-14"-15"3500,13 19-3963,-1 0-548,3-2-160,0 0 1,-1 1-1,1-1 1,0 1 0,0 0-1,0-1 1,0 1-1,0 0 1,0 0-1,0-1 1,0 1-1,0 0 1,0 0-1,1 0 1,-1 0 0,0 0-1,-1 3 1,-21 35 507,2 2 0,2 0 1,1 2-1,2 0 1,-14 64-1,3 25 28,24-110-833,1 0 0,2 1 1,3 43-1,-3-63 11,1 1 1,-1-1-1,1 1 0,0-1 1,0 0-1,1 0 1,-1 1-1,4 5 0,-3-7-333,0 0-1,-1 0 0,1 0 0,0 0 0,0 0 1,0 0-1,3 1 0,6 3-2475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2:44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1432,'0'0'4049,"-5"3"-3237,1-1-674,0 2 0,0-1-1,0 0 1,0 1 0,0 0 0,1 0-1,0 0 1,0 0 0,0 0-1,0 1 1,1-1 0,0 1 0,0 0-1,0 0 1,0 0 0,1 0-1,-1 6 1,-3 7-6,2 1-1,1 0 1,0-1 0,1 1-1,1 0 1,1-1 0,1 1-1,0 0 1,1-1 0,1 0-1,1 1 1,1-2 0,0 1-1,1-1 1,1 0 0,1 0-1,0-1 1,2 0 0,-1 0-1,2-2 1,0 1-1,0-1 1,17 13 0,-13-14-32,1-1 1,0 0 0,22 11-1,-29-18-21,0 0 0,0-1-1,0 0 1,0-1 0,1 0-1,-1-1 1,18 2 0,-26-4-62,-1 0 0,1 0 0,-1 0 1,0 0-1,1 0 0,-1-1 0,0 1 1,1 0-1,-1-1 0,0 1 0,1-1 0,-1 1 1,0-1-1,0 0 0,2-1 0,1 0 33,0 0 0,-1 0 0,0-1-1,1 1 1,-1-1-1,0 1 1,0-1 0,-1 0-1,1 0 1,-1 0 0,1-1-1,-1 1 1,0 0 0,0-1-1,3-6 1,-1-3 118,0-1 1,5-24-1,-7 27-79,0-8-29,0-1 0,-2 1 0,0-1 0,-3-26 0,-1-18-2928,7 45-2192</inkml:trace>
  <inkml:trace contextRef="#ctx0" brushRef="#br0" timeOffset="1">696 124 1888,'1'0'430,"9"-1"6950,-1 29-6808,-1 1 0,6 49 1,5 23-19,43 141-1694,-45-167-3848,-12-54 2395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2:45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2128,'1'-4'401,"0"-1"-1,0 1 1,1 0-1,0-1 1,0 1 0,0 0-1,0 0 1,0 0-1,1 0 1,0 1-1,4-5 1,-5 6-265,0 0 0,0 0 1,1 1-1,-1-1 0,1 1 0,0-1 1,-1 1-1,1 0 0,0 0 0,0 0 1,-1 0-1,1 1 0,0-1 0,0 1 1,0 0-1,0 0 0,0 0 0,5 1 1,4 1 7,0 0 1,-1 1 0,1 1 0,-1 0 0,0 1 0,0 0 0,13 7 0,68 51 423,-90-61-550,17 13 86,0 0 1,-1 1-1,-1 1 0,-1 1 1,0 0-1,13 23 0,-18-25-41,-2 0-1,0 1 1,-1 0 0,-1 1-1,-1 0 1,0 0 0,-1 0-1,3 22 1,-7-33-31,-1-1 0,1 0 1,-1 1-1,0-1 0,-1 1 0,1-1 0,-2 0 0,1 0 0,0 1 0,-1-1 1,0 0-1,-1 0 0,1 0 0,-5 6 0,2-5 9,1-1 0,-2 1 0,1-1 0,-1 0 0,0-1 0,0 0 0,0 0 0,-1 0 0,-14 8 0,4-6 23,0 1 0,0-2 0,-1 0 1,0-2-1,0 0 0,0 0 0,0-2 0,-36 1 0,47-3-52,0-1 0,0 1 1,0-1-1,0 0 0,0-1 1,1 0-1,-1 0 0,1 0 0,-1-1 1,-6-3-1,10 4-106,0 0 1,0-1 0,0 1-1,0 0 1,1-1 0,-1 1-1,1-1 1,-1 0 0,1 0-1,0 0 1,0 0 0,1 0-1,-1-1 1,1 1 0,0-1-1,-1 1 1,1 0 0,1-1-1,-1 0 1,0-4-1,0 2-416,0-3-180,4-4-3219,7-23 688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2:46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32 115 1200,'-30'-14'5051,"28"13"-4087,3 1-720,0-1 0,-1 1 0,1-1 0,0 1 1,-1 0-1,1 0 0,0-1 0,-1 1 0,1 0 1,0 0-1,0 0 0,-1 0 0,1 0 0,0 0 1,0 0-1,-1 0 0,1 0 0,0 0 0,0 0 1,-1 0-1,2 1 0,31 3-846,-18-2 1038,394 31 1115,-6-27-643,-373-5-842,24-1 274,-49 0-263,-1-1 1,0 0-1,0 0 0,0 0 1,0 0-1,0-1 1,-1 1-1,1-1 1,0 0-1,5-4 0,-8 5 60,6-13 355,-7 10-409,0-9-18,0 9 45,-2 1-65,1 1-45,0-2 15,-1 1 1,0-1-1,0 0 0,-1 0 0,1 1 0,-1 0 0,0-1 0,0 1 0,-4-4 0,-14-4 24,-1 1-1,-40-12 1,60 21-42,0 0 9,-2 1 371,7 3-153,17 11-87,-4-4-105,27 12-1,-20-13 14,-15-7-15,0 1 0,0 0 0,-1 1 0,1 0 0,-1 0 0,0 0 0,0 1 0,9 7 0,-15-10 95,-1 1-26,0 0-72,-1 0-1,0 0 1,1 0 0,-1 0-1,0 0 1,0 0 0,-1-1-1,1 1 1,-1 0-1,1-1 1,-1 1 0,0-1-1,-3 4 1,-35 30 177,18-17-102,-66 47 148,61-48-554,2 0-1,-28 28 1,30-13-3334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2:46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170 164 1504,'-9'-9'1551,"0"0"-1,1 0 1,1 0 0,-12-20 0,18 27-1401,0 1 1,0-1 0,0 0 0,1 0 0,-1 1 0,1-1 0,-1 0 0,1 0 0,-1 0 0,1 0 0,0 0 0,0 0 0,0 0 0,0 0 0,1 0 0,-1 0 0,0 1 0,1-1 0,0-2 0,0 1-52,1 1 0,-1-1 0,1 1 1,0 0-1,-1-1 0,1 1 0,0 0 0,0 0 1,1 0-1,-1 1 0,4-3 0,2-1 1,0 1-1,0 0 0,1 0 1,0 1-1,-1 1 0,15-4 1,-11 5-15,1-1 0,0 2 1,0-1-1,0 2 1,0 0-1,-1 0 0,1 1 1,24 8-1,-31-8-48,0 0-1,-1 1 1,1 0-1,0 0 1,-1 0-1,0 1 1,0-1-1,9 9 1,-11-9-21,-1 0 1,1 1 0,-1-1-1,1 0 1,-1 1-1,0 0 1,-1-1 0,1 1-1,-1 0 1,1 0-1,-1 0 1,0 0 0,-1 0-1,1 7 1,0-5 5,-2 1 1,1 0-1,-1-1 0,0 1 1,0-1-1,-1 1 0,-4 10 1,0-2 6,-1-2 0,-10 17 0,0-5 8,0-2-1,-2 0 0,0-1 1,-37 31-1,-98 67 56,136-107-78,-70 50 175,82-56-163,6-7-23,0 1 0,0-1-1,0 0 1,0 0 0,0 0-1,0 0 1,0 1 0,0-1-1,0 0 1,0 0 0,0 0-1,0 1 1,0-1 0,0 0-1,0 0 1,0 0 0,0 0-1,0 1 1,0-1 0,1 0 0,-1 0-1,0 0 1,0 0 0,0 0-1,0 0 1,0 1 0,0-1-1,1 0 1,-1 0 0,0 0-1,0 0 1,0 0 0,0 0-1,1 0 1,-1 0 0,0 0-1,0 0 1,0 0 0,0 0-1,1 0 1,-1 0 0,0 0-1,0 0 1,0 0 0,1 0-1,-1 0 1,0 0 0,0 0 0,0 0-1,68 2 65,102-9 0,74-25-478,-193 20-1472,-23 0-4750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4:4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32 384 1232,'-3'0'477,"-16"5"680,9-7 4808,18-9-5789,0-1 0,1 1-1,0 1 1,1 0 0,0 0-1,19-15 1,82-49 540,-61 42-509,87-68-832,-110 78-1867,28-32-1,-41 38 135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2:47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69 1200,'0'0'990,"-2"-1"-92,-24-9 1893,23 9-2224,-1 1-54,-3 1-216,0 0 0,0 0 0,0 1 0,0 0 0,0 0 1,0 1-1,1 0 0,-1 0 0,-7 5 0,8-3-145,1-1 0,0 1-1,1 0 1,-1 0-1,1 0 1,0 1 0,0 0-1,0-1 1,1 1 0,0 1-1,-4 8 1,3-2 14,0 1 0,1-1 0,-4 28 0,7-33-104,0-1 0,0 1 0,1 0-1,0-1 1,1 1 0,-1-1 0,2 0-1,-1 1 1,7 12 0,-5-12-38,0-1 1,0-1-1,1 1 1,0 0-1,1-1 1,-1 0-1,1-1 0,0 1 1,1-1-1,-1 0 1,1 0-1,0-1 1,0 0-1,1 0 1,-1-1-1,1 0 0,0 0 1,-1-1-1,1 0 1,9 1-1,-8-1-9,7-3-1,-11 0-7,5-1 3,0 1-1,0-1 1,0-1-1,-1 0 1,1 0-1,-1-1 1,0-1 0,0 1-1,14-10 1,-16 9 12,1 0 1,-1-1 0,0 0-1,-1 0 1,0 0 0,0-1 0,0 0-1,0 0 1,-1-1 0,-1 1 0,1-1-1,3-10 1,-7 16-5,4-31 189,-5 29-126,0 1-45,-1-10 6,1 10 114,0 0-102,-2-10 0,1 9 42,0 2-51,-11-41 297,11 40-262,1 1-57,-6-26 58,6 25-12,-5-12 132,3 13-161,-18-32 424,19 32-355,-1 0-70,-14-18 226,14 19-80,1-2-168,0 0 0,-1 0 0,1 1 0,-1-1 0,0 1 0,0-1 0,0 1 0,0 0 0,0 0 0,-1 0 0,1 0 0,0 0 0,-1 0 0,0 1 0,1-1 0,-4-1 0,3 2 19,-10-9-32,2 7-2,8 2 2,0 1-25,-12 0 18,11 0-9,1 0-21,-12 3 32,12-3 23,0 0-30,-10 1 10,10-1 30,-1 0-46,-8 2-1,8-2 5,-12 2-63,0 3-1503,14-4 990,-1 0 78,-2 1 568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8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53 203 1064,'-2'0'1220,"-49"14"10191,58-18-11151,146-95 731,-4 2-287,-143 93-1230,12-8 894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8:57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1040,'0'0'6519,"-3"6"-6281,-11 17-14,12-19-131,0-1 0,-1 0 0,1 0 1,-1 0-1,0 0 0,0-1 0,0 1 1,0-1-1,0 1 0,0-1 0,-5 2 1,2 0 52,-71 53 1547,59-42-1267,16-14-353,1 1-9,-3 6 6,3-6 32,1 0 30,0 0-95,1 1-1,-1-1 0,1 0 0,0 1 0,0-1 0,0 0 1,0 0-1,0 0 0,0 0 0,1 0 0,-1 0 0,1 0 0,-1-1 1,1 1-1,0 0 0,0-1 0,0 1 0,2 0 0,44 28 298,-37-24-269,66 34 245,14 7-92,-75-38-139,-2 1 0,0 0-1,23 22 1,-35-30-47,0 0 0,0 0 0,0 0-1,0 0 1,-1 0 0,1 0 0,-1 0-1,0 1 1,1-1 0,-1 0 0,0 1-1,0-1 1,-1 1 0,1-1 0,0 1-1,-1-1 1,0 1 0,1 0 0,-1-1-1,0 1 1,-1 0 0,1-1 0,0 1-1,-2 4 1,1-3 1,-1 0-1,-1 0 1,1 0 0,0 0 0,-1-1-1,0 1 1,0-1 0,0 0-1,0 1 1,0-1 0,-1-1-1,1 1 1,-5 2 0,-4 3 15,0-2-1,0 0 1,-1 0 0,0-1 0,0-1 0,0 0 0,0-1 0,-20 3-1,25-6-124,0 1 0,0-2 0,-12-1 0,5 1-325,13 0-30,-1 0-147,-10-6-152,12 6 621,1 1 0,-1 0 0,1 0 0,0-1 1,-1 1-1,1 0 0,0 0 0,-1-1 0,1 1 0,0 0 0,-1-1 0,1 1 0,0 0 0,0-1 0,-1 1 0,1-1 0,0 1 0,0 0 1,0-1-1,0 1 0,-1-1 0,1 1 0,0-1 0,0 1 0,0-1 0,0 1 0,0-1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8:57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6 1628,'0'0'1952,"-4"-1"-1128,-9-2-80,10 2-72,0 4-71,-3 4-364,1-1 0,0 1 0,1 1-1,0-1 1,0 1 0,0-1 0,1 1 0,0 0 0,1 0 0,-1 1 0,2-1 0,-2 14 0,2-17-146,1-1-1,0 1 1,0 0-1,0 0 1,0 0 0,1 0-1,0 0 1,0-1-1,0 1 1,1 0-1,-1-1 1,1 1-1,0-1 1,0 0 0,1 1-1,0-1 1,-1 0-1,1 0 1,0-1-1,1 1 1,-1-1-1,1 1 1,0-1 0,5 4-1,-2-4 18,0 1 0,0-2 1,1 1-1,-1-1 0,1 0 0,-1 0 0,1-1 1,0 0-1,-1 0 0,1-1 0,0 0 0,0 0 1,11-3-1,-9 2-6,-1-1 0,1-1 1,0 0-1,-1 0 1,1-1-1,-1 0 0,0-1 1,0 0-1,-1 0 1,9-7-1,-13 9-48,0-1 0,0 1 0,-1-1 1,0 0-1,0 0 0,0-1 0,0 1 0,0 0 0,-1-1 1,0 0-1,0 1 0,0-1 0,-1 0 0,1 0 0,-1 0 1,0-9-1,-1 12-38,0 1 0,0-1 0,0 0 0,-1 1 0,1-1 0,0 0 1,-1 1-1,0-1 0,1 1 0,-1-1 0,0 1 0,0-1 0,0 1 0,0-1 0,0 1 0,0 0 1,0-1-1,0 1 0,-1 0 0,1 0 0,-2-1 0,0 0 3,-1 0 0,0 0 0,0 0 0,0 0 0,0 1 0,-5-1 0,3 0-27,-1 1 1,0 1-1,0-1 0,0 1 0,0 0 0,0 1 1,0 0-1,0 0 0,-8 2 0,-8 4-500,-27 12 0,40-15 215,-23 10-1971,14-2-2108,8-5 805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8:5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11 365 1672,'0'0'1312,"-2"0"-143,1 0-1055,1 0-1,0 0 1,-1 0 0,1 0 0,0 0-1,0 0 1,-1 0 0,1-1-1,0 1 1,-1 0 0,1 0 0,0 0-1,0 0 1,-1 0 0,1 0-1,0-1 1,0 1 0,-1 0 0,1 0-1,0 0 1,0-1 0,-1 1-1,1 0 1,0 0 0,0-1 0,0 1-1,0 0 1,0 0 0,-1-1-1,1 1 1,0 0 0,0 0 0,0-1-1,6-10 772,-1 7-793,0 0 1,0 0 0,11-6-1,459-217 2008,-454 218-2380,79-36-730,-38 11-3307,-46 23 1762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8:58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0 438 1400,'0'0'4156,"9"-7"-3359,106-69 636,4 4 0,161-72 0,-132 73-1435,-55 16-4832,-73 42 2254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9:1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96 876,'-28'-23'6410,"27"22"-5596,0-1-74,-8-19 1075,8 19-1319,1 0-66,2-23 659,-1 24-1044,-1 0 1,0 0 0,1 0-1,-1 0 1,1 0 0,-1 0-1,1 0 1,-1 0 0,1 0-1,0 0 1,-1 0 0,1 1-1,0-1 1,0 0 0,-1 0-1,1 1 1,0-1 0,0 1-1,0-1 1,0 1 0,0-1 0,0 1-1,0-1 1,0 1 0,0 0-1,0-1 1,0 1 0,0 0-1,2 0 1,1 0-4,0 0 0,-1 1-1,1-1 1,0 1 0,-1 0 0,6 2 0,-7-3-26,-1 1 1,1 0 0,0 0 0,-1-1-1,0 1 1,1 0 0,-1 1 0,1-1-1,-1 0 1,0 0 0,0 0 0,0 1-1,0-1 1,0 1 0,0-1 0,0 1-1,0-1 1,-1 1 0,1-1 0,0 1-1,-1 0 1,0-1 0,1 3 0,0 15 27,-1-1 0,0 0 0,-2 1 1,0-1-1,-1 0 0,0 0 0,-2 0 0,-13 34 1,16-45-26,0 1 0,0 0 0,0 9 0,2-15-43,2-1 23,2 0-8,0 0 0,1 0 0,-1 0 0,0-1 0,0 0 1,0 0-1,1 0 0,5-1 0,41-9-267,-30 6 59,104-27-2834,-92 20-1797,-15 7 1816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9:1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1252,'0'0'800,"8"-10"1890,-3 5-2010,0 1 1,0-1 0,0 1-1,1 0 1,-1 1 0,1-1-1,0 1 1,7-2 0,-11 4-411,1 0-166,0 0 0,0 0 0,1 0 1,-1 0-1,0 0 0,0 1 0,1 0 0,-1-1 0,0 1 0,4 1 0,-5-1-99,0 0 109,12 4 71,-12-3-167,-1 0-1,1 0 1,-1 0-1,1 1 0,-1-1 1,0 0-1,0 1 1,0-1-1,1 1 1,-2 0-1,1-1 1,0 1-1,0 0 1,0 0-1,-1-1 0,1 1 1,-1 0-1,1 2 1,2 6 36,-2-7-41,0 1 1,0-1 0,0 1 0,-1-1 0,0 1 0,1 0 0,-1-1-1,-1 8 1,1 2 6,2 1-130,0 0 1,1 0 0,1 0 0,1-1 0,-1 0 0,11 19 0,-5-8-16,-8-21 96,0 1-1,0 0 1,-1 0 0,0 0 0,0 0-1,0 1 1,-1-1 0,1 0 0,-1 0-1,0 0 1,0 1 0,0-1 0,-1 0-1,1 0 1,-1 0 0,0 1 0,0-1-1,-1 0 1,1 0 0,-1-1 0,0 1-1,0 0 1,0 0 0,-1-1 0,1 0-1,-1 1 1,1-1 0,-1 0 0,-5 3-1,-5 5-816,-24 13-1,-1-7-3125,17-10 1455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9:14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47 1752,'0'0'3096,"5"-3"-2205,65-41 5491,-72 47-5402,-10 9-443,-20 16-527,27-24 18,-9 6 82,0 1 1,0 1 0,1-1-1,-18 23 1,28-30-113,0-1 1,1 1 0,0 0 0,0 0 0,0 0 0,0 0 0,0 0-1,1 0 1,0 0 0,0 0 0,0 1 0,0-1 0,1 0 0,0 1-1,-1-1 1,2 0 0,-1 1 0,0-1 0,1 1 0,0-1 0,0 0-1,0 0 1,1 0 0,1 5 0,25 38-124,-21-37 113,0 1-1,-1 0 1,0 0-1,4 13 1,-9-20 21,0 0 0,0-1 1,0 1-1,0 0 1,-1 0-1,0-1 1,0 1-1,0 0 1,0 0-1,-1 0 0,1-1 1,-1 1-1,0 0 1,0-1-1,0 1 1,-1-1-1,1 1 1,-3 3-1,-4 4 29,0 0 0,0-1-1,-1 0 1,0 0 0,-1-1 0,0 0-1,-1-1 1,0 0 0,0 0 0,0-1 0,-20 8-1,3-3-704,-33 11 0,-25 1-5121,65-20 2353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9:14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27 1956,'-1'-2'199,"1"0"-1,-1 1 1,0-1-1,0 1 1,0-1-1,-1 1 1,1-1-1,0 1 1,0 0-1,-1-1 1,1 1-1,-1 0 1,1 0-1,-1 0 1,1 0-1,-1 1 1,0-1-1,1 0 1,-1 1-1,0-1 1,0 1-1,0-1 1,1 1-1,-1 0 1,0 0-1,0 0 1,0 0-1,1 0 1,-3 0-1,-5 2 114,1 0 0,0 0 0,-1 0 0,-12 7 0,16-7-116,-9 4 84,0 1 0,1 1 1,0 1-1,0-1 0,0 2 1,1 0-1,1 0 0,0 1 1,0 1-1,-16 22 0,13-13-11,1 1-1,0 1 1,2-1-1,1 2 1,-14 42-1,21-51-170,-1-1-1,2 1 0,0 0 1,1 0-1,0 0 0,1 0 1,1 0-1,0 0 0,1 0 1,1-1-1,0 1 0,11 28 1,-10-32-56,1 0 1,1-1-1,0 1 1,0-1-1,1 0 0,0-1 1,1 1-1,0-2 1,0 1-1,1-1 1,0 0-1,0-1 1,1 0-1,0 0 1,0-1-1,19 8 1,-28-14-32,1 1 0,-1-1 1,1 1-1,-1-1 0,1 0 0,0 1 1,-1-1-1,1 0 0,-1 0 1,1 0-1,0 0 0,-1-1 0,1 1 1,-1 0-1,1-1 0,-1 1 0,1-1 1,-1 1-1,3-2 0,-2 1 25,-3-3-1,-3-4-36,-1 0-1,1 0 1,-1 1 0,0 0-1,-1 0 1,0 0 0,0 1 0,-10-9-1,-8-5-349,-31-19-1,31 24-332,-2 0 0,0 2 0,-33-13-1,30 16-2105,-39-9 0,20 10-687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4:48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2280,'0'-3'1314,"10"-21"6205,-6 28-6911,1 4-402,1 1 1,-1-1-1,-1 0 0,1 1 0,-1 0 0,-1 0 1,4 13-1,13 76 812,-6-27-395,1-7 139,44 118 0,-51-164-600,1-1 1,21 32-1,-25-42-112,0 0 0,0-1 0,1 0 1,0 0-1,0-1 0,1 1 0,-1-1 0,1-1 0,10 7 0,-12-9-82,0 0 0,0-1 0,-1 1 1,1-1-1,0 0 0,0 0 0,0-1 0,0 1 0,1-1 0,-1 0 0,0-1 0,0 1 0,0-1 0,0 0 0,0 0 0,0 0 0,-1-1 0,1 0 0,0 0 1,-1 0-1,6-4 0,-4 2-325,-1 0 1,1 0-1,-1 0 0,0-1 1,0 0-1,6-8 1,-7 6-561,0 1 0,0 0 1,0-1-1,-1 1 0,0-1 0,2-8 1,2-8-2713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9:16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1596,'-7'1'403,"0"0"1,0 0-1,0 1 0,0 0 0,0 1 0,0-1 1,0 1-1,1 1 0,-1-1 0,1 1 0,-9 8 1,9-8-294,2 0 1,-1 1 0,0 0-1,1 0 1,0 0 0,0 0-1,1 1 1,-1-1 0,1 1-1,1 0 1,-1 0 0,1 0-1,0 1 1,0-1 0,1 0-1,-1 1 1,1-1 0,1 1-1,0-1 1,0 13 0,2-5 6,1 0-1,0-1 1,1 1 0,0-1 0,1 0 0,1 0-1,12 20 1,6 5 156,32 36 0,-12-16-133,-24-31-159,-6-9-96,-1 0 1,12 23-1,-22-36 27,0 0 0,-1 0 0,0 0 1,0 0-1,-1 1 0,1-1 0,-1 0 0,0 1 0,-1-1 1,1 1-1,-1-1 0,0 1 0,-2 10 0,1-14 63,0 1 0,0 0 0,0-1 0,0 1 0,-1-1 0,1 1 0,-1-1 0,0 1 0,1-1 0,-1 0 0,0 0 0,0 0 0,-1 0 0,1 0 0,0-1 0,-1 1 0,1-1 0,-1 1 0,1-1 0,-1 0 0,0 0 0,1 0 0,-1 0 0,0-1 0,0 1 0,0-1 0,-3 1 0,3-1 105,0 1 1,1-1-1,-1 0 1,0 0-1,0 0 1,0-1-1,0 1 1,0-1-1,0 1 1,1-1-1,-1 0 1,0 0-1,1 0 1,-1-1-1,0 1 1,1-1-1,-1 1 1,1-1-1,0 0 1,0 0-1,0 0 1,0 0-1,0 0 1,0 0-1,-3-5 1,4 4-21,0 0-1,0 0 1,0 0 0,1 0-1,-1 0 1,1 0-1,0 0 1,0 0 0,0 0-1,0 0 1,0-1 0,1 1-1,-1 0 1,1 0 0,1-3-1,2-5 59,0 1-1,12-20 0,60-79 274,-4 7-147,-64 88-170,0-1 0,-1 1 0,0-1 0,-1-1 0,6-23 0,-11 33-35,0 0 1,0 0 0,0 0-1,-1 0 1,1 0-1,-1 0 1,-1-1-1,1 1 1,-1 0-1,0 0 1,-1 0 0,0 1-1,1-1 1,-2 0-1,1 1 1,-1-1-1,0 1 1,0 0 0,0 0-1,-1 0 1,1 0-1,-1 0 1,-1 1-1,1 0 1,0 0 0,-1 0-1,0 0 1,0 1-1,0-1 1,-1 2-1,-10-6 1,-1 4-817,-6 2-5076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9:16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 1996,'-16'-1'949,"0"1"-1,1 1 1,-1 0-1,-19 5 0,29-5-744,0 1 0,0 0 0,0 0 0,0 1-1,1 0 1,-1 0 0,1 0 0,-1 0 0,1 1-1,0 0 1,0 0 0,1 0 0,-7 8 0,10-10-168,-1-1 0,1 1 1,0 0-1,0-1 1,0 1-1,0 0 1,0 0-1,0-1 0,1 1 1,-1 0-1,1 0 1,-1 0-1,1 0 1,0 0-1,-1 0 0,1 0 1,0 0-1,0 0 1,1 0-1,-1 0 1,0 0-1,1 0 0,-1-1 1,1 1-1,-1 0 1,1 0-1,0 0 1,0 0-1,0-1 0,0 1 1,0 0-1,0-1 1,1 1-1,-1-1 1,0 0-1,1 1 0,-1-1 1,1 0-1,0 0 1,-1 0-1,1 0 1,0 0-1,3 1 0,1 0-24,1 0 0,0 0-1,0-1 1,0-1 0,0 1 0,0-1-1,0 0 1,0 0 0,0-1-1,8-2 1,7-2 285,38-15 0,-38 11 186,-20 9-453,-1-1 0,0 1-1,1 0 1,0-1 0,-1 1 0,1 0 0,-1 0 0,1 0 0,-1 0 0,1 0 0,-1 0 0,1 0-1,-1 1 1,1-1 0,-1 1 0,1-1 0,-1 1 0,1-1 0,1 2 0,-1 0 23,0 0 0,1-1-1,-1 1 1,0 0 0,0 1 0,0-1 0,-1 0 0,1 0 0,2 5 0,-1 0 55,0 0 0,0 0 0,-1 0 0,0 0 0,0 0 0,1 14 0,-2-13-29,-1-1 1,0 0-1,-1 0 0,0 0 0,0 1 0,0-1 0,-1 0 0,0 0 0,0-1 1,-1 1-1,-3 7 0,0-5-23,0 0-1,0-1 1,0 0 0,-1 0 0,0 0 0,-1-1 0,-8 6-1,9-7-128,0-2 0,0 1 0,-1-1-1,1 0 1,-1-1 0,0 1 0,0-2-1,0 1 1,-16 2 0,16-4-774,1 0 0,0-1 0,-1 0 0,1 0 0,-1-1 0,1 1 0,-9-3 0,-7-5-2912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9:18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2112,'6'30'1088,"-1"-1"-124,1 9-24,-1 3-119,3-3-101,1 3-80,0-1-80,3 3-64,-2 0-64,-3-6-140,2 0-200,-1-6-244,0-6-256,-2-5-736,-1-5-1357,-1-4 385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9:18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52 1096,'-10'-51'9619,"14"63"-8949,66 172 1323,33 30-1741,-83-181-1513,1 0 1,1-1 0,2-1-1,27 28 1,-6-17-2080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9:18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2236,'4'-3'6792,"11"139"-3766,0 4-1627,-5-73-887,41 204-818,-33-214-1570,-4-20-2493,-5-17 991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9:1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 1124,'1'-17'911,"0"1"1,1-1-1,1 0 0,7-21 0,-7 29-583,1 0 0,0 0 0,0 0 0,1 0 0,1 1 0,-1 0 0,1 0 0,13-13-1,-7 9-12,1 1 0,0 0 0,1 1-1,0 0 1,15-7 0,-18 12-123,-1 0-1,1 0 1,0 2 0,0-1 0,0 1-1,0 1 1,1 0 0,14-1 0,-22 3-115,-1 0-1,0 1 1,0-1 0,1 0 0,-1 1 0,0 0-1,0 0 1,1 0 0,-1 0 0,0 0 0,0 1-1,0-1 1,-1 1 0,1 0 0,0 0-1,3 3 1,-2-1 21,0 0 0,-1 0 0,1 1 0,-1 0 0,0-1 0,-1 1 0,1 0-1,3 11 1,-1-1 73,-2 1 0,1-1 0,-2 1-1,0 0 1,-1 31 0,-12 88 598,0-6-68,11-124-660,0 0-1,0-1 1,0 1 0,1 0 0,2 7 0,-3-11-31,0 1-1,1-1 1,-1 0 0,1 1 0,0-1 0,-1 0 0,1 0 0,0 0 0,0 1 0,0-1-1,0 0 1,0 0 0,0 0 0,0 0 0,0-1 0,0 1 0,0 0 0,1 0 0,-1-1-1,0 1 1,0 0 0,1-1 0,-1 0 0,2 1 0,10 1-50,0-1 0,0 0 0,0-1 0,0 0 0,0-1 0,17-3 0,80-24-662,-73 17 428,178-54-1790,-68 17-4591,-98 31 3255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9:2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 1864,'-2'-8'1741,"2"7"-852,1 8 4555,31 234-2358,-17-112-2349,-10-76-903,6 33-1029,-9-74-715,1 0 1,7 17-1,-6-18-1101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9:21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1612,'0'0'5677,"1"6"-5331,-1-2-305,0-2-3,0 0 0,0 0 0,1 1-1,-1-1 1,1 0 0,-1 0 0,1 0-1,0 0 1,-1 0 0,1 0-1,0 0 1,1 0 0,-1 0 0,0 0-1,0 0 1,1 0 0,-1-1 0,1 1-1,0-1 1,1 2 0,4 3 35,1-1 0,-1 0 1,1 0-1,0-1 0,0 0 1,0 0-1,1-1 1,-1 0-1,1-1 0,-1 0 1,1 0-1,0-1 0,0 0 1,0 0-1,0-1 0,0 0 1,0-1-1,0 0 0,15-4 1,-12 2 240,1 0 1,-1-2-1,-1 1 1,1-1-1,0-1 1,-1 0-1,0-1 1,-1 0-1,0 0 1,0-1-1,11-11 1,-11 12 635,-9 7-856,0-1 1,1 1 0,-1-1-1,0 0 1,0 1-1,0-1 1,0 0 0,0 0-1,0 1 1,0-1-1,0 0 1,0 0 0,1-2-1,0 3 336,-2 0-415,1 0 0,-1-1 0,0 1-1,1 0 1,-1 0 0,0 0 0,0 0 0,1 0-1,-1 0 1,0 0 0,1 0 0,-1 0 0,0 0 0,1 0-1,-1 0 1,0 0 0,1 0 0,-1 0 0,0 0-1,1 1 1,-1-1 0,0 0 0,0 0 0,1 0 0,-1 0-1,0 0 1,0 1 0,1-1 0,-1 0 0,0 0-1,0 1 1,1-1 0,-1 0 0,0 0 0,0 1 0,0-1-1,0 0 1,1 1 0,-1-1 0,0 0 0,0 0-1,0 1 1,0-1 0,0 1 0,23 92 419,-14-51-874,19 53 0,-22-80-97,1 0-1,0-1 1,1 1-1,0-2 1,1 1-1,0-1 1,15 15-1,-6-10-1420,21 16-1,27 13-1923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9:21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2140,'0'0'2585,"1"6"-1412,2 65 1351,-9 109 0,0 20-858,11-15-561,6-30-1087,-7-107-1850,-2-25-3031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9:21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148 127 904,'3'-6'514,"0"1"-1,0 0 1,1 0-1,-1 0 0,1 0 1,1 1-1,-1 0 1,1-1-1,-1 2 1,1-1-1,0 0 1,9-3-1,68-35 1270,-34 19 41,-54 31-1615,-94 91 392,85-85-519,-1 2 0,2 0 0,0 0 0,1 2 0,-15 24 0,23-33-54,0 1 1,1 0-1,0 0 0,1 0 1,0 0-1,0 0 0,1 1 1,1-1-1,0 1 0,0 0 1,1-1-1,2 20 1,3 0 61,17 51 0,-15-62-60,-1 0 0,-1 1-1,-1 0 1,-1 0 0,0 1 0,-1 27 0,-3-31-94,-1 0 0,-1 0-1,-1 0 1,0-1 0,-1 0 0,-1 1 0,-14 26 0,12-29-562,0 0 0,-1-1 0,-1 0 0,-21 22 1,4-8-2381,4-4 32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4:51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11 222 2368,'-11'-6'14198,"76"-38"-13517,41-31 78,-85 59-935,30-25-740,-20 13-3536,-18 17-3430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9:10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1108,'3'11'10956,"15"-26"-10813,-11 6 199,-1 0-1,0-1 1,0 0-1,-1-1 1,0 1-1,4-13 1,-2 5 108,2-6 442,1 3-502,-9 19-286,2 6-104,-1 0 2,1 0 1,-1 1-1,0-1 0,0 1 1,-1-1-1,1 1 0,-1 0 0,0-1 1,0 8-1,5 24 46,16 52 1,-6-28-68,-15-59-2,-1 3-5,1 1 33,0-4-31,-1 1 0,1-1 1,-1 1-1,0-1 0,1 1 0,-1 0 0,0-1 0,0 1 1,0-1-1,0 1 0,-1-1 0,1 1 0,0 0 0,-1-1 1,1 1-1,-1-1 0,1 1 0,-1-1 0,0 0 0,0 1 1,1-1-1,-1 0 0,0 1 0,0-1 0,0 0 0,-1 0 1,1 0-1,0 0 0,-2 1 0,-5 4-43,-1 0 0,0-1 0,-1 0 0,1-1 0,-16 5-1,23-8 52,-5 1-12,6 0-10,4-3-190,112-35-1575,-15 4-4388,-59 20 2982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9:13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2220,'0'0'3204,"-4"6"-2337,0 0-593,3-4-175,-1 0 1,1 0-1,0 0 1,-1 0-1,1 1 1,0-1-1,0 1 0,0-1 1,1 1-1,-1-1 1,0 4-1,1 1 49,1-1 0,-1 1-1,1-1 1,0 0 0,1 1 0,0-1 0,0 0-1,0 0 1,1 0 0,0 0 0,0 0 0,0-1-1,1 1 1,-1-1 0,1 0 0,1 0 0,-1 0-1,1-1 1,0 1 0,0-1 0,0 0 0,0-1-1,1 1 1,-1-1 0,1 0 0,0 0 0,10 2-1,-9-4-78,0 0-1,0-1 0,-1 0 0,1 0 1,0 0-1,0-1 0,0 0 0,-1-1 0,1 1 1,-1-1-1,1-1 0,-1 1 0,1-1 1,-1 0-1,8-6 0,-3 2 263,-1 0 1,0-1-1,-1-1 0,1 0 1,-2 0-1,1-1 0,9-13 1,-12 14 510,-5 6-644,0 1-1,1-1 1,-1 1 0,1 0-1,0 0 1,0 0-1,0 0 1,0 0 0,0 0-1,0 0 1,4-2-1,-5 4 46,1 3-29,10 28 97,-2 0-1,8 39 1,2 3-442,-16-57-208,4 9-457,10 25 1,-15-43-324,1 0-1,0 1 1,0-1 0,1-1 0,0 1 0,0-1-1,9 9 1,3-1-3167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9:15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1464,'1'-3'1289,"1"-1"-1043,-1 0 1,1 1-1,1-1 1,-1 1-1,0-1 0,1 1 1,0 0-1,0 0 0,0 0 1,0 0-1,0 0 1,1 1-1,-1 0 0,1-1 1,-1 1-1,1 1 1,0-1-1,0 0 0,0 1 1,0 0-1,0 0 1,0 0-1,0 0 0,0 1 1,0 0-1,1 0 1,-1 0-1,0 0 0,0 0 1,0 1-1,5 1 1,2 2-110,0 0 0,-1 1 0,1 0 0,-1 0 0,0 1 1,-1 1-1,0-1 0,0 2 0,0-1 0,-1 1 0,0 1 1,0-1-1,-1 1 0,0 1 0,8 13 0,-4-2-61,-1 0 1,0 0-1,-1 1 0,-2 0 0,0 0 0,6 39 0,-11-47-250,0 0 0,-2 0 0,0 0 0,0 0-1,-1 0 1,-1 0 0,0 0 0,-6 19 0,2-17-1143,0 1 0,-1-1-1,-14 25 1,-1-8-1624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9:15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0 590 1552,'18'-26'1032,"8"-5"-68,6 0-56,2 0-36,5-3-67,5 3-93,31-18-68,1 3-68,2 3-68,4 6-64,4 5-84,2 0-72,1 0-164,0 1-212,1 5-260,1-6-900,0 10-1497,0-1 433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9:17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1648,'-1'8'1486,"-19"222"4664,17-178-5387,9 113 1148,-2-104-1367,0-19-622,9 44 0,-12-82-526,-1-1 0,2 1 1,-1 0-1,0 0 1,1-1-1,0 1 0,0-1 1,0 1-1,3 3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9:17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 1448,'-2'0'1000,"-7"1"-121,6 0 639,2 3-871,-6 13-72,6-9-60,3-1-401,0 0 1,1-1-1,-1 1 1,2 0-1,-1-1 1,1 0-1,-1 0 1,2 0-1,-1 0 1,1-1-1,0 1 1,0-1-1,0 0 0,1-1 1,-1 1-1,1-1 1,0 0-1,1-1 1,-1 1-1,1-1 1,9 3-1,3 0-67,1 0 0,-1-2 0,33 5 0,-44-9-41,0 1-1,1-1 1,-1 0 0,0-1 0,0 0 0,0 0 0,-1-1-1,1 0 1,0 0 0,0-1 0,-1 0 0,9-5 0,-15 8 22,0-1 0,1 0 1,-1 0-1,0 0 0,0 0 1,0 0-1,0 0 1,0 0-1,0 0 0,0 0 1,0 0-1,0 0 1,-1-1-1,1 1 0,0 0 1,-1 0-1,1-1 0,-1 1 1,0-1-1,1 1 1,-1 0-1,0-1 0,0 1 1,0-1-1,0 1 1,0-1-1,0 1 0,0 0 1,0-1-1,-1 1 0,1-1 1,0 1-1,-1 0 1,1-1-1,-1 1 0,0 0 1,1 0-1,-3-3 1,0 0 77,0-1 0,-1 0 1,0 1-1,0-1 1,0 1-1,0 0 1,-1 1-1,-8-6 0,-7-3 165,0 1 0,-38-13 0,50 20-227,-1 2 1,0-1 0,1 1 0,-1 1 0,0-1 0,0 2-1,0-1 1,0 1 0,0 0 0,-12 3 0,17-2-210,0 0 1,1 0 0,-1 1-1,1 0 1,0-1-1,-1 1 1,1 1 0,0-1-1,0 0 1,0 1-1,0-1 1,-4 6 0,-14 22-4002,10-10 1279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9:19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 2424,'-1'-2'8386,"13"45"-7684,106 327 2339,-92-308-3982,-22-55-601,1 0 0,-1 0 0,7 7 0,-2-4-1858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9:2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1732,'1'-5'328,"1"0"1,-1 0-1,1 0 0,0 0 1,0 1-1,0-1 0,1 0 0,0 1 1,-1 0-1,2 0 0,-1 0 1,0 0-1,1 0 0,0 0 0,0 1 1,0 0-1,0 0 0,0 0 0,1 0 1,-1 1-1,1 0 0,0 0 1,8-3-1,-10 4 127,1 4-253,-2-3-183,0 1 1,-1 0-1,1 0 0,0 0 0,-1 1 1,1-1-1,-1 0 0,1 1 0,-1-1 0,0 0 1,0 1-1,1 0 0,-1-1 0,0 1 1,0 0-1,0 0 0,-1-1 0,1 1 0,0 0 1,-1 0-1,1 0 0,-1 0 0,0 0 0,1 0 1,-1 0-1,0 0 0,-1 3 0,0 22 162,-9 50-1,6-52-104,1 1-1,0-1 1,2 31-1,2-49-63,0 1-1,0-1 1,0 0 0,1 1 0,0-1-1,0 0 1,1 0 0,0 0-1,0 0 1,1-1 0,0 1 0,0-1-1,0 0 1,1 0 0,6 6-1,6 2 9,0-1 0,0-1-1,1-1 1,0 0 0,37 14-1,-7-2 52,-46-22-36,0 0 1,0 0-1,0 0 0,0 0 0,0 0 1,0 1-1,-1-1 0,1 1 0,0-1 1,-1 1-1,0 0 0,1-1 0,-1 1 1,0 0-1,0 0 0,0 0 0,0 0 0,0 0 1,0 0-1,0 0 0,-1 0 0,1 4 1,-1-2 39,0 1 1,-1-1 0,1 1-1,-1-1 1,0 1 0,0-1-1,0 0 1,-1 0 0,0 1-1,-3 6 1,-13 19 341,-1 0 0,-40 45 0,19-24-1984,3 1-4139,32-42 2300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9:30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1552,'0'0'1467,"0"0"-1421,0 0 0,0 0 1,0 1-1,0-1 0,0 0 0,0 0 0,0 1 0,0-1 1,0 0-1,0 0 0,0 0 0,0 1 0,0-1 1,-1 0-1,1 0 0,0 1 0,0-1 0,0 0 1,0 0-1,0 0 0,0 0 0,0 1 0,-1-1 0,1 0 1,0 0-1,0 0 0,0 0 0,0 1 0,-1-1 1,1 0-1,0 0 0,0 0 0,0 0 0,-1 0 1,1 0-1,0 0 0,0 0 0,-1 0 0,1 0 0,0 0 1,0 0-1,0 0 0,-1 0 0,1 0 0,0 0 1,0 0-1,-1 0 0,1 0 0,0 0 0,0 0 1,0 0-1,-1 0 0,1 0 0,0 0 0,0 0 0,0-1 1,-1 1-1,82 333 1955,22 116-277,-98-421-1653,40 207 502,-17-86-114,-17-91-320,75 393 568,-74-389-615,28 118 206,44 150 2,6-26-2,6 21 28,-1-23-20,61 200 128,-79-289-266,-45-131-105,81 239 158,-37-121-86,-39-106-93,91 264 146,-16-42-30,52 137 175,-110-297-220,127 396 324,-95-264-226,93 324 207,-65-220-171,-8-27 33,-66-218-167,145 473 331,-41-232-156,-13-34-16,223 564 469,-141-405-326,-28-47-72,-130-326-234,12 47 24,-44-121-97,225 740-922,-245-795 636,16 64-1307,-4-28-2455,-14-45 2039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9:31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2579 0 1492,'-5'7'879,"0"1"-611,-1 1 0,1 0-1,0 0 1,1 0 0,0 0 0,0 1 0,-2 11 0,-41 312 2999,43-292-3035,-7 103 541,-7 53 113,-9 5-170,-48 249 372,60-368-940,-56 346 616,61-369-672,-25 173 251,28-157-261,-16 142 179,-29 245 201,14 19-51,8-151-162,-40 396 282,-129 745 261,175-1327-728,-113 659 230,-25-1 22,2-32 37,100-466-224,-24 58 24,17-83-30,11-19 2,-81 351 114,-120 424 190,126-473-192,-17 60-3,19-44 11,27-13 1,24 166-31,71-657-136,6-72-53,1 0 2,-2 7-13,2-7-10,-5-12-1495,0 2 1323,1 1-3,0 0-1,1-1 1,0 1-1,0-1 1,0 0-1,1 0 1,-2-7-1,-18-109-7348,19 82 3533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2:50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1696,'2'-19'7812,"-1"37"-7324,1 0 0,0-1-1,1 1 1,1 0 0,1-1 0,13 31-1,1-6 165,36 59-1,3-15-719,-33-48-2651,-23-36 959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4:51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1768,'0'0'7614,"2"6"-7109,5 20 837,22 49 1,-23-61-1116,16 29 671,-21-42-644,-1 1-195,1-1-1,-1 0 1,1 0-1,-1 0 1,1 0 0,-1 1-1,1-1 1,0 0-1,-1 0 1,3 1-1,-2 1 855,3-3-715,-3 0-126,0 0 1,0 0-1,0 0 0,0 0 1,0 0-1,1 0 0,-1 0 1,0 0-1,0 0 0,0-1 1,0 1-1,0-1 0,0 1 1,0 0-1,0-1 0,0 0 1,0 1-1,0-1 0,0 0 1,0 1-1,0-1 0,-1 0 1,1 0-1,0 0 0,0 0 1,0-1-1,21-35 1103,-19 31-1072,-1 0-1,2 0 1,-1 1-1,0-1 1,1 1-1,0 0 1,1 0-1,-1 1 1,1-1-1,0 1 1,9-7-1,-11 9-78,1 1 0,0-1-1,0 1 1,0 0 0,0 0-1,0 0 1,0 1 0,0-1-1,0 1 1,1 0-1,-1 0 1,5 1 0,-2 0-1,0 0 0,0 1 0,0-1 0,-1 2 0,12 4 0,62 32 187,-79-39-178,2 0-23,0-1 1,0 1-1,-1-1 1,1 0-1,0 0 1,-1 0-1,1-1 0,-1 1 1,1 0-1,-1-1 1,0 0-1,1 1 1,-1-1-1,0 0 1,0 0-1,0 0 0,2-5 1,6-6 113,14-27 0,-20 33-62,48-76 627,-51 81-676,1 1 1,-1-1 0,0 1-1,1 0 1,-1-1 0,1 1-1,0 0 1,-1 0 0,1 0-1,0 0 1,0 0 0,-1 1-1,1-1 1,0 0 0,0 1-1,0 0 1,0-1 0,0 1-1,0 0 1,0 0 0,0 0-1,0 0 1,0 0 0,0 0-1,0 1 1,0-1 0,0 1-1,2 1 1,3 0 3,-1 0 1,1 1-1,-1 0 0,0 1 1,0-1-1,8 8 1,3 4-124,0 0 1,-1 1 0,-1 1 0,0 0-1,15 25 1,-22-28-1282,0 1 0,-1-1 0,0 1 0,7 25 0,-14-34-3363,0 14 45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9:3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1672,'1'6'1122,"21"112"2379,-15-69-2326,3-2-1,19 63 0,-24-96-946,1 0 1,0-1-1,1 1 1,0-1-1,1-1 0,0 1 1,1-1-1,1-1 1,0 0-1,0 0 0,1-1 1,14 10-1,-15-13-53,0-1 0,1-1 0,0 1 0,0-2-1,1 0 1,-1 0 0,1-1 0,20 3 0,-4-3 146,1-1 1,45-2-1,-11-6 61,-1-2-1,81-22 1,-2-10 280,137-61 1,-239 86-574,233-98 681,-76 25-208,-43 21-148,110-52 1105,-201 91-619,-59 27-996,1 1-552,0 1 242,1 1 0,-1-1 0,0 1 0,1-1 0,-1 1 0,0 1 0,0-1 0,-1 0 0,7 6 1,23 12-3092,5-4-892,6-4 37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29:32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6 336 1332,'-1'-3'1179,"-3"-11"5578,4 27-5974,13 165 1959,-11-163-2491,1 0 0,1-1 0,0 1 0,1-1 0,0 0 0,1 0 0,1 0 0,0-1 0,15 21 0,-15-26-117,0 0 0,0 0 0,1-1 1,0 0-1,0-1 0,0 0 0,1 0 1,0-1-1,0 0 0,1 0 0,-1-1 0,1 0 1,0-1-1,0 0 0,15 2 0,22 1 156,1-3 0,-1-1-1,74-7 1,-17-6 145,0-4 0,142-39 0,197-85 560,-249 65-388,226-119 0,-82 3 629,-333 187-1171,1-1-1,-1 1 1,0-1-1,-1 0 0,1-1 1,-1 1-1,1-1 0,-1 0 1,-1 0-1,6-9 1,-8 12-267,-5-3-734,-11-12 212,14 16 654,1 1 0,-1-1 0,1 0 0,-1 1 1,1-1-1,-1 0 0,0 1 0,1-1 0,-1 1 0,0-1 0,0 1 0,0 0 0,1-1 1,-1 1-1,0 0 0,0-1 0,0 1 0,1 0 0,-1 0 0,0 0 0,0 0 0,0 0 1,-1 0-1,0 0-243,1-1 39,0 1 0,-1 0 0,1-1 1,-1 1-1,1 0 0,0 0 0,-1 0 0,1 0 1,-1 0-1,1 0 0,-3 0 0,0 1-849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30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1540,'0'0'3135,"-2"4"-2511,0 1-407,0 1 0,0-1 0,0 1 0,1 0 0,0 0 0,0 0 0,0 8 0,2 49 921,1-22-610,6 64 557,-2-53-472,3 1-5,0-7 789,-8-15 2952,-4-37-4149,-1-9-70,-1 1-1,2-1 1,0 0 0,-1-19 0,3 16-41,-1 0 7,0-1 0,2 0 0,0 1 0,4-25 0,0 24-281,0 1 0,1 0 0,0 0 0,2 1 0,14-29 0,-19 42-250,0 0 0,0 0-1,0 0 1,1 0 0,0 1 0,0-1 0,0 1 0,0 0-1,5-5 1,7 1-8266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30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1056,'0'0'3644,"53"-22"-3260,-33 10-52,-1 3-63,2-3-109,-1 1-140,2 0-188,0 0-217,-7-2-287,3 0-792,3-1 240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31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24 1972,'0'0'7536,"0"6"-6987,7 62 1008,18 78 1,-15-90-2468,-9-53 416,-27-19-4954,18 8 5473,-11-19 161,5 9 632,1-1-1,-12-23 0,23 37-537,-1 0 0,1 0-1,0-1 1,1 1-1,-1-1 1,1 1-1,1-1 1,-2-8-1,3 10-201,-1 0 0,1 0-1,0-1 1,0 1 0,0 0-1,1 0 1,-1 1 0,1-1 0,0 0-1,0 0 1,1 1 0,-1-1 0,1 1-1,-1 0 1,1 0 0,0 0-1,0 0 1,1 0 0,-1 1 0,0-1-1,1 1 1,4-3 0,2 0 5,0 0 0,1 1 0,-1-1-1,1 2 1,0 0 0,22-4 0,-19 6-19,1 0 1,0 1-1,-1 0 0,1 1 0,-1 1 0,0 0 0,1 1 0,-1 1 1,22 8-1,-30-9-37,0-1 1,0 1 0,0 0 0,-1 0-1,0 1 1,1 0 0,-1 0 0,-1 0 0,1 0-1,0 1 1,-1 0 0,0 0 0,0 0-1,-1 0 1,1 0 0,-1 1 0,0 0-1,-1 0 1,1 0 0,-1 0 0,-1 0-1,1 0 1,-1 0 0,1 9 0,-2-9-5,0 0 0,0-1 0,-1 1 0,0 0 0,0 0 1,-1 0-1,1-1 0,-1 1 0,-1-1 0,1 1 0,-1-1 0,0 0 1,0 0-1,0 0 0,-1 0 0,1-1 0,-8 7 0,3-4-99,0 0 0,0 0 0,0-1-1,-1 0 1,0-1 0,0 0 0,-1 0 0,-18 6-1,26-10-415,-2-3-183,0 1 375,3 1 135,-1-1 0,0 1 0,1-1 0,0 1 0,-1-1 0,1 0 0,-1 1 0,1-1 0,0 0 0,-1 0 0,1 0 0,0 0 0,0 0 0,0 0 0,-2-2 0,2-2-3248,-3-13 36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3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1668,'0'13'999,"0"-10"-86,-2 1-91,-4 8-500,1 1 0,0 0 0,1 0 0,1 0 0,0 0 0,0 1 0,2-1 0,-1 1 0,2 0-1,0-1 1,0 1 0,1 0 0,1-1 0,1 1 0,7 25 0,-6-28-244,0 0 0,1 0 0,0 0 1,1-1-1,0 0 0,0 0 0,1-1 0,0 0 0,1 0 1,0-1-1,1 1 0,-1-2 0,2 1 0,-1-1 0,1-1 1,0 0-1,0 0 0,1-1 0,-1 0 0,1-1 0,0 0 1,0-1-1,1 0 0,11 1 0,-14-3-2,-1 0-1,1-1 1,0 0-1,8-2 1,-13 1 4,-1 1 0,0-1 0,1 0 0,-1 0 0,0 0 0,0-1 1,0 1-1,0-1 0,0 1 0,0-1 0,-1 0 0,6-5 1,-7 7-35,-1-1 1,1 0-1,0 0 1,0 0 0,-1 0-1,1 0 1,-1 0 0,1 1-1,-1-1 1,1-1 0,-1 1-1,1 0 1,-1-1 0,1-1 81,0 2-92,-1 0 1,0 0-1,1 0 0,-1 0 1,0-1-1,1 1 1,-1 0-1,0 0 0,0 0 1,0 0-1,0 0 1,0 0-1,0 0 0,-1-1 1,1 1-1,0 0 0,-1-1 1,0-3 72,-1-5-1,-1 1 1,0-1-1,0 1 1,-1 0-1,0 0 0,0 0 1,-1 1-1,0-1 0,-1 1 1,0 0-1,-11-11 1,0 2 46,0 2 0,0-1 1,-36-22-1,33 27-448,-25-12 1,15 9-4485,20 9 1806,-1 0-734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28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29 156 1264,'0'0'1092,"-1"-2"-117,-9-22 2050,10 22-2392,0-2-39,1-3-181,1 0-1,-1 0 0,2 0 1,-1 0-1,1 1 0,5-11 1,-4 11-227,0 0 1,0 1-1,1-1 1,0 1 0,0 0-1,9-7 1,-10 9-124,-1 1-1,1-1 1,0 1 0,0 0 0,0 1 0,0-1 0,1 1 0,-1 0-1,0 0 1,0 0 0,1 0 0,-1 1 0,1-1 0,6 2-1,7 0 59,-9 2-11,-4 1-84,0-1 0,0 1 0,0 0 1,-1 0-1,1 1 0,-1-1 0,0 1 0,-1 0 0,1 0 0,-1 0 0,0 1 0,0-1 0,0 1 0,-1-1 0,0 1 0,2 11 1,-2 0 1,0 0 0,-2 0 0,0 1 1,-1-1-1,0 0 0,-2 0 1,-5 22-1,-5 6 54,-26 65 0,20-71-37,-1 0-1,-2-1 1,-29 37 0,16-24 62,34-49-90,0-1-1,0 1 1,0 0-1,0-1 0,-1 1 1,1-1-1,-1 1 1,1-1-1,-1 0 0,1 1 1,-1-1-1,0 0 1,0 0-1,1 0 0,-1 0 1,0-1-1,-3 2 1,8-9-9,7-22 2,-4 19 6,-1 6-12,3-3-1,-1 0 0,1 0 0,1 1 1,-1 1-1,1-1 0,11-4 0,-4 5-61,1 1 0,-1 0 1,1 2-1,-1 0 0,1 0 1,27 3-1,-24-1-1447,0 0 0,0-2 0,-1 0-1,28-6 1,-27 2-1418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2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1 900,'0'0'5295,"-2"5"-4763,-4 18-56,6-12-43,4 4-238,0 0 0,1 0 0,1 0 0,0-1 0,1 0 0,1-1 0,0 1 1,1-1-1,0-1 0,1 0 0,0 0 0,1-1 0,21 17 0,-25-22-144,-5-4 44,0 0 1,0 0 0,1 0-1,-1 0 1,1 0 0,-1 0-1,1-1 1,-1 0 0,1 1-1,0-1 1,0 0-1,-1 0 1,1 0 0,0-1-1,0 1 1,0-1 0,0 0-1,0 1 1,0-1 0,4-1-1,-4 0 23,-1-1 0,1 1-1,0-1 1,0 0-1,-1 0 1,1 0 0,-1 0-1,0 0 1,1 0-1,-1-1 1,0 1-1,0-1 1,3-5 0,-2 0 61,1-1 1,-1 0-1,0 0 1,-1 0-1,0 0 1,0 0-1,-1-1 1,0 1 0,-1-14-1,1 4-378,-2-13-921,1 10-208,0-16-4978,0 34 3175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29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24 130 1108,'-11'85'5592,"6"-55"-4555,1-1 1,1 41-1,7-22 705,-2-42 1696,6-69-2519,-5 29-54,-2 17-244,6-30 0,-6 44-499,-1 2-108,0 0 1,0 0 0,0 0 0,1 0-1,-1 0 1,0 0 0,1 0 0,-1 1-1,1-1 1,-1 0 0,1 0 0,-1 0-1,1 0 1,0 1 0,0-1 0,-1 0-1,1 1 1,0-1 0,0 1 0,-1-1-1,1 0 1,0 1 0,0 0 0,2-1-1,19-6 116,-20 7-86,4 1-12,1 2-27,1 0 0,0 0 0,-1 1 0,0 0 0,0 0 0,11 10-1,40 43-158,-56-56 156,1-4-63,8-12 62,-10 15-1,0-1 0,-1 1-1,1-1 1,-1 1 0,1-1 0,-1 0-1,1 1 1,-1-1 0,0 0-1,1 0 1,-1 1 0,0-1 0,1 0-1,-1 0 1,0 1 0,0-1-1,0 0 1,0 0 0,0 1 0,0-2-1,1-11 3,4-10 15,1 1 1,1 0 0,10-24-1,-12 36-10,0 0-1,0 1 1,1-1-1,0 1 1,1 1-1,0-1 1,0 1 0,1 0-1,11-8 1,-12 10-9,0 1 1,1 0 0,-1 1 0,1 0-1,0 0 1,0 0 0,0 1 0,1 0-1,-1 1 1,16-3 0,-21 5-19,0 1 0,0-1 0,0 1 0,0-1 0,0 1 0,0 0-1,0 0 1,-1 0 0,1 1 0,0-1 0,-1 1 0,1-1 0,-1 1 0,1 0 0,-1 0 0,0 0 0,0 0 0,0 1 0,0-1 0,0 0 0,2 6 0,0-1-241,-1-1 0,-1 1 0,1 0 0,-1 1-1,0-1 1,-1 0 0,0 1 0,0-1 0,-1 1 0,0 13 0,-3 5-1282,-2 4-4636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29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29 1668,'6'-13'2969,"-5"10"-2169,4-10 2667,-11 20-3161,-2 2-166,1 0 1,1 0 0,-11 20 0,14-23-84,0-1 0,1 1 0,0 0-1,0 0 1,1 0 0,-1 0 0,1 0 0,1 0-1,-1 0 1,1 0 0,0 7 0,2-4 4,-1 0 0,1-1 1,1 1-1,0-1 0,0 0 0,8 14 0,1-1 96,18 21-1,7 11 197,-34-47-135,0 0 1,0 1-1,2 9 0,-4-13-18,-3 1-19,0 0-151,-1 0 0,0 1 0,0-2 0,0 1 0,0 0 0,-1-1 0,0 1 0,-5 4 0,-39 21-2210,23-14-2342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4:52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309 522 1920,'0'0'1478,"1"-2"-106,-1 1-1147,0 1 0,1 0 1,-1-1-1,0 1 0,0-1 0,0 1 1,0 0-1,0-1 0,0 1 0,1 0 1,-1 0-1,0-1 0,0 1 1,1 0-1,-1-1 0,0 1 0,0 0 1,1 0-1,-1 0 0,0-1 0,1 1 1,-1 0-1,0 0 0,0 0 1,1 0-1,-1-1 0,1 1 0,-1 0 1,0 0-1,1 0 0,-1 0 0,0 0 1,1 0-1,-1 0 0,0 0 0,1 0 1,-1 0-1,1 0 0,0 1-55,0 0 0,1 0-1,-1 0 1,0-1 0,0 1 0,0 0-1,0 0 1,0 1 0,0-1 0,1 2-1,3 5-113,-1 0 0,0 0 0,5 13 0,-1 4-133,10 49 0,-16-63-982,-1 0 1,0 0 0,-2 20 0</inkml:trace>
  <inkml:trace contextRef="#ctx0" brushRef="#br0" timeOffset="1">149 102 1932,'-19'-21'1264,"2"5"-88,2 3-112,-2 1-111,0 2-129,6-1-84,-2 5-108,1 0 376,-3-1-640,4 7-480,9 28-6821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47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81 839 1400,'-23'6'1470,"14"-4"-498,0 0-1,0 1 1,-10 5 0,17-7-372,-6 1 34,6-1-268,6 0 1855,7-2-2149,1 1 0,0-2 0,-1 0 0,0 0 0,23-8 0,-24 6-32,357-140 582,-310 120-565,293-127 248,69-36-35,-68 25-25,-336 155-244,305-140-508,-313 143 204,0 1 0,0 0 0,0 0 1,1 1-1,-1 0 0,13-2 0,-18 4-435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47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384 823 1764,'-189'87'2530,"53"-29"290,80-37-484,54-20-1606,14-5-368,307-120 840,-254 98-1082,244-102 494,-202 83-406,210-85 224,67-32 95,183-105 509,-415 197-130,-143 65-747,32-17 563,-40 20-704,1 1-320,0 0-1,1-2 243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57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57 164 1564,'0'0'812,"0"7"-84,-18 126 1769,2-16-1119,15-111-1280,-2 30 1090,-14 57-1,17-92-848,0 2 24,-1 2 1241,1-9-660,4-22-411,5-40-475,1 9 109,39-195 338,-37 208-394,-5 17 53,5-35 1,-12 60-154,1 0 0,-1 0-1,1 0 1,-1 0 0,1 0 0,0 0 0,0 0 0,0 1 0,0-1 0,0 0 0,0 0 0,2-2 0,2 7 0,1 1-7,0 0 1,0 1-1,-1-1 0,0 1 0,0 0 1,0 0-1,0 1 0,-1-1 0,5 8 1,57 117-396,-56-107-567,-2 1 0,0 0 0,8 44 0,-15-42-3372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57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0 303 1052,'19'-41'824,"-7"25"-124,4-1-80,1-2-108,9-8-32,-5 4-76,6-5-32,-4 8-76,-4 1-79,-1 4-238,2-1-163,-4 2-188,1-4-240,-2 4-724,2-1 224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58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 1004,'0'0'2711,"-9"3"-2157,-8 5-176,1 0 0,-1 0-1,2 2 1,-1 0 0,-19 17 0,27-20-208,0 1-1,1 0 1,0 0 0,1 1-1,0-1 1,0 2 0,-7 14 0,11-19-102,0-1 0,1 1 0,-1 1 0,1-1 0,0 0 1,1 0-1,-1 0 0,1 1 0,0-1 0,0 0 1,0 0-1,1 1 0,0-1 0,0 0 0,0 0 0,1 0 1,2 7-1,4 2 110,1 0-1,0 0 1,1-1 0,0 0-1,1 0 1,14 11 0,-10-9 233,-1 1 1,22 30-1,-35-45-387,-1 0-1,0-1 1,1 1 0,-1 0-1,0 0 1,1 0 0,-1 0 0,0-1-1,0 1 1,0 0 0,0 0-1,1 0 1,-1 0 0,-1 0-1,1 1 1,0 0 40,-1 6 132,-3 0-137,0 0 0,0-1 0,-1 0-1,0 0 1,0 0 0,-1 0 0,0-1 0,0 0 0,0 0 0,-12 7 0,-6 4-180,0-2 0,-27 12 1,44-23-350,-1-1 1,1 0 0,-15 3-1,20-5-1155,-2-2-1183,-13-2 31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58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1940,'-1'-7'734,"1"0"0,1 0 0,-1 1 0,1-1-1,0 1 1,0-1 0,1 1 0,4-12 0,4-5 6,13-23-1,4-8 589,-7 4 575,-19 47-1566,4-2 1356,-4 11-1149,-2 21-849,0-16 483,-2 56-45,-23 301-859,26-368 722,-12 73-626,10-62 441,-1 0 1,0-1 0,-1 0 0,-8 17-1,2-16-52,4-7 118,4-6-171,3-7 290,1 1 1,0 0-1,0 0 0,1 0 0,0 0 0,1 0 0,0 1 1,0 0-1,0 0 0,1 0 0,11-12 0,104-103-847,-106 109-134,22-25-1,-9 0-3182,-16 18 1577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58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24 960,'-27'17'361,"2"1"1,0 0-1,0 2 0,2 1 0,-33 39 0,33-30-129,1 1-1,1 1 1,2 0-1,-24 57 0,-32 109 352,64-161-430,1-1 1,2 1-1,2 1 0,-2 40 1,6-35 17,2 0-1,3 0 1,11 65 0,-10-90-111,0-1 1,1 0 0,1 0-1,0-1 1,1 1-1,1-2 1,1 1 0,0-1-1,1 0 1,1-1-1,21 23 1,-19-24-18,0-2 0,1 0-1,0 0 1,1-1 0,0-1 0,0 0 0,1-1 0,32 11-1,-17-10 8,1-2 0,-1-1-1,1-2 1,0-1-1,55-1 1,-44-5 18,0-2 0,-1-1 0,77-23 1,-59 9 48,-1-3 0,-2-2 0,0-3 0,-2-2 0,-2-3 0,53-41 0,-66 43 8,-2-2-1,-2-1 1,-1-2-1,-1-1 0,34-52 1,-49 60-29,0 0 0,-2-2 0,-2 0 0,0-1 0,-2-1 0,-2 0 0,-1 0 0,7-45 0,-14 55-3,-1 0 1,-1-1 0,-1 1-1,-1-1 1,-2 1-1,0-1 1,-1 1 0,-1 0-1,-1 0 1,-2 1 0,0 0-1,-1 0 1,-16-27 0,16 34-40,-1 1-1,0 0 1,-1 0 0,0 1 0,-1 1 0,-1 0 0,0 0 0,-16-10 0,17 14-59,-1 1 1,1 0-1,-2 1 0,1 0 1,-1 1-1,1 1 0,-1 0 1,-1 1-1,1 0 0,-21-1 0,11 4-265,0 0 0,0 1-1,1 2 1,-29 6 0,11 1-2057,-56 22 1,50-13-428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34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58 364 1432,'-21'-9'2058,"18"7"-1550,-1 1 1,1 0-1,0-1 0,0 1 0,0-1 0,0 0 0,0 0 0,0 0 0,-4-5 0,6 6 494,5-3-582,1 0-327,0 0 0,0 0 1,1 0-1,-1 1 0,1 0 0,0 0 1,0 0-1,9-2 0,58-13 251,-41 10-238,345-59 710,80 29-297,-333 29-394,171-6 106,-124 8-119,-69 3-40,244-25 192,-339 29-243,-1-1 0,0 0 0,0-1 0,0 1 0,0-1 0,-1 0 0,1-1 0,0 0 0,-1 0 0,0 0 0,0 0 0,0-1-1,0 0 1,0 0 0,0 0 0,3-5 0,-6 6-5,-1 1 1,1-1-1,-1 0 0,0 0 0,0 0 0,1-3 0,-1 1 4,0 3 11,-1-1-6,1-15-12,-2 22-53,-1 28 11,-27 256 32,20-169 1,-10 265 29,19-367-31,7 227 1,-1-124 2,14 182 16,-17-273-21,41 514 38,-23-73 156,1-123 71,-14-218-164,24 340 283,-10-148-110,-7-108-69,20 241 391,19-3 92,-14-184-327,41 243 199,34 77-43,-44-233-283,0-49-192,53 226-2796,-96-420-3895,-17-70 2464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3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787 22 1032,'-5'-2'350,"1"-1"-1,-1 1 1,0-1-1,0 1 1,0 1-1,-1-1 1,1 1-1,0 0 1,-6-1-1,-51-1 894,48 3-935,-35 1 898,-97 15 1,-47 25 445,166-35-1347,1 2 0,0 1 0,0 0 0,-38 22 0,59-29-257,0 1 1,0 0-1,0 0 0,0 1 0,0 0 0,1 0 0,0 0 0,-1 0 0,2 0 0,-1 1 0,0 0 0,1 0 0,0 0 0,-4 9 0,0 4-16,1 0 0,1 1-1,1 0 1,0 0 0,2 0-1,0 0 1,1 37 0,6 6 15,15 69 1,-11-73-27,61 470 21,30 81 40,-75-482-61,66 450 55,-25-167-56,-11-71 14,-35-207-31,67 507 43,1 256 41,-79-802-88,17 139 30,17 163-1,-31-300-34,1 21 9,-9-30 5,5 159-7,-5-74-9,-2 163 27,-40 63 16,1-127-11,28-206-1,1-15-96,2 1 1,1 58-1,6-71 17,-2-19 3,1 0 0,1 0 0,1 0 0,5 23 0,-5-36 1,-1-1 1,0 0-1,1 0 1,0 1 0,0-1-1,0-1 1,0 1 0,1 0-1,-1 0 1,1-1-1,0 0 1,0 1 0,0-1-1,1 0 1,-1 0-1,1-1 1,-1 1 0,1-1-1,0 0 1,0 0 0,0 0-1,7 2 1,3-1-56,0 0 0,0-1 1,0-1-1,0 0 0,0-1 0,0 0 1,15-3-1,99-22-416,-118 23 490,287-80-856,-107 26 335,-80 27 268,194-58-292,-124 28 350,406-76-106,-256 83 379,-21-1 604,-197 21-278,-42 4-3070,-63 24 1007,11-8 29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3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15 262 1232,'0'0'1029,"-2"1"-94,-10 5 3312,12-6-4207,0 0 0,0 0 0,0 0 0,0 0 0,0 0 0,0 0 0,0 0 0,0 0 0,0 0 0,0 1 0,0-1 0,0 0 0,0 0 0,0 0 0,0 0 0,0 0 1,0 0-1,0 0 0,0 0 0,0 0 0,0 0 0,0 1 0,0-1 0,0 0 0,0 0 0,0 0 0,0 0 0,0 0 0,0 0 0,0 0 0,0 0 0,0 0 0,0 0 0,0 0 0,0 1 0,0-1 0,0 0 0,0 0 0,0 0 0,0 0 0,0 0 1,0 0-1,1 0 0,-1 0 0,0 0 0,0 0 0,0 0 0,0 0 0,0 0 0,0 0 0,0 0 0,0 0 0,0 0 0,0 0 0,1 0 0,-1 0 0,0 0 0,0 0 0,0 0 0,0 0 0,32 0 1159,57-11-1466,246-59 956,35-22-213,-129 3-6,-238 87-449,1 0 0,-1 1 0,1 0 0,0 0 0,-1 0 1,1 0-1,0 1 0,0 0 0,0-1 0,0 1 0,-1 0 0,1 1 0,0-1 0,0 1 1,0 0-1,-1 0 0,1 0 0,5 2 0,-3 1 9,0 0 0,0 0 0,-1 0 1,1 1-1,-1 0 0,0 0 0,0 0 0,0 0 0,3 7 1,13 17 81,-2 1 1,-1 1 0,24 58 0,-34-69-64,-1-1-1,-1 2 1,-1-1-1,-1 1 1,-1 0 0,1 26-1,-3-35-201,-2 0 0,0 0-1,0 0 1,-1 0 0,-1 0 0,0-1-1,0 1 1,-1-1 0,0 0 0,-1 0-1,-1 0 1,-10 15 0,5-11-2598,-18 18 0,18-20-149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4:5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1876,'0'0'1060,"0"4"-64,7 62 3754,13 30-2198,-19-93-2455,0 0 0,0 0 1,0 1-1,0-1 0,0 0 1,1-1-1,-1 1 0,1 0 1,0 0-1,0-1 0,0 1 1,4 3-1,-5-5 502,21-1 115,-21 0-684,-1 0-1,1 0 1,0 0 0,0-1 0,-1 1-1,1 0 1,0 0 0,0 0 0,-1-1 0,1 1-1,0 0 1,-1-1 0,1 1 0,0-1-1,-1 1 1,1-1 0,0 1 0,-1-1-1,1 1 1,-1-1 0,1 1 0,-1-1-1,1 0 1,0 0 78,46-39 2132,49-52 0,-81 81-1776,-6 6-244,-7 4-157,1 0-1,0 0 0,-1 0 0,1 0 0,0 1 0,0-1 0,-1 1 0,1 0 0,5 0 0,-5 0-48,1 0-1,-1 0 1,0 1-1,1-1 1,-1 1-1,0 0 1,1 0-1,4 2 1,-2 0-43,6 2-626,-1 1 0,0 1-1,0 0 1,13 11 0,13 9-7032,-20-17 3238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3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1 1232,'-38'10'1060,"1"2"-1,0 1 1,-66 35 0,62-28-656,16-8 7,0 2-1,-34 23 0,52-32-298,1 0 0,-1 1 0,1-1 0,0 1 0,1 0-1,-1 1 1,1-1 0,0 1 0,1 0 0,0 1-1,0-1 1,-6 15 0,10-19-83,-1 1-1,1-1 0,0 0 1,0 0-1,0 0 1,1 0-1,-1 0 0,1 0 1,-1 0-1,1 0 1,0 0-1,0 0 0,0 0 1,1 0-1,-1 0 1,1 0-1,0-1 0,-1 1 1,1-1-1,5 5 1,-2-2 2,0 1 1,1-1-1,0-1 1,0 1-1,0-1 1,0 0 0,1-1-1,7 4 1,7 1 6,1-1 0,1-1 1,-1-1-1,1-1 0,-1-1 0,1-1 1,36-1-1,44-5 27,0-5 1,185-41-1,205-61 32,-377 87-290,30-7-4630,-127 27 2643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40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23 277 1420,'-3'0'884,"-17"-2"2295,20 2-3148,0 0 0,0 0 1,0 0-1,0 0 0,0 0 0,0-1 0,0 1 1,0 0-1,1 0 0,-1 0 0,0 0 1,0-1-1,0 1 0,0 0 0,0 0 0,0 0 1,0 0-1,0 0 0,0 0 0,1-1 1,-1 1-1,0 0 0,0 0 0,0 0 0,0 0 1,0 0-1,1 0 0,-1 0 0,0 0 0,0 0 1,0 0-1,0 0 0,0 0 0,1 0 1,-1 0-1,0 0 0,0 0 0,0 0 0,0 0 1,1 0-1,-1 0 0,0 0 0,0 0 1,0 0-1,1 0 0,36-8 331,-32 7-322,374-97 1088,-180 41-880,-87 26-109,-20 5 37,142-22 1,-223 46-146,0 1 1,0 1 0,0 0-1,0 1 1,1 0-1,16 4 1,-21-3 16,-1 0 1,1 0-1,-1 0 1,0 1 0,0 0-1,-1 1 1,1-1-1,-1 1 1,1 0-1,-1 1 1,0-1-1,5 7 1,0 2 27,0 1 1,0-1-1,-2 2 1,1-1-1,-2 1 0,0 1 1,-1-1-1,-1 1 1,0 0-1,-1 0 1,-1 1-1,2 18 0,-3-12 16,0 0-1,-2 1 0,-1-1 0,-7 46 0,6-59-299,-1 0-1,0 1 1,-1-1-1,0-1 1,-8 16-1,8-19-293,0 0 1,0-1-1,0 0 1,0 0-1,-1 0 1,0 0-1,0-1 1,0 0-1,-11 7 1,4-5-1783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1488,'-20'6'416,"-1"1"1,1 1-1,1 1 0,0 1 1,0 1-1,1 0 0,0 1 1,1 1-1,-18 18 0,30-25-274,-1-1-1,1 2 0,0-1 1,1 0-1,0 1 1,0 0-1,0 0 0,1 0 1,-3 10-1,5-16-120,1 0 0,0 0-1,0 0 1,0 0 0,0 0-1,0-1 1,0 1 0,0 0-1,0 0 1,0 0 0,0 0 0,0 0-1,1 0 1,-1 0 0,0-1-1,1 1 1,0 1 0,-1 0 38,0-2-53,0 1 1,1-1 0,-1 0-1,0 1 1,0-1 0,0 0 0,0 0-1,0 1 1,0-1 0,1 0-1,-1 1 1,0-1 0,0 0-1,0 0 1,1 1 0,-1-1-1,0 0 1,0 0 0,1 0 0,-1 0-1,0 1 1,0-1 0,1 0-1,-1 0 1,0 0 0,1 0-1,10 6 58,1 0 0,0-2 0,0 1-1,1-1 1,-1-1 0,1 0 0,0-1-1,23 1 1,12-2 53,49-6 0,455-73 307,-116-12-245,-249 46-573,-72 17-3937,-102 24 2480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40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1 248 1004,'0'0'3930,"6"-4"-3520,36-16 49,2 1 1,62-18 0,-26 10-198,53-17 117,-81 28-271,15-5 82,0 4 1,1 2-1,1 3 1,75-3-1,-129 14-125,0 1 0,1 1 0,-1 0 0,0 1 0,0 1-1,26 7 1,-33-7 5,1 1-1,0 0 1,-1 0 0,0 1-1,0 0 1,0 0-1,-1 1 1,0 0 0,0 0-1,0 0 1,-1 1-1,7 10 1,13 24 148,-1 2-1,-3 0 1,19 51-1,-13-29-90,-22-49-443,0 0 0,0 0 0,2 19 0,-7-34 246,-1-1 1,0 1 0,0 0 0,0-1 0,0 1 0,0 0-1,0 0 1,0-1 0,0 1 0,0 0 0,0 0 0,0-1-1,0 1 1,-1 0 0,1 0 0,-1 0 0,-1 8-3099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4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2 1856,'-40'11'1179,"0"2"0,1 2 0,1 2 0,-72 41 0,102-52-918,0 0 1,0 1-1,-8 9 0,13-13-151,0 0 1,0 1 0,0-1-1,1 1 1,-1 0 0,1 0-1,0 0 1,0 0 0,-1 4-1,3-6-81,1-1 0,-1 0 0,0 1 0,1-1 0,-1 0 0,1 1 0,0-1 0,-1 0 0,1 0 0,0 0 0,0 0 0,-1 0 0,1 0 0,0 0 0,0 0 0,0 0 0,0 0 0,0 0 0,1 0 0,-1-1 0,0 1 0,2 0 0,8 3 41,1 0 1,0-1-1,0 0 1,0-1-1,17 1 1,64-2 103,-79-1-148,524-51 450,-517 48-464,249-40 124,-5-6-151,-102 3-1328,-140 39-983,39-20 0,-61 27 2185,20-11-2364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2:01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89 1648,'0'0'3059,"-2"-1"-2526,2 1-488,0-1-1,0 1 0,0 0 1,0 0-1,0 0 1,0 0-1,0 0 0,0 0 1,0 0-1,0 0 0,0 0 1,0 0-1,0 0 0,0 0 1,0-1-1,0 1 0,-1 0 1,1 0-1,0 0 0,0 0 1,0 0-1,0 0 0,0 0 1,0 0-1,0 0 0,0 0 1,0 0-1,0 0 0,-1 0 1,1 0-1,0 0 0,0 0 1,0 0-1,0 0 0,0 0 1,0 0-1,0 0 0,0 0 1,0 0-1,0 0 0,0 0 1,-1 0-1,1 1 0,0-1 1,0 0-1,0 0 0,0 0 1,0 0-1,0 0 0,0 0 1,0 0-1,0 0 0,0 0 1,0 0-1,0 0 0,0 0 1,0 0-1,0 1 0,0-1 1,0 0-1,0 0 0,-1 10 610,6 14-959,-5-22 533,6 27 442,1-1-1,2 0 1,0-1-1,2 0 1,1 0-1,27 42 1,-39-68-140,1 0-443,-1-1 1,1 1 0,-1-1 0,1 1 0,-1-1 0,1 1 0,-1-1-1,1 1 1,0-1 0,-1 0 0,1 1 0,0-1 0,-1 0-1,1 1 1,0-1 0,-1 0 0,1 0 0,0 0 0,0 1 0,-1-1-1,1 0 1,0 0 0,0 0 0,0-1 0,1 1 424,0-2-21,1-2-306,0-1 0,0 0 1,0 1-1,0-1 0,-1 0 1,1 0-1,-1 0 0,-1-1 1,1 1-1,1-11 0,0-8 186,0-30 0,-1 28-191,-4-38-531,1 43-915,2-39 0,-1 53-261,2 0 1,-1 0-1,1 0 1,0 0 0,4-8-1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2:01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1200,'0'0'1502,"1"3"-786,4 21 677,0 0 1,-1 1 0,1 41 0,0 6 520,-2-53 112,-3-18-1156,-1-4-140,-4-36 105,2-25-72,3 62-750,0 1-1,0-1 1,0 1 0,1 0 0,-1-1 0,0 1-1,0-1 1,1 1 0,-1 0 0,1-1-1,-1 1 1,1 0 0,0 0 0,-1-1 0,1 1-1,0 0 1,0 0 0,0 0 0,0 0 0,0 0-1,0 0 1,0 0 0,0 0 0,0 1-1,3-2 1,-1 1 2,0-1 0,0 2 0,0-1 0,1 0 0,-1 1 0,0-1 0,7 1 1,-5 1 16,33 19 45,-33-16-73,-3-2 17,-1-2-14,-1 0 1,0 0-1,1 1 1,-1-1-1,0 0 1,0 0 0,1 0-1,-1 1 1,1-1-1,-1 0 1,0 0-1,1 0 1,-1 0 0,0 0-1,1 0 1,-1 0-1,1 0 1,-1 0-1,0 0 1,1 0 0,-1 0-1,1 0 1,-1 0-1,0 0 1,1 0-1,-1 0 1,0 0 0,1-1-1,-1 1 1,0 0-1,1 0 1,-1 0-1,0-1 1,1 1 0,-1 0-1,1-1 1,8-11 187,-8 11-236,6-11 101,0 0-1,7-21 0,-11 23-42,1 1 0,0 0 0,0 1 0,1-1 0,0 1 0,1 0 0,11-13 0,-16 20-18,0 0 0,0 0 1,0 0-1,1 0 0,-1 0 1,0 0-1,1 1 1,-1-1-1,0 1 0,1-1 1,-1 1-1,1-1 1,-1 1-1,1-1 0,-1 1 1,1 0-1,-1 0 0,1 0 1,-1 0-1,1 0 1,0 0-1,-1 1 0,2-1 1,0 2-13,0-1 0,0 0-1,0 0 1,-1 1 0,1 0 0,0-1 0,-1 1 0,0 0 0,1 1 0,-1-1 0,0 0 0,3 4 0,-1 0-240,-1 0 0,1 0 0,-1 0 0,-1 0 0,1 0 0,2 10 0,7 19-7418,-4-19 4076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2:02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1052,'0'0'5975,"0"-3"-5344,1-3-32,1 1-1,-1-1 1,1 1 0,0-1-1,0 1 1,6-9 0,11-28 2161,2-45 541,-20 84-3093,1 2 486,1 8-293,6 21-197,7 42-227,-7-27 0,13 74-388,-20-101 290,-1 0 1,0 1 0,-1-1 0,-1 1 0,-3 17-1,3-31 100,1-1-1,-1 1 0,0 0 0,0-1 0,0 1 1,-1-1-1,1 0 0,0 1 0,-1-1 0,0 0 1,1 0-1,-1 0 0,0 0 0,0 0 0,0 0 1,-3 2-1,-3 0-18,0 1 1,0-1-1,-14 5 0,16-7 33,4-1 4,6-5-136,9-6 22,0 0 0,1 1 1,19-10-1,15-9-457,3-3-333,8-5-1431,-22 6-3531,-25 19 2492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3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16 103 912,'0'0'4029,"-1"5"-3371,-3 12-163,0-1 0,1 1 0,0 25 0,2 60 560,1-57-663,3 2 333,2 0 0,20 81 4619,-25-142-4481,-2-19-953,-2-18 937,-4-175 1517,9 207-2167,0 0 0,2 0 0,1 0 0,0 1 0,13-35 0,-14 45-258,1 0 1,0 1 0,0-1 0,1 1 0,0 0 0,9-10-1,-10 14-154,-1-1-1,1 1 0,0 0 0,1 0 0,-1 0 1,1 0-1,-1 1 0,1-1 0,0 1 1,0 1-1,8-3 0,-11 3-474,1 1-1,-1 0 1,1 0-1,0-1 1,-1 2-1,1-1 1,-1 0 0,1 0-1,-1 1 1,1-1-1,-1 1 1,4 1-1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32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0 444 1800,'0'0'5169,"18"-37"-4741,-1 23-88,14-10-168,2-2-212,2 9-268,2-5-688,-1-1-1177,0 3 337</inkml:trace>
  <inkml:trace contextRef="#ctx0" brushRef="#br0" timeOffset="1">692 0 1732,'0'0'6036,"-2"7"-5256,-1-1-545,2-3-134,0-1 0,0 0-1,1 1 1,-1-1 0,0 1-1,1-1 1,-1 1 0,1 0 0,0-1-1,0 4 1,0 28 563,1 0 0,1 0 0,2-1 0,11 46 0,29 88-671,-40-156-630,0 4-482,-3-8-3844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4:52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0 518 2012,'0'0'2464,"2"-4"-1329,3-6-592,0 1 1,0 0-1,1 0 0,0 1 0,1 0 1,0 0-1,0 0 0,0 1 0,1 0 1,16-11-1,5-1-33,1 0-1,35-15 1,-31 18-229,199-89 1259,-206 95-1210,-1-1-1,-1-1 0,0-1 0,35-26 1,-48 24 95,-6 6-209,-5 8 9,0-2 6,-1-3-45,0 1-1,-1-1 1,1 1 0,-2-8 0,1 12-151,0-1 0,1 1 1,-1 0-1,0-1 0,0 1 1,0-1-1,0 1 1,0 0-1,0 0 0,-1 0 1,1 0-1,0 0 0,0 0 1,-3-1-1,0-2 145,-39-30 1639,21 21-982,20 12-74,7 6-734,15 17 2,-3-4 9,-1 1 1,-1 0-1,0 1 0,22 42 1,-35-58-111,-1 0 0,0 0 0,0 0 1,0 1-1,-1-1 0,1 0 0,-1 1 1,0-1-1,0 0 0,-1 1 0,1-1 1,-1 0-1,0 0 0,0 1 0,-1-1 1,1 0-1,-1 0 0,0 0 0,0 0 0,0-1 1,0 1-1,-1-1 0,-3 5 0,0 0-704,-1-1-1,0 0 1,-14 11 0,12-11-1611,-1 0 1,-15 7-1,-1-2-2817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32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45 147 1596,'-7'-11'645,"2"6"-109,1-1 1,0 0-1,0-1 0,1 1 0,0-1 0,0 1 0,0-1 0,1 0 0,0 0 0,0 0 0,-1-9 0,3 15-462,1 0 1,-1 0-1,0-1 0,0 1 1,1 0-1,-1-1 0,1 1 1,-1 0-1,1 0 1,-1 0-1,1 0 0,0-1 1,-1 1-1,1 0 0,0 0 1,0 0-1,0 0 0,0 1 1,0-1-1,0 0 0,0 0 1,0 1-1,2-2 0,29-9 703,-30 10-726,14-2 109,0 0 0,1 1 0,-1 0 1,1 2-1,-1 0 0,0 1 1,1 0-1,29 8 0,-34-7-74,0 1 0,-1 1 0,1 0-1,-1 1 1,0 0 0,0 1 0,-1 0 0,1 0 0,-2 1-1,1 1 1,-1 0 0,15 15 0,-21-20-47,-1 1-1,1-1 1,-1 0-1,0 1 1,0 0-1,0-1 1,0 1-1,-1 0 1,0 0 0,1 0-1,-1 0 1,-1 0-1,1 0 1,-1 1-1,1-1 1,-1 0 0,0 0-1,-1 0 1,1 0-1,-1 0 1,0 0-1,0 1 1,0-2 0,0 1-1,-1 0 1,0 0-1,1 0 1,-2-1-1,1 1 1,0-1-1,-4 5 1,-4 4 34,-2 1 0,0-2 0,0 1 1,-1-2-1,0 0 0,-21 13 0,4-6-50,-1 0 0,-45 17 0,70-31-331,0-1-1,0-1 1,0 1 0,-1-1-1,-10 1 1,3-21-9177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33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90 221 1180,'-7'1'12165,"43"-100"-9543,-34 94-2499,7-29 1576,8-40 0,-17 70-1364,0 2-41,-1-1 697,-2 6-418,-6 17-288,6-10-308,0-1 0,0 1 0,1-1 0,-2 16 0,9 121-233,-1-9-331,-4-108 424,0 3-285,-7 49 0,6-73 363,-1 0 1,0 1-1,0-1 0,-1 0 0,0 0 0,0-1 1,-1 1-1,0-1 0,0 1 0,-9 10 0,9-14 86,-1 0 0,1-1-1,0 0 1,-1 1 0,0-2-1,0 1 1,0-1 0,0 1-1,0-1 1,0-1 0,-1 1-1,-5 0 1,9-1 319,0-5-293,-4-10-25,6 14-4,0-1 0,0 1 1,0 0-1,0 0 1,0 0-1,0-1 0,0 1 1,0 0-1,-1 0 0,1 0 1,0-1-1,0 1 0,0 0 1,0 0-1,0-1 0,0 1 1,0 0-1,1 0 1,-1 0-1,0-1 0,0 1 1,0 0-1,0 0 0,0 0 1,0-1-1,0 1 0,0 0 1,0 0-1,1 0 1,-1 0-1,0-1 0,0 1 1,0 0-1,0 0 0,0 0 1,1 0-1,-1 0 0,0-1 1,0 1-1,1 0 0,11-11-208,1 1-1,1 0 1,20-11-1,92-41-2361,-41 27-4475,-50 20 2954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36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68 581 856,'-61'-18'5551,"61"18"-5525,-1 0-1,1 0 1,0 0-1,0 0 1,-1 0-1,1 0 1,0 0 0,0 0-1,-1 0 1,1 0-1,0 0 1,0 0-1,0 0 1,-1 0-1,1 0 1,0-1-1,0 1 1,0 0-1,-1 0 1,1 0 0,0 0-1,0-1 1,0 1-1,0 0 1,-1 0-1,1 0 1,0-1-1,0 1 1,0 0-1,0 0 1,0 0-1,0-1 1,0 1 0,0 0-1,0 0 1,0-1-1,0 1 1,0 0-1,0 0 1,0-1-1,0 1 1,0 0-1,0 0 1,0-1-1,0 1 1,0 0 0,0 0-1,0 0 1,0-1-1,0 1 1,1 0-1,-1 0 1,0 0-1,0-1 1,0 1-1,0 0 1,1 0-1,-1 0 1,0 0 0,0-1-1,0 1 1,0 0-1,1 0 1,13-10 365,-14 10-399,7-4 70,1 0 0,0 1 0,0 0 0,0 0 0,9-1 0,0-1-1,32-8 56,263-67 400,135-10-189,28 0-14,-146 36-133,0 0-142,38-8-329,-339 57 322,86-18-219,-95 17 343,1 0 0,-1-1-1,29-14 1,-46 20-56,0-1 26,-2 2-117,0 0-1,1 0 0,-1-1 0,0 1 0,0 0 1,0 0-1,0 0 0,0 0 0,1 0 1,-1-1-1,0 1 0,0 0 0,0 0 0,1 0 1,-1 0-1,0 0 0,0 0 0,0 0 1,1 0-1,-1 0 0,0 0 0,0 0 0,0 0 1,1 0-1,-1 0 0,0 0 0,0 0 1,1 0-1,-1 0 0,0 0 0,0 0 0,0 0 1,1 0-1,-1 0 0,0 0 0,0 0 1,0 0-1,1 0 0,-1 1 0,0-1 0,0 0 1,0 0-1,0 0 0,1 0 0,1 17 9,0 0-1,0 0 0,-2 0 0,-2 28 1,1-4-10,11 381 63,-3-226-51,21 192 32,-11-198-29,31 278 3,-34-345-14,19 136 4,-3-13 5,-13-88-4,34 390 23,-5-56-34,-23-100 25,2 106 12,-2-102-18,-11-163-6,6 157 19,-3 155 59,-16-157-62,-32-5-1121,31-366 875,-27 142-4771,22-129 2558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3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2 1644,'-38'-1'835,"0"1"0,0 3 0,0 1-1,-38 9 1,74-13-821,-17 4 257,0 0-1,0 2 1,0 0 0,-22 10-1,33-12-189,0 0-1,1 0 0,0 1 0,0-1 0,0 2 0,1-1 0,-1 1 0,1 0 0,1 0 0,-1 1 1,1-1-1,-5 9 0,1 2 33,2 0 0,0 0 0,1 1 0,0 0 0,-4 27 0,-5 93 326,15-135-429,-3 89 220,3 1 0,5-1 0,18 100 0,56 179 113,25-6-172,-91-322-160,18 76 46,19 141 0,-3 125 52,-34-258-79,-4-48-21,92 656 77,-49-431-13,-1-6-4,-9 1-3,-17-102-55,-8 81 41,-9-97-8,-5-134-39,16 152-13,-5-119 34,48 394-128,-62-466 110,1 0-1,0 0 1,0 1 0,1-1-1,0 0 1,1 0 0,3 8-1,-4-13-2,0 1 0,0-1 0,1 1 0,-1-1 0,1 0 0,0 0 0,-1 0 0,1 0 0,0-1 0,1 1 0,-1-1 0,0 0 0,1 0 0,0 0-1,-1 0 1,6 1 0,10 3 0,0-1 0,0-1 0,1 0 0,0-2 0,38 0 0,101-13 16,-68 2-36,5 0 27,-29 2-1,68 3 0,78 0 31,-121 1 0,358-26 31,-228 12-110,-81 0 7,148-36 1,-216 38 32,138-32-12,-164 34 24,0-3 0,62-29 0,-59 18 69,-48 26-82,0 0-8,9-6-11,12-3 7,-14 7-7,0-1-33,-3 2-595,0-1 0,0 0 0,-1 0 0,1-1-1,6-5 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41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2 258 1844,'0'0'793,"-2"0"-92,27-4 3333,81-16-3498,556-168 1224,-661 188-1758,37-14 366,75-16 1,-108 29-342,-1 1 0,1-1 0,-1 1 0,1 0 0,0 1-1,-1-1 1,1 1 0,-1-1 0,1 1 0,-1 1 0,0-1 0,1 1 0,3 1 0,-3 0 12,0 0 0,-1 1 1,0-1-1,0 1 0,0-1 0,0 1 1,0 1-1,-1-1 0,1 0 0,-1 1 1,3 5-1,13 29 72,-2 1-1,-2 1 1,-1 0-1,-2 1 1,8 53-1,-12-51-2,5 88 0,-13-124-134,-1-1-1,1 1 0,-4 14 0,-6 0-1258,9-21 849,0 1 0,0-1 0,0 1 0,-1-1 0,1 0 0,0 0 0,-1 0 0,1 0-1,0 0 1,-4 2 0,-10 4-2209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42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 1344,'-45'16'920,"-119"49"1726,141-54-2253,1 1 0,0 1 0,1 1 0,-38 32 0,46-34-111,1 1 0,-16 20 0,23-26-156,0 1 0,0-1 0,1 1 0,0-1 0,1 1 0,0 1 0,-3 8 0,6-15-93,-1 1 0,1-1 0,-1 1 0,1-1 0,0 1 1,0-1-1,0 0 0,0 1 0,1-1 0,-1 1 0,1-1 0,-1 1 0,1-1 0,0 0 0,0 0 0,0 1 0,0-1 0,0 0 0,2 3 0,0-2-2,0 0 1,0 0-1,1 0 1,-1-1-1,1 1 1,-1-1-1,1 0 1,0 0-1,-1 0 1,7 2-1,7 1 25,-1-1 0,1-1 1,1 0-1,21 0 0,10-2 32,1-1 1,79-12-1,95-30 75,-178 33-133,240-59 133,-83 18-790,-137 34-357,-23 5-2795,-28 7 1483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4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8 378 1368,'0'0'119,"0"0"1,-1 0-1,1 0 0,0 0 1,0 0-1,-1 1 0,1-1 1,0 0-1,0 0 0,0 0 1,-1 0-1,1 0 0,0 0 1,0 0-1,-1-1 0,1 1 0,0 0 1,0 0-1,-1 0 0,1 0 1,0 0-1,0 0 0,0 0 1,-1 0-1,1-1 0,0 1 1,0 0-1,0 0 0,0 0 1,-1 0-1,1-1 0,0 1 0,0 0 1,0 0-1,0 0 0,0-1 1,0 1-1,0 0 0,-1 0 1,9-8 725,18-9-1058,-9 9 374,0 1 1,1 1-1,35-9 1,-13 5 1,128-39 278,78-21 5,-67 22-196,133-32 52,-208 58-137,110-9 1,-116 27-15,-85 4-105,1 1-1,0 1 1,0 0 0,-1 1-1,14 4 1,-22-5-12,0 0 0,0 1 0,-1-1 0,1 1 0,-1 0 0,0 0 1,0 1-1,0-1 0,0 1 0,0 0 0,-1 0 0,0 0 0,0 1 0,0-1 0,0 1 0,-1-1 0,0 1 0,0 0 1,0 0-1,0 0 0,1 6 0,1 11 63,0 0 0,-2 0 1,0 36-1,-2-45-67,0 23-182,-2 0 0,-2 0 0,-1 0 0,-16 60 0,9-71-4483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42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0 1200,'-29'9'937,"-1"2"-1,-52 26 1,71-32-724,1 1 0,0 1 0,1 0 0,-1 0 1,1 1-1,0 0 0,1 0 0,0 1 0,0 0 0,-9 16 1,16-23-176,0 0 1,0 0-1,0 0 0,0 0 1,0 0-1,0 0 1,1 0-1,-1 0 1,1 1-1,0-1 1,-1 0-1,1 0 1,0 0-1,0 0 1,1 1-1,-1-1 1,0 0-1,1 0 1,-1 0-1,1 0 1,0 0-1,0 0 0,-1 0 1,1 0-1,1 0 1,-1 0-1,0 0 1,0 0-1,1-1 1,2 3-1,1 1 8,0-1 0,0 0 0,0-1 0,1 1 0,0-1 0,0 0 0,-1-1 0,2 0 0,7 3 0,10 1 34,1-1-1,0-1 0,50 2 0,90-13 107,-153 6-173,536-68 347,-220 2-192,-75 22-80,47-8 22,-285 51-462,26-8-1,-21 1-3499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2:08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37 836,'0'0'7667,"3"4"-7395,7 10 79,0 1-1,-2 0 1,11 26-1,8 13 191,-22-45-422,11 21 1065,28 37 0,-43-66-1118,-1 0 0,1-1 0,-1 1 1,1-1-1,-1 1 0,1-1 1,-1 1-1,1-1 0,-1 0 0,1 1 1,-1-1-1,1 0 0,0 1 1,-1-1-1,1 0 0,0 0 1,-1 0-1,1 1 0,0-1 0,-1 0 1,1 0-1,0 0 0,-1 0 1,1 0-1,0 0 0,0 0 0,-1 0 1,1-1-1,0 1 0,-1 0 1,1 0-1,-1-1 0,2 1 1,12-12 450,-14 12-492,4-5 87,-1 0 1,0 0-1,0 0 1,0-1 0,0 1-1,-1-1 1,3-9-1,8-42 405,-12 49-453,7-52-68,1-4-1900,2 25-2593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2:0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 1220,'0'0'2707,"0"3"-1946,0 58 2430,-1 41 163,0-84 2403,0-27-5527,-1-16 196,1-1 0,3-37 0,-2 60-357,2 1-7,-2 1-60,0 1 0,0 0-1,0 0 1,0-1-1,0 1 1,0 0-1,0 0 1,1 0 0,-1-1-1,0 1 1,0 0-1,0 0 1,0 0-1,0 0 1,0-1 0,0 1-1,1 0 1,-1 0-1,0 0 1,0 0-1,0 0 1,0-1 0,1 1-1,-1 0 1,0 0-1,0 0 1,0 0 0,1 0-1,-1 0 1,0 0-1,0 0 1,0 0-1,1 0 1,-1 0 0,0 0-1,0 0 1,1 0-1,-1 0 1,0 0-1,0 0 1,0 0 0,1 0-1,-1 0 1,0 0-1,0 0 1,0 0 0,1 0-1,-1 0 1,0 1-1,0-1 1,0 0-1,0 0 1,1 0 0,-1 0-1,0 1 1,8 3-165,-1 1 1,1 0 0,-1 0 0,8 9-1,-2 2-615,-11-14 606,-2-2 147,0 0 0,0 1-1,0-1 1,1 0 0,-1 1 0,0-1-1,0 0 1,0 1 0,1-1 0,-1 0-1,0 0 1,0 1 0,1-1-1,-1 0 1,0 0 0,0 1 0,1-1-1,-1 0 1,0 0 0,1 0 0,-1 1-1,0-1 1,1 0 0,-1 0 0,0 0-1,1 0 1,-1 0 0,1 0-1,-1 0 1,0 0 0,1 0 0,-1 0-1,0 0 1,1 0 0,-1 0 0,1 0-1,-1 0 1,0 0 0,1-1-1,7-3 9,-1-1-1,0 0 1,0 0 0,0-1-1,0 0 1,-1 0-1,0-1 1,9-12-1,-11 13 68,1 0 0,0 0 0,0 0-1,0 1 1,1 0 0,9-7 0,-14 11-15,9 1 4,-7 0-32,0-1-1,0 1 0,0 0 0,0 0 1,-1 0-1,1 1 0,0-1 0,0 1 1,0 0-1,0 0 0,-1-1 0,1 2 1,3 1-1,2 2-145,-1 1 1,13 12-1,-17-15-313,0 0-1,-1 1 1,1-1 0,0 1-1,-1-1 1,0 1 0,0 0-1,0 0 1,1 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4:5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158 232 1732,'-4'-5'1154,"-3"-3"353,1 0 1,0-1-1,0 1 1,-7-16-1,12 21-1352,0-1 1,0 1-1,0-1 1,0 0-1,1 1 1,-1-1-1,1 0 0,0 1 1,0-1-1,0 0 1,1 0-1,-1 1 1,1-1-1,0 1 0,0-1 1,3-5-1,-1 3-21,0 0 0,0 0 0,1 0 0,0 0 1,0 1-1,1-1 0,-1 1 0,1 0 0,0 1 0,1-1 0,-1 1 0,12-7 0,-9 7-46,0 0-1,0 0 0,1 1 1,-1 0-1,0 1 1,1-1-1,0 2 1,0-1-1,15 0 1,-19 2-62,-1 1 1,0-1-1,0 0 1,0 1 0,-1 0-1,1 0 1,0 0-1,0 0 1,0 1-1,-1 0 1,1 0 0,-1 0-1,1 0 1,-1 0-1,0 0 1,1 1-1,-2 0 1,1-1 0,0 1-1,0 1 1,-1-1-1,1 0 1,-1 0-1,0 1 1,0-1 0,-1 1-1,1 0 1,-1 0-1,1-1 1,0 6-1,0 3 9,0 0-1,0 0 0,-1 1 0,0-1 1,-1 0-1,-1 0 0,0 1 0,-1-1 1,-3 14-1,-5 8 13,-1-1 1,-2 0 0,-2-1-1,0 0 1,-25 34-1,-110 142 149,28-59 262,122-149-427,0 0 0,-1 0 0,1 1 0,0-1 0,0 0 0,0 0 0,-1 0 0,1 0 0,0 1 0,0-1 0,0 0 0,0 0 1,0 0-1,0 1 0,-1-1 0,1 0 0,0 0 0,0 1 0,0-1 0,0 0 0,0 0 0,0 1 0,0-1 0,0 0 0,0 0 0,0 1 1,0-1-1,0 0 0,0 0 0,0 1 0,1-1 0,-1 0 0,9 1 260,19-10-440,-21 6 268,98-34 92,66-21 168,-138 49-766,0 2 0,1 1 0,42-2 0,-55 7-507,10-1-522,-6 2-5574,-7 0 2910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2:09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2008,'3'-13'4005,"0"2"-3165,-3 9-56,1 0-56,7-21 1918,-8 21-2057,12-18 1394,-8 14-1805,-1 1 1,1-1 0,0 1 0,1 0-1,0 1 1,-1-1 0,1 1 0,1 0 0,-1 0-1,0 1 1,1-1 0,0 1 0,0 0-1,7-2 1,-12 5-166,0-1 1,0 1-1,0-1 0,0 1 1,0 0-1,0 0 0,0 0 1,0 0-1,1-1 0,-1 1 1,0 0-1,0 1 0,1-1 1,1 0 18,1 0 61,-4 1-87,0-1 0,1 0 1,-1 0-1,0 1 1,1-1-1,-1 0 0,1 0 1,-1 1-1,1-1 1,-1 0-1,0 0 1,1 0-1,-1 0 0,1 0 1,-1 0-1,1 0 1,-1 0-1,1 0 0,0 0 1,-1 0-4,1 0 0,-1 0 0,1 0-1,-1 0 1,1 0 0,-1 0 0,1 0 0,-1 0 0,1 0 0,-1 1 0,0-1-1,1 0 1,-1 0 0,1 0 0,-1 1 0,1-1 0,-1 0 0,0 0 0,1 1-1,-1-1 1,0 0 0,1 1 0,-1-1 0,0 0 0,1 1 0,-1-1 0,0 1-1,0-1 1,1 1 0,1 3 12,-1 0-1,1 0 0,-1 0 1,0 1-1,0-1 1,0 0-1,-1 1 1,1-1-1,-1 0 1,0 1-1,-1-1 0,1 0 1,-1 1-1,1-1 1,-1 0-1,-1 0 1,-2 8-1,-3 7 31,-2-1-1,-17 28 1,15-27-18,-21 32-118,37-51-77,4-2-47,0-1 0,1 1-1,-1-2 1,-1 1-1,1-1 1,16-10 0,7-2-2708,34-11 0,-48 20 765,9-5-1239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48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 1864,'-13'-11'10489,"13"12"-10375,-3 12 1220,2 21-1094,44 238 3111,-34-225-2952,25 107 756,-17-84-858,-9-44-645,0 5-503,-7-29 173,-1 2-208,4 10-379,-3-11-1101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49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1104,'0'0'2951,"1"7"-2109,37 224 3369,-27-182-2840,2 0 0,35 80 0,-47-127-919,-1-1-420,0-1 0,0 0-1,0 0 1,0 1 0,0-1-1,0 0 1,0 0-1,0 1 1,0-1 0,0 0-1,0 0 1,1 1 0,-1-1-1,0 0 1,0 0 0,0 0-1,0 1 1,1-1 0,-1 0-1,0 0 1,0 0 0,1 1-1,-1-1 1,0 0 0,0 0-1,0 0 1,1 0-1,-1 0 1,0 0 0,0 0-1,1 0 1,-1 0 0,1 0-1,7-4 1000,4-9-519,-7 3-262,1-15-488,-1-1 0,-2 0 0,0-1 0,-1 1 0,-2-1-1,-4-38 1,-2 15-7254,5 46 4129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4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14 194 1504,'1'31'2469,"0"0"0,8 36 0,-11-87 4092,-15-97-5247,14 97-976,1 1 0,1-1 1,2-30-1,0 48-309,0 0-1,-1 0 1,1 1 0,0-1 0,0 0-1,0 1 1,1-1 0,-1 1 0,0-1-1,1 1 1,2-3 0,-2 2 0,-1 2-19,1-1 0,-1 0 0,0 1 0,1-1-1,-1 1 1,1-1 0,-1 1 0,1 0 0,-1 0 0,1-1 0,-1 1 0,1 0 0,-1 0-1,1 1 1,1-1 0,24 5 99,-23-4-104,4 1 13,0 0 1,-1 1-1,1 0 1,0 0-1,6 5 0,5 1 66,-17-8-53,-1 0-16,0-1 0,0 1-1,-1-1 1,1 1-1,0-1 1,0 0 0,0 1-1,0-1 1,0 0-1,0 0 1,0 1-1,0-1 1,0 0 0,1 0-1,0 0 1,3-4 5,0 1 1,0-1-1,-1 0 0,1-1 1,-1 1-1,0-1 1,0 1-1,4-8 1,-4 5-5,1 1 0,0 0 0,1 0 1,11-10-1,-12 14-6,16 0 14,-15 4-23,2 2-2,-2-1-69,0 0 0,-1 1 0,1 0-1,0 0 1,-1 0 0,0 1 0,0 0 0,-1 0 0,1 0-1,3 6 1,6 11-2499,16 29-1,-25-40 820,8 3-5748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49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6 1252,'2'-6'9366,"-18"23"-7925,8-8-1381,1 1-1,0-1 1,-9 19 0,14-23 2,0-1 0,0 1 0,1 0 0,0-1 0,0 1 0,0 0 0,0 0 0,1 0 0,0 0 0,0 0 0,0 0 0,1 0 0,0 0 0,-1 0 0,5 9 0,-2-7 6,1 1 0,0-1 1,0 0-1,1 0 0,0 0 1,0-1-1,1 1 0,9 7 1,-4-4-4,-4-4-4,-1 0 0,1 1 0,-1-1 0,-1 1 1,1 0-1,5 10 0,-11-16-55,1 0-1,-1 0 1,0 1-1,1-1 1,-1 0 0,0 1-1,0-1 1,0 0-1,0 0 1,0 1 0,0-1-1,0 0 1,0 1-1,-1-1 1,1 0 0,0 0-1,-1 1 1,1-1-1,-1 0 1,1 0 0,-2 2-1,0 0-41,0 0 0,-1-1-1,1 1 1,0 0-1,-1-1 1,-4 4 0,-1-1-262,1-1 1,-1 0 0,0 0 0,0-1 0,0 0 0,0 0-1,-14 2 1,10-3-1287,-1 0 0,-15 0 0,-1-2-1657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5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175 127 1032,'-5'-4'729,"0"1"0,1-2 0,0 1 0,0-1 0,0 1 0,1-1 0,0 0 0,0 0 0,-3-7 0,5 9-570,1 0-1,0 0 1,-1 0-1,1 0 1,1 0-1,-1 0 1,0 0-1,1 0 1,-1 0 0,1 0-1,0 0 1,0 1-1,0-1 1,2-3-1,-1 3-61,0 1 0,1 0-1,-1 0 1,0 0-1,1 0 1,-1 0-1,1 0 1,-1 1 0,1-1-1,0 1 1,0-1-1,0 1 1,-1 0 0,1 1-1,0-1 1,4 0-1,-5 1-68,0 0-1,-1 0 0,1 0 1,-1 0-1,1 1 0,-1-1 0,1 0 1,-1 1-1,1 0 0,-1-1 0,0 1 1,1 0-1,-1-1 0,0 1 0,1 0 1,-1 0-1,0 0 0,0 0 0,0 1 1,0-1-1,1 1 0,0 1 4,0 0 1,0 0-1,0 0 0,0 0 0,-1 0 0,1 0 0,-1 0 0,1 5 1,-1-1 0,0 0 1,0 0-1,-1 0 1,0 0-1,-1 0 1,1 0-1,-2 0 1,-1 10 0,-4 5 32,-11 26 0,8-25-18,-5 12 6,-2-1 0,-1-1 0,-1-1-1,-32 39 1,47-65-35,0-1-1,-1 0 1,0 0-1,0 0 1,0-1-1,-1 1 1,-8 4-1,-3-7 113,15-6-104,-7-11 1,8 8 2,2 0 21,1 0 0,0 0 1,1 0-1,-1 0 0,1 1 0,7-11 1,-8 13-32,0 2 0,1-1 1,0 0-1,-1 0 1,1 1-1,0-1 0,0 1 1,0 0-1,1 0 0,-1 0 1,0 0-1,1 1 1,0-1-1,-1 1 0,1 0 1,3-1-1,0 1-14,0 0 1,0 0-1,0 1 0,0 0 0,0 0 0,0 1 1,0 0-1,14 3 0,-2 3-336,33 14 0,-30-11-3391,30 10 0,-33-15 583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51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1 944,'0'0'7022,"2"7"-6608,23 96 2618,-25-101-2828,1 3 29,0 1 0,0-1 0,0 1 1,1-1-1,-1 0 0,4 6 0,2 9 414,-7-18-448,0-1-112,0 0 0,0 0 0,0-1 0,1 1 0,-1 0 0,0 0 0,0 0 0,1 0 0,-1 0 0,0 0 0,1-1 0,-1 1 0,0 0 0,1 0 0,0-1 0,-1 1 0,1 0 0,-1-1 0,1 1 0,0 0 0,-1-1 0,1 1 0,1 0 0,-1-2 33,-1 1 0,1-1 1,0 1-1,-1-1 0,1 1 0,0-1 1,-1 0-1,1 1 0,-1-1 0,1 0 1,-1 0-1,0 0 0,1 1 0,-1-1 1,0 0-1,1 0 0,-1 0 0,0-1 1,4-12 517,4-28 1,3-16-375,-10 57-307,-1-1 0,1 1 0,-1 0 0,1-1-1,0 1 1,-1 0 0,1 0 0,0-1 0,0 1 0,0 0 0,0 0 0,0 0 0,0 0 0,0 0 0,1 0 0,-1 1 0,0-1 0,0 0-1,1 1 1,-1-1 0,0 0 0,1 1 0,-1 0 0,1-1 0,-1 1 0,1 0 0,-1 0 0,1 0 0,-1 0 0,0 0 0,1 0 0,1 0-1,4 1-481,-1 0-1,0 0 0,0 0 0,1 1 0,10 5 0,51 22-7706,-53-25 4961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51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134 288 1156,'0'-2'224,"0"0"0,0 0 0,-1 0 0,1 1 0,0-1 0,-1 0 0,1 0 0,-1 0 0,1 1 0,-1-1 0,0 0 0,0 1 0,0-1 0,0 1 0,0-1 0,0 1 0,-1-1 0,1 1 0,0 0 0,-1-1 0,1 1 0,-1 0 0,1 0 0,-1 0 0,-2-1 0,3 2 542,-3 2-448,0 0-229,-1 1 0,1 0 0,0 0 0,1 0 0,-1 0 1,0 1-1,1-1 0,0 1 0,0 0 0,0 0 0,0 0 0,0 1 0,1-1 0,-2 6 0,2-4-18,0 0-1,0 0 1,0 1-1,1-1 0,0 1 1,1-1-1,-1 0 1,1 1-1,1-1 1,-1 1-1,1-1 1,0 1-1,1-1 1,3 11-1,-5-16-62,0-1-1,0 1 1,1 0-1,-1-1 1,1 1 0,-1-1-1,0 1 1,1 0-1,-1-1 1,1 1 0,-1-1-1,1 1 1,-1-1-1,1 0 1,0 1 0,-1-1-1,1 0 1,-1 1-1,1-1 1,0 0 0,-1 0-1,1 1 1,0-1-1,-1 0 1,1 0 0,0 0-1,0 0 1,-1 0-1,2 0 1,0 0 61,-2-1-64,0 0-1,1 0 0,-1 0 0,0 0 0,1 0 1,-1 0-1,1 0 0,0 0 0,-1 0 0,1 0 1,0 0-1,1-1 0,1-2 5,-2-2-3,1 0 0,-1 0 1,0 0-1,0 0 0,-1 0 0,1 0 0,-1-1 0,-1 1 0,1 0 0,-4-12 0,2 3-1,-7-46 488,-3 0-1,-35-106 0,37 146-45,9 19 70,2 9-457,3 13-131,0 1 1,2-1 0,1 0-1,11 25 1,-12-33-664,0 0 0,1-1-1,0 1 1,0-1 0,1-1 0,1 1 0,0-2-1,15 15 1,-4-12-2153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52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1648,'0'0'3598,"2"6"-3061,71 170 1467,-51-126-1474,36 57 0,5 13 160,-55-105-258,1 0 1,0-1 0,1 1-1,22 24 1,-31-39-363,-1 0 1,0 1 0,0-1-1,0 0 1,0 1-1,0-1 1,1 0-1,-1 0 1,0 1 0,0-1-1,0 0 1,1 0-1,-1 1 1,0-1 0,0 0-1,1 0 1,-1 0-1,0 1 1,1-1 0,-1 0-1,0 0 1,1 0-1,-1 0 1,0 0 0,1 0-1,-1 0 1,0 0-1,1 0 1,-1 0 0,0 0-1,1 0 1,-1 0-1,0 0 1,1 0 0,-1 0-1,0 0 1,1 0-1,-1 0 1,0 0-1,1-1 1,-1 1 0,0 0-1,0 0 1,1 0-1,-1 0 1,0-1 0,0 1-1,1 0 1,-1-1-1,2-3 15,0-1 0,0 1 0,0-1 1,-1 0-1,0 0 0,0 0 0,0 0 0,0 0 0,-1 1 0,0-1 0,0 0 0,-1-9 0,-37-257 738,36 257-1310,0 1 0,1 0 0,1-1 1,2-22-1,-1 27-735,0 1 1,1 0-1,0 0 0,0 0 1,5-9-1,-1 6-2148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52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0 247 1632,'1'4'907,"9"70"2653,8 16-1425,-6-38-461,-2-6 2973,-10-48-4643,-12-42 1032,-10-80 0,22 117-966,-1-1 82,0 0 0,1-1 0,1 1 0,1-14 0,-1 19-128,0 0-1,-1 1 1,1-1 0,1 1-1,-1-1 1,0 1 0,1-1-1,-1 1 1,1 0 0,0-1-1,0 1 1,0 0 0,0 0-1,0 0 1,0 1 0,0-1-1,4-2 1,1 1-3,0 0 0,-1 0 0,1 0-1,0 1 1,0 0 0,1 1 0,-1-1 0,0 1 0,0 1 0,1-1-1,-1 1 1,0 1 0,1-1 0,-1 1 0,0 1 0,0-1 0,1 1-1,-1 0 1,11 6 0,0 0-3,0 1 1,-1 1-1,0 1 0,-1 0 1,0 1-1,15 15 0,-24-21 3,-1 1 1,0-1-1,-1 1 0,8 12 0,-12-17-6,1 2-8,-2-4-1,0 0 0,0 0 0,0 0 1,0 0-1,0 0 0,0 0 0,0 0 1,0 0-1,0 0 0,0 0 0,0 0 0,0 0 1,0 0-1,0 0 0,-1 0 0,1 0 1,0 0-1,0 0 0,0 0 0,0 0 1,0 0-1,0 0 0,0 0 0,0 0 1,0 0-1,0 0 0,0 0 0,0 0 1,-1 0-1,1 0 0,0 0 0,0 0 1,0 0-1,0 0 0,0 0 0,0 0 0,0 0 1,0 0-1,0 0 0,0 0 0,0 1 1,0-1-1,0 0 0,0 0 0,-10-10 57,1 0-1,0 0 1,1-1 0,0 0-1,0 0 1,2-1-1,-1 0 1,1 0-1,1-1 1,-7-23-1,10 25-16,-1 1 0,2-1 0,-1 0-1,1 1 1,1-1 0,1-16 0,0 20-28,0 1 0,0-1 1,1 1-1,0-1 0,0 1 0,0 0 1,1 0-1,0 0 0,0 0 0,0 1 1,6-8-1,-5 8-12,1 1 1,-1-1-1,1 1 1,0 0-1,0 0 1,0 0-1,0 1 1,1 0-1,0 0 1,-1 0-1,1 1 1,0 0-1,0 0 1,0 0-1,1 1 1,-1 0-1,0 0 0,0 1 1,1-1-1,-1 1 1,0 1-1,1-1 1,-1 1-1,7 2 1,-5-1-124,-1 1 0,0 0 1,0 1-1,-1-1 0,1 1 0,-1 0 1,1 1-1,-1 0 0,-1 0 0,1 0 1,-1 1-1,0-1 0,0 1 0,0 1 1,-1-1-1,5 10 0,-5-8-824,-1 1 1,0-1-1,0 0 0,-1 1 0,0-1 1,-1 1-1,0-1 0,0 1 0,-1 9 0,-2 3-3152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4:5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1 309 904,'0'-3'1523,"0"-12"1334,0 15-2775,0 0 0,0 0 0,0 0-1,0 0 1,0-1 0,0 1-1,0 0 1,0 0 0,0 0 0,0 0-1,0 0 1,1 0 0,-1-1 0,0 1-1,0 0 1,0 0 0,0 0-1,0 0 1,0 0 0,0 0 0,0 0-1,0 0 1,1-1 0,-1 1 0,0 0-1,0 0 1,0 0 0,0 0-1,0 0 1,0 0 0,1 0 0,-1 0-1,0 0 1,0 0 0,0 0 0,0 0-1,0 0 1,0 0 0,1 0-1,-1 0 1,15 14 4053,-8-5-5029,16 19 1899,39 61 0,-12-16-261,119 136 899,-163-203-1327,1 0-1,0 0 1,14 10-1,-19-15-18,1-5-13,3-9-99,0 1 0,0-2-1,-1 1 1,-1 0-1,-1-1 1,4-20-1,-2-6 305,1-45-1,-5 51-291,1-144 822,-4 137-937,-2 0-1,-10-52 1,-7 14-1643,11 42-4150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1:5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1377 202 1232,'0'0'438,"-2"-2"-20,-3-6-138,0 0 0,0 1 0,-1-1 0,-1 1 0,1 1 0,-1-1 0,0 1 0,-1 0 0,1 1 0,-1 0 0,-9-5 0,-10-3-72,-1 1 0,-34-9-1,24 9-103,-1 1 1,-1 3-1,0 1 0,0 2 1,0 1-1,0 3 0,-1 1 0,1 2 1,-52 9-1,48-2-57,0 2 1,-72 29-1,-77 47 52,193-87-99,-29 14 27,2 1 1,0 1 0,1 1-1,1 2 1,-33 30 0,44-36 11,1 1 0,1 1 0,0 0 0,1 0-1,0 1 1,1 1 0,1 0 0,1 0 0,0 1 0,-4 18 0,8-22-4,2 0 0,0 0-1,0 0 1,1 0-1,1 0 1,1 0-1,2 19 1,2-5 42,1-1 0,15 45 0,-13-53-49,0 0 0,2-1 0,0 0-1,0-1 1,2 0 0,0-1 0,1 0 0,1-1 0,16 15 0,-1-6 15,1 0 0,0-2 0,68 35 0,-52-32-19,2-3-1,0-1 1,2-3 0,0-2-1,1-2 1,0-2 0,73 7 0,86-17 22,-145-7-32,77-16 0,307-75 19,-432 91-33,211-65 20,-123 31-29,60-26 15,-115 42 11,144-72-32,-151 71 135,-1-1-1,54-44 0,-87 61-17,0-1 1,0 0-1,-1 0 0,0 0 0,0-1 0,-1-1 0,-1 1 0,1-1 1,-2 0-1,0 0 0,8-24 0,-11 26 0,0-1 0,0 1 0,-1-1 0,0 1 0,0-1 0,-1 1-1,-1-1 1,0 1 0,0-1 0,-1 1 0,0-1 0,0 1 0,-1 0 0,0 0 0,-1 0 0,-5-9-1,-3-3 50,-1 2 0,-1-1 0,-1 2 0,0 0-1,-1 1 1,-22-18 0,12 15-37,0 1-1,0 1 1,-2 1-1,-30-13 1,5 8-26,-2 1 0,-1 3 0,0 3 0,-98-14 0,63 18 15,-167 2 0,-90 38-221,285-18-218,2 2 1,-75 26-1,-107 60-6451,197-77 3661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2:2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1116,'0'0'3836,"1"6"-3071,10 34 581,29 72 0,31 43 218,-54-122-1281,-3-3 379,28 44 1,-42-74-654,5 8 1113,1-1 0,10 12 0,-13-22-733,1-2-296,-1 0 1,0 0-1,0 0 0,0 0 1,-1-1-1,1 1 1,-1-1-1,-1 0 0,1 1 1,-1-1-1,1-8 0,1-16 283,0-29-1,-3 47-307,-1-78-559,-1 61-2306,-1-1-3692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2:21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1252,'28'151'8881,"-28"-149"-8578,0 1 28,0 7 343,-3-17 772,-4-20 238,6 25-2140,-4-20 805,5 7-6,-3-20 294,3 32-471,0 0-37,0 0-64,0-1 1,0 1 0,0 0 0,1 0-1,-1-1 1,3-4 0,-2 5 137,2 3-171,10 0-10,-10 0-10,1 2-187,12 6 45,-12-6-23,13 6-442,-15-8 559,0 1 0,1-1 0,-1 1 1,1-1-1,-1 0 0,1 0 0,-1 0 0,0-1 1,1 1-1,-1 0 0,0-1 0,1 0 0,-1 1 1,0-1-1,1 0 0,-1 0 0,0 0 0,3-3 1,19-13-135,-19 14 18,-1-1-1,0 1 1,1 0 0,0 0-1,0 0 1,0 1 0,0 0-1,0 0 1,0 0 0,1 0-1,8-1 1,5 3-784,2 1-4360,-5 1 2371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2:22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1 266 1728,'1'-5'257,"1"-12"660,1 0 0,1 0 0,0 1 1,1-1-1,1 1 0,9-17 0,-7 18-307,1 0 0,0 1 1,23-25-1,-28 35-456,-1 0 0,1 0 0,0 0 1,1 1-1,-1 0 0,1 0 0,-1 0 1,1 0-1,0 1 0,0 0 0,0 0 1,0 0-1,1 0 0,-1 1 0,0 0 1,9-1-1,-11 2-111,-1 1 1,0-1 0,0 1-1,0-1 1,0 1-1,0 0 1,0-1 0,0 1-1,0 0 1,0 0-1,0 0 1,0 1-1,-1-1 1,1 0 0,-1 1-1,1-1 1,-1 1-1,1 0 1,-1-1-1,0 1 1,1 0 0,-1 0-1,1 2 1,1 2 28,0 1 1,0 0 0,-1 0-1,0 0 1,2 11-1,-1 6 29,-1 1 0,-2-1 0,0 1-1,-1-1 1,-7 35 0,-34 123 352,34-150-359,3 3 32,5-35-124,0 0 0,0 1-1,0-1 1,0 0 0,0 1-1,0-1 1,0 0-1,1 1 1,-1-1 0,0 0-1,0 1 1,0-1-1,0 0 1,0 1 0,1-1-1,-1 0 1,0 0-1,0 1 1,0-1 0,1 0-1,-1 0 1,0 0-1,0 1 1,1-1 0,-1 0-1,0 0 1,1 0 0,-1 0-1,0 1 1,1-1-1,-1 0 1,0 0 0,1 0-1,15-2 9,13-9-46,25-18-1278,-2-2 0,89-69 0,-109 75-3862,-18 14 1934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2:23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1285 1972,'-48'17'6778,"48"-18"-6710,-1 0 1,0 0-1,0 0 0,0 0 1,0 0-1,0 0 1,0 0-1,0 1 0,-2-2 1,3 1-63,-1 1 0,1 0 0,0 0 0,0 0 0,0 0 0,0 0 0,0 0 0,0 0 0,-1-1 0,1 1 0,0 0 1,0 0-1,0 0 0,0 0 0,0-1 0,0 1 0,0 0 0,0 0 0,0 0 0,0 0 0,0 0 0,0-1 1,0 1-1,0 0 0,0 0 0,0 0 0,0 0 0,0-1 0,0 1 0,0 0 0,0 0 0,0 0 0,0 0 0,0-1 1,0 1-1,0 0 0,1 0 0,-1 0 0,0 0 0,0 0 0,0-1 0,0 1 0,0 0 0,0 0 0,1 0 0,-1 0 1,103-160 1061,-34 57-807,-48 71-199,168-285 403,-15-54 19,-170 362-457,50-142 701,-13 32 409,-41 118-1073,1-2-5,2-5 4,-2 6 20,-1 1-78,0 1 1,0-1-1,0 1 1,1-1 0,-1 1-1,0-1 1,0 1-1,1-1 1,-1 1-1,1 0 1,-1-1 0,0 1-1,1 0 1,-1-1-1,1 1 1,-1 0-1,1-1 1,-1 1 0,1 0-1,-1 0 1,2-1-1,4 2 6,-1-1 0,1 1 0,0 0 1,0 1-1,0 0 0,-1 0 0,11 5 0,42 26 59,-30-16-19,223 139 164,-205-126-182,414 276 235,-52-9-140,-383-276-283,-2 1 0,0 2 0,21 28 0,-34-37-489,1 0 1,10 24-1,-15-27-779,-1 1 0,0 1 1,5 23-1,-7-16-1728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2:24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54 102 1744,'-2'-2'955,"-9"-15"1820,1-1 1,-10-23-1,19 38-2043,0 0-29,-7-15 2591,8 21-2394,8 26-118,7 26-253,13 87 1,-6 56 254,-17-146-599,-2-15-30,-2-15 114,1-1-1,5 23 1,-6-42-85,-1-1-155,0-1 1,1 1 0,-1-1-1,0 1 1,1-1 0,-1 1 0,1-1-1,-1 0 1,0 1 0,1-1-1,-1 1 1,1-1 0,-1 0 0,1 1-1,0-1 1,-1 0 0,1 0-1,-1 1 1,1-1 0,-1 0 0,1 0-1,0 0 1,5-1 14,0-1 0,-1 0 1,0-1-1,1 1 0,-1-1 0,0 0 1,0 0-1,0-1 0,-1 1 0,1-1 1,-1 0-1,5-6 0,10-12-1087,18-26 0,-31 40 292,6-11-1402,-5 6-5133,3-3 2819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2:2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14 1284,'-5'-13'9660,"22"187"-7890,-15-144-1542,16 106-255,-12-120-803,-1 0-712,-3-4-2723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2:24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20 255 1720,'-6'-11'3470,"3"2"-2747,2 6 611,0 1-702,-1-6 859,0 0-1,0 0 0,0-13 0,2 17-1189,5-9 230,3-3-49,0 1-1,1 0 1,1 0-1,0 1 1,1 0-1,0 0 1,24-20-1,-8 10 246,-25 22-650,0 1 14,-2 1-81,1 0 0,-1-1 1,1 1-1,-1 0 0,0-1 1,1 1-1,-1 0 0,1 0 0,-1-1 1,1 1-1,-1 0 0,1 0 1,-1 0-1,1-1 0,-1 1 1,1 0-1,0 0 0,-1 0 0,1 0 1,-1 0-1,1 0 0,-1 0 1,1 1-1,-1-1 0,1 0 1,-1 0-1,1 0 0,3 2-2,-3-2-6,1 0 1,-1 1-1,0-1 1,1 1-1,-1-1 1,0 1-1,1 0 0,-1-1 1,0 1-1,0 0 1,0 0-1,1 0 1,-1 0-1,0 0 0,0 0 1,-1 0-1,1 0 1,1 3-1,1 6 18,-1 0 0,-1 0 0,0 0 0,0 0-1,-2 14 1,-7 51 26,3-39-26,4-28-18,-2 10 8,2 0 0,0 0 1,2 21-1,0-33-13,-1-1 1,2 1 0,-1 0 0,1-1 0,0 1-1,0-1 1,0 1 0,1-1 0,0 0 0,0 0-1,0 0 1,0-1 0,7 8 0,10 6-31,38 28 1,-25-20-19,-30-24 37,-1 0 1,1 1 0,0 0-1,-1 0 1,1 0-1,3 5 1,-6-7 3,1 0 0,0 0 0,-1 1 0,1-1 0,-1 0 0,0 0 1,1 1-1,-1-1 0,0 0 0,0 1 0,0-1 0,0 0 0,0 1 0,0-1 0,0 1 0,0-1 1,0 0-1,-1 0 0,1 1 0,0-1 0,-1 0 0,1 1 0,-1-1 0,0 0 0,0 1 0,-8 10-115,0-1 0,0-1 0,-1 0 0,0 0 0,-1-1 0,0 0-1,-18 10 1,12-10-428,1 0 0,-1-1 0,-1 0-1,0-2 1,-26 7 0,42-12 152,-15 1-461,1-4-4994,-3-1 2157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2:2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473 312 904,'-8'-3'316,"0"-1"0,0 2 1,0-1-1,-1 1 0,1 0 0,-1 1 0,0 0 1,-9 0-1,10 1-170,0 1 0,0 0 0,0 0 1,-1 1-1,1 0 0,1 0 0,-1 1 0,-10 5 1,4-1 149,-1 1 0,-25 19 0,22-12-135,1 1 0,1 1 0,0 0 0,1 1 1,1 1-1,1 0 0,1 1 0,1 0 0,0 1 0,-10 30 0,5-6-11,2 1-1,2 1 1,2 0 0,-3 49-1,9-59-61,1 1-1,3 0 1,1 0-1,2 0 1,1 0-1,2-1 1,14 50-1,-14-69-55,0 0 0,2 0 0,-1-1 0,2 0 0,1 0 0,0-1 0,1 0 0,0-1 0,1 0 0,1-1 0,0 0 0,1-1 0,1-1 0,0 0 0,1-1 0,23 13 0,-24-16-13,1-1-1,0-1 0,1 0 1,-1-1-1,1-1 0,0 0 1,0-1-1,0-1 0,1-1 1,-1-1-1,1 0 0,-1-1 1,23-4-1,-1-4 9,-1-2 1,0-1-1,58-27 0,-52 17 28,0-2 0,-2-1 0,-1-3 0,-1-1 0,50-47-1,-66 52 39,-1-1-1,-1-1 0,-1-1 0,-1 0 0,-2-2 0,-1 0 0,-1-2 0,20-54 0,-23 43 80,-2-1 0,-2 0 0,-2-1 0,-2 0 0,0-64 0,-6 84 14,-1-1-1,-1 1 0,-10-41 0,-26-61 501,30 104-551,-1 0 0,-1 0 1,-1 2-1,-1-1 1,-1 2-1,0-1 1,-1 2-1,-2 0 1,1 1-1,-2 1 0,0 0 1,-1 2-1,-32-20 1,26 21-57,-2 1 0,0 1-1,0 1 1,-1 1 0,0 2 0,0 1 0,-1 1 0,-42-2 0,44 6-31,0 1 1,-1 1 0,1 1-1,0 1 1,1 2-1,-1 1 1,1 1 0,0 1-1,0 1 1,-26 14 0,29-10-23,1 1 1,0 1 0,1 1 0,1 1 0,1 1 0,0 0 0,1 2 0,1 0 0,1 1-1,0 0 1,-14 30 0,19-31-57,1 1-1,1 0 0,1 1 1,-9 37-1,9-22-72,-4 76-1,11-80 9,2-1 0,8 60 0,-4-54 9,3 18-60,3-1 1,2-1 0,3 0-1,1-1 1,3-1 0,3 0-1,37 63 1,-47-94 109,1 0 0,0-2 0,2 0 0,0 0 0,1-2 1,1 0-1,0-1 0,38 25 0,-42-32 27,0-2 0,0 1 0,0-2 0,1 0 1,0-1-1,0 0 0,1-1 0,-1-1 0,1 0 0,0-1 0,0-1 1,0 0-1,0-2 0,24-2 0,-15-2 5,0-1 0,-1-2 1,0 0-1,0-1 0,-1-2 0,0 0 0,0-2 1,35-26-1,-28 16 3,-1-1 1,-2-1 0,0-2-1,-2-1 1,26-37-1,-31 36 13,-1-1 0,-2-1 0,-2 0 0,0-1 0,-2-1 0,-2 0 0,8-39 0,-9 24 58,-3-1 0,-1 0 0,-3-1 0,-4-69 0,-3 79 14,-2 0 1,-2 1-1,-1 0 0,-2 0 0,-1 1 0,-33-66 0,36 85-38,-2 0-1,0 0 1,-1 1 0,-1 1-1,0 0 1,-2 0 0,0 2-1,0 0 1,-32-24-1,35 31-35,1 1 0,-1 0-1,-1 1 1,1 0-1,-1 1 1,0 0-1,0 1 1,0 0-1,-1 1 1,0 1 0,1 0-1,-1 1 1,0 0-1,0 1 1,0 1-1,-19 3 1,8 3-149,1 0-1,0 2 1,1 0 0,0 2 0,-26 15-1,31-15-199,2 0-1,-1 1 0,1 0 0,1 2 0,1-1 0,-15 18 1,18-17-1097,0 1 0,1 0 1,-16 32-1,7 0-1974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2:31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14 294 1252,'-13'5'4079,"20"-3"-3482,6 0-405,0 0 0,0-1 0,1 0 1,-1-1-1,0 0 0,25-4 0,88-22 562,-124 26-740,435-120 1507,10-5-339,-400 115-1158,1 1-1,68-3 1,-109 12-225,-1 0 0,1 0 0,0 0-1,-1 1 1,8 2 0,4 3-3981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4:5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46 417 1020,'-5'20'3727,"-6"35"0,3 56-576,7-73-2197,-6 11-177,4-37 720,1 1 0,0 14 0,-5-106-547,10 25-405,1 1 0,15-67 0,2 37 92,-21 82-627,0 0-1,0 0 1,0 0 0,0 0 0,0 0 0,1 0 0,-1 1 0,0-1 0,1 0 0,-1 0 0,1 0 0,-1 0-1,1 1 1,-1-1 0,1 0 0,-1 1 0,1-1 0,0 0 0,-1 1 0,1-1 0,0 1 0,0-1 0,-1 1-1,2-2 1,-1 2-1,0 1-1,0-1 1,0 0-1,0 0 0,0 0 1,0 1-1,0-1 1,0 0-1,0 1 0,0-1 1,0 1-1,0-1 0,-1 1 1,1-1-1,0 1 1,0-1-1,-1 1 0,2 1 1,3 3 12,-1 0 0,1 1 0,-1 0 0,6 12 0,19 58-231,-5-12-554,-12-30 190,-11-31 476,0-9-226,-1 0 318,1 0 1,0 0 0,0 0 0,3-5 0,3-17 37,3-20 94,29-132 688,-26 134-41,33-82 0,-21 80-227,-22 44-480,0 0 0,0 0 0,0 1 0,0-1 0,1 1 0,0-1 0,-1 1 0,6-3 0,-7 5-45,0 0 0,0 0 0,0 1-1,1-1 1,-1 1 0,0 0 0,0-1 0,0 1 0,0 0 0,0 0 0,1 1 0,-1-1 0,0 0 0,2 1 0,28 10 142,-24-6-134,0 0 0,-1 0 0,1 1-1,-1 0 1,0 0 0,-1 1 0,7 8-1,2 4 39,19 32 0,-22-29-49,0 0 0,-2 1 0,0 1 0,-2-1 0,10 45 0,-14-46-990,-1 1 1,0 30 0,-3-36-1711,-1 0 1,0 1 0,-7 23-1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2:31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57 333 1168,'-54'12'4797,"51"-12"-2632,13-3-1764,213-69 824,290-77-171,-384 106-947,123-32-2418,-248 74 2032,1 0 87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2:31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125 359 912,'-39'12'2710,"-43"6"0,81-18-2629,-1 1 1152,7-5-869,32-17 121,1 2 1,78-28-1,-74 32-350,286-105 728,-34 26-457,-171 58-660,-108 31 136,7-2-398,1 0 0,-1 2 1,36-4-1,-56 9-151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2:32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765 76 4216,'-372'146'-177,"147"-60"1229,154-63-318,45-15 241,-44 20 759,80-31-1524,213-80 457,312-115-69,-466 174-603,116-32-812,-183 55 720,0 1 1,1-1-1,0 1 1,-1 0-1,1-1 1,-1 1-1,1 0 1,4 1-1,-5 0-438,-7 4-561,-6 6 902,0 0-1,0-1 1,-1 0-1,-1-1 1,-15 9-1,-78 37-332,56-30 356,-467 223 83,373-182 986,109-46-407,34-20 35,14-3-417,217-84 225,-44 4-180,27-11-44,-166 74-163,44-16-807,-89 35 482</inkml:trace>
  <inkml:trace contextRef="#ctx0" brushRef="#br0" timeOffset="1">732 235 3788,'-347'136'-765,"123"-45"1266,194-80-335,13-5 60,0 0 1,-28 16 0,43-20 659,15-6-714,34-10 38,56-24 0,-18 1-25,-28 12-541,71-40 0,-81 34-1712,-29 17 783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2:3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200 118 1424,'-42'-9'6042,"36"7"-6269,-18-7 7684,18 6-7062,3 1 450,-21-14 90,22 14-818,0 2-86,-1-1 0,1 0 0,-1 0 0,1 0 0,-1 0 0,1 0 0,-1 0 0,1 0 0,0-1 0,0 1 0,-2-3 0,-23-13 279,-8 4 396,55 27-684,0 0 0,1-1 0,1-2 0,0 0 0,0-1 0,24 6 0,156 40 97,-160-46-104,139 32 122,-178-41 8,-12-4-124,-173-64 3,-6-19 124,104 46 134,22 9 290,60 31-394,7 4-143,234 146 152,-189-122-159,63 30 310,-173-98-287,-42-24-8,-36-19-72,135 82 19,9 4-77,77 47 63,163 71 0,-134-79 33,-79-30 22,-4-8 266,-23-3-211,-4-1 305,12-7-110,-11 5 505,-4 8-740,-10 31 3,-2 0 0,-33 68 0,21-50-27,-64 145 46,30-65-31,-24 60 34,69-164 79,112-328-120,-51 168-42,-34 96-27,0-1 0,21-34 1,-33 66 5,3-2-3,-4 3 31,0 1 0,0 0 0,1-1-1,-1 1 1,0 0 0,0 0 0,0-1 0,0 1 0,1 0 0,-1 0 0,0-1 0,0 1 0,0 0-1,1 0 1,-1 0 0,0-1 0,0 1 0,1 0 0,-1 0 0,0 0 0,0 0 0,1 0 0,-1-1-1,0 1 1,1 0 0,-1 0 0,0 0 0,1 0 0,-1 0 0,0 0 0,0 0 0,1 0 0,-1 0-1,0 0 1,1 0 0,-1 0 0,0 1 0,1-1 0,-1 0 0,0 0 0,0 0 0,1 0 0,-1 1-1,5 1-9,-4-1 6,1 0-1,-1-1 1,1 1 0,-1 0-1,1-1 1,-1 1-1,1-1 1,0 1 0,-1-1-1,4 0 1,-3 0 3,0 0 0,-1-1 1,1 1-1,0-1 0,-1 1 1,1-1-1,-1 1 0,1-1 1,-1 0-1,1 0 0,-1 0 0,1 0 1,-1 0-1,0 0 0,0-1 1,3-1-1,9-9-25,6-5 4,-17 16-4,-6 8-188,-55 83-1521,-83 101 0,87-119-1500,24-23-2416,13-16 1082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2:2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0 876,'0'0'1311,"3"7"-152,10 18 340,18 50 0,-19-43-262,26 52 1,16 2 426,-48-77-1254,2 0 0,-1 0-1,1 0 1,1-1 0,-1 0 0,16 11-1,-22-18-299,0 0 0,-1 0 1,1-1-1,0 1 0,0 0 0,0 0 0,0-1 0,-1 0 0,1 1 1,0-1-1,0 0 0,0 0 0,0 0 0,0 0 0,0 0 0,0 0 1,0 0-1,0-1 0,0 1 0,0-1 0,0 1 0,0-1 0,-1 0 0,1 0 1,0 0-1,0 0 0,-1 0 0,1 0 0,-1 0 0,1-1 0,-1 1 1,1-1-1,-1 1 0,2-3 0,2-3 47,-1 1 0,0-1 0,0 0 1,0 0-1,-1 0 0,0-1 0,2-8 0,0-5 38,-1 0 1,-1 0-1,0 0 0,-2-1 1,-1 1-1,0-1 0,-6-31 1,-3 3-1537,9 49 659,0-4-1219,-1-15 569,1 15-979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2:2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1552,'13'22'3433,"-12"-20"-2633,0 1-38,23 74 4097,-14-29 1744,-10-59-6525,1-30-12,-1 30 41,6 8-47,-6 3-57,0 0 1,1 0 0,-1-1-1,0 1 1,0 0-1,1 0 1,-1-1 0,0 1-1,1 0 1,-1 0 0,0 0-1,1-1 1,-1 1 0,0 0-1,1 0 1,-1 0-1,1 0 1,-1 0 0,0 0-1,1 0 1,-1 0 0,0 0-1,1 0 1,-1 0 0,1 0-1,-1 0 1,0 0-1,1 0 1,13 2 17,-10-2 65,-1 2-60,0-2-11,-2 1-3,0-1 1,1 0-1,-1 0 1,0 1-1,0-1 1,0 1-1,0-1 0,0 1 1,0-1-1,0 1 1,1 1-1,2-5 16,3-5-18,-1 0 1,1 0-1,-1 0 1,-1-1-1,0 0 1,7-17-1,16-26 9,9 1-19,-33 46-9,1 0 1,-1 1 0,1 0-1,0 0 1,0 0 0,1 0-1,7-4 1,-10 8 2,-1-1 0,1 1-1,0-1 1,0 1 0,-1 0 0,1 0-1,0 0 1,0 1 0,0-1 0,-1 1-1,1-1 1,3 2 0,-4-1-3,5 3-96,10 11-789,0 0 0,-2 1 0,0 0 0,0 2 1,21 34-1,-24-31-4690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2:21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1160,'5'-19'2708,"3"-27"4722,-3 53-6791,3 2-379,-1 1-1,0 1 1,-1-1-1,-1 1 0,7 16 1,18 71 839,-17-51-1330,28 64 1,-38-105-577,0 1-1,0-1 1,1-1 0,0 1-1,0 0 1,0-1 0,9 8-1,4 0-2701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2:33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42 1148,'-31'-17'5178,"-1"-2"-308,31 18-4140,-5-2 0,5 1-172,7 4 2880,113 41-2382,9 4-184,183 66-2262,-276-95-1203,-22-10-3913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2:34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75 1352,'-8'-12'1673,"0"0"-1,-1 1 0,0 1 1,-14-13-1,22 22-970,-4-1 148,5 2-815,0 0 0,0-1 0,0 1 0,0 0 1,-1 0-1,1-1 0,0 1 0,0 0 0,0 0 0,-1 0 0,1 0 0,0 0 0,0-1 0,-1 1 0,1 0 0,0 0 0,0 0 0,-1 0 0,1 0 0,0 0 1,-1 0-1,1 0 0,0 0 0,0 0 0,-1 0 0,1 0 0,0 0 0,0 0 0,-1 0 0,1 0 0,0 0 0,0 0 0,-1 0 0,1 0 0,0 1 0,0-1 1,-1 0-1,1 0 0,0 0 0,0 0 0,-1 1 0,1-1 0,0 0 0,0 0 0,0 0 0,0 1 0,-1-1 0,-4 10 201,0-1 0,0 1 0,1 0 0,-6 20 1,-8 49 387,9-39-360,-39 149 1340,47-176-1254,2-10-274,-1-1 1004,-1-10-954,1-25 9,2-1 0,11-62 0,-9 76-30,-1 0 1,2-34-1,-5 52-2,-2 10-74,-9 34-11,-28 95 49,23-86-26,-13 63 0,29-111-25,-1 0-4,43-126 101,3 11-31,17-52 131,-83 210 478,-24 53-627,13-13-707,4 1 0,-24 131 0,36-117-1406,8-37-2820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8:3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 1160,'-8'-1'1963,"-1"1"0,-17 1 0,23-1-531,1 0-1192,-24 1 2241,23-1-2053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4:5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60 1868,'-13'-8'1286,"0"0"1,-1 1-1,0 0 0,-1 1 1,1 1-1,-1 0 0,0 1 1,0 1-1,-30-3 0,41 5-666,-7 12 843,15-6-1065,14 14 69,34 27 0,-35-33-297,0 2 0,-1-1-1,-1 2 1,16 21-1,-28-33-144,-1 0-1,1 1 0,-1-1 1,0 0-1,-1 1 1,1-1-1,-1 1 0,0-1 1,0 1-1,0 0 0,-1-1 1,0 1-1,0 0 0,0 0 1,0-1-1,-1 1 1,0 0-1,0-1 0,0 1 1,0-1-1,-1 1 0,-3 6 1,0 0-49,-1 0 0,-1 0 0,0 0 0,-1-1 0,0 0 0,0-1 0,-13 11 0,4-5-240,-1-1 0,-1-1 0,-1 0 0,1-2 1,-38 16-1,-28 4-2279,0-9-3569,39-12 1879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9:1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47 892,'0'0'4501,"-3"-6"-4409,-8-14 14,9 15 177,-2 2 101,-4-6 190,8 9-566,0 0 1,0 0 0,1 0 0,-1 0-1,0 0 1,0 0 0,0 0 0,0 0-1,0 0 1,0 0 0,0 0 0,0 0-1,0 0 1,1 0 0,-1 0 0,0 0-1,0 0 1,0 0 0,0 0-1,0 0 1,0 0 0,0 0 0,0 0-1,0 0 1,0-1 0,0 1 0,0 0-1,1 0 1,-1 0 0,0 0 0,0 0-1,0 0 1,0 0 0,0 0 0,0 0-1,0 0 1,0-1 0,0 1 0,0 0-1,0 0 1,0 0 0,0 0 0,0 0-1,0 0 1,0 0 0,0 0-1,0 0 1,0-1 0,0 1 0,0 0-1,0 0 1,0 0 0,0 0 0,0 0-1,0 0 1,-1 0 0,1 0 0,0 0-1,26 5-4,-20-4-19,-6 0 24,1-1 0,-1 0 0,0 1 1,0-1-1,0 0 0,1 0 0,-1 1 0,0-1 0,1 0 0,-1 0 1,0 0-1,0 1 0,1-1 0,-1 0 0,0 0 0,1 0 0,-1 0 1,0 0-1,1 0 0,-1 0 0,0 1 0,1-1 0,-1 0 0,0 0 1,1 0-1,-1 0 0,0-1 0,1 1 0,-1 0 0,1 0 0,14-2-1174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9:04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30 318 1156,'-8'-19'5797,"6"21"-3561,2 10-1819,1 12-463,3 23 535,-1-5-104,1-1-1,2 0 1,20 74-1,-21-86 1712,-45-219-1703,31 149-338,2 10 122,2 0 1,-2-45 0,7 58-87,0-1 0,2 1 0,0 0 1,0-1-1,9-26 0,-7 35-141,1 0 1,0 0-1,0 0 0,1 1 1,0 0-1,0 1 1,1-1-1,0 1 0,1 0 1,0 1-1,0 0 1,1 0-1,-1 1 0,1 0 1,1 0-1,-1 1 1,13-5-1,-19 9-405,1 1-109,11 1-30,-14-1 313,0 0 0,0-1 1,0 2-1,0-1 0,-1 0 0,1 0 0,0 0 1,0 0-1,0 0 0,0 1 0,0-1 0,0 0 0,-1 1 1,1-1-1,0 1 0,0-1 0,-1 1 0,1-1 1,0 1-1,0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9:04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3 104 1388,'-3'1'4337,"7"-2"-1653,81-42-1519,-62 32-1421,-6 3-1197,1-1-1,18-12 0,-22 10-695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9:05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81 1180,'0'0'384,"6"-7"4343,-6 7-4633,30 143 1844,5 20-2236,-27-128-3509,-7-33 2033</inkml:trace>
  <inkml:trace contextRef="#ctx0" brushRef="#br0" timeOffset="1">1 72 1668,'0'-3'963,"0"1"-800,0 0-1,0 0 1,0 0-1,0 0 1,0 0 0,0 0-1,1 0 1,-1 0-1,1 0 1,-1 0 0,1 0-1,0 0 1,0 0-1,0 0 1,0 0 0,0 0-1,0 1 1,0-1-1,1 0 1,-1 1 0,1-1-1,-1 1 1,1 0-1,-1-1 1,1 1 0,2-1-1,5-2-7,0 1-1,0 0 0,0 0 0,0 1 1,1 0-1,-1 1 0,1 0 1,-1 0-1,1 1 0,-1 0 0,1 1 1,-1 0-1,1 1 0,13 3 0,-15-3-84,0 1 0,0 0 0,-1 0-1,1 0 1,-1 1 0,0 0 0,0 1-1,0-1 1,-1 1 0,1 1 0,-1-1-1,-1 1 1,1 0 0,-1 0 0,0 1-1,0-1 1,4 9 0,-7-10-29,0-1 0,0 1-1,-1 0 1,0 0 0,0-1 0,0 1-1,0 0 1,-1 0 0,1 0 0,-1 0-1,0 0 1,-1 0 0,0 5 0,-1-3 10,0 1 1,-1-1-1,1 0 1,-1 0-1,-1 0 1,1-1-1,-9 12 0,1-4 22,-1 0-1,0-2 1,-1 1-1,0-1 1,-1-1-1,-22 13 0,30-19-124,0-2-1,-1 1 0,0-1 0,0 0 0,0-1 0,0 1 1,-13 1-1,17-3-391,-1-2-1027,-10-3-18,10 2-1066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9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1660,'0'0'2178,"-2"8"-1609,-8 21-58,9-24-369,0 1-1,1-1 0,-1 0 1,1 1-1,0-1 0,1 0 0,-1 1 1,1-1-1,0 0 0,1 1 0,-1-1 1,1 0-1,0 0 0,4 7 1,-4-7-21,0 0-20,1 0 1,0 0-1,0-1 1,1 1 0,-1 0-1,1-1 1,0 0-1,0 0 1,0 0 0,1 0-1,-1-1 1,1 0-1,8 4 1,-7-3-5,1-1 1,0 0-1,1-1 1,-1 0-1,0 0 1,1 0-1,-1-1 1,1 0-1,11 0 1,-14-1 6,0-1 1,1 0-1,-1 0 1,0 0 0,0-1-1,0 0 1,0 0 0,0 0-1,-1-1 1,1 1-1,6-6 1,-8 6-32,0 0 1,-1 0-1,0 0 0,1-1 0,-1 1 0,0-1 1,0 1-1,-1-1 0,1 1 0,0-1 1,-1 0-1,1 0 0,-1 0 0,0 0 0,0 0 1,-1 0-1,1 0 0,0-1 0,-1 1 0,0 0 1,0 0-1,0-5 0,0 4-33,-1 1 1,0 0-1,0-1 0,0 1 0,0 0 0,0 0 0,0-1 1,-1 1-1,0 0 0,1 1 0,-1-1 0,0 0 0,0 0 1,-1 1-1,1-1 0,-1 1 0,1 0 0,-6-4 1,-5-1-71,0 1 0,0 1 0,0 0-1,-1 0 1,-24-4 0,5 2-3058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8:5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87 568 1212,'-2'0'848,"-14"-1"1189,1-1 0,-25-6 0,39 8-1597,-11-6 1205,12 6-1622,0-1-1,0 1 1,0-1-1,0 0 1,0 1-1,0-1 1,0 0-1,0 1 1,0-1-1,0 0 1,0 1-1,1-1 1,-1 1-1,0-1 1,0 0-1,0 1 1,1-1-1,-1 1 1,0-1-1,1 1 1,-1-1-1,1 1 1,-1-1-1,1 1 1,-1-1-1,0 1 1,1 0 0,0-1-1,-1 1 1,1-1-1,-1 1 1,1 0-1,27-12 255,86-26 231,163-29 0,128 3-98,40-2-141,441-79-281,-817 131-60,171-44-195,-232 56 256,6-7 5,-9 6 3,21-21 20,-25 23-12,6-13 42,-2 1-7,-3 10-42,0 4-24,0 17 26,0-1 1,-1 22-1,-4 59-8,-2 28 18,-33 342 31,31-1-8,19-173-21,-6-193-8,23 339 29,-12-165-29,-12-141 12,3 7-18,34 473 34,-18-317-2,6 44-3,25 245-4,-32-323-17,10 155 27,-15 292 56,-16-143-6,2-197-88,6 109-3604,-9-424-344,-1-37 1492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8:5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1 1136,'0'0'3800,"-6"1"-3453,-267 61 1961,202-48-2053,45-7-158,0 0 0,1 2-1,1 1 1,-1 0 0,-31 20 0,49-25-61,0 0 0,0 1 0,0-1 0,1 1 0,-9 11 0,5-6-7,9-9-24,-7 12 33,5-7-23,0 0 0,0 0 0,1 0 0,0 0 0,0 0 1,1 0-1,-1 1 0,1 8 0,2 64 133,0-63-134,-7 167 319,0-92-187,2 324 358,15-252-315,5 205 590,-10-127-318,0-76-172,4 7-48,-1-16-211,10 76-29,-7-119-6,20 164 25,-3-35 31,18 144 48,-24-218-36,33 361 73,-38-342-13,-1-18-2,11 276 83,-10-267-137,-3-25-19,2 93-1,46 303 50,-52-478-89,11 245 44,-14-139-42,-9 158 71,-3-221-65,1 198 14,3-292-29,0-12 6,1 0 0,0 0-1,0 0 1,1-1 0,0 1-1,4 11 1,-6-19-6,1-1 0,-1 1 0,0 0 0,1 0 0,-1-1 0,1 1 1,-1 0-1,1-1 0,0 1 0,-1-1 0,1 1 0,0 0 0,-1-1 0,1 1 0,0-1 0,0 0 1,-1 1-1,1-1 0,0 0 0,0 1 0,0-1 0,-1 0 0,3 0 0,15 0 8,-16 0-9,12-4 2,1 0-1,-1 0 0,0-1 1,16-9-1,-14 7 0,188-95 11,-115 62-17,208-81-24,-14 42 21,20 12 20,371-109-26,-667 173 14,184-60 17,-72 20-25,-63 20 23,110-31 0,-148 49-8,25-11 1,15-4 12,44-9-16,-85 25-4,24-6 16,19-4-44,-57 13 29,-2 1 1,0-1 1,1 0-1,-1 0 0,0 1 1,1-1-1,-1 1 0,1-1 1,-1 1-1,0 0 0,1 0 1,1-1-1,7-1 21,-7 0-15,11-3-8,-11 4 12,1 0-533,-4 1 435,1 0 1,0-1 0,-1 1 0,1 0 0,-1 0 0,1 0-1,0 0 1,-1-1 0,1 1 0,-1 0 0,1-1-1,-1 1 1,1 0 0,-1-1 0,1 1 0,-1 0 0,1-1-1,7-9-1655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9:43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38 1800,'-8'-22'5880,"1"8"-3459,7 14-2388,0 0 1,0 0 0,0 0-1,0 0 1,0 0 0,0 0-1,0 0 1,0 0 0,0 0-1,-1-1 1,1 1 0,0 0-1,0 0 1,0 0 0,0 0-1,0 0 1,0 0 0,0 0-1,0 0 1,0 0 0,-1 0-1,1 0 1,0 0 0,0 0-1,0 0 1,0 0-1,0 0 1,0 0 0,0 0-1,0 0 1,-1 0 0,1 0-1,0 0 1,0 0 0,0 0-1,0 0 1,0 0 0,0 0-1,0 0 1,0 0 0,-1 0-1,1 0 1,0 0 0,0 0-1,0 1 1,0-1 0,0 0-1,0 0 1,0 0 0,-4 21 1276,3-11-1491,-2 29 725,3 58 0,0-12-70,-1-47-271,1 0-1,2-1 0,9 50 1,-1-21-730,-7-26-6872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9:43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1384,'5'-5'10519,"10"77"-9617,-14-68-850,0 0 0,0 0 0,0 0 0,1 0 0,0-1 0,-1 1 0,1 0 0,5 6 0,-1 0 71,-5-9-116,-1 0 1,1 0-1,0 0 1,0 1-1,0-1 1,0 0 0,0 0-1,0-1 1,0 1-1,0 0 1,0 0-1,1 0 1,-1-1-1,0 1 1,0-1-1,1 1 1,-1-1-1,1 1 1,-1-1-1,0 0 1,1 0-1,-1 0 1,0 0-1,1 0 1,-1 0-1,1 0 1,-1 0-1,0 0 1,1 0-1,-1-1 1,1 1 0,1-2-1,4-1-26,0 0-1,-1 0 1,1 0-1,8-7 1,-14 9 11,14-10-34,-9 7 1,0-1 0,0 1-1,11-5 1,-15 9-1,13-2-17,-12 3 44,47 14-89,-26-6 107,-3-3 18,-9-5 5,10 1 6,-16-4-29,-3 0 1,0 2 9,-1-1 1,1 0 0,-1 0-1,1-1 1,-1 1 0,1 0-1,-1-1 1,0 0 0,1 1-1,-1-1 1,0 0 0,0 0-1,0 0 1,-1 0 0,1-1-1,0 1 1,-1 0 0,0-1-1,1 1 1,-1-1 0,0 1-1,0-1 1,0-4 0,2-4 48,-1 0 0,0-1 0,0-21 0,-1 23-63,-2 0 1,1 1-1,-1-1 1,0 0-1,-1 1 1,0-1-1,-1 1 1,0 0-1,-1-1 1,1 1-1,-7-10 1,9 18-116,0-1 0,0 1 0,0 0 0,0 0 1,-1 0-1,1 0 0,0 0 0,0 0 0,-1 0 1,1 0-1,0 0 0,-1 1 0,1-1 0,-1 1 1,1-1-1,-1 1 0,-1-1 0,-9-3-4903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9:4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82 412 964,'15'-2'642,"-12"1"440,1-1-638,-1 1-283,0-1 0,0 1-1,-1-1 1,1 1 0,-1-1 0,1 0-1,-1 0 1,1 0 0,-1-1 0,0 1-1,0-1 1,0 1 0,-1-1-1,4-5 1,-4 6 245,-1-1 105,0 3-476,0 0 0,0 0-1,1-1 1,-1 1 0,0 0-1,0 0 1,0-1 0,0 1 0,0 0-1,0-1 1,0 1 0,0 0-1,0-1 1,0 1 0,0 0-1,0-1 1,0 1 0,0 0-1,0-1 1,0 1 0,0 0 0,0 0-1,0-1 1,0 1 0,-1 0-1,1-1 1,0 1 0,0 0-1,0 0 1,0-1 0,-1 1-1,1 0 1,0 0 0,0-1 0,-1 1-1,1 0 1,0 0 0,0 0-1,-1 0 1,1-1 0,-1 1-1,-17-3 158,16 2-179,1 1 1,0 0 0,0 0 0,0 0-1,0 0 1,0 0 0,0 0-1,0 0 1,0 0 0,0 0-1,0 0 1,0 1 0,0-1-1,0 0 1,0 1 0,0-1 0,0 1-1,0-1 1,-1 1 0,-1 1 32,-4 1 10,1 0 1,-1 1-1,1-1 0,0 1 0,0 1 0,1-1 0,-1 1 0,1 0 0,0 0 0,0 0 0,1 1 0,-1-1 0,1 1 0,0 0 0,1 1 0,0-1 0,-4 10 0,7-15-43,-1 1-1,1 0 0,0 0 1,-1-1-1,1 1 1,0 0-1,0 0 0,0 0 1,0-1-1,1 1 1,-1 0-1,0 0 1,1-1-1,-1 1 0,1 0 1,0 0-1,0-1 1,-1 1-1,1-1 0,0 1 1,0-1-1,1 1 1,-1-1-1,0 0 0,0 1 1,3 1-1,-1-1 6,1 1 0,-1-1 0,0-1 0,1 1 0,-1 0 0,1-1 0,0 0-1,-1 1 1,7 0 0,-3-2-5,0 1 0,0-1 0,0 0 0,0 0 0,0-1 0,0 0 0,0-1 0,0 1 0,0-1 0,12-5 0,-10 2 0,0 0 0,0 0 1,0-1-1,-1 0 0,0 0 0,13-14 1,-8 5-4,0 0 1,-2-1-1,0 0 1,0-1 0,-2 0-1,0-1 1,8-23-1,-5 1 62,-2-1 0,-2 1 0,4-58 1,-7 57 282,-5 6 162,0 33-29,-2 11-437,-2 12-3,2 0 0,-1 40-1,3-61-47,7 108 112,-5-88-72,1-1 0,1 0 0,8 26 0,-11-43-13,0 2 12,-1-3-35,0-1-1,0 1 1,1-1-1,-1 1 1,0-1-1,0 1 1,0-1-1,0 1 1,0-1-1,0 1 1,1-1-1,-1 1 1,0-1-1,0 0 1,1 1-1,-1-1 1,0 1-1,1 0 1,7 3 11,-1 0 0,1 0 0,0-1 0,0 0 0,10 3-1,-10-4-12,0 0 0,-1 1 0,0 0 0,1 0 0,-1 1 0,0 0 0,-1 0 0,1 0 0,-1 1 0,11 10 0,-3 2-36,-14-16 30,1 0-1,-1 0 0,1 0 1,-1 0-1,0 0 1,1 0-1,-1 0 1,0 0-1,0 0 1,0 0-1,0 0 0,0 0 1,0 0-1,0 0 1,0 0-1,0 0 1,0 0-1,0 0 1,-1 0-1,1 0 0,0-1 1,-1 1-1,1 0 1,-2 2-1,-1 0-5,-1 1 0,1-1 0,-1 0 0,0 0 0,0 0 0,0-1 0,-1 1 0,1-1 0,-1 0 0,1 0 0,-1-1 0,0 1 0,0-1 0,1 0 0,-1 0 0,-9 0 0,-2 0-22,0-1 1,0 0-1,0-1 1,-19-4-1,31 4-91,1 1 1,-1-1-1,0 0 0,0 0 1,1 0-1,-1-1 0,1 1 1,-1-1-1,1 0 0,0 0 1,-1 0-1,-4-5 0,8 6 8,-1 1 0,1-1 0,-1 0 0,1 0 0,-1 0 0,1 1 0,0-1 0,-1 0 0,1 0 0,0 0 0,0 0 0,-1 0 0,1 0 0,0 1 0,0-3 0,0 1-398,-1-1-2027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4:55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2302 1704,'0'0'871,"7"-4"-72,121-45 697,193-67-199,151-52 13,703-185 481,14 42-829,-239 59-397,-388 100-298,-390 107-190,1258-317 502,-579 135-150,-794 211-396,202-66 156,-214 66-148,-25 10-19,-1 0 0,0-2-1,0 0 1,0-1-1,30-21 1,-47 29-41,-1 0 0,1 0 0,-1 0 0,1 0 0,-1-1 0,1 1 0,-1-1 0,0 1 0,0-1 0,1 1 0,-1-1 0,0 0 0,0 1 0,-1-1 0,1 0 0,0 0 0,-1 0 0,1 0 0,-1 0 0,1 1 0,-1-1 0,0 0 0,0 0 0,0-2 0,-6-2-312,-2 2 168,-1-1 0,0 2 0,-1-1 0,1 1 0,-1 0 0,1 1 0,-19-2 0,-75-2-940,102 6 1096,-61 1-1798,-120 17 0,167-16 1554,-118 19-2148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9:49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1212,'1'-2'1255,"4"-10"2506,1 10-1132,-4 3-2423,-1 0 1,1 0-1,-1 1 0,0-1 0,0 0 1,0 1-1,0-1 0,2 4 1,1 1-498,3 7 517,-1 0 0,0 0 1,0 1-1,-2 0 0,0 0 0,0 0 0,2 23 1,4 13 224,-3-19-546,4 36 0,-10-54-1122,0 0 0,-3 23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9:5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1844,'0'0'5573,"2"7"-4913,61 209 2587,-12-45-4995,-45-140-2215,-4-21 1482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9:50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1940,'0'-2'127,"0"0"0,0 0 0,0 0 0,1 0 0,-1 0 0,0 0 0,1 0 0,-1 0 0,1 0 0,0 0 0,0 1 0,0-1 0,0 0 0,0 0 0,0 1 0,0-1 0,0 1 0,1-1 1,-1 1-1,0-1 0,1 1 0,0 0 0,-1 0 0,1 0 0,0-1 0,-1 2 0,1-1 0,0 0 0,0 0 0,0 1 0,0-1 0,0 1 0,3-1 0,7-1 120,0 1 1,0 0-1,0 0 0,16 3 1,-25-2-225,13 1 165,0 1 0,0 0 0,0 2 0,0 0 1,-1 0-1,1 2 0,16 8 0,-25-11-109,-1 1-1,1 0 0,-1 0 1,-1 0-1,1 1 1,-1 0-1,1 0 0,4 6 1,-8-7-33,1 0 0,-1 0 0,0 0 1,0 0-1,0 0 0,0 0 0,0 1 1,-1-1-1,0 1 0,0-1 0,0 1 0,-1-1 1,0 9-1,0-6 2,-1 0-1,-1 0 1,1-1-1,-1 1 1,-1-1 0,1 1-1,-1-1 1,0 0 0,0 0-1,-1 0 1,0 0-1,0-1 1,0 1 0,-9 8-1,0-2 40,0-1-1,-1 1 0,0-2 1,-24 14-1,9-9-155,-33 14-1,60-29-346,-16 2-1849,15-2-440</inkml:trace>
  <inkml:trace contextRef="#ctx0" brushRef="#br0" timeOffset="1">571 0 1004,'3'4'995,"1"9"-368,1 0 1,-2 0-1,0 0 1,0 0-1,-1 0 0,0 24 1,3 9-16,26 138 1556,-10-104-6594,-18-71 2385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9:50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8 173 1792,'-7'-44'4573,"7"42"-3515,-1-2-613,1 1-311,0 0-1,0 0 1,0 0-1,1 0 1,-1 0-1,1 1 1,-1-1-1,1 0 1,0 0-1,0 0 1,0 1-1,1-1 1,1-2 0,2-2 129,0 0 0,1 1 0,8-8 1,0 0 47,-9 9-225,1 1 1,-1 1 0,1-1 0,0 1-1,0 0 1,0 1 0,0-1 0,10-2-1,-13 5 17,0 0-48,10 0-5,-10 0 49,3 5-33,-6-5-64,0 1 1,1-1-1,-1 0 1,1 1-1,-1-1 1,1 0-1,-1 1 1,0-1-1,1 1 1,-1-1 0,0 0-1,1 1 1,-1-1-1,0 1 1,0-1-1,1 1 1,-1-1-1,0 1 1,0-1-1,0 1 1,0 0-1,0-1 1,1 1 0,-1-1-1,0 1 1,-1 0-1,0 13 24,-2-1 1,1 0-1,-8 19 0,5-17 1,1 1 1,-4 27-1,7-32-19,0-1 1,1 0 0,0 1-1,3 13 1,-2-19-15,0 0-1,1 0 1,-1 0 0,1 0-1,0-1 1,1 1 0,-1-1-1,1 0 1,0 0 0,0 0-1,5 5 1,11 10-65,34 24-1,-18-15-60,-34-27 132,-1-1-1,1 0 1,-1 1-1,0-1 0,1 1 1,-1-1-1,0 1 0,1-1 1,-1 1-1,0-1 0,0 1 1,0-1-1,1 1 1,-1-1-1,0 1 0,0-1 1,0 1-1,0-1 0,0 1 1,0-1-1,0 1 0,0 0 1,0-1-1,0 1 1,0-1-1,0 1 0,0-1 1,-1 1-1,1-1 0,0 1 1,0-1-1,-1 2 0,-9 10 8,9-11-9,-7 5 5,0 0 0,0-1 0,0 1 0,-1-2 0,0 1-1,0-1 1,-11 3 0,4 0-20,-48 22-600,23-7-4699,31-14 2517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0:51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1260 134 944,'-9'-7'333,"-1"0"0,1 1-1,-1 1 1,0 0 0,0 0-1,0 1 1,-1 0 0,0 0 0,0 1-1,1 1 1,-2 0 0,1 1 0,-16-1-1,-8 2 16,1 1-1,-1 2 1,-35 7-1,30-1-171,1 1 1,0 2-1,1 2 1,1 1-1,0 2 1,-47 29-1,37-17-16,1 2 0,2 2 0,-66 62 0,83-68-84,-9 7 60,3 1 0,-32 43 1,-22 51 124,73-107-212,1 0 1,1 0-1,0 2 1,2-1-1,1 1 1,1 1-1,1 0 1,-5 30-1,5-19 24,2 0 0,1 0 0,2 1 1,5 67-1,0-70-10,13 46 0,-12-65-39,1 0 1,0 0 0,1 0-1,1-1 1,17 27 0,-5-15-6,2-1 1,0-1-1,2-1 1,1-1-1,0-1 1,2-1-1,0-2 1,1 0-1,1-2 0,1-1 1,0-1-1,1-1 1,0-2-1,1-1 1,0-1-1,0-2 1,40 4-1,-29-7 1,0-1 0,63-5 0,98-28 42,-102 8-18,0-5 0,138-55 0,28-60 130,-208 104-100,101-85-1,-114 84-11,-2-2 0,-1-3 0,-3-1 0,-1-2 0,35-57-1,-35 45 128,45-92-1,-73 129-17,-1-1 0,-1 0 0,-2-1 0,0 1 0,-1-2-1,-1 1 1,-2 0 0,2-44 0,-6 50-67,0 1 0,-1 0 1,-1 0-1,0 0 0,-2 0 0,0 1 0,0-1 0,-2 1 0,-10-19 0,4 13-29,-2 1-1,0 0 1,-2 1-1,0 1 1,-1 1-1,0 0 1,-2 2-1,0 0 1,-1 1-1,0 1 1,-1 0-1,-1 2 1,0 1-1,-1 1 1,0 1-1,-44-11 1,33 13-284,1 2 0,-1 1-1,0 1 1,0 2 0,1 2 0,-1 1 0,0 1 0,0 2 0,1 2 0,-47 15 0,-12 16-5678,53-19 2201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0:52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817 112 1344,'-20'-2'496,"1"-1"-1,-1 2 1,1 1 0,-27 2-1,14 3 115,-62 18 0,59-13-378,2 2 0,-1 1-1,2 1 1,-35 22 0,40-18-78,2 1 0,0 1 0,1 1 0,1 2 0,2 0 0,-34 46 0,34-37-23,1 1-1,2 0 1,1 2 0,1 0 0,-13 47 0,17-38-38,2 0 1,1 1-1,3 0 0,2 0 1,1 1-1,3-1 0,1 0 1,3 1-1,1-1 0,16 59 1,-11-70-69,1 1-1,2-2 1,1 1 0,2-2-1,1 0 1,2-1 0,1-1 0,1-1-1,1 0 1,2-2 0,51 46 0,-49-51-62,2 0 0,1-2 1,0-2-1,1 0 0,1-2 1,1-1-1,0-2 0,1-1 1,0-2-1,1-1 0,0-1 0,49 4 1,-48-11 1,0-2 1,1-1 0,-1-2-1,0-1 1,52-15 0,-45 9 79,1-3 0,-2-1 1,0-2-1,0-1 0,-2-3 0,0-1 1,-2-1-1,-1-3 0,0-1 1,-2-1-1,46-50 0,32-55 166,-93 106-120,-1-1 0,-1 0 0,25-60 0,36-159 372,-70 212-326,-2 0 0,-2 0 0,-1 0 0,-1-1 0,-3 1-1,0 0 1,-2-1 0,-2 1 0,-2 0 0,0 1 0,-3 0-1,0 0 1,-3 1 0,0 0 0,-2 1 0,-2 1 0,-1 0-1,-1 1 1,-28-33 0,28 42-49,-1 0-1,-1 1 0,-1 1 1,0 1-1,-2 1 0,0 1 1,0 2-1,-2 0 1,1 1-1,-2 2 0,0 0 1,-36-8-1,27 10-57,0 2-1,0 2 1,-1 1-1,1 2 1,-1 1-1,0 2 1,0 1 0,1 2-1,-42 10 1,56-8-587,1-1 0,0 2 0,0 1 0,1 1 0,0 0 0,-25 17 0,25-9-2768,9-1 38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9:00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58 598 1040,'-31'5'2920,"4"0"3542,239-71-5933,-132 43-447,467-117 260,5 25-173,-200 55-105,-68 13-10,5-18-35,-121 26 17,-95 20 333,-68 17-238,-1 0 1,0 0-1,0 0 0,0-1 1,-1 0-1,1 0 1,-1 0-1,4-3 1,-6 4 96,1 0-197,-2 2-30,0 0 1,0 0-1,0 0 0,0 0 1,0-1-1,0 1 0,0 0 1,0 0-1,0 0 1,1-1-1,-1 1 0,0 0 1,0 0-1,0 0 1,0 0-1,0 0 0,0-1 1,0 1-1,1 0 1,-1 0-1,0 0 0,0 0 1,0 0-1,0 0 0,0 0 1,1 0-1,-1-1 1,0 1-1,0 0 0,0 0 1,1 0-1,-1 0 1,0 0-1,0 0 0,0 0 1,0 0-1,1 0 0,-1 0 1,0 0-1,0 0 1,0 0-1,1 0 0,-1 0 1,0 0-1,0 1 1,0-1-1,0 0 0,1 0 1,-1 0-1,0 0 0,0 0 1,0 0-1,10 30 12,-9-21-7,-1-1-2,5 22 12,-1 1 0,0 48-1,-2-29 25,53 404 206,-41-359-210,29 173 64,30 232 202,-41-220-7,18 177 156,12 134-121,-43-386-262,-4-49 37,56 736 400,-58-502-370,0-171-75,-9-134-42,5 54-24,9 81 20,-6-70 10,4 87 19,7 66 14,-10-86-58,6 247-12,1-184 73,-5-108-28,34 273-30,-36-354 15,3 23-130,-15-114 106,8 39-1831,6 51 1,-15-86-137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9:0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5 1076,'-4'-1'224,"1"0"0,-1 0 0,0 0 0,0 1 1,1 0-1,-1-1 0,0 1 0,0 0 0,0 1 0,1-1 0,-8 2 0,0 0-27,-18 4 508,-50 16 0,72-19-627,-86 29 776,-58 17 309,123-42-896,-68 21 1242,94-27-1352,0-1-112,-16 9 190,16-8-149,2 1-56,-8 20 84,7-20-98,1 13 24,0 25 14,0 88 296,18 143 0,18 116 102,-33-351-420,17 162 234,-6-89-42,8 48 96,11 55-23,40 206 256,-34-179-319,-14-71-102,-5-16-19,6 30 24,3 13-10,-12-64-63,7 27 12,15 91 33,-24-161-77,36 167 21,-39-204-35,10 97 0,-11-35 5,2 38-4,8 143 31,18-62-25,-34-207-24,49 191 29,4 17 9,76 460 126,-103-539-103,15 88 192,-7 147 433,-3-40-258,-3-207-235,-23-111-164,-7-27-23,0 1 0,1-1 0,-1 0 0,1 0 0,0 0 0,0 0 0,0-1 0,1 1 0,-1-1 0,1-1 0,6 4 0,-9-5 2,1 1-10,8 3 7,-8-4-8,0 0-4,10 3 4,-1 2 1,-5-5-3,9 1 8,1-1 1,-1-1-1,1 0 1,-1-1-1,26-6 0,-6 2 1,54-11-16,20-3 0,7 4 12,70-7-13,444-63 16,-364 33-49,-180 34 28,26-1 6,63-15 32,-60 6-17,-26 8-14,27-6-24,41-12 41,-56 14-21,-84 19 10,26-5 32,26-10-33,-57 17 17,-11 2-3,1 0-16,9-4 15,-9 4-15,-1 0-18,18-13-1044,-19 12 601,0-22-10375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9:0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10 245 1352,'0'0'2282,"1"10"-1856,15 189 1889,-8-128-1493,-7-68-550,0 5 65,-1-4 124,-1-8 2316,-9-28-2503,2 0 0,2-1-1,0 0 1,3-1 0,0 1 0,3-37 0,4 39-42,1 0 0,15-50 0,-17 69-184,0 4-55,0 0 0,1 0 0,-1 0 0,2 0 0,-1 1 0,1 0 1,0 0-1,1 0 0,0 0 0,0 1 0,0 0 0,1 0 0,14-9 1,-10 11-488,-8 3 382,-1 1-311,2 0-743,10 4 267,-10-4-713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9:06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11 128 884,'-11'4'9158,"16"-9"-8905,-3 2-215,1 0-2,-1 1 1,1-1-1,0 0 0,0 1 0,0-1 0,0 1 0,0 0 0,0 0 0,1 0 0,6-3 0,23-6-16,41-21 0,-61 25-1350,0-1 0,0 0 0,12-11 0,-14 10-1068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4:55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2173 1076,'14'-11'3764,"21"-8"-3725,24-8 353,68-21 1,-69 27-244,93-34 177,545-184 653,-286 108-619,363-104 167,482-75 106,11 25 55,-732 167-272,192-62 432,-25-46 106,-692 223-1009,62-24 143,74-39 1,-126 56-731,0-1 0,-1-1-1,0-1 1,0-1-1,-2 0 1,0-1-1,0-1 1,15-20 0,-9 5-1971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9:06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1448,'0'0'6927,"1"8"-6555,8 47 206,19 106 861,-4-48-4826,-23-110 1128</inkml:trace>
  <inkml:trace contextRef="#ctx0" brushRef="#br0" timeOffset="1">2 125 1476,'-1'-16'828,"0"13"-32,2-1-68,0-1-539,1 0 0,0 1 0,-1-1 0,1 1 0,1 0 1,-1 0-1,1 0 0,-1 0 0,1 0 0,0 0 0,0 1 1,1-1-1,3-3 0,2 3-58,-1-1 0,1 1 0,0 0 0,1 1 0,-1 0 0,0 0 0,1 1 0,-1 0 0,1 1 1,0 0-1,0 1 0,16 1 0,-13-1-50,-1 2 0,1 0 0,-1 0 0,0 2 0,1-1 0,-1 1 0,-1 1 0,1 0 0,14 9-1,-21-11-34,-1 1 0,1-1 0,-1 1 0,1 0 0,-1 0 0,-1 0 0,1 1 0,0-1 0,-1 1 0,0 0 0,0 0 0,-1 0-1,1 0 1,-1 1 0,0-1 0,-1 1 0,1-1 0,-1 1 0,0 0 0,0-1 0,-1 1 0,0 8 0,0-7-3,-1 0 0,0 0 0,-1 0 0,0 0 0,0-1 0,0 1 0,-1 0 0,1-1 0,-2 0 0,1 0-1,-1 0 1,0 0 0,0 0 0,0-1 0,-1 0 0,0 0 0,0 0 0,-9 6 0,0-1 48,0-1 0,-1 0-1,-1-1 1,-18 7 0,24-12-37,0 1 0,-1-1 0,0-1 0,1 0 0,-1 0 0,0-1 0,-16-1 0,25 0-124,1 0 0,-1 0 0,1-1 0,-1 1 0,1 0 0,0-1 0,-1 0 0,1 1 0,0-1 0,0 0 0,-1 1 0,1-1 0,0 0 0,0 0 0,0 0 0,0 0 0,0 0 0,0 0 0,0 0 0,0-1 0,0 0 0,0 2 28,0-2-1494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9:0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0 298 1516,'0'0'2453,"3"-3"-1784,6-9-14,-1 0 0,0-1-1,-1 0 1,-1-1 0,0 0 0,5-16 0,21-92 1922,-23 84-1137,-9 35-1182,2-20 860,0 22-723,0 6-104,4 30-105,1 38-95,10 120-18,-16-167-161,-1 0-1,-1 0 0,-6 36 0,6-60 67,1 0-1,-1 0 1,0-1-1,1 1 0,-1 0 1,0-1-1,0 1 1,0-1-1,-1 1 1,1-1-1,0 1 1,-2 0-1,1 0 23,1 0-70,-6 1-26,6-3 90,1 1 0,0-1-1,-1 1 1,1-1 0,-1 0 0,1 1 0,-1-1 0,1 0 0,-1 0 0,1 1 0,-1-1 0,1 0 0,-1 0-1,1 0 1,-1 1 0,1-1 0,-1 0 0,1 0 0,-1 0 0,1 0 0,-2 0 0,-10 1-46,9-1 4,-13 3-54,13-3 70,-9 0 3,9 0 10,-13 2-25,13-2 31,-6 1-65,6-1 40,8-2-167,150-50-51,27-10-2043,-140 42-3019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9:47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35 138 1400,'-3'-1'415,"1"0"1,0-1-1,0 1 0,0-1 1,0 0-1,0 0 0,-1-2 0,2 3 237,0 0-547,0 0-1,1 0 1,-1 1 0,0-1 0,1 0-1,-1 0 1,1 0 0,0 0-1,-1 1 1,1-1 0,0 0 0,-1 0-1,1 0 1,0 0 0,0 0 0,0 0-1,0-2 1,0-11 433,0 10-465,0 0 0,1 1 0,-1-1 0,1 0-1,0 1 1,0-1 0,0 0 0,1 1 0,-1-1-1,1 1 1,0 0 0,-1 0 0,2-1 0,-1 1-1,0 0 1,1 1 0,-1-1 0,1 0 0,0 1 0,0-1-1,0 1 1,0 0 0,0 0 0,0 0 0,1 1-1,-1-1 1,1 1 0,-1 0 0,8-2 0,-6 2-48,0 0 0,0 0 0,0 0-1,0 1 1,0 0 0,0 0 0,0 0 0,-1 0 0,1 1 0,0 0 0,0 0 0,0 0 0,0 1 0,-1 0 0,1 0 0,0 0 0,-1 0 0,0 1 0,0-1 0,0 1 0,6 5 0,-6-2-6,1 0 0,-1 0-1,0 1 1,0 0 0,-1 0 0,0 0 0,0 0-1,-1 0 1,0 1 0,0-1 0,0 1 0,-1-1-1,0 1 1,-1 0 0,0-1 0,0 1 0,-2 12-1,-1 0 6,0-1 0,-2 1 0,0-1-1,-2 1 1,-13 28 0,-6 2 35,-3-1 0,-46 59 1,23-41 322,50-65-257,2-2-113,0 1 0,0-1 1,0 0-1,0 1 0,0-1 0,1 0 1,-1 0-1,0 1 0,0-1 0,0 0 0,0 1 1,0-1-1,0 0 0,1 0 0,-1 1 0,0-1 1,0 0-1,0 0 0,1 1 0,-1-1 0,0 0 1,0 0-1,1 0 0,-1 1 0,0-1 0,0 0 1,1 0-1,-1 0 0,0 0 0,1 0 0,-1 0 1,0 1-1,0-1 0,1 0 0,-1 0 0,0 0 1,1 0-1,-1 0 0,0 0 0,1 0 0,-1-1 1,16-2-55,-11 1 94,126-35 213,8-2-4399,-129 36 1550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9:48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1620,'0'0'4241,"2"7"-3941,23 132 1166,-23-128-1323,1 0 0,1 0-1,0-1 1,8 16 0,-11-24-69,1-1-10,-1 0-53,0-1-1,0 1 0,0-1 0,0 1 0,0-1 0,0 1 0,0-1 0,0 0 0,0 1 0,1-1 0,-1 0 0,0 0 0,0 0 0,0 0 1,0 0-1,0 0 0,1 0 0,-1-1 0,0 1 0,0 0 0,0 0 0,0-1 0,0 1 0,0-1 0,0 1 0,0-1 0,2-1 0,53-49 149,-32 38-194,-22 12 29,1 2-10,2 1 18,1 1-5,0 0 0,-1 0 1,1 0-1,7 7 0,-10-8 65,0 0 0,0 0-1,0 0 1,0-1-1,0 1 1,0-1 0,5 2-1,-7-3 11,0 0 0,0 0 0,1 0 0,-1 0 1,0 0-1,0-1 0,1 1 0,-1 0 0,0-1 0,0 1 0,0 0 0,0-1 0,1 0 0,-1 1 0,0-1 0,0 1 1,1-2-1,-1 1-57,-1 1-1,1-1 1,-1 1 0,1-1 0,-1 0 0,1 1 0,-1-1 0,0 1-1,1-1 1,-1 0 0,0 0 0,1 1 0,-1-1 0,0 0 0,0 1-1,0-1 1,0 0 0,0 0 0,0 1 0,0-1 0,0 0 0,0 0-1,0 0 1,0-1 37,1-9 118,-1 1-1,0 0 0,-2-17 0,0-3-373,2 26-25,0 0-94,0-32-1458,0 34 386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9:4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116 462 1084,'2'-6'412,"1"1"-1,-1-1 0,0 0 1,-1 0-1,1-1 1,-1 1-1,0 0 1,0-13-1,-1 16 467,-2 0-502,-3-10-47,4 10-36,-1 3-16,2 0-254,-1-1 0,1 1 1,-1 0-1,1 0 0,0-1 0,-1 1 0,1 0 1,-1 0-1,1 0 0,0 0 0,-1 0 1,1-1-1,-1 1 0,1 0 0,-1 0 0,1 0 1,-1 0-1,1 0 0,-1 0 0,1 1 0,0-1 1,-1 0-1,1 0 0,-1 0 0,1 0 1,-1 0-1,1 1 0,0-1 0,-1 0 0,1 0 1,0 1-1,-1-1 0,1 0 0,0 1 1,-1-1-1,1 0 0,0 1 0,-1 0 0,-9 9 65,0 0-1,1 1 1,0 0-1,1 0 0,0 1 1,1 1-1,0-1 1,1 1-1,0 0 0,-4 15 1,8-19-51,-1 6 47,-1 0 0,2 0 1,-1 30-1,3-41-70,0 0 1,0 0-1,0-1 1,1 1-1,0 0 1,0 0-1,0-1 1,0 1-1,1-1 1,-1 1-1,1-1 1,0 0-1,0 1 1,0-1-1,0 0 1,1 0-1,-1 0 1,1-1-1,0 1 1,0-1-1,4 4 1,-1-3-4,-1 0 0,1 0 0,0-1 0,1 0 1,-1 0-1,0 0 0,0-1 0,1 0 0,-1 0 1,1 0-1,-1-1 0,1 0 0,0 0 1,-1-1-1,1 0 0,-1 0 0,0 0 0,1-1 1,6-3-1,0 0-2,0-1 1,-1 0-1,0 0 1,0-2-1,-1 1 1,0-1-1,0-1 0,11-12 1,-8 6-2,-1-1 0,-1 0 0,-1-1 0,-1 0 0,0-1-1,-1 0 1,11-30 0,-8 11 21,-1-1-1,11-76 0,-11-28 349,-3 34 555,-8 105-788,-1-1-17,-4-14 272,1 25-323,-5 7-38,1 0 1,0 0-1,2 0 0,-8 23 1,-9 52 116,-12 107 0,33-186-155,0 34-17,2-43 17,3 24-3,-3-24 3,0-1 0,0 1 0,1 0 0,-1 0 0,0 0 0,1 0 0,-1 0 0,1-1 0,-1 1 0,1 0 0,-1 0 0,1-1 0,0 1 0,-1 0 0,1-1 0,0 1 0,0-1 0,-1 1 0,1-1 0,0 1 0,0-1 0,0 1 0,-1-1 0,1 0 0,0 0 0,2 1 0,61 3-10,-44-4 4,0 1-1,0 1 0,0 0 1,27 8-1,-38-6-1,1-1 0,0 1 0,-1 0 0,11 8 0,-16-10 2,-1 0 0,0 1 1,0 0-1,0-1 1,0 1-1,0 0 1,0 0-1,-1 1 1,0-1-1,1 1 1,-1-1-1,2 7 0,-3-9 5,-1 0-1,0 0 0,0 0 1,0 0-1,0 0 0,0 0 1,0 0-1,0-1 0,0 1 1,0 0-1,0 0 0,0 0 0,-1 0 1,1 0-1,0 0 0,-1 0 1,1-1-1,-1 1 0,1 0 1,-1 1-1,0-1-3,0 3-1,-8 7-27,1-5-42,0 0-1,0-1 0,0 0 1,0 0-1,-1-1 1,0 0-1,0 0 1,0-1-1,-1 0 1,1-1-1,-1 0 1,0 0-1,1-1 1,-1 0-1,0-1 0,0 0 1,1-1-1,-1 0 1,0 0-1,1-1 1,-1 0-1,-14-6 1,21 6-347,-1 0 1,0-1-1,1 1 1,-1-1-1,-5-6 1,2 2-1873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9:51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79 135 1488,'-3'-1'961,"-4"-1"-182,1-1 1,0 1-1,-1-2 1,1 1-1,-8-6 1,11 7-468,1 0 1,-1-1 0,1 1-1,0 0 1,0-1 0,0 0-1,0 1 1,0-1 0,1 0-1,-1 0 1,1 0 0,0 0-1,0 0 1,-2-6 0,3 7 35,1-2-32,1 1-255,-1 0 1,1 0 0,-1 0-1,1 0 1,0 0-1,0 0 1,0 1 0,1-1-1,-1 1 1,1-1-1,-1 1 1,1 0-1,0 0 1,0 0 0,5-2-1,0 0-2,-1 2 0,1-1 1,0 1-1,0 1 0,0-1 0,0 1 0,0 1 0,0 0 0,1 0 0,-1 0 1,0 1-1,13 3 0,-17-3-43,0-1 0,-1 2 0,1-1 1,-1 0-1,1 1 0,-1-1 0,1 1 1,-1 0-1,0 0 0,0 1 0,0-1 1,0 1-1,0-1 0,-1 1 0,1 0 1,-1 0-1,1 0 0,-1 0 0,0 0 1,0 1-1,-1-1 0,1 1 0,-1-1 0,0 1 1,0 0-1,0-1 0,0 1 0,0 7 1,-1 1 5,0-1 0,-1 0 0,0 0 1,-1 0-1,-1 0 0,0 0 0,-7 20 1,-5 3 16,-20 32 0,24-46-18,-52 79 178,62-97-131,1-2-67,0 0 1,1 0-1,-1 0 0,0 0 0,1 0 0,-1 0 0,1 0 0,-1 1 0,0-1 0,1 0 0,-1 0 0,0 0 0,1 0 0,-1 0 1,0 1-1,1-1 0,-1 0 0,0 0 0,0 0 0,1 1 0,-1-1 0,0 0 0,0 0 0,1 1 0,-1 0 0,0-1 0,1 0-1,-1 1 1,1-1 0,-1 1-1,0-1 1,1 1-1,-1-1 1,1 0 0,-1 0-1,1 1 1,-1-1-1,1 0 1,-1 0-1,1 1 1,0-1 0,-1 0-1,1 0 1,-1 0-1,1 0 1,0 0 0,-1 0-1,1 0 1,-1 0-1,1 0 1,-1 0-1,1 0 1,0 0 0,-1 0-1,1-1 1,143-29-505,-37 7-2315,-53 6-2782,-38 12 2742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9:5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2092,'0'-16'1245,"0"13"-95,0 1-104,2-10 2713,-2 13-3721,0-1 0,0 0 0,1 0 0,-1 0 0,0 0 0,0 1 0,0-1 0,0 0 0,0 0 0,1 0 0,-1 0 0,0 0 0,0 0 0,0 0 0,0 1 0,1-1 0,-1 0 0,0 0 0,0 0 0,0 0 0,1 0 0,-1 0 0,0 0 0,0 0 0,0 0 0,1 0 0,-1 0 0,0 0 0,0 0 0,0 0 0,1 0 0,-1 0 0,0 0 0,0 0 0,0 0 0,1-1 0,-1 1 0,0 0 0,0 0 0,0 0 0,0 0 0,0 0 0,1 0 0,-1-1 0,0 1 0,0 0 0,0 0 0,0 0 0,0 0 0,0-1 0,1 1 0,-1 0 0,0 0 0,0 0 0,0 0 0,0-1 0,0 1 0,0 0 0,0 0 0,0 0 0,0-1 0,0 1 0,0 0 0,0 0 0,0-1 0,16 28 88,-1 0 0,-1 1 0,-1 0-1,-2 1 1,-1 1 0,10 46-1,-14-49-845,0-1-584,-4-4-3167,-2-3 1706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9:5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1620,'0'-5'439,"0"1"-1,0-1 1,1 1-1,-1 0 1,1-1-1,0 1 1,3-6 0,-3 8-296,-1 0 1,1 1 0,1-1-1,-1 0 1,0 1 0,0-1 0,0 1-1,1-1 1,-1 1 0,1 0-1,-1 0 1,1 0 0,-1-1 0,1 2-1,0-1 1,0 0 0,-1 0 0,1 0-1,0 1 1,0-1 0,0 1-1,3-1 1,13-1 164,0 1 0,0 0 0,0 1 0,0 1 1,0 1-1,26 6 0,-32-5-180,0 0-1,-1 1 1,0 0 0,0 1 0,0 0 0,-1 0 0,0 2 0,0-1-1,0 1 1,0 0 0,12 14 0,-19-18-89,0 1-1,0 0 0,-1 0 1,1 1-1,-1-1 1,0 0-1,0 1 1,0-1-1,0 1 1,-1 0-1,0-1 0,0 1 1,0 0-1,-1 0 1,1 0-1,-1 0 1,0 0-1,-1 0 1,1-1-1,-1 1 1,0 0-1,-2 7 0,0-6-3,1 1 0,-1 0 0,0-1 0,-1 1-1,0-1 1,0 0 0,0 0 0,0 0 0,-1-1-1,0 0 1,0 0 0,-1 0 0,1 0-1,-12 6 1,4-3-154,0-1 0,-1 0 0,0-1 0,0-1 0,-29 8 0,26-13-1009,14-1 801,2 1 148,0 0 1,1 0-1,-1 0 0,0 0 0,1 0 0,-1-1 0,0 1 0,1 0 0,-1 0 0,1 0 0,-1-1 0,0 1 0,1 0 1,-1-1-1,1 1 0,-1 0 0,1-1 0,-1 1 0,1-1 0,-1 1 0,0-1 0,0-1-632</inkml:trace>
  <inkml:trace contextRef="#ctx0" brushRef="#br0" timeOffset="1">417 16 1284,'0'0'988,"2"1"-91,0 1-642,1 0 0,-1-1 1,0 1-1,0 0 0,0 0 0,0 1 1,0-1-1,0 0 0,0 1 0,-1-1 1,0 1-1,1-1 0,1 6 0,14 43 862,-14-40-909,9 35 512,11 91 0,-16-88-5166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9:5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4 129 1076,'-2'-8'948,"2"1"0,-1-1 0,1 0 0,0 1 1,0-1-1,3-13 0,-2 19-617,0 0-257,-1 1-1,1-1 1,-1 1-1,1 0 1,0 0-1,0-1 0,-1 1 1,1 0-1,0 0 1,0 0-1,0 0 1,0 0-1,2-2 1,15-11 481,-18 14-555,5-3 85,1-1 1,-1 1 0,1 0-1,0 1 1,0-1 0,0 1-1,0 0 1,0 1 0,0 0-1,7-1 1,-9 1-61,0 1-1,0 0 1,-1 0-1,1 0 1,0 1-1,0 0 1,-1-1-1,1 1 1,0 0-1,-1 1 1,1-1-1,-1 1 1,1-1-1,-1 1 1,0 0-1,0 0 1,5 5-1,-6-5-15,-1 0-1,1 0 1,-1 0 0,1 1-1,-1-1 1,0 0-1,0 1 1,0 0 0,0-1-1,0 1 1,0-1 0,-1 1-1,1 0 1,-1 0 0,0-1-1,0 1 1,0 5 0,-2 3 16,1 1 1,-7 19-1,6-23-16,-6 22 15,4-18-11,0 1 0,1 0 0,1 0 0,0 0 0,0 18 0,2-27-12,1 0 0,0-1 1,0 1-1,0-1 0,0 1 1,1-1-1,-1 1 0,1-1 1,0 0-1,0 1 1,0-1-1,1 0 0,-1-1 1,1 1-1,-1 0 0,6 4 1,5 2-27,-1-1 1,25 13 0,-18-11-12,-8-4 16,-3-1-16,1-1 0,-1 1 0,0 1 0,0-1 1,-1 1-1,9 10 0,-16-16 33,1 1 1,-1-1-1,0 0 1,1 1-1,-1-1 0,0 1 1,0-1-1,0 1 1,1-1-1,-1 1 0,0 0 1,0-1-1,0 1 1,0-1-1,0 1 0,0-1 1,0 1-1,0-1 1,0 1-1,0-1 0,0 1 1,0 0-1,-1-1 1,1 1-1,0-1 0,0 1 1,-1-1-1,1 1 1,-1 0-1,-10 11-39,8-10 42,-2 3-76,-1 0-1,0-1 1,-1 0 0,1 0 0,-1 0-1,-13 5 1,-22 5-3482,36-12 2415,-7 2-1351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0:52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718 260 1408,'-38'16'335,"1"1"0,1 2-1,1 1 1,1 2 0,1 2 0,0 1-1,2 1 1,1 1 0,-35 43 0,15-11 173,-67 103 0,90-119-195,3 1 0,1 1 0,-33 92-1,43-94-143,3 0-1,1 1 1,2 0-1,2 0 1,2 1-1,2 0 1,8 80-1,-2-91-92,1-1 1,2 1-1,1-1 0,1-1 0,2 0 1,2 0-1,1-1 0,1-1 1,1 0-1,38 47 0,-27-43 4,2-1-1,61 52 1,-57-56-45,2-2-1,0-1 1,2-2 0,44 21-1,-44-28 9,1-2 0,77 20-1,-55-20-10,1-2-1,98 6 1,-98-17-11,-1-2 1,1-3-1,-1-2 0,86-19 1,102-36 35,4-20 20,-178 48-4,126-74-1,-193 101-67,151-94 120,-123 73-47,-2-2 1,53-55 0,127-172 358,-196 231-323,-2-1-1,-1 0 1,17-39-1,19-79 552,-42 111-458,-1 1 1,-2-1-1,-1 0 0,-1 0 1,-2-1-1,-2-55 0,-3 61-81,-1 0 0,-1 1 0,-2-1 0,0 1-1,-2 0 1,0 1 0,-2 0 0,-27-46 0,16 35-8,-2 0 0,-1 1-1,-2 2 1,-2 1 0,0 0 0,-66-51 0,35 39 81,-128-69 1,-13 19-82,156 76-308,0 3 0,-89-19 0,90 27-596,-1 3 0,-83 2-1,83 5-1769,-54 11 1,8 4-1136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2:5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18 134 832,'-2'-2'253,"0"0"-1,1 1 1,-1-1-1,1 0 1,0 0-1,0 0 1,-1 0 0,2 0-1,-1-1 1,0 1-1,0 0 1,0 0-1,1-1 1,0 1 0,-1 0-1,1-1 1,0 1-1,0 0 1,0-1-1,0 1 1,1-3-1,0 2-140,1 0 0,-1 0 0,1 0-1,-1 0 1,1 0 0,0 1 0,0-1-1,0 1 1,1-1 0,-1 1-1,1 0 1,-1 0 0,1 0 0,0 0-1,3-2 1,7-2 31,0-1 1,0 2-1,1 0 0,0 0 1,0 2-1,0-1 0,0 2 1,0 0-1,1 1 0,-1 0 1,1 1-1,-1 0 0,1 2 1,-1-1-1,0 2 0,26 7 1,-26-6-39,0 1 1,0 1 0,0 0-1,-1 0 1,1 2 0,-2-1-1,1 2 1,-1 0 0,0 0-1,-1 1 1,0 0 0,-1 1-1,0 1 1,-1-1 0,0 1-1,8 16 1,-13-21 33,-2 0 0,1 1 0,-1-1 0,0 1 0,0-1 0,-1 1 0,0 0 0,0-1 0,-1 1 0,0 0 0,0 0 0,-1-1 0,0 1 0,-1 0 1,1-1-1,-1 1 0,-7 14 0,6-14 8,-1 0 0,0 0 0,-1-1 0,1 1 1,-2-1-1,1 0 0,-1-1 0,0 1 0,0-1 1,-1 0-1,1 0 0,-2-1 0,1 0 1,0 0-1,-13 5 0,9-5 33,-1-1 1,-1 0-1,1-1 1,0 0-1,-22 1 1,32-4-258,0 0 1,1 0 0,-1 0 0,0 0 0,1 0 0,-1 0-1,0-1 1,1 1 0,-1 0 0,0-1 0,1 0-1,-1 1 1,1-1 0,-1 0 0,1 0 0,0 0-1,-2-1 1,2 2 51,-1-2-717,1-15-3607,5 13 586,12-19 40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23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99 803 1920,'-90'-10'7566,"87"10"-6705,-3-1-385,15-1 806,327-7-486,51-20-464,-120 3-150,161-21 14,-144 10-89,101-26 29,-120 27-105,-17-12 22,-73 12-14,-144 30-32,481-99 78,-462 92-71,256-66 14,-6-18 11,-265 85-27,18-8 42,92-46 1,-141 64-18,0-1 0,0 1 0,0-1 0,0 0 0,-1 0 0,1 0 0,-1 0 0,0 0 0,0-1 0,0 0 0,0 1 0,0-1 0,3-7 0,-6 10 89,1-5-105,-1 6-18,0 0-1,0 0 0,0 0 1,0 0-1,0 0 1,0 0-1,0 0 1,0 0-1,-1 0 1,1 0-1,0 0 1,0 0-1,0 0 0,0 0 1,0 0-1,0 0 1,0 0-1,0 0 1,0 0-1,0 0 1,0 0-1,-1 0 0,1 0 1,0 0-1,0 0 1,0 0-1,0 0 1,0 0-1,0 0 1,0 0-1,0 0 1,0 0-1,0-1 0,0 1 1,0 0-1,0 0 1,0 0-1,0 0 1,-1 0-1,1 0 1,0 0-1,0 0 0,0 0 1,0 0-1,0 0 1,0 0-1,0 0 1,0-1-1,0 1 1,0 0-1,0 0 1,0 0-1,0 0 0,0 0 1,0 0-1,0 0 1,0 0-1,0 0 1,-15 20 18,-1 12-9,2 0-1,-15 45 1,6-2 0,3 1 0,3 1 0,4 0 0,4 1 1,2 0-1,6 94 0,6 17-16,5 114-22,9 180 27,-6-132 12,9 140 24,-11-176-17,-9-238-18,-20 490-14,-7-290 51,-17 83-23,17-168-23,-62 352 27,64-418-12,-103 795 30,110-368 8,21-343 14,-4-157-46,12 259 124,-4-100-49,-9 345 47,-33-69-40,15-337-108,-18 131 40,20-189-616,-28 92 0,35-156-160,-1 0 1,-14 30-1,18-48-1043,0 0 0,-10 12 0,7-11-1471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0:53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357 174 1396,'-40'52'588,"3"2"0,2 1 0,-45 98 0,-5 51 88,65-149-387,4 1 0,-11 63-1,20-70-145,2 0 0,2 0 0,2 1 0,2-1 0,3 1 0,18 88 0,-13-100-152,1-1-1,3-1 1,1 0 0,1 0-1,2-2 1,2 0 0,1-1-1,1-1 1,33 38 0,-29-42-65,2-1 0,1-1 1,0-2-1,2-1 0,1-1 0,0-1 0,2-2 1,0-1-1,1-2 0,1-1 0,0-2 1,1-2-1,1 0 0,-1-3 0,2-1 1,68 3-1,-47-10 51,0-3 0,113-21 1,-120 12 111,0-2 0,95-39 1,-113 39 36,0-1 1,-1-1-1,-1-2 1,-1-1-1,0-2 0,-2-1 1,28-26-1,-15 8 230,72-89 0,-90 97-126,-2-1 0,-1-1 0,-1-2 0,23-56 0,-17 20 194,17-78 0,-34 112-136,-2-1 0,-1 0 0,-2 0 0,-2-55 1,-4 62-89,-1 0 1,-2 1 0,0-1 0,-3 1-1,0 1 1,-2-1 0,-24-49 0,14 38 66,-47-70 1,48 86-136,-1 0 0,-1 2 0,-2 1 0,-40-34 0,-84-50 246,112 86-262,-2 2 1,1 2-1,-56-19 0,9 11 93,-160-25 1,205 45-221,1 1 0,0 2 0,-1 2 0,1 1 0,0 2 0,-65 14 0,53-7-579,1 2 1,0 2-1,0 3 0,1 1 0,-50 29 1,22 1-2801,5 4 34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03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26 1832,'-1'-2'1496,"-2"-10"-120,2 10-147,-3-8 5004,5 25-5652,20 380 2176,-10-24-1323,-10-336-1858,1-1 0,2 1 1,1-1-1,13 42 0,-17-73-186,4 13-34,2-10-5070,8-4 2115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0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113 489 1052,'0'0'4456,"-4"14"-3711,-22 103 563,-4 34 470,-10 159 1,29-165-1008,9-88 779,17-216-1239,-10 90-242,10-193 183,6-27 221,-6 133 38,0-148 1385,-12 277-1600,-1 13-23,-2 14-265,0 0 0,0 0 0,0 0 1,0 0-1,0 0 0,0 0 0,0 0 1,0 0-1,0-1 0,0 1 1,0 0-1,0 0 0,0 0 0,0 0 1,0 0-1,0 0 0,0 0 0,0 0 1,0 0-1,0-1 0,0 1 0,0 0 1,0 0-1,0 0 0,0 0 1,1 0-1,-1 0 0,0 0 0,0 0 1,0 0-1,0 0 0,0 0 0,0 0 1,0 0-1,0 0 0,0-1 0,0 1 1,0 0-1,0 0 0,1 0 1,-1 0-1,0 0 0,0 0 0,0 0 1,0 0-1,0 0 0,0 0 0,0 0 1,0 0-1,0 0 0,1 0 0,-1 0 1,0 0-1,0 0 0,0 0 0,0 0 1,0 0-1,0 1 0,0-1 1,0 0-1,0 0 0,0 0 0,0 0 1,1 0-1,-1 0 0,0 0 0,0 0 1,18 34 90,23 57 0,57 228 187,-4-12-998,-58-181-700,-19-40-2966,-16-64 548,-2-1 44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0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50 760 900,'-8'-3'623,"-16"-5"1629,23 7-2084,0 1 0,0-1 0,-1 0 0,1 1 0,0-1 1,0 0-1,0 0 0,1 0 0,-1 0 0,0 0 1,0 0-1,0 0 0,1 0 0,-1 0 0,1 0 0,-1-1 1,1 1-1,-1-2 0,0-3 7,1-1-1,0 0 1,0 1-1,0-1 1,1 1 0,0-1-1,1 1 1,-1-1 0,1 1-1,1 0 1,-1 0-1,1 0 1,0 0 0,4-6-1,9-13 164,32-41 0,-41 58-243,39-44 175,2 2-1,2 3 0,2 1 0,58-39 0,37-18-585,24-17-5347,-138 94 3128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0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51 1160,'0'-3'1452,"0"0"-1200,0 0 216,0-1 0,0 0 0,0 1-1,-1-1 1,1 0 0,-2-4 0,2 7-371,-1 1 1,1-1-1,0 0 0,-1 0 1,1 0-1,0 1 0,-1-1 0,1 0 1,-1 0-1,0 1 0,1-1 1,-1 1-1,0-1 0,1 0 0,-1 1 1,0-1-1,1 1 0,-1-1 1,0 1-1,0 0 0,0-1 1,0 1-1,1 0 0,-1 0 0,0-1 1,0 1-1,0 0 0,0 0 1,0 0-1,0 0 0,1 0 1,-1 0-1,0 0 0,0 1 0,0-1 1,0 0-1,0 0 0,1 1 1,-3 0-1,-17 7 206,0 0 1,0 2-1,0 1 1,1 0-1,1 1 1,0 1-1,-17 16 1,24-20-186,1 1 0,0 0 0,1 1 0,0 0 0,0 0 0,1 1 0,1 0 1,0 1-1,0-1 0,1 1 0,1 0 0,-5 19 0,9-27-72,1 1 0,-1-1 0,1 0 0,0 1 0,0-1 0,1 0 0,0 0 0,-1 1 0,2-1 0,-1 0 0,3 7 0,0-4-1,0 0 1,1 0 0,-1 0-1,2-1 1,-1 1-1,7 6 1,9 6 30,0-2 0,1 0 1,28 18-1,-41-30-52,135 82 220,-7-4-42,-129-79-184,-1 0 1,1 1-1,-1 0 0,-1 1 0,1 0 1,-1 0-1,0 0 0,0 1 0,-1-1 1,0 2-1,0-1 0,6 17 0,-9-19-4,0 1 0,-1 0-1,0 0 1,0 0-1,0 0 1,-1 0 0,0 0-1,0 0 1,-1 0-1,0 0 1,0 0 0,-1 0-1,0 0 1,0 0-1,0-1 1,-1 1 0,-5 9-1,-5 6 9,-2 0 0,0-2 0,-1 1 0,-1-2 0,-1 0 0,-31 24 0,9-11-106,-2-3 1,-62 34-1,64-42-529,-64 23 0,0-13-3030,68-22 119,7-1 36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0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1128 1476,'-62'18'6945,"75"-23"-6371,147-59 395,103-45-308,126-55 70,479-225 328,-431 201-706,-348 148-335,164-78-532,-108 54-1840,-143 63 1925,6-3 63</inkml:trace>
  <inkml:trace contextRef="#ctx0" brushRef="#br0" timeOffset="1">344 1610 1844,'-25'21'2277,"24"-17"-835,6-4-41,48-23 167,95-55-719,-63 30-556,253-121 685,403-174 572,3 40-299,-563 230-823,-13 7-315,-166 65-488,-8 4-1768,1-1 1823,-40 20-4165,25-9 1474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11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15 856,'0'0'812,"-5"-12"3127,5 12-3898,0 0 0,0-1 0,0 1 1,0 0-1,0 0 0,0 0 0,0 0 0,-1 0 0,1 0 0,0 0 0,0-1 0,0 1 0,0 0 0,0 0 1,0 0-1,0 0 0,0 0 0,-1 0 0,1 0 0,0 0 0,0 0 0,0 0 0,0 0 0,0 0 0,0 0 1,-1 0-1,1 0 0,0 0 0,0 0 0,0 0 0,0 0 0,0 0 0,-1 0 0,1 0 0,0 0 0,0 0 1,0 0-1,0 0 0,0 0 0,0 0 0,-1 0 0,1 0 0,0 0 0,0 0 0,0 0 0,0 1 0,0-1 1,0 0-1,0 0 0,0 0 0,0 0 0,0 0 0,-1 0 0,1 0 0,0 1 0,0-1 0,0 0 0,0 0 0,0 0 1,0 0-1,0 0 0,0 1 0,-2 14 547,6 22-439,-2-28-94,1-1 0,0 1 0,1-1-1,-1 1 1,2-1 0,-1 0 0,1 0-1,0-1 1,1 1 0,0-1 0,0-1-1,1 1 1,-1-1 0,1 0 0,1 0-1,-1-1 1,1 0 0,0-1-1,0 1 1,14 4 0,-19-8-44,0 0 0,0-1 1,-1 1-1,1-1 0,0 0 0,0 0 0,0 0 1,-1 0-1,1 0 0,0 0 0,0-1 0,-1 0 1,1 1-1,3-2 0,0-1 115,0-1-1,1 1 1,9-9 0,-12 9 27,-3 2-24,22-17 360,46-24-90,-14 4-2231,-53 37 1041,11-10-5450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12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85 241 1740,'0'0'2235,"0"-5"-1672,0-10-197,1 1 0,1 0 0,1 0 0,0 0 1,5-14-1,-2 10 0,-1-1 0,2-26 0,-6 41-273,0 1 0,-1-1 0,0 1 0,0 0 0,0-1 1,0 1-1,-1-1 0,1 1 0,-1 0 0,0-1 0,0 1 0,-2-4 0,2 5 62,1 2-148,0 0-1,0 0 1,0-1-1,0 1 1,0 0-1,0 0 1,0 0-1,0-1 1,0 1-1,0 0 1,0 0-1,0 0 1,0 0-1,0-1 1,0 1-1,0 0 1,-1 0 0,1 0-1,0 0 1,0 0-1,0-1 1,0 1-1,0 0 1,0 0-1,-1 0 1,1 0-1,0 0 1,0 0-1,0 0 1,0-1-1,0 1 1,-1 0-1,1 0 1,0 0-1,0 0 1,0 0-1,-1 0 1,1 0-1,-9 3 197,-7 7-36,16-10-180,-4 4 35,0 0 1,1 0 0,0 0-1,0 1 1,0-1-1,0 1 1,1 0-1,-1 0 1,-2 9 0,1-3 2,-6 14 19,1 0-1,2 1 1,0 0 0,2 0 0,0 1 0,2 0 0,1-1 0,2 34 0,1-54-31,-1 0 0,1-1 1,0 1-1,1 0 0,-1-1 0,1 1 0,0-1 0,1 0 1,5 10-1,-7-13-8,1 0 1,-1 0-1,1 0 1,0 0-1,0-1 1,0 1 0,0 0-1,0-1 1,0 1-1,0-1 1,0 0-1,1 0 1,-1 0-1,0 0 1,1 0-1,-1-1 1,1 1-1,-1 0 1,1-1 0,-1 0-1,1 0 1,0 0-1,4 0 1,1-2 1,0 0 1,0 0-1,0 0 1,0-1 0,0 0-1,-1-1 1,1 0-1,-1 0 1,0 0 0,-1-1-1,1 0 1,10-10 0,5-8 14,37-49 0,-39 46-5,-7 10-228,-1 0 0,-1-1 0,0 0 0,-2-1 0,0 0 1,0 0-1,-2-1 0,6-21 0,-2 0-4173,-11 37 2414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1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4 844,'0'0'751,"-1"-3"-26,2 15 4593,8 90-4976,-6-77-262,34 295 628,-33-273-632,2 28 149,-1-49 149,-3-22-276,-2-2 41,12-1 153,-10 0-250,1-1-1,-1 0 1,1 0 0,-1 0-1,1 0 1,-1-1 0,0 1-1,5-2 1,214-39 879,-221 41-918,0 0-1,-1 0 0,1 0 0,0 0 1,0 0-1,0 0 0,0 0 0,0 0 0,0 0 1,0 0-1,0 0 0,0 0 0,0 0 1,0 0-1,0 0 0,0 0 0,-1 0 1,1 0-1,0 0 0,0 0 0,0 0 1,0 0-1,0 0 0,0 0 0,0 0 0,0 1 1,0-1-1,0 0 0,0 0 0,0 0 1,0 0-1,0 0 0,0 0 0,0 0 1,0 0-1,0 0 0,0 0 0,0 0 0,0 0 1,0 1-1,0-1 0,0 0 0,0 0 1,0 0-1,0 0 0,0 0 0,0 0 1,0 0-1,0 0 0,0 0 0,0 0 1,0 0-1,0 0 0,0 0 0,0 0 0,0 1 1,0-1-1,1 0 0,-1 0 0,0 0 1,0 0-1,0 0 0,0 0 0,0 0 1,-11 9 45,-28 20-156,3-1-159,19-13-527,0 1 1,2 1-1,-1 1 1,2 0-1,1 1 0,-16 27 1,12-9-1643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13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65 1040,'0'0'1066,"-2"-1"-109,-5-8 1350,3 4-1671,4 5-574,0 0 0,0 0 0,0 0 0,0 0 0,0-1 0,-1 1 0,1 0 0,0 0 0,0 0 0,0 0 0,0 0 0,0 0 0,0 0 0,-1 0-1,1 0 1,0 0 0,0 0 0,0 0 0,0 0 0,0 0 0,0 0 0,-1 0 0,1 0 0,0 0 0,0 0 0,0 0 0,0 0 0,0 0 0,-1 0 0,1 0 0,0 0 0,0 1 0,0-1 0,0 0-1,0 0 1,0 0 0,0 0 0,0 0 0,-1 0 0,1 0 0,0 0 0,0 1 0,0-1 0,0 0 0,0 0 0,0 0 0,0 0 0,0 0 0,0 0 0,0 1 0,0-1 0,0 0 0,0 0 0,0 0 0,0 0-1,0 0 1,0 1 0,0-1 0,0 0 0,0 0 0,0 0 0,0 0 0,0 0 0,0 0 0,0 1 0,0-1 0,0 6 12,-1 0 1,1 1-1,0-1 1,0 0-1,0 1 0,1-1 1,0 0-1,1 0 1,-1 0-1,1 0 1,0 0-1,4 8 0,-4-11-94,-1 0 0,1-1 0,-1 1 0,1-1 0,0 0 0,0 1 0,0-1 0,1 0 0,-1 0 0,0 0 0,1 0-1,-1-1 1,1 1 0,0 0 0,-1-1 0,1 0 0,0 0 0,0 0 0,0 0 0,0 0 0,0-1 0,0 1 0,0-1 0,0 0-1,0 0 1,4 0 0,-3 0-21,0-1 0,0 0 0,0 0-1,0 0 1,-1 0 0,1-1 0,0 1-1,0-1 1,6-4 0,29-24-202,-17 13 186,-12 9 379,0 0 0,10-11 0,-19 17-160,1 1-90,44-40 2,-11 12-5796,-21 19 3336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2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619 0 864,'-5'14'517,"0"0"0,1 0 1,0 1-1,-3 23 0,0 60 885,3-25-804,-21 178 785,3-54-859,-2 30 17,3 136 56,0 127-11,15-331-443,13 626 237,-5-238-231,-7-212-102,-7-47-8,1-30-8,4 13-32,3-164 10,1-12-2,3 267 10,2-267-15,-9 97 0,2-106 6,3-32-3,-32 446 28,7-265 12,3-62 10,0 12-22,-9-4 4,-20 120 7,20-105-12,-61 414 39,84-518-53,-18 180 38,0 21-54,13-148 12,6-76-5,3 0 1,5 101 0,1-164-14,1 0 0,0 0-1,0 0 1,0 0 0,1 0 0,0 0 0,0-1 0,0 1 0,1 0 0,0-1 0,0 0 0,0 0 0,8 9 0,-7-10-3,1 1 0,1-1 1,-1 0-1,0-1 0,1 1 1,0-1-1,0 0 0,0-1 0,0 0 1,0 0-1,1 0 0,-1 0 1,7 0-1,20 2-10,0-1 0,1-1 0,43-4-1,104-18-23,-28 2 50,-21 3-6,-1-5 0,200-59 0,-123 17 19,96-26 87,-286 84-72,0 1 1,26-1-1,8-1 40,124-16 111,106-19-23,-114 5-116,116-26-4,-165 38-35,142-11 1,-120 19-7,65-19-11,-200 32 5,27 1-3,-27 1 7,16 1 13,0 0-1,37 8 0,-22-5 10,-18-3-19,0-1-1,-1-1 0,28-6 1,-9 1-3,12 0 2,-42 5-10,9-1 4,-9 2 9,9 1-7,4 0-9,10 2 6,-16-4 9,60 1 22,-41 1-10,57-6-1,-25-7 107,-52 9-68,-10 3-24,12-4 88,-11 2-272,-1 1-1,1-1 0,0 1 1,0 0-1,6 0 0,-7 0-299,21-10-4402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1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84 533 1284,'1'-14'662,"0"0"-1,-2 0 1,1 0 0,-2 1 0,0-1-1,-6-23 1,8 37-636,0 0 0,0-1 0,0 1 0,-1-1 0,1 1 0,0-1 0,0 1 0,0-1 0,-1 1 1,1-1-1,0 1 0,-1 0 0,1-1 0,0 1 0,-1 0 0,1-1 0,-1 1 0,1 0 0,0 0 0,-1-1 0,1 1 0,-1 0 0,1 0 0,-1 0 1,1-1-1,-1 1 0,1 0 0,-1 0 0,1 0 0,-1 0 0,1 0 0,-1 0 0,1 0 0,-1 0 0,1 0 0,-1 1 0,-13 4 330,13-5-401,-5 5 199,1 6-91,-1-1 1,1 1-1,1 0 1,0 0-1,1 0 1,0 1-1,0-1 1,1 1-1,1-1 1,0 1-1,1 0 1,0 0-1,3 21 1,-2-25-41,1-1 0,0 1 0,0-1 0,0 1 0,1-1 0,0 0-1,1 0 1,0 0 0,8 11 0,-8-13-19,-1-1-1,1 0 0,1 0 0,-1-1 0,0 1 1,1-1-1,0 0 0,0 0 0,0-1 0,0 1 1,0-1-1,0 0 0,1-1 0,9 3 0,-9-4-23,-1 1-1,1-1 1,-1 0-1,1-1 1,-1 1-1,1-1 1,-1 0-1,1-1 0,-1 1 1,0-1-1,0 0 1,0 0-1,0-1 1,0 0-1,0 1 0,-1-1 1,1-1-1,4-3 1,0-2-15,0 0 0,0 0 1,-1 0-1,0-1 0,-1-1 1,12-19-1,-6 2 18,-1-1-1,-2 0 0,0 0 1,-2-1-1,-1 0 1,3-35-1,-5 9 202,-3 0-1,-5-82 0,-9 61 453,7 48-129,2 20-312,3 9-186,0 0 0,0 0 0,0 0 0,-1 0 0,1 0 0,0 0 0,0 0 0,0 0 0,0 0 0,0 0 0,0 0 0,0 0 0,0 0 0,-1 0 0,1 0 0,0 0 0,0 0 0,0 0 0,0 0 1,0 0-1,0 0 0,0 0 0,-1 0 0,1 0 0,0 0 0,0 0 0,0 0 0,0 0 0,0 0 0,0 0 0,0 0 0,0 0 0,0 0 0,-1 0 0,1 0 0,0 1 0,0-1 0,0 0 0,0 0 0,0 0 0,0 0 0,0 0 0,0 0 0,0 0 1,0 0-1,0 0 0,0 1 0,0-1 0,0 0 0,0 0 0,0 0 0,0 0 0,0 0 0,0 0 0,0 1 0,-5 12 38,1 0 0,0 0 0,1 0 1,1 1-1,-1 18 0,0 76 138,3-99-174,0 3 7,0 0-1,1 0 0,0 0 0,1-1 1,4 14-1,-5-22-13,0 1 0,0-1-1,1 0 1,-1 1 0,1-1 0,0 0 0,0 0 0,0 0-1,0 0 1,1-1 0,-1 1 0,1 0 0,0-1 0,-1 0-1,1 0 1,0 0 0,1 0 0,-1 0 0,0 0-1,5 1 1,15 3 7,-1-1-1,1-2 1,34 3-1,-34-5-11,0 1-1,-1 2 0,31 7 0,-51-10-6,-1 0 0,1-1 0,0 1 0,-1 0 0,1 0 0,-1 0 0,1 0 0,-1 0 0,1 0 0,-1 0 0,0 1 0,0-1-1,1 0 1,-1 1 0,0-1 0,1 3 0,-1-1-82,-2 1-32,-1 1 69,0-1-1,-1 1 0,1 0 1,-1-1-1,0 0 0,0 1 1,0-1-1,0 0 0,-1-1 1,0 1-1,-6 4 1,2-2-49,0-1 0,-1 0 1,0-1-1,1 0 1,-17 6-1,2-4-295,0-1 1,0-1-1,-1-1 1,-35 0-1,51-3-69,0 0 0,0-1 0,0 0-1,0 0 1,0-1 0,-13-5 0,5-1-1197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1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1052,'15'20'996,"-9"2"-140,5 15-100,2 6-108,0 5-72,4 32-64,1-2-47,2 1-61,2 1-40,0 2-56,-5-3-116,2-5-156,3 1-196,3 0-284,-8-17-404,1-8-1013,7 22 301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14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12 138 1252,'-2'-2'271,"1"-1"-1,-1 0 0,1 1 1,0-1-1,0 0 1,0 0-1,0 0 1,1 0-1,-1 0 1,1 0-1,0 0 0,0 0 1,0 0-1,0 0 1,1 0-1,-1 0 1,1 0-1,1-6 1,0 5-171,0 1 0,0-1 0,0 0 0,1 1 1,-1 0-1,1-1 0,0 1 0,0 0 0,0 0 1,0 1-1,0-1 0,1 0 0,4-2 0,0 1 17,0 0 0,0 0-1,0 1 1,0-1 0,0 2-1,1 0 1,-1 0 0,1 0-1,0 1 1,17 0 0,-22 1-83,0 0 0,0 1 1,0-1-1,0 1 1,0 0-1,0 1 1,0-1-1,0 1 1,-1-1-1,1 1 0,-1 0 1,1 0-1,-1 1 1,1-1-1,-1 1 1,0 0-1,0 0 1,0 0-1,-1 0 1,1 0-1,-1 0 0,0 1 1,0-1-1,0 1 1,3 6-1,-2 1 3,0 0-1,0-1 1,-1 1-1,-1 0 1,0 0 0,0 0-1,-1 0 1,0 1-1,-1-1 1,-1 0-1,-2 12 1,-3 5 32,-1-2-1,-1 1 1,-17 34 0,-46 97 269,72-157-376,-1-1 32,1 0 0,0 0-1,0 0 1,0 0-1,-1 1 1,1-1-1,0 0 1,0 0-1,0 0 1,0 0-1,0 1 1,0-1-1,-1 0 1,1 0-1,0 0 1,0 0-1,0 1 1,0-1-1,0 0 1,0 0-1,0 0 1,0 1 0,0-1-1,0 0 1,0 0-1,0 0 1,0 1-1,0-1 1,0 0-1,0 0 1,0 0-1,0 1 1,0-1-1,0 0 1,0 0-1,0 0 1,0 1-1,0-1 1,1 0-1,-1 0 1,0 0-1,0 0 1,0 1-1,0-1 1,0 0 0,1 0-1,-1 0 1,0 0-1,0 0 1,0 1-1,0-1 1,1 0-1,-1 0 1,0 0-1,0 0 1,0 0-1,1 0 1,-1 0-1,0 0 1,0 0-1,0 0 1,1 0-1,-1 0 1,0 0-1,1 0 1,26 0-335,-26 0 314,0 0-1,0 0 0,0 0 1,0 0-1,0-1 0,1 1 0,-1 0 1,0 0-1,0-1 0,0 1 1,0-1-1,0 1 0,0-1 1,1 0-1,37-20-300,132-74-4077,-114 59 2203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1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1404 1224,'0'0'39,"0"0"-1,0 0 1,0 0 0,0 0-1,0 0 1,0 0-1,0 0 1,0 0-1,0 0 1,0 0 0,0 0-1,0-1 1,0 1-1,0 0 1,0 0 0,0 0-1,0 0 1,0 0-1,0 0 1,0 0 0,0 0-1,0 0 1,-1 0-1,1 0 1,0 0 0,0 0-1,0 0 1,0-1-1,0 1 1,0 0 0,0 0-1,0 0 1,0 0-1,0 0 1,0 0 0,0 0-1,0 0 1,0 0-1,0 0 1,0 0 0,-1 0-1,1 0 1,0 0-1,0 0 1,0 0 0,0 0-1,0 0 1,0 0-1,0 0 1,0 0 0,10-8 352,21-10-367,106-54 610,496-235 454,-410 204-770,669-297 549,-681 310-718,291-116 174,-409 169-276,156-55 238,-187 72-141,0 3 1,67-10 0,-111 25-104,0 0 0,0 1 1,0 1-1,0 1 0,0 0 0,24 6 1,-30-4-17,0 0 1,0 1 0,0 1 0,-1 0 0,1 0 0,-1 1 0,-1 1-1,1 0 1,-1 0 0,11 11 0,-5-2 8,-1 0 0,-1 1 0,0 1 0,-2 0 0,0 1 0,13 27-1,22 47 100,47 134-1,-52-77-27,-34-119-85,97 442 238,-77-336-201,30 151 54,88 386 106,212 604 114,-118-447-383,-52 10-1516,-132-427-1835,-36-229 1287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1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1668,'206'1095'4188,"35"-9"-2091,-32-297-1016,-89-340-585,20 40-1,30-19-30,-144-411-353,3 0 1,38 56 0,-49-88-67,0-1 0,2-1 0,1-1 0,1-1 0,48 39 0,-52-49-28,0-1-1,0-1 1,1-1-1,0 0 0,1-2 1,0 0-1,32 7 1,-23-6-12,0-2 0,1-1-1,-1-2 1,1 0 0,0-3 0,0 0 0,48-5 0,-10-6-22,0-3 0,0-3 0,-2-3 0,0-3 1,110-52-1,244-164-273,-13-29 13,-347 226 242,611-405-322,-391 247-267,-212 144-1729,107-113 0,-133 120 226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1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 1876,'0'-2'1089,"-2"-14"1849,4 19-571,7 26-177,-6-20-2592,23 79 1365,21 53-5,-26-84-654,30 67 188,-22-56-827,-4-10-5855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1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37 1516,'-12'-37'7123,"16"44"-6695,93 198 1440,13 25-2838,-102-210 532,-1-3-3928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1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93 495 1268,'-15'-17'1002,"0"0"0,-19-30 0,30 41-731,0-1-1,1 1 0,0 0 0,0-1 0,1 1 0,-1-1 1,2 0-1,-1 0 0,1 0 0,0 0 0,0 0 1,1-11-1,0 14-168,1 0 1,1 0-1,-1-1 0,1 1 1,-1 0-1,1 0 1,0 0-1,1 1 1,-1-1-1,1 0 1,-1 1-1,1 0 1,0-1-1,0 1 0,1 0 1,-1 1-1,6-4 1,2-2 40,1 1 0,0 0 0,0 1 1,15-5-1,-7 4 27,0 1 0,0 1-1,0 0 1,1 2 0,38-2 0,-47 5-94,1 0 1,-1 1-1,1 1 1,-1 0-1,0 0 1,1 1 0,-1 1-1,-1 0 1,1 0-1,21 13 1,-28-14-51,-1 0 0,0 0 0,0 0 0,0 1 0,0-1 0,-1 1 0,1 0 0,-1 0 0,0 0 1,0 1-1,-1-1 0,1 1 0,-1 0 0,0-1 0,0 1 0,0 0 0,-1 0 0,0 0 0,0 1 0,0-1 0,-1 0 0,1 0 1,-1 0-1,-1 1 0,1-1 0,-1 0 0,0 0 0,-1 6 0,-2 2-11,0 0 1,0-1-1,-1 1 0,-1-1 1,0 0-1,-1 0 0,-1-1 1,1 0-1,-17 17 0,5-7-131,-44 34 0,53-47-96,0-1-1,-1 0 0,0-1 0,0 0 0,0-1 0,-23 8 0,32-13-168,-17 4-171,18-4 298,0 0 1,1 0-1,-1 0 0,0 0 0,0-1 1,1 1-1,-1 0 0,0 0 0,1 0 0,-1-1 1,0 1-1,1 0 0,-1-1 0,0 1 0,1-1 1,-1 0-1,-11-11-2490</inkml:trace>
  <inkml:trace contextRef="#ctx0" brushRef="#br0" timeOffset="1">732 1 1512,'0'0'1129,"3"2"-150,-2 0-832,1-1 0,-1 1 0,1 0 0,-1 0-1,0 0 1,0-1 0,0 1 0,0 0 0,0 0-1,0 0 1,-1 1 0,1-1 0,-1 0 0,1 0-1,-1 0 1,0 0 0,0 0 0,0 1 0,0-1-1,0 2 1,0 42 591,2 0-1,2 0 0,2-1 1,13 49-1,-8-50-464,12 41 178,-18-74-597,-1 1 0,2-1 0,-1 0 1,15 21-1,-14-23-258,6 9-449,0-9-2998,1-2 1542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18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30 248 1552,'-5'-16'786,"-19"-75"6105,24 87-6736,-1 1 1,1-1 0,0 1-1,0-1 1,1 0 0,-1 1-1,1-1 1,0 1 0,0-1-1,0 1 1,0 0 0,1-1-1,-1 1 1,1 0-1,0 0 1,0 0 0,0 0-1,0 0 1,3-2 0,2-2-3,0 0 1,1 0-1,0 1 1,0 0 0,10-4-1,-11 5-97,1 1 0,0 1-1,0-1 1,0 2 0,1-1-1,-1 1 1,1 0 0,-1 1-1,1 0 1,0 0 0,-1 1-1,1 0 1,0 0 0,-1 1-1,1 0 1,0 1 0,8 2-1,-11-2-31,1 1-1,-1-1 1,0 1-1,0 0 1,0 1-1,-1-1 1,1 1-1,-1 0 1,0 1-1,0-1 1,0 1-1,-1 0 1,0 0-1,0 1 1,0-1-1,0 1 1,-1 0-1,0 0 1,0 0-1,-1 0 1,1 0 0,1 11-1,-1-3 13,-1 0 1,-1 0-1,0 1 1,-1-1-1,-3 26 1,-18 69 115,4-31-125,17-74-40,-1 1 0,1-1 0,0 0 0,0 1-1,0-1 1,0 0 0,1 1 0,0-1 0,0 0 0,1 5 0,-1-8-22,0 1 1,0 0-1,0 0 1,0 0 0,0-1-1,0 1 1,0 0 0,0-1-1,1 1 1,-1-1-1,1 0 1,-1 1 0,1-1-1,-1 0 1,1 0-1,0 0 1,0 0 0,0 0-1,-1-1 1,1 1-1,0 0 1,4 0 0,-1 0-209,-1-1 0,1 0 0,0 0 1,-1 0-1,1 0 0,0-1 1,-1 1-1,1-1 0,6-3 0,3 1-994,6-3-5951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1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10 181 1632,'-1'-3'242,"-1"1"0,1-1 0,0 0 0,0 0 1,0 0-1,0 0 0,1-1 0,-1 1 0,1 0 0,-1 0 0,1 0 0,0 0 0,1 0 0,-1-1 0,0 1 0,1 0 1,0 0-1,0 0 0,0 0 0,0 0 0,0 0 0,0 0 0,1 1 0,0-1 0,-1 0 0,1 1 0,4-5 1,0-1 17,2 0 0,-1 1 0,1-1 1,1 1-1,-1 1 0,17-10 0,-15 10-119,-1 2-1,1-1 0,0 1 1,1 1-1,-1 0 0,1 0 1,-1 1-1,17-1 0,-23 2-92,0 1-1,1 0 1,-1 0-1,0 1 1,0-1-1,1 1 1,-1 0-1,0 0 1,0 1-1,0-1 0,0 1 1,0 0-1,0 0 1,-1 0-1,1 0 1,0 1-1,-1-1 1,0 1-1,0 0 1,0 0-1,0 0 0,0 1 1,0-1-1,2 6 1,-1-2-10,-1 1 0,-1 0 0,1 0 0,-1 0 0,-1 0 0,1 0 0,-2 0 0,1 1 0,-1-1 0,0 0 0,0 1 0,-1-1 0,-1 0 0,-2 11 0,-4 12 74,-1-1-1,-18 40 1,-9 12 62,-15 37 114,45-93-210,6-24-38,1-2-39,-1 0-1,0 0 0,0 0 0,1 0 0,-1 0 1,0 0-1,0 0 0,1 1 0,-1-1 0,0 0 1,0 0-1,0 0 0,1 0 0,-1 0 0,0 0 1,0 1-1,0-1 0,1 0 0,-1 0 1,0 0-1,0 1 0,0-1 0,0 0 0,0 0 1,0 1-1,1-1 0,-1 0 0,0 1-3,0-1-1,0 0 1,0 1 0,0-1-1,1 0 1,-1 1-1,0-1 1,0 0 0,1 1-1,-1-1 1,0 0-1,0 0 1,1 1-1,-1-1 1,0 0 0,1 0-1,-1 0 1,0 1-1,0-1 1,1 0 0,-1 0-1,1 0 1,-1 0-1,0 0 1,1 0-1,-1 0 1,0 0 0,1 0-1,-1 0 1,0 0-1,1 0 1,-1 0 0,1 0-1,-1 0 1,0 0-1,1 0 1,-1 0-1,0 0 1,1-1 0,12-3-175,-1-1 0,0 0 0,0-1 1,18-12-1,46-35-1123,-41 26-1445,33-34 0,-36 29-101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26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7 544 1056,'0'0'132,"0"0"-1,-1 0 1,1 0-1,0 1 1,0-1-1,0 0 1,-1 0-1,1 0 1,0 0-1,0 0 1,0 0 0,-1 0-1,1 0 1,0 0-1,0 0 1,0 0-1,-1 0 1,1 0-1,0 0 1,0 0-1,0 0 1,0 0-1,-1 0 1,1-1-1,0 1 1,0 0 0,-1-1 788,1 1-788,-1 0-1,1 0 1,0 0-1,0-1 1,6-5 787,18-9-1119,-5 5 385,1 2-1,0 0 1,1 2 0,30-7-1,-21 6-55,507-82 1274,-478 82-1307,137-10 123,-128 13-164,319-31 239,96 2-193,-185 7-143,51-9-26,-204 17 54,427-72-67,-246 16 22,-308 68 163,0-1 0,24-13 1,-40 19-22,1 0 25,9-4-2,-12 5-88,1 0 1,-1 0-1,0 0 0,0 0 1,0 0-1,1 0 1,-1 0-1,0-1 1,0 1-1,0 0 0,1 0 1,-1 0-1,0 0 1,0 0-1,1 0 1,-1 0-1,0 0 0,0 0 1,0 0-1,1 0 1,-1 0-1,0 1 1,0-1-1,1 0 1,-1 0-1,0 0 0,0 0 1,0 0-1,0 0 1,1 0-1,-1 1 1,0-1-1,0 0 0,0 0 1,1 0-1,0 5-10,-1-4-4,0 1-1,1-1 1,-1 1 0,0-1-1,0 1 1,0-1 0,0 1-1,0-1 1,0 1-1,-1-1 1,1 1 0,0-1-1,-2 3 1,-5 25 14,1 1 0,1-1 0,2 1 1,0 47-1,33 406 92,-9-275-72,-4 4-24,-7-51-2,26 492 59,-10-111 80,-19-457-101,28 498 290,-37-322-184,2-259-154,-37 444 503,3-76-57,20-74-180,7-93-143,-5 43-24,-11-2-37,-11 135 45,20 189 55,31-352-93,3-18-13,7 128 48,-27 116-22,-11 40-14,20-213-44,-6-212-24,-1 709 84,-5-614-78,10 82 722,-2-132-2126,-3 1-5356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18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1656,'0'-3'940,"0"-9"-126,0 9-90,1 1-52,1-2-565,-2 4-31,0 0 0,0-1 0,0 1 1,0 0-1,1 0 0,-1 0 0,0 0 1,0-1-1,0 1 0,1 0 0,-1 0 1,0 0-1,0 0 0,0 0 0,1 0 1,-1 0-1,0 0 0,0-1 0,1 1 1,-1 0-1,0 0 0,0 0 0,1 0 1,-1 0-1,0 0 0,0 0 0,1 1 1,-1-1-1,0 0 0,0 0 0,1 0 1,-1 0-1,0 0 0,0 0 0,0 0 1,1 0-1,-1 1 0,15 10 216,-1 1 0,0 0 1,22 27-1,36 52 283,-47-59-439,-5-3-295,18 31 0,-5 2-4257,-28-49 2268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19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21 334 1412,'-2'-3'209,"-1"0"1,1 0-1,0 0 0,1 0 1,-1-1-1,0 1 0,1-1 0,0 0 1,0 1-1,0-1 0,0 0 1,1 1-1,-1-1 0,1 0 0,0 0 1,0 0-1,0 1 0,1-1 1,-1 0-1,2-4 0,0 3-20,0 0 1,1-1-1,-1 1 0,1 0 0,0 1 0,1-1 1,-1 0-1,1 1 0,0 0 0,0 0 0,0 0 1,1 0-1,4-3 0,4-2 52,0 1 0,1 0 0,0 1 0,0 1-1,1 0 1,17-4 0,-22 7-108,0 1-1,0 0 1,0 1-1,1 0 1,-1 0-1,1 1 1,-1 1-1,0 0 1,1 0-1,14 4 1,-21-4-73,0 0-1,0 1 1,0-1 0,0 1 0,0 0 0,0 0-1,-1 1 1,1-1 0,-1 1 0,0-1 0,1 1-1,-1 0 1,0 0 0,-1 1 0,1-1 0,-1 0-1,1 1 1,-1 0 0,0-1 0,0 1 0,-1 0 0,1 0-1,-1 0 1,0 1 0,0-1 0,0 0 0,0 0-1,-1 0 1,0 7 0,0 2 22,-1 0-1,-1 0 1,-1 0 0,1 0-1,-2-1 1,0 1-1,0-1 1,-10 18 0,5-14-278,0 0 0,-2-1 0,1 0 0,-2 0 0,0-1 0,-1-1 0,0 0 0,-16 11 0,27-22-341,-3 2-21,-1-2-3533,-5 0 832</inkml:trace>
  <inkml:trace contextRef="#ctx0" brushRef="#br0" timeOffset="1">557 8 1584,'0'0'123,"0"-1"0,0 1 1,0 0-1,0 0 0,0 0 0,0-1 0,0 1 0,0 0 1,0 0-1,0-1 0,0 1 0,0 0 0,0 0 0,0-1 1,0 1-1,0 0 0,0 0 0,0-1 0,0 1 0,0 0 1,0 0-1,1 0 0,-1-1 0,0 1 0,0 0 0,0 0 1,0 0-1,1 0 0,-1 0 0,0-1 0,0 1 0,0 0 1,1 0-1,-1 0 0,0 0 0,0 0 0,0 0 0,1 0 1,-1 0-1,0 0 0,0-1 0,1 1 0,-1 0 0,0 0 1,0 0-1,1 0 0,-1 1 0,0-1 0,0 0 0,1 0 1,-1 0-1,12 14 1389,11 32-871,108 280 1968,-127-313-3004,8 22-569,-1-16-3996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19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59 332 836,'-7'-8'696,"0"0"0,1 0 0,0-1 0,1 0 0,0-1 0,0 1 0,1-1 0,-5-16 0,8 20-410,-1-1 0,2 0-1,-1 0 1,0 0 0,1 0 0,1 0 0,-1 0 0,1 0 0,0 0 0,1 0 0,-1 0 0,2 0-1,4-11 1,-3 10-121,0-1 0,1 1 0,1-1 0,-1 2-1,1-1 1,1 0 0,-1 1 0,1 0 0,0 1 0,1 0-1,0 0 1,0 0 0,0 1 0,0 0 0,1 1 0,0 0-1,0 0 1,13-3 0,-19 6-135,-1 1 0,0 0 0,0-1 1,1 1-1,-1 0 0,0 0 0,0 0 0,1 0 0,-1 1 0,0-1 1,0 1-1,0-1 0,1 1 0,-1 0 0,0 0 0,0-1 0,0 2 1,3 1-1,-2 0-6,0-1 0,-1 1 0,0-1 1,0 1-1,0 0 0,0 0 0,0 0 0,0 0 1,-1 0-1,1 0 0,0 4 0,2 6-3,-2 1-1,1-1 1,-1 1-1,-1-1 1,-1 16-1,-1 23-93,0-16-190,4 44 0,-2-70 166,0 0-1,1-1 1,0 1-1,1 0 1,0-1-1,0 0 1,1 1 0,0-1-1,7 10 1,-6-13-11,-1 0 1,1 0-1,1-1 0,-1 1 1,1-1-1,0 0 1,11 6-1,4 1-203,24 10-1,18 9-399,-62-31 689,0 0 0,-1 1 0,1-1 1,-1 0-1,1 1 0,0-1 0,-1 0 0,1 1 0,-1-1 0,1 1 0,-1-1 0,1 1 0,-1-1 0,1 1 0,-1 0 0,0-1 0,1 1 0,-1-1 0,0 1 0,0 0 0,1-1 0,-1 1 0,0 0 0,0-1 0,0 1 0,0 0 0,0-1 1,0 1-1,0 0 0,0 0 0,0-1 0,0 1 0,0 0 0,0-1 0,0 1 0,-1 0 0,1-1 0,0 1 0,0 0 0,-1-1 0,1 1 0,0-1 0,-1 1 0,1-1 0,-1 1 0,1 0 0,-2 0 0,0 1-100,-1 1-1,0-1 0,-1 0 1,1 0-1,0 0 0,-1 0 1,1-1-1,-4 2 0,-37 10-3712,11-4 1436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19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1 757 1200,'205'-142'1223,"-7"5"-430,-159 111-630,349-212 1408,-313 198-1229,2 3-1,2 4 1,111-32-1,-149 54-208,1 2 0,0 2 1,77-4-1,-95 11-75,0 1 0,-1 1 0,1 1-1,0 1 1,-1 1 0,1 1 0,-1 1 0,28 13 0,-27-8-1,-1 1 0,-1 1 0,0 1 0,-1 1 0,-1 1 0,29 29 0,-11-3 55,60 88 0,-52-60-11,-4 3 0,60 147 0,35 169 115,-108-300-168,119 441 186,-133-473-216,126 543 174,20 76-148,69 292-765,-169-594-2801,-59-359 3285,13 109-1715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20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1072 0 1144,'-6'9'267,"-1"0"1,0-1-1,-1 0 0,0 0 0,0-1 1,-1 0-1,0 0 0,0-1 0,0 0 0,-1-1 1,0 0-1,0 0 0,0-1 0,-1-1 1,-18 5-1,-75 10 224,-116 6 0,24-5 32,187-17-487,-42 3 352,0 3 0,0 3-1,-66 22 1,112-31-342,-1 1 1,1 0-1,0 0 0,0 0 0,0 1 0,0-1 1,1 1-1,-1 1 0,1-1 0,0 1 1,1-1-1,-1 1 0,1 0 0,-5 9 0,2 0 59,0 0 0,0 0 0,2 0 0,-7 30 0,7-12 28,1-1 1,2 1 0,0 0 0,8 55-1,31 127 282,-38-210-411,127 458 652,66 22-147,-75-236-296,-27-60-38,-14-25-67,308 690 369,-289-594-355,-86-232-111,55 185 92,32 273 60,-79-357-135,45 256 91,-58-362-103,1-1 0,0 0 0,2 0 0,1-1 0,18 33-1,-23-46-9,0-1 0,1 1 0,0-1 0,0 0-1,0 0 1,1 0 0,0-1 0,0 0-1,0 0 1,1 0 0,0-1 0,0 0-1,0-1 1,0 1 0,0-1 0,1-1-1,-1 1 1,14 1 0,-6-2-1,0-2 0,0 0 0,0-1-1,-1-1 1,1 0 0,28-8 0,-14 1 5,0-2 1,38-19-1,95-66 20,-146 86-28,432-304 31,-137 76-4,-6-21-10,-123 99-100,-27 29-184,88-75-653,-212 181 638,83-66-931,-86 71 542,1 1-1,34-16 0,-59 33 498,0 1 0,-1 0 0,1 0 0,0 0 0,0 1 0,5-1 0,-4 1-173,-3-1-781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8:13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 1576,'0'0'3365,"0"-1"-3317,-1 1-1,1 0 1,0 0 0,-1 0-1,1 0 1,0-1-1,0 1 1,-1 0 0,1 0-1,0 0 1,-1 0-1,1 0 1,0 0 0,-1 0-1,1 0 1,0 0 0,-1 0-1,1 0 1,0 0-1,-1 0 1,1 0 0,0 0-1,-1 0 1,1 0-1,0 0 1,-1 1 0,1-1-1,0 0 1,0 0 0,-1 0-1,1 0 1,0 1-1,-1-1 1,1 0 0,0 0-1,0 1 1,0-1-1,-1 0 1,1 1 0,0-1-1,-3 24 445,1 0-1,1 0 1,2 0 0,6 45-1,-4-36-183,0-9-84,0-1 0,2 0 0,10 30 1,-10-36-76,-4-14-106,0 0-1,0 1 1,0-1 0,1 0 0,-1 0-1,1 0 1,0 0 0,-1 0 0,4 3-1,-4-5-32,0-1 0,-1 1-1,1-1 1,0 1 0,0-1 0,0 1-1,-1-1 1,1 0 0,0 1-1,0-1 1,0 0 0,0 0-1,0 1 1,0-1 0,0 0 0,0 0-1,0 0 1,0 0 0,0 0-1,0-1 1,0 1 0,0 0 0,-1 0-1,1-1 1,1 0 0,2 0 4,-1 0 1,0-1-1,0 1 1,0-1-1,5-4 1,0-2-1,-1 0 0,0-1 0,0 0 0,10-19 0,-2 5-9,33-58-2,-48 81-5,0-1-1,1 1 1,-1 0 0,0-1 0,0 1 0,0-1 0,1 1 0,-1 0 0,0-1-1,1 1 1,-1 0 0,0-1 0,1 1 0,-1 0 0,0 0 0,1-1 0,-1 1-1,1 0 1,-1 0 0,0 0 0,1 0 0,-1-1 0,1 1 0,-1 0 0,1 0-1,-1 0 1,0 0 0,1 0 0,-1 0 0,1 0 0,-1 0 0,1 0-1,-1 0 1,1 1 0,-1-1 0,0 0 0,1 0 0,-1 0 0,1 0 0,-1 1-1,0-1 1,1 0 0,-1 0 0,1 1 0,-1-1 0,0 0 0,0 1 0,1-1-1,-1 0 1,0 1 0,1-1 0,-1 1 0,13 23 15,-11-20-23,1 1 14,0 0-1,0-1 0,0 1 1,0-1-1,1 1 0,0-1 1,0 0-1,0 0 0,0-1 1,1 1-1,-1-1 0,1 0 1,0 0-1,0-1 0,0 1 1,1-1-1,-1 0 0,0-1 1,1 1-1,7 0 0,-12-2 14,1 0 0,0 0-1,0 0 1,0 0-1,0 0 1,0 0-1,-1-1 1,1 1-1,0-1 1,0 1 0,0-1-1,-1 0 1,1 0-1,0 0 1,-1 0-1,1 0 1,-1 0-1,1 0 1,-1 0 0,0-1-1,1 1 1,-1 0-1,0-1 1,0 1-1,0-1 1,0 0-1,0 1 1,0-1 0,0-2-1,1-1 50,0 0 0,0 0 0,-1 0 0,0 0 1,0-1-1,0 1 0,-1-6 0,0 3-30,-1 0 1,0 0 0,-1 1-1,0-1 1,0 1 0,0-1 0,-1 1-1,0-1 1,-1 1 0,-5-9-1,7 15-238,2 0 183,0 1-1,0-1 0,0 1 1,0 0-1,0-1 1,0 1-1,0 0 0,0-1 1,-1 1-1,1 0 1,0-1-1,0 1 1,0 0-1,-1-1 0,1 1 1,0 0-1,-1-1 1,1 1-1,0 0 0,0 0 1,-1-1-1,1 1 1,0 0-1,-1 0 1,0 0-1,1-1-12,-1 1 0,1 0 0,0 0-1,-1 0 1,1 0 0,0-1 0,-1 1 0,1 0 0,0 0 0,0-1-1,-1 1 1,1 0 0,0-1 0,-1 1 0,1 0 0,0-1 0,0 1-1,0 0 1,0-1 0,-1 1 0,1 0 0,0-1 0,0 1 0,0 0 0,0-2-1,-4-1-1255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8:14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1 516 1168,'1'2'597,"0"-2"-596,-1 1 110,1 1-1,0-1 1,1 0 0,-1 0 0,0 1 0,0-1 0,0 0 0,1 0 0,-1-1-1,1 1 1,-1 0 0,1 0 0,-1-1 0,1 1 0,-1-1 0,1 1 0,-1-1-1,1 1 1,0-1 0,-1 0 0,1 0 0,2 0 0,3-2 1,0 0 0,0 0 1,0-1-1,-1 0 0,1 0 1,-1 0-1,0-1 1,0 0-1,0-1 0,0 1 1,-1-1-1,0 0 0,0 0 1,0 0-1,-1-1 0,7-10 1,-5 7 87,0 0 0,-1 0 0,-1-1 0,1 1 0,-2-1 0,1 0 0,-1 0 0,-1-1 0,0 1 0,2-20 0,-4 26-102,0 1 1,0-1-1,-1 1 0,1-1 0,-1 1 1,0-1-1,0 1 0,-2-6 1,1 4 106,2 3-154,-1 0 0,0 1 0,1-1 1,-1 0-1,0 1 0,0-1 1,0 1-1,0-1 0,0 1 0,-1 0 1,1-1-1,0 1 0,-1 0 1,1 0-1,0 0 0,-1 0 1,1 0-1,-1 0 0,0 1 0,1-1 1,-1 0-1,0 1 0,0-1 1,1 1-1,-1 0 0,0-1 1,0 1-1,1 0 0,-1 0 0,0 0 1,0 0-1,-3 1 0,1 0 3,-1 0-1,1 1 0,0-1 1,-1 1-1,1 0 1,0 0-1,0 0 0,0 1 1,1-1-1,-1 1 1,-5 5-1,3-2-1,1 0 0,0 1-1,0-1 1,0 1 0,1 1 0,0-1-1,0 0 1,1 1 0,0 0-1,0 0 1,-1 9 0,3-14-42,1 0 0,-1 1 0,1-1 0,0 0 0,0 0 0,0 1 1,0-1-1,1 0 0,-1 1 0,1-1 0,0 0 0,0 0 0,0 0 0,0 0 0,1 0 0,-1 0 0,1 0 0,0 0 1,-1 0-1,1-1 0,1 1 0,-1-1 0,0 1 0,1-1 0,-1 0 0,1 0 0,-1 0 0,1 0 0,0 0 0,5 1 1,0 1-55,0-2 0,0 1 0,0-1 0,1 0 1,-1-1-1,0 0 0,1 0 0,-1-1 0,13 0 1,-6-2-158,1 0 0,-1-1 0,0 0 0,17-7 0,-26 7 56,0 1-1,0-1 0,0 0 1,0-1-1,0 1 0,0-1 1,-1-1-1,0 1 0,0-1 1,9-10-1,-8 7-23,-1-1-1,1 1 1,-1-1-1,-1-1 1,1 1 0,3-15-1,0-8-186,-2 1-1,-1-1 1,1-48-1,-5 71 303,-1-12 141,-1 0 1,-1 0-1,-6-30 0,3 22 384,5 26-349,-4-5 1,4 8-115,0 0 0,-1 0 0,1 0 0,0-1 0,0 1 0,0 0 0,0 0 1,0 0-1,0 0 0,0 0 0,-1 0 0,1 0 0,0 0 0,0 0 0,0 0 0,0-1 0,0 1 0,-1 0 1,1 0-1,0 0 0,0 0 0,0 0 0,0 0 0,0 0 0,-1 0 0,1 0 0,0 0 0,0 0 1,0 1-1,0-1 0,-1 0 0,1 0 0,0 0 0,0 0 0,0 0 0,0 0 0,0 0 0,0 0 0,-1 0 1,1 0-1,0 0 0,0 1 0,0-1 0,0 0 0,0 0 0,0 0 0,0 0 0,0 0 0,0 0 0,0 1 1,-1-1-1,1 0 0,0 0 0,0 0 0,0 0 0,0 1 0,0-1 0,0 0 0,0 0 0,0 0 1,0 0-1,0 0 0,0 1 0,-3 11 11,1-1 0,0 1 0,0 0 0,1 1 0,1-1 0,0 0 0,2 15 0,1-10 12,1 1 0,0-1 1,1 0-1,1 0 0,1 0 0,1-1 1,0 0-1,1 0 0,12 15 1,-21-30-25,1 0 33,0 1 0,0-1 1,0 0-1,1 1 0,-1-1 1,0 0-1,0 0 0,1 0 1,-1 0-1,1 0 0,-1 0 1,1-1-1,-1 1 0,1 0 1,0-1-1,-1 1 0,1-1 1,0 0-1,0 1 0,-1-1 1,1 0-1,3 0 0,82-9 1186,-71 7-1113,-1 0-1,1 2 1,0 0 0,0 1-1,24 4 1,-38-4-106,0-1 0,0 1 1,-1 0-1,1-1 0,0 1 0,0 0 1,-1 0-1,1 0 0,0 0 1,-1 1-1,1-1 0,-1 0 1,0 1-1,1-1 0,-1 1 0,0-1 1,0 1-1,0 0 0,0-1 1,0 1-1,0 0 0,0 0 0,-1 0 1,1 0-1,-1 0 0,1-1 1,-1 1-1,1 3 0,-3 19-3,-2-18-3,1-2 0,2-2-1,-1 1 0,0-1 0,1 0 0,-1 0-1,0 0 1,0 0 0,0 0 0,0 0 0,0-1 0,-1 1 0,1-1-1,-1 1 1,1-1 0,-1 0 0,1 0 0,-1 0 0,1 0 0,-1 0-1,-5 0 1,-2 0-4,0 0 1,1-1-1,-1 0 0,-12-2 0,-3-3-104,1 0-1,0-2 1,0-1 0,1-1-1,-30-15 1,51 23-267,-7-4-1042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8:14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 1584,'0'-3'1112,"-5"-15"2851,5 21-1340,6 28-1754,4 21-358,3 59 0,-10-68-247,3 0-1,14 58 1,-19-98-246,10 35 508,26 63-1,-36-100-490,0 1 0,-1 0 0,1 0 0,0-1 0,1 1 0,-1 0 0,0-1 0,0 1 0,1-1 0,-1 0 0,0 1 0,1-1 0,0 0 0,-1 0 0,1 0 0,0 0 0,-1 0 0,1 0 0,0-1-1,0 1 1,0-1 0,0 1 0,0-1 0,3 1 0,-1-2-127,0 1 1,0-1-1,-1 0 0,1-1 0,0 1 0,-1-1 0,1 1 1,-1-1-1,1 0 0,-1-1 0,0 1 0,0 0 0,0-1 0,0 0 1,3-3-1,-3 3-409,8-10 147,-6-1-4508,-2-2 1833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8:14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1444,'0'0'5763,"7"-7"-5473,9-7-70,2 0 0,-1 0-1,26-13 1,-21 15-82,73-44 17,-81 47-187,-1-2 1,0 1 0,-1-2-1,18-19 1,4-13 434,-32 42-243,-1 0-30,9-9 178,-10 11-289,0 0 0,1-1 1,-1 1-1,0 0 1,0 0-1,0-1 0,1 1 1,-1 0-1,0 0 0,0-1 1,1 1-1,-1 0 1,0 0-1,1 0 0,-1 0 1,0 0-1,1-1 0,-1 1 1,0 0-1,1 0 1,-1 0-1,0 0 0,1 0 1,-1 0-1,0 0 1,1 0-1,-1 0 0,0 0 1,1 0-1,-1 0 0,0 1 1,1-1-1,-1 0 1,1 0-1,2 3 7,-2-2-16,1 1 0,-1-1 0,0 0 0,0 0 0,0 1 0,0-1 0,0 0 0,-1 1 0,1-1 0,0 1 0,-1-1 0,1 3 0,19 43 168,54 139 239,-52-125-2113,-21-58 287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8:15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57 2180,'0'0'1424,"-11"-20"1001,5 7 299,-1-1-504,-1 5-1868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29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1632,'0'0'5912,"-2"4"-5660,-1 3-153,1 0 0,-1 0 1,1 0-1,1 0 0,-1 0 0,0 10 0,0 50 553,1-36-489,-3 82 340,-1 316 338,33 369-30,-3-461-378,1-156-270,-14-85-103,33 359 178,-30-253-162,2 89 12,-12-70-41,0 93 31,-6-235-65,5 390 9,13-258-5,25 179-19,3-52 33,-15-13-17,-23-209 2,0 252 21,-6-180-40,-11 125 6,0-75 35,2-53-21,1-20-6,-8 156 0,-49 408 32,-3-235-54,33-118 67,29-198-57,2 44-2,4-128 0,7 20 4,-3-62 0,-4-35 1,1 1 1,1 0-1,1-1 1,1 0 0,0 0-1,1 0 1,10 19 0,-11-26-2,0-1 0,1 0 1,1 0-1,-1 0 0,2-1 1,-1 0-1,1 0 0,0-1 1,1 0-1,-1 0 0,1-1 1,1 0-1,9 4 1,6 1-5,1-1 1,0-2 0,1-1 0,-1-1 0,1-1 0,0-1 0,1-2-1,29 0 1,34-6-12,98-15 0,-112 9 14,269-39 40,-43 4-50,177-52 28,-361 71-8,152-56-23,-255 76 7,25-8 11,-2-3 0,0-1 0,41-26 1,-24 11-17,-46 27 13,0-1 1,1 2-1,0-1 1,19-6-1,11-5-8,6-3-6,89-27 0,-127 44 5,66-19-13,-19 7-15,0-3-1,58-28 0,-68 24 24,68-23 1,-66 30 3,-17 2 4,3 2 3,65-23-10,-67 24-10,-20 6 20,1 0 0,22-11 1,32-9 6,-66 23-4,0 1-2,-1 0 0,0 0 1,0-1-1,0 1 0,0 0 1,1-1-1,-1 1 0,0 0 1,0 0-1,1-1 0,-1 1 1,0 0-1,0 0 0,1 0 1,-1-1-1,0 1 0,0 0 1,1 0-1,-1 0 0,0 0 1,1 0-1,-1 0 0,0 0 1,1 0-1,0 0 0,-1 0 1,0 0-1,1-1 0,-1 1 0,0 0 0,0 0 1,1 0-1,-1 0 0,0 0 0,1 0 0,-1 0 1,0 0-1,1-1 0,-1 1 0,0 0 1,0 0-1,1 0 0,-1-1 0,0 1 0,0 0 1,1 0-1,-1-1 0,0 1 0,0 0 0,0-1 1,1 1-1,12-8 26,-12 7-69,18-14-1291,-7 9-4777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8:15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92 178 1232,'13'-9'614,"-1"-1"-1,0 0 0,0-1 1,-1 0-1,-1-1 0,13-18 1,-21 27-377,-1-1 1,1 0-1,-1 0 1,0 0 0,2-7-1,-1 2 151,-2 8-349,0 0 0,0 0 0,1 0 1,-1 0-1,0 0 0,0 0 0,0 1 1,0-1-1,0 0 0,0 0 0,0 0 0,0 0 1,0 0-1,-1 0 0,1 0 0,-1-1 1,0 0 80,1-2 264,-2 2-27,1 0-314,1 1 5,-1-1 1,0 1 0,1 0-1,-1 0 1,0 0 0,0 0-1,0 0 1,0 0 0,0 0 0,0 0-1,0 0 1,0 1 0,0-1-1,0 0 1,0 1 0,-1-1-1,1 1 1,0-1 0,0 1-1,-1-1 1,1 1 0,0 0 0,-1 0-1,-1 0 1,-8-1 139,0 1 1,0 1 0,0 0-1,-16 3 1,22-2-133,0 0 0,0 1 0,0-1 0,0 1 0,0 0 0,1 0 0,0 1 0,-1-1 0,1 1 0,0 0 0,1 0 0,-1 1 0,1-1 0,0 1 0,0-1 0,-4 10 0,3-6 16,1 0-1,1 0 1,-1 0 0,1 0 0,1 0-1,-1 1 1,1-1 0,1 0-1,0 17 1,1-19-51,0-1 1,0 0-1,0 0 0,1 0 0,0 0 0,0 0 1,0-1-1,0 1 0,1-1 0,0 1 0,0-1 1,0 0-1,0 0 0,1 0 0,-1 0 1,1-1-1,0 1 0,0-1 0,1 0 0,-1 0 1,1-1-1,4 3 0,3 0-87,0 0-1,-1-1 1,1-1 0,1 0 0,-1 0-1,0-1 1,1-1 0,14 1-1,-8-2-278,0-1-1,20-3 1,-30 2-329,-1 1-1,0-2 1,0 1 0,0-1 0,0 0 0,0-1 0,10-6 0,2-3-2099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8:15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95 1276,'-11'-20'2752,"10"18"-1969,-3-4 19,4 3-334,4 6 2412,39 40-2552,-2 1-1,-1 3 1,44 69-1,-70-96-237,-2 1 0,12 25 1,-20-37-65,0 1 1,-1-1 0,0 1 0,-1 0-1,0 0 1,0 0 0,0 15 0,-2-24-26,0 1 0,0-1-1,0 1 1,-1-1 0,1 0 0,0 1 0,-1-1 0,1 1 0,0-1 0,-1 1 0,0-1 0,-1 2 0,0 2-1,-9 9-6,6-9 21,0-2-1,0 1 1,0-1-1,-1 0 1,0 0-1,1 0 1,-1-1-1,0 0 1,0 0-1,0 0 0,-1-1 1,1 0-1,0 0 1,0 0-1,-1-1 1,1 0-1,0-1 1,-1 1-1,1-1 1,-7-2-1,8 2 34,0-1-1,0 1 1,0-1-1,1 0 1,-1 0-1,0-1 1,1 0-1,0 1 1,0-1-1,0-1 1,0 1-1,0-1 1,1 1-1,-1-1 1,1 0-1,0 0 1,0 0-1,1-1 1,-1 1-1,1-1 0,0 0 1,0 1-1,0-1 1,1 0-1,0 0 1,-1-6-1,1-5 21,0 0-1,1-1 0,1 1 1,0 0-1,1-1 0,1 1 0,1 0 1,0 1-1,1-1 0,10-22 1,9-10-309,53-83 0,-61 110-318,2-5-724,-7 4-3321,-3 2 1847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8:16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1564,'0'0'4850,"0"7"-4218,7 36 88,1-2-1,2 1 1,29 77-1,-8-47-63,52 91 0,-35-69-2417,-43-80-2162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8:1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8 175 992,'-2'-4'301,"1"0"0,0 0 0,0 0 0,0 0 0,0-1 0,1 1 0,0 0 0,0 0 0,0-1 0,0 1 0,1 0 0,0-1 0,0 1 0,0 0 0,2-5 0,-1 4-168,1 1 1,-1 0 0,1 0-1,0 0 1,1 0-1,-1 0 1,1 1 0,-1-1-1,1 1 1,0 0-1,0 0 1,1 1-1,5-4 1,7-2 37,0 0 0,1 1 0,0 1 0,0 0 1,0 2-1,1 0 0,-1 1 0,1 1 0,0 0 0,21 2 0,-23 1-86,-1 1-1,1 0 1,-1 1-1,0 1 1,0 0-1,0 1 1,-1 1-1,0 0 0,0 2 1,0-1-1,-1 2 1,14 10-1,-14-8-13,-1 0-1,0 1 0,-1 0 1,0 1-1,-1 0 1,-1 1-1,0 0 0,11 21 1,-18-28 0,0-1 0,0 1 0,-1-1 0,0 1 0,0 0 0,0 0 0,-1 0 0,0 0 0,-1 0 0,1 0 0,-1 0 0,-1 0 0,1 0 1,-1 0-1,-1 0 0,1 0 0,-1 0 0,0 0 0,-1 0 0,1-1 0,-1 1 0,-1-1 0,-3 6 0,2-5 55,0-1-1,0 1 1,-1-1-1,0 0 1,0 0-1,0-1 1,-1 0-1,1 0 1,-1-1-1,0 1 1,-1-1-1,1-1 1,-1 0-1,0 0 1,0 0-1,0-1 1,0 0-1,0-1 1,-16 2-1,17-4-70,0 0 0,0 0-1,0-1 1,0 0-1,0 0 1,0 0 0,0-1-1,1 0 1,-7-4-1,9 4-252,-1 0 0,1 0 0,0-1 0,0 1 0,1-1-1,-1 0 1,1 0 0,-5-7 0,-8-17-3764,13 21 719,-3-10 38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8:17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1640,'0'0'6048,"2"7"-5563,15 53 353,2-2 1,40 86-1,-49-124-929,2 5-1435,12 37 1,-21-57-793,5 9 30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8:17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24 180 1352,'-6'-8'3828,"-2"1"-1925,1-6-128,5 2-1499,2 9-21,0-2-22,1-2-145,1-1 1,-1 1 0,1 0-1,0 0 1,1 0 0,0 1-1,0-1 1,0 1 0,0-1-1,1 1 1,0 0 0,0 0-1,0 0 1,0 1 0,9-7-1,-7 6-46,0 1-1,1 0 1,-1 0-1,1 0 1,0 0-1,0 1 1,0 0-1,1 1 1,-1 0-1,1 0 1,-1 0-1,12 0 1,-17 2-35,0 0 1,1 0-1,-1 1 1,0-1 0,0 0-1,1 1 1,-1 0-1,0-1 1,0 1 0,0 0-1,0 0 1,0 0-1,0 1 1,0-1-1,0 0 1,0 1 0,-1-1-1,1 1 1,0-1-1,-1 1 1,1 0 0,-1 0-1,0 0 1,2 2-1,0 2 4,-1-1-1,1 1 0,-1 0 0,-1 0 0,1 0 1,-1 0-1,1 7 0,-1 5 8,0 0 1,-2 0-1,0 0 0,-4 19 0,-18 72 48,17-82-52,5-25-14,1-1 1,0 0-1,0 0 1,0 1-1,0-1 1,0 0-1,0 0 1,0 1-1,0-1 1,0 0-1,1 3 1,0 0 0,3 9 4,-1-9-3,0 0 0,0 0 0,0 0 0,1 0 0,-1-1 0,1 0 0,0 0 0,0 0 0,0 0 0,1 0 0,8 3 0,8 3-3,28 8 0,-24-9-3,-6-2 11,5 2-17,27 14-1,-45-19 12,1 0 0,-1 1-1,0 0 1,-1 0-1,1 1 1,-1-1 0,0 1-1,8 10 1,-12-14 0,-1 0 0,1 0 0,-1 0 0,1 0 0,-1 0 0,0 0 0,1 0 0,-1 0-1,0 0 1,0 0 0,0 0 0,0 0 0,0 0 0,0 0 0,0 0 0,0 0 0,0 1 0,0-1 0,-1 0 0,1 0 0,-1 1 0,0 0 1,0 1 0,0-1 1,0 0-1,-1 1 0,1-1 0,-1 0 0,-2 3 0,-2 1 1,-1 0 0,0-1 0,0 0 0,-1 0-1,1 0 1,-11 4 0,-50 18 30,52-21-28,-8 1-14,1 0 0,-1-1 0,-1-2 0,1 0 0,-29-1 0,12-6-1606,40 3 1414,0 0 0,0 0 1,1 0-1,-1 0 0,0-1 0,0 1 0,1 0 1,-1-1-1,0 1 0,1-1 0,-1 1 0,0-1 1,1 1-1,-1-1 0,0 1 0,1-1 0,-1 0 1,0 0-542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8:18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 1764,'0'0'2072,"-3"-8"-1104,3 6-420,1 8 2831,16 67-2355,6 78 0,13 63-51,-30-183-856,-1-8 33,1 0 0,12 31 0,-15-48-113,-1-1 1,1 1-1,0-1 0,0 0 0,0 0 0,1-1 1,-1 1-1,1-1 0,0 1 0,1-1 0,-1-1 1,1 1-1,0 0 0,9 4 0,-11-7-43,0 0 0,0 0 0,0 0 0,0 0 1,0-1-1,0 0 0,0 1 0,1-1 0,-1-1 0,0 1 0,0 0 0,0-1 0,0 1 0,0-1 0,0 0 0,0 0 1,0 0-1,3-2 0,0 0-505,-1 1 0,0-1-1,0-1 1,0 1 0,-1-1 0,1 0 0,6-8 0,-8 7-2183,-1-7 32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8:18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6 331 1504,'-6'-15'2292,"11"11"-1707,29-24 261,2 1-1,71-39 1,-37 24-331,-34 20-295,-18 12-68,0 0 0,-1-2-1,-1 0 1,1-1 0,-2 0-1,23-25 1,-37 37-102,0-1-11,1 1-23,-1-1-5,1 0 0,-1 0 0,1 1-1,-1-1 1,1 1 0,0 0 0,3-2 0,-4 3-10,0 1-1,1 0 1,-1 0 0,0 0 0,0-1 0,0 1-1,0 0 1,0 1 0,0-1 0,1 2-1,0-1 3,0 0-1,0 1 0,-1 0 0,1-1 1,0 1-1,-1 0 0,0 0 0,1 0 1,-1 0-1,1 3 0,1 5 3,87 183 88,-76-163-86,-3-7-714,10 32 0,-21-54-445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8:1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33 1492,'0'0'4021,"-9"-21"-693,4 9-1956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8:19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12 194 1536,'0'1'193,"1"-1"1,-1 1-1,1 0 1,-1 0-1,1 0 0,-1-1 1,1 1-1,0 0 0,-1-1 1,1 1-1,0-1 0,-1 1 1,2 0-1,-1 0-170,2 0 90,-1 0 0,0 0 0,0-1 1,1 1-1,-1 0 0,1-1 1,-1 1-1,1-1 0,-1 0 0,0 0 1,1 0-1,-1 0 0,1 0 0,-1-1 1,1 1-1,-1-1 0,4-1 1,-5 2-105,6-2 114,0-1-1,-1 0 0,1-1 0,-1 1 0,1-1 0,-1-1 0,7-6 0,-8 7-27,-1 0 0,0 0 0,-1 0 1,1-1-1,-1 0 0,0 0 0,0 0 1,0 0-1,-1 0 0,0-1 1,0 1-1,0-1 0,-1 1 0,1-1 1,-1 0-1,-1 0 0,1 1 0,-1-1 1,0 0-1,0 0 0,-1 0 0,0 1 1,-1-8-1,1 11-40,0 0 1,0-1-1,0 1 1,0 0-1,0 0 1,-1 0-1,1 0 1,-1 0-1,1 0 1,-1 1-1,0-1 0,0 0 1,0 1-1,1 0 1,-1-1-1,-1 1 1,1 0-1,0 0 1,0 0-1,-4-1 1,1 1-15,1 0 0,-1 1 1,1-1-1,-1 1 1,1 1-1,-1-1 1,1 0-1,-1 1 0,1 0 1,0 0-1,-1 1 1,1-1-1,0 1 0,0 0 1,0 0-1,0 0 1,0 0-1,0 1 0,1-1 1,-1 1-1,1 0 1,0 0-1,0 1 1,0-1-1,0 1 0,0-1 1,1 1-1,-4 6 1,4-5-20,-1 0 1,1 0 0,0 0 0,0 0-1,1 0 1,0 1 0,0-1 0,0 0-1,0 1 1,1-1 0,0 1 0,0-1-1,0 1 1,1-1 0,0 1 0,0-1-1,0 0 1,1 1 0,0-1 0,0 0-1,0 0 1,5 8 0,0-5-3,-1 0 1,2 0-1,-1-1 0,1 0 1,0 0-1,0-1 1,1 0-1,0 0 0,0-1 1,0 0-1,1-1 1,17 6-1,-4-4-187,0 0 0,0-2-1,0 0 1,36 0 0,-51-3-148,-1-1-1,1-1 0,-1 0 1,9-1-1,13-9-3845,-19 4 1409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3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16 421 892,'-2'0'1142,"-10"-5"1474,11 2-372,19 1 338,0 1-2916,55-5 855,308-33 813,-171 14-921,365-26 195,-542 48-579,900-100 632,-791 84-587,126-21 79,-108 3-75,-118 27-31,0-3 0,68-29-1,-65 25 208,-43 16-74,0 0-26,-2 1-142,1 0 0,-1 0 0,0 0 0,0 0-1,0-1 1,0 1 0,1 0 0,-1 0-1,0 0 1,0 0 0,0 0 0,0-1 0,1 1-1,-1 0 1,0 0 0,0 0 0,1 0 0,-1 0-1,0 0 1,0 0 0,0 0 0,1 0 0,-1 0-1,0 0 1,0 0 0,1 0 0,-1 0 0,0 0-1,0 0 1,1 0 0,-1 0 0,0 0 0,0 0-1,0 1 1,1-1 0,-1 0 0,0 0-1,0 0 1,0 0 0,0 0 0,1 1 0,-1-1-1,0 0 1,0 0 0,0 0 0,0 0 0,0 1-1,1-1 1,-1 0 0,0 0 0,0 0 0,0 1-1,0-1 1,0 0 0,-36 218 140,21-142-137,-33 249 32,45-262-41,7 93 0,19 59 13,-16-164-15,14 88 26,3 33-22,-3 217 38,-21-371-46,-5 258 30,1-159-23,5 77 12,5 15-35,17 67 29,-6-45 16,21 274 13,-26-297-19,-2-16-37,1 30 28,19 102 6,-27-295-20,19 318 31,-12-129-18,-10 123-12,0-163 24,1-28-4,5 180-31,-2-92 15,-1-31 7,-44 369 1,36-543-15,-100 775 29,92-617 8,3-42-35,-6 97-5,5-59 0,-14 38-11,7-108-13,-2 25-58,16-27 24,4-58-83,-3 0 0,-10 57 0,0-69-663,13-43 379,-3 3-589,-1 4 1283,3-1-6280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8:19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5 109 2004,'-1'-7'278,"0"4"93,0 1-1,1-1 1,-1 1-1,1 0 1,0-1-1,-1 1 1,1-1 0,1-3-1,-1 5-276,0 0 1,1 1-1,-1-1 0,1 0 1,-1 0-1,0 1 0,1-1 1,-1 0-1,1 1 0,0-1 1,-1 1-1,1-1 0,0 1 1,-1-1-1,1 1 0,0-1 0,-1 1 1,1 0-1,0-1 0,0 1 1,0 0-1,-1 0 0,1-1 1,0 1-1,0 0 0,0 0 1,0 0-1,-1 0 0,1 0 1,0 0-1,0 0 0,0 0 1,-1 1-1,2-1 0,11 2 131,-1 0-1,0 1 0,-1 0 1,1 1-1,0 0 0,19 12 1,66 43 437,-60-32-434,-2 2 0,0 1-1,-2 2 1,47 57 0,-77-85-223,0 0 0,1 0 1,-1 1-1,-1 0 0,1-1 0,-1 1 1,0 0-1,0 0 0,0 0 1,-1 0-1,0 1 0,1 5 0,-2-9-46,-2 2-3,1 1 29,0-4 9,1 1-1,-1 0 1,0 0-1,1 0 1,-1-1-1,0 1 1,0 0-1,0-1 1,-1 1 0,-1 2-1,2-4 4,0 1 0,-1-1 1,1 1-1,0-1 0,0 1 0,0-1 0,0 0 1,0 1-1,0-1 0,-1 0 0,1 0 0,0 0 1,0 0-1,0 0 0,-1 0 0,0-1 0,-1 1-4,-6-1 10,0 0 0,1 0 0,-1 0-1,0-1 1,1-1 0,-1 0-1,1 0 1,-11-6 0,6 3 63,0-2 1,1 0 0,0-1 0,-12-10-1,18 14-30,1-1 0,-1 1 0,1-1 0,1-1-1,-1 1 1,1-1 0,0 0 0,0 0 0,1 0-1,0 0 1,0 0 0,1-1 0,-1 0 0,0-11-1,2 7-37,0 0-1,1 0 1,1 1-1,0-1 0,0 0 1,1 0-1,1 0 0,7-20 1,28-61-1613,-18 48-3532,-14 30 2357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8:51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26 296 1424,'-2'-1'975,"-8"-3"1501,8 3-1778,2 1-1192,-9-7 3499,9 7-2969,-1 0 0,1 0 0,0 0-1,0-1 1,0 1 0,0 0 0,0 0 0,0 0 0,-1 0 0,1 0 0,0 0 0,0-1 0,0 1 0,0 0 0,0 0 0,0 0 0,0 0 0,0 0 0,0-1 0,0 1 0,0 0-1,0 0 1,0 0 0,0 0 0,0-1 0,0 1 0,0 0 0,0 0 0,0 0 0,0 0 0,0 0 0,0-1 0,0 1 0,0 0 0,0 0 0,0 0 0,0 0 0,1 0 0,-1-1 0,0 1-1,0 0 1,0 0 0,0 0 0,0 0 0,0 0 0,0 0 0,1 0 0,-1-1 0,0 1 0,0 0 0,0 0 0,0 0 0,0 0 0,1 0 0,-1 0 0,0 0 0,0 0 0,0 0-1,0 0 1,1 0 0,-1 0 0,179-57 975,-74 22-764,130-42 285,-183 58 203,-51 18-517,0 1-180,0-1 1,0 1-1,-1-1 1,1 1-1,-1 0 1,1-1 0,0 1-1,-1-1 1,1 1-1,-1-1 1,1 0 0,-1 1-1,1-1 1,-1 1-1,0-1 1,1 0 0,-1 0-1,0 1 1,1-1-1,-1 0 1,0 1 0,0-1-1,0 0 1,0 0-1,0 1 1,0-1-1,0 0 1,0 0 0,0 1-1,0-1 1,0 0-1,0-1 1,-6-4 122,1 1 1,-1-1-1,0 1 0,0 0 1,0 1-1,-8-5 0,12 8-14,-45-17 1906,36 13-1950,8 4 617,10 5-715,7 4-2,1 0 22,0 0 0,19 7-1,-33-15-19,0 1-1,1 0 0,-1-1 0,0 1 1,0 0-1,0-1 0,1 1 1,-1 0-1,0 0 0,0 0 0,1 1 1,-2-1 0,1-1 0,-1 1 0,1 0 0,-1-1 0,1 1 0,-1-1 0,1 1 0,0-1 0,-1 0 0,1 1 0,0-1 0,-1 0 0,1 1 0,0-1 0,1 0 0,-2 0-4,0 0 1,0 0 0,1 0-1,-1 1 1,0-1 0,0 0-1,0 0 1,1 0 0,-1 0-1,0 0 1,0 0 0,0 0-1,1 0 1,-1 1 0,0-1-1,0 0 1,0 0 0,0 0-1,1 0 1,-1 1 0,0-1-1,0 0 1,0 0 0,0 0-1,0 1 1,0-1 0,0 0-1,0 0 1,1 1 0,-1-1-1,0 0 1,0 0 0,0 0-1,0 1 1,0-1 0,0 0-1,0 1 1,-3 13 53,-4 3-28,4-9-32,-1-1 1,0 0-1,-10 13 1,11-18-195,0 2 1,1-1 0,0 0 0,-1 0-1,1 1 1,0-1 0,1 1-1,-1 0 1,1 0 0,-1-1 0,1 1-1,0 0 1,1 0 0,-1 0 0,1 0-1,-1 5 1,3 8-950,-2-16 943,0-1 0,0 1 0,1 0 0,-1-1-1,0 1 1,0 0 0,0-1 0,1 1 0,-1 0 0,0-1 0,1 1 0,-1-1 0,1 1 0,-1-1 0,0 1-1,1-1 1,-1 1 0,1-1 0,0 1 0,-1-1 0,1 1 0,-1-1 0,1 0 0,0 1 0,1 0-714,8 5-2881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8:52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77 255 1020,'-5'-6'841,"0"0"-1,0-1 1,1 1 0,0-1-1,0 0 1,0 0-1,-4-15 1,6 17-682,1 0 0,0 0 0,0-1 0,1 1 0,0 0-1,0-1 1,0 1 0,0-1 0,1 1 0,0 0 0,0 0 0,0-1 0,3-4 0,-1 2 18,0 0 0,0 1 0,1-1 1,0 1-1,0 0 0,0 0 0,1 0 0,1 1 1,-1-1-1,1 1 0,6-5 0,-9 9-130,0 0-1,0 0 0,0 0 0,0 0 0,1 1 1,-1-1-1,0 1 0,1 0 0,-1 0 0,1 0 1,-1 0-1,1 1 0,-1-1 0,1 1 0,0 0 1,5 1-1,-8-1-34,1 0 0,-1 1 1,1-1-1,-1 1 0,1-1 1,-1 1-1,1 0 0,-1 0 1,0-1-1,1 1 0,-1 0 1,0 0-1,0 0 0,0 0 1,0 1-1,0-1 0,0 0 1,0 0-1,1 3 0,0-1 9,0 1 1,0-1-1,-1 1 0,1-1 0,-1 1 0,1 7 1,0 3 4,-1 1 1,0 0 0,-2 0 0,0 0 0,0-1 0,-1 1 0,-1-1 0,-1 1 0,0-1-1,-1 0 1,-7 17 0,-1-6 61,0-1 0,-1 0 0,-2-1 0,0 0 0,-22 22 0,-20 21 1166,56-64-1032,1 0-112,1-2-100,0 0 1,0 0 0,0 0-1,0 0 1,0 0 0,0 0-1,0 0 1,1 0 0,-1 0-1,0 0 1,0 0 0,0 0-1,0 0 1,0 0 0,0 0-1,0 0 1,0 0 0,0 0-1,0 0 1,0 0 0,0 0-1,0 0 1,1 0 0,-1 0-1,0 0 1,0 0 0,0 0-1,0 0 1,0 0 0,0 0-1,0 0 1,0 0 0,0 0-1,0 0 1,0 0 0,0 1-1,0-1 1,0 0 0,0 0-1,0 0 1,0 0 0,0 0-1,0 0 1,0 0 0,0 0-1,0 0 1,0 0 0,0 0-1,0 0 1,0 0 0,0 1-1,0-1 1,0 0 0,0 0-1,0 0 1,0 0 0,0 0 0,12-4 94,16-8-143,110-54 144,63-28 31,-126 63-27,-71 29-60,20-6 259,-18 6-159,-4 1 197,0 0-170,45-23 4185,-45 23-4374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8:5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36 374 1352,'0'0'2368,"-3"0"-1310,-29 0 8087,36-4-8962,7-6-88,0 0 0,1 1 1,0 1-1,22-12 0,62-27 183,-54 28-187,26-13 41,127-59 216,-93 42 1314,-67 30 13,-34 18-1227,-1 1-443,0 0 1,0 0 0,0 0-1,-1 0 1,1-1 0,0 1-1,0 0 1,0 0 0,0 0-1,0 0 1,-1 0 0,1-1-1,0 1 1,0 0 0,0 0-1,0 0 1,0 0-1,0 0 1,0-1 0,0 1-1,0 0 1,0 0 0,0 0-1,0-1 1,-1 1 0,1 0-1,0 0 1,0 0 0,1-1-1,-1 1 1,0 0 0,0 0-1,0 0 1,0 0 0,0-1-1,0 1 1,0 0-1,0 0 1,0 0 0,0 0-1,0-1 1,0 1 0,1 0-1,-1 0 1,0 0 0,0 0-1,0 0 1,0 0 0,0-1-1,1 1 1,-1 0 0,0 0-1,0 0 1,0 0 0,0 0-1,1 0 1,-1 0-1,0 0 1,0 0 0,0 0-1,0 0 1,1 0 0,-1 0-1,0 0 1,-17-13 178,-26-8 252,41 20-350,-14-4 430,2-1-155,17 6-127,43 14-155,-27-9-10,0 0 0,0-1 1,1-1-1,22 1 0,-39-4 34,-1 0 27,7 1 11,-7-1 356,0 1-332,-2-1-195,1 0 57,0 0 0,-1 0 0,1 0 0,-1 0 0,1 0 1,-1 0-1,1 0 0,0 0 0,-1 0 0,1 1 1,-1-1-1,1 0 0,-1 0 0,1 1 0,-1-1 0,1 0 1,-1 1-1,1-1 0,-1 0 0,0 1 0,1-1 1,-1 1-1,1-1 0,-1 1 0,0-1 0,1 1 0,-1-1 1,0 1-1,0-1 0,1 1 0,-1-1 0,0 1 1,0-1-1,0 1 0,0 0 0,0-1 0,0 1 0,0-1 1,0 1-1,0 0 0,0 0 0,-8 22-307,-20 37-1,6-14-4109,21-43 2737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38:54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32 209 1456,'-1'-2'1196,"-4"-7"1072,-1-1-1,-6-16 0,10 21-1907,1 0 0,0 0 0,-1 0 0,1-7 0,0 9-6,2-1-42,1-2-145,-1-1 0,1 1 0,1-1 0,-1 1 0,1 0 0,0 0 0,0 0 0,9-10 0,-8 10-98,1 1 1,0 0 0,0 0 0,0 1 0,0-1 0,1 1-1,0 0 1,0 0 0,0 1 0,0 0 0,11-4 0,-15 6-56,1 1 1,-1 0 0,1 0 0,-1 0 0,0 0-1,1 0 1,-1 1 0,1-1 0,-1 1-1,0-1 1,1 1 0,-1 0 0,0 0 0,0 0-1,1 0 1,-1 0 0,0 1 0,0-1 0,0 1-1,0-1 1,-1 1 0,3 3 0,1 1 8,-1 2 0,-1-1 0,1 0 0,-1 1 0,-1-1 0,1 1 0,-1 0 0,-1 0 0,2 14 0,-2-9-19,-1 1 0,-1-1 1,0 1-1,-1-1 0,-4 17 1,-3 2 252,-2-1 1,-1 0-1,-30 54 1,1-24 1315,40-59-729,28 0-738,-17-4-68,262-107 366,-267 107-602,0 0-1,0-1 0,0 0 0,7-6 0,4-9-8109,-9 6 3858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3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334 773 1092,'-95'29'2719,"-113"37"2764,181-54-3871,27-12-1590,0 0 1,0 0-1,-1 0 0,1 0 1,0 0-1,0 0 1,0 0-1,0 1 0,0-1 1,0 0-1,-1 0 0,1 0 1,0 0-1,0 0 1,0 0-1,0 0 0,0 0 1,0 0-1,0 0 0,0 1 1,-1-1-1,1 0 1,0 0-1,0 0 0,0 0 1,0 0-1,0 0 0,0 0 1,0 1-1,0-1 1,0 0-1,0 0 0,0 0 1,0 0-1,0 0 0,0 0 1,0 1-1,0-1 1,0 0-1,0 0 0,0 0 1,0 0-1,0 0 0,0 1 1,0-1-1,0 0 1,0 0-1,0 0 0,1 0 1,-1 0-1,0 0 0,0 0 1,0 0-1,0 1 1,0-1-1,0 0 0,0 0 1,0 0-1,1 0 0,-1 0 1,0 0-1,0 0 1,0 0-1,0 0 0,0 0 1,0 0-1,1 0 0,-1 0 1,8 1 154,1 0 1,0 0-1,11-2 0,11 0-46,0-2 0,38-9 0,-42 7-83,415-84 465,-380 76-451,426-116 325,-266 66-243,882-234 306,-858 221-356,-105 32-53,82-18 30,37-12-1227,-211 56-1404,-47 17 785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3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156 786 1896,'-146'40'5555,"137"-38"-1747,21-8-3084,34-12-766,194-72 922,1138-369 1587,-1201 405-2010,166-48 597,-309 92-909,81-19 491,-110 28-688,-1 0 1,0 0 0,0 0 0,-1-1 0,1 1 0,5-4-1,-8 5-198,0-1-1,0 0 1,0 0-1,0 0 1,0 0 0,0 0-1,0 0 1,0 0-1,-1 0 1,1 0-1,0 0 1,-1 0-1,1 0 1,-1-1 0,1 1-1,-1 0 1,1-2-1,2-4-3795,8-13 39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3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51 469 2408,'-24'-3'2576,"-2"0"4388,36-2-6534,156-62 834,-29 14-657,95-39 329,-181 70-264,-1-2-1,53-35 1,-101 57-556,0 0 0,1 0 0,-2-1-1,1 1 1,0 0 0,0-1 0,-1 1 0,1-1-1,-1 1 1,1-1 0,-1 0 0,0 1-1,0-1 1,0-5 0,0 5 120,-3-1-25,-3-3-42,0 0 0,0 0 0,-1 0 0,0 0 0,-1 1 0,1 0 0,-14-9 0,0-1 432,18 15-449,-7-6 178,5 2-37,9 4 395,23 9-632,1 0 0,32 15-1,-47-17-29,-1 1 0,1 0-1,-1 1 1,0 0 0,-1 1-1,22 20 1,-30-24-23,-1-1 1,1 0 0,-1 1-1,0 0 1,0 0 0,0 0-1,-1 0 1,0 0 0,0 1-1,0-1 1,-1 0 0,1 7-1,-1-4 25,0 1 0,-1 0 0,0-1-1,-1 1 1,0 0 0,0-1 0,-3 10-1,-3 5-608,-1-1-1,-1-1 1,-1 1 0,-24 36-1,22-36-2206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3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51 369 1684,'5'-11'4323,"-5"8"-3467,1-9 2741,-4 19-2997,-7 21 148,1 0-1,-11 55 1,14-43-164,2 1 0,2-1 0,2 50 0,0-223 1868,-2 67-2133,4-257 1404,4 269-1282,4-60 1433,-10 114-1863,0 0 0,0-1 0,0 1 0,0-1 0,0 1 0,0 0 0,0-1 0,0 1 0,0 0 0,0-1 0,1 1 0,-1 0 0,0-1 0,0 1 0,0 0 0,1-1 0,-1 1 0,0 0 0,0-1 0,1 1 0,-1 0 0,0 0 0,0 0 0,1-1 0,-1 1 0,0 0 0,1 0 0,-1 0 0,0-1 0,1 1 0,-1 0 0,0 0 0,1 0 0,-1 0 0,1 0 0,-1 0 0,0 0 0,1 0 0,-1 0 0,0 0 0,1 0 0,-1 0 0,1 0 0,-1 0 0,0 0 0,1 1 0,12 9 36,-2 1 0,1 1-1,-2-1 1,11 16 0,18 29-284,-3 2 0,-3 1 1,-2 2-1,43 121 0,-65-145-1789,-9-35 1715,0 0 0,0 0 0,1 0 0,-1 0-1,0-1 1,-1 1 0,1 0 0,0 0 0,-1 0 0,1 0 0,-1-1-1,1 1 1,-1 0 0,0-1 0,1 1 0,-1 0 0,-2 1 0,-19 9-8858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36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40 326 992,'-1'0'171,"-21"1"2608,21-1-2555,1 0-1,-1 0 1,0 0 0,1 0-1,-1 0 1,0 0-1,1 0 1,-1 0 0,0 0-1,1 0 1,-1 0 0,0-1-1,1 1 1,-1 0-1,1 0 1,-1-1 0,0 1-1,1 0 1,-1-1 0,1 1-1,-1 0 1,1-1-1,-1 1 1,1-1 0,0 1-1,-1-1 1,0 0 0,6-7 470,-1 0-500,1 0 1,0 0-1,0 1 0,1-1 0,0 1 0,0 0 0,1 1 0,8-6 0,188-115 1662,-158 102-2126,21-16-1045,-21 11-3119,-37 25 2932,9-7-1658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33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22 1308,'-5'-3'314,"0"0"1,-1 0-1,1 1 0,0 0 1,-1 0-1,0 0 0,1 1 1,-1 0-1,0 0 0,-10 0 1,-14 2 38,0 2 1,0 0-1,1 2 1,-54 17-1,-112 52 646,165-62-838,17-7-63,-1 1 0,2 1 0,-17 10 0,27-14-79,0-1 1,0 0-1,0 1 1,1-1-1,-1 1 1,1 0-1,0-1 1,-1 1-1,1 0 1,0 0-1,1 0 1,-1 0 0,0 0-1,1 0 1,0 0-1,0 0 1,0 5-1,23 261 916,-1-66-520,-12 271 15,-16-265-308,7 102-6,0-248-88,5 153 47,-11-39-27,0-38-21,-13 245 28,11-297-41,-1 5 5,28 443 219,8-210 240,-16-6-50,-12-304-415,11 277 202,15 53-81,-18-202-99,-8 23 3,-1-26-1,-5 63 0,0-42-30,11 143 30,-3-247-39,16 197 36,-4-92-11,8 130-2,-10-137-14,1 43 7,3 155 11,1-12 16,-11-204-26,0 115 12,-17 1 1,-2 90 11,13-285-34,3 108 18,0-76-20,-3-55 7,8 58 1,2-12-2,6 31-13,-16-106 2,10 31-2,-7-24 9,11 30-13,-5-19 5,-9-23 5,3 9 12,1 0 0,0-1 0,1 1 0,5 8 0,-8-16 52,14 0 46,-13-1-94,0 0 0,1-1 0,-1 1 0,1-1 0,-1 0 0,4-1 0,165-20 201,236-28 45,-152 14-205,20-7-26,-161 21-29,72-12-12,-175 32 8,165-20 4,-11 0 13,-28 3-1,128-21-12,-136 17 14,-89 17-21,-5-3 4,-24 5-2,58-8-8,-55 9 9,1 2 0,-1 0 0,29 3 1,15 3 23,71-4 0,-33-3-44,-81 0 18,-12 1 8,0 0-3,13-2-4,-13 2 8,0 0 5,29-2 20,-30 1-21,0 0 2,10-1 1,-10 1-3,1 0 5,46-6 19,-47 6-34,0 1 5,12-1 0,-11 1-4,-1-1 4,12 1-4,-12 0 9,0 0-2,6-1-4,-6 0 6,0 1-3,10-2 14,-10 2 8,0 0-22,28-4 62,-28 4-66,5-5-2313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37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 1064,'5'-7'1051,"-4"5"-83,4-15 8173,-5 17-9045,-9 3 964,-13 8-1501,22-11 660,-6 3-113,1 0 1,0 0 0,0 1-1,1 0 1,-1 0 0,1 0-1,0 0 1,0 1 0,0-1-1,1 1 1,-1 0-1,1 0 1,0 1 0,1-1-1,-1 0 1,1 1 0,0 0-1,0-1 1,-1 13-1,2-11-35,1 0-1,0 0 0,1 0 0,-1 0 0,1 0 0,1 0 0,-1 0 0,1 0 0,0-1 1,1 1-1,-1-1 0,1 1 0,1-1 0,-1 0 0,9 10 0,10 8 105,1 0-1,1-1 1,49 35 0,-63-50-129,16 10 83,-9-7 8,28 26 0,-43-35-82,1 1 1,0 0 0,-1-1-1,1 1 1,-1 0 0,0 1-1,0-1 1,0 0 0,0 1-1,-1-1 1,0 1 0,1-1 0,-1 1-1,0-1 1,-1 1 0,1 4-1,-1-6-17,-1 1-1,0-1 0,0 0 0,0 0 0,0 0 1,0 0-1,0 1 0,-1-2 0,1 1 0,-1 0 1,1 0-1,-1 0 0,0-1 0,0 1 0,-3 2 1,4-3-11,-9 6 50,1 0 0,-1-1 0,0 0-1,-1-1 1,1 0 0,-15 5 0,-4-2-177,-33 6 1,44-13-774,13-2 649,4 1 37,0 0 0,-1-1 1,1 1-1,0 0 0,-1-1 0,1 1 1,0-1-1,0 1 0,0-1 0,-1 0 0,1 1 1,0-1-1,0 0 0,0 0 0,0 0 1,0 0-1,0 0 0,-1-1 0,-1-7-6017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37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0 519 1344,'0'0'7683,"0"-5"-6661,1-14-57,-1 15-80,0-2-69,9-73 1528,21-96 0,-15 99-1584,4-34 1320,-11 68-88,-8 40-1250,0 10-598,1-1-113,4 90 361,22 125 0,-3-109-242,13 66-66,-34-161-183,-1 1 1,0-1-1,-1 0 0,-1 1 0,-1-1 1,-1 1-1,-5 24 0,6-40 79,0 1 0,0-1 1,-1 0-1,1-1 0,-1 1 0,0 0 0,0 0 0,0-1 0,0 1 0,0-1 1,0 1-1,-5 3 0,-2 0-24,-1 1 1,-13 6 0,-3 2 127,24-14-44,133-59 216,138-69-1319,-94 34-4365,-151 74-1769,-16 12 2685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3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1040 2156,'-17'3'10446,"427"-152"-8263,-202 71-1662,103-40 139,142-46 81,-195 74-412,-248 87-317,314-111 351,-4 2 58,-141 48-387,-38 11-364,-111 40-214,0-2 0,44-27-1,-70 39 172,0 0 0,0 0 0,0 0 0,0-1 0,-1 1-1,5-6 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38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1156 1940,'-51'20'1691,"28"-12"221,0 2 0,-28 16 2759,60-29-4073,363-155 1465,-273 118-1796,254-99 667,101-29-4,-63 39-230,-131 37-271,-153 51-104,-40 17 256,-1-4 1,72-40 0,-104 49-149,-9 5 643,0-1 1,42-34-1,-61 43-1071,-1-1 0,0 0 1,0 0-1,0 0 0,-1 0 0,0-1 0,3-10 1,1-1-1030,0 6-486,0 1 1,1-1 0,0 1-1,1 1 1,21-20-1,-16 16-900,21-25-2923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39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139 406 1560,'-70'5'5127,"1"0"4084,71-4-9141,0-1 0,-1 0-1,1 0 1,0 1 0,0-1-1,-1 1 1,1-1 0,0 1 0,2 1-1,10 4 81,0-4 12,0-1 1,0 0 0,1-1-1,25-2 1,60-14 347,-73 11-410,202-39 1234,428-144 1,-626 177-1108,-11 5 391,0-2 1,36-18-1,-54 25-504,0-1-1,0 1 0,-1-1 0,1 0 0,0 1 0,-1-1 0,0 0 0,1 0 1,-1 0-1,0 0 0,1-3 0,-1 3 656,-4-3-556,1 0-136,1 3-52,0 0 0,0 0-1,0 0 1,1 1 0,-2-1-1,1 0 1,0 1 0,0-1 0,0 1-1,-1-1 1,1 1 0,-1-1-1,1 1 1,-1 0 0,0 0 0,-3-2-1,-10-5 75,0 1-1,-1 0 1,0 1-1,0 1 1,0 1-1,-18-3 1,-38-9 235,69 16-303,-6-2 6,7 4-5,5 1 156,6 3-181,-3-2 0,0 0 0,0 0 0,1 0 0,0-1 0,0 0 0,13 3 0,223 44 230,-161-36-167,-64-11-41,-14-3-11,1 1 1,0 0-1,-1 0 1,1 0-1,0 1 1,-1-1-1,6 4 1,-9-5 5,-1 1 0,1-1 0,-1 1 0,0 0 0,1-1 0,-1 1 0,1-1 0,-1 1-1,0 0 1,1-1 0,-1 1 0,0 0 0,0-1 0,0 1 0,1 0 0,-1-1 0,0 1 0,0 0 0,0-1 0,0 1 0,0 0 0,0 0 0,0-1 0,-1 2 0,-1 10 201,1-10-204,1 0 0,0 0 0,-1 0 0,0 0-1,1-1 1,-1 1 0,0 0 0,0 0 0,0-1 0,0 1 0,0 0 0,-2 1 0,-2 4 28,-19 29 345,-43 51 0,41-57-1114,2 1 0,-24 42 0,39-50-1330,9-21 731,1 3-190,5 14-375,-6-19 1779,0 0 0,0 1 0,1-1 0,-1 0-1,0 0 1,0 1 0,0-1 0,0 0 0,0 0 0,0 1-1,0-1 1,1 0 0,-1 0 0,0 1 0,0-1-1,0 0 1,1 0 0,-1 1 0,0-1 0,0 0 0,1 0-1,-1 0 1,0 0 0,0 0 0,1 1 0,-1-1 0,0 0-1,0 0 1,1 0 0,-1 0 0,22 7-5490,3-2 44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3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237 406 1124,'0'0'1297,"-6"0"-187,-20-1-98,25 1-925,-1 0-1,1 0 1,0 0-1,0 0 1,-1 0 0,1 0-1,0 0 1,0 1-1,-1-1 1,1 0-1,0 1 1,0-1 0,0 1-1,-1-1 1,1 1-1,0 0 1,0-1 0,-1 2-1,-2 1 211,-10 6 289,1 0 0,0 0 1,0 1-1,2 1 0,-1 0 1,1 1-1,1 0 0,0 0 0,-14 25 1,18-27-322,1 1 1,0 0 0,1 0-1,0 1 1,-4 19 0,-4 59 1123,11-77-1147,1-10-102,0 0 40,23-199 3451,23-128 277,-13 155-301,-31 158-3146,0 1-1,6-18 1,-7 26-401,0 0 466,4 4-434,14 5-6,-10 0-6,18 28 64,-1 1 0,34 65 0,28 94-1174,-79-174 410,19 55-5526,-28-73 4429,-2 13-6927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40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205 460 4184,'-9'2'107,"-13"1"682,0 0 0,0-1 0,0-2 1,-41-3-1,59 2-343,-1 0 1,1 0 0,0-1 0,-1 0-1,1 0 1,-5-3 0,8 4-384,0 1 1,1-1-1,-1 0 1,0 0-1,1 1 1,-1-1-1,0 0 1,1 0 0,-1 0-1,1 0 1,-1 0-1,1 1 1,0-1-1,-1 0 1,1 0-1,0 0 1,0 0-1,0 0 1,0 0-1,0 0 1,0 0 0,0 0-1,0 0 1,0 0-1,0 0 1,0 0-1,1 0 1,-1 0-1,0 0 1,1-1-1,0-2 20,1 1 0,-1 0 0,1 0 0,0 0 0,0 0 0,0 0 0,4-5 0,30-26 395,2 1-1,45-29 0,91-50-223,-153 98-372,80-54-1729,-91 61 557,-1 0 0,0-1 0,-1 0 1,12-15-1,-6 6-2015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4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12 1548,'-4'-12'12695,"-8"17"-12533,6-3-81,0 1 0,1-1 0,-1 1-1,1 0 1,0 1 0,0-1 0,0 1 0,-8 8 0,1 0 156,0 0-1,1 1 1,0 1 0,1 0 0,-8 15 0,16-25-177,0 0 0,0 1 1,0-1-1,1 1 0,0-1 0,0 1 1,0-1-1,0 1 0,1 0 1,0 7-1,0-9-30,1 0 1,-1 0-1,1 1 1,0-1-1,0 0 0,1 0 1,-1 0-1,0 0 1,1 0-1,0 0 0,0 0 1,0-1-1,0 1 0,0-1 1,0 1-1,6 3 1,4 3 30,1 0 1,0-1 0,1 0 0,-1-1 0,2-1-1,28 9 1,99 18 202,-60-17-108,-63-11-98,32 7 67,-47-11-56,0 1 0,0-1 0,0 1 0,0 0-1,0 0 1,0 1 0,-1-1 0,7 6-1,-9-7 406,-6 4-259,-3 4-153,-1-1 1,-1 0-1,1-1 0,-1 0 0,-1 0 1,1-1-1,-1-1 0,-20 8 1,-105 30 313,110-36-309,8-2-124,-69 16-2047,84-21 960,-3-11-5989,4 9 5830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4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92 341 1856,'0'0'1461,"-8"-4"-78,-27-17-88,33 20-998,0-1 0,-1 1 0,1-1 0,0 0 0,0 1 0,1-1 0,-1 0 0,0-1 0,1 1 0,-1 0 0,-1-4 0,0 2-238,0-3 466,-1 0 1,1 0-1,0-1 0,1 1 1,0 0-1,-2-13 1,5 11 207,4-3-393,0 0-1,0 0 0,1 1 1,0-1-1,1 1 0,16-19 1,-12 19-158,1 1-1,0 0 1,0 1 0,0 0 0,1 1-1,1 1 1,19-9 0,-17 9-36,1 1 1,-1 1-1,1 1 1,0 0-1,0 1 1,21-1-1,-32 4-88,-1 0 0,1 0 0,0 0 0,-1 1-1,1 0 1,-1 0 0,1 0 0,-1 1 0,0 0-1,0 0 1,1 0 0,-1 1 0,8 5 0,-9-5-19,0 1 1,-1-1-1,1 1 1,-1 0-1,0 0 1,0 0-1,0 0 1,-1 1 0,1-1-1,-1 1 1,0 0-1,-1-1 1,1 1-1,-1 0 1,1 6 0,0 1 3,-1 0 1,0 0-1,-1 0 1,-1 0-1,0 0 1,-1 0-1,0 0 1,0-1-1,-1 1 1,-5 12-1,-8 14 157,-31 56 1,46-90-189,-84 131 705,38-62-55,28-39-93,18-33-263,12-1-275,0-1-1,0-1 0,0 1 1,0-2-1,19-6 1,49-26-273,-51 22 115,79-39-1207,130-83 1,-228 129 1228,129-75-1559,71-42-6432,-65 35 3051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51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30 179 1820,'0'0'1146,"-15"-17"5317,5 8-2423,10 9-3980,0 0-1,0 0 0,0 0 0,-1 0 0,1 0 1,0 0-1,0 0 0,0 1 0,0-1 1,-1 0-1,1 0 0,0 0 0,0 0 1,0 0-1,0 0 0,-1 0 0,1 0 0,0 0 1,0 0-1,0 1 0,0-1 0,0 0 1,0 0-1,-1 0 0,1 0 0,0 0 0,0 1 1,0-1-1,0 0 0,0 0 0,0 0 1,0 0-1,0 0 0,0 1 0,0-1 1,0 0-1,0 0 0,0 1 0,0 2 58,-1 0-1,2 0 0,-1 0 1,0 0-1,1 0 1,-1 0-1,1 0 0,1 4 1,2 5 121,1 1 0,0-1 0,0-1 0,1 1 0,1-1 1,9 13-1,-12-19-201,0-1 0,0 0 1,1 0-1,-1 0 0,1-1 1,-1 1-1,1-1 0,0 0 1,1-1-1,-1 1 0,0-1 1,1 0-1,-1-1 0,1 1 1,0-1-1,-1 0 0,10 0 1,5 0 14,-1-2 0,1-1 1,0 0-1,-1-1 0,37-11 1,94-42 154,205-122 2674,-309 155-168,-44 22-2180,29-16 1136,-31 17-1657,0 0 1,1 0-1,-1 0 0,0-1 0,0 1 1,0 0-1,0 0 0,1 0 0,-1 0 0,0-1 1,0 1-1,0 0 0,0 0 0,1 0 1,-1 0-1,0-1 0,0 1 0,0 0 0,0 0 1,0-1-1,0 1 0,0 0 0,0 0 1,0 0-1,0-1 0,0 1 0,0 0 1,0 0-1,0-1 0,0 1 0,0 0 0,0 0 1,0-1-1,0 1 0,0 0 0,0 0 1,0 0-1,0-1 0,0 1 0,-1 0 0,1 0 1,0-1-1,-10-6 512,7 5-684,0 0 202,-13-4 134,-3-1-1004,6 7-5904,1-3 3102,10 2 2632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35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91 484 1832,'-3'1'928,"-68"8"4164,69-8-4674,-1-1-31,-6 2-59,7-2 1238,10 0-1407,329-9 538,-262 5-632,805-69 443,-171-42-313,-627 97-181,321-81 37,-199 38-37,-46 10-3,-102 31-10,-32 14 8,-21 5-7,1 1 1,-1-1 0,0 0 0,0 0-1,0-1 1,4-1 0,-4 2-3,0-1 1,1 1-1,0 0 1,-1 0 0,1 0-1,6 0 1,-6 0 3,1 0-3,53-19-3,-56 19 7,12 1-2,-13 0 0,0 0 0,-1 0-1,1-1 1,0 1-1,0 0 1,0 0 0,0 0-1,0 1 1,0-1-1,0 0 1,0 0 0,0 0-1,0 1 1,-1-1 0,1 0-1,0 1 1,0-1-1,0 1 1,0-1 0,-1 1-1,1-1 1,0 1 0,-1 0-1,1-1 1,0 1-1,-1 0 1,1 0 0,-1-1-1,1 1 1,0 1-1,5 12 67,-1 1 0,-1 0 0,0 0 0,3 19 0,-3-12-25,34 226 415,-34-204-847,-2 0 0,-3-1 0,-9 75 0,6-99-1238,0 0 0,-11 25 0,0-3-1454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53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44 187 872,'-44'-22'16184,"45"23"-16184,25 45 649,-23-42-571,0 1-1,0-1 1,0 0 0,1 0-1,0 0 1,0-1-1,0 1 1,0-1-1,8 5 1,-2-5-36,-1 1-1,1-2 1,0 1-1,0-1 1,0-1-1,0 0 1,0 0-1,17-1 1,5-3 39,46-8-1,171-56 110,-5-21 707,-190 68 903,-52 19-1404,-1 1-314,0 0 1,0 0-1,1-1 1,-1 1-1,0 0 1,0-1-1,0 1 1,0-1-1,0 1 1,1-1-1,-1 1 1,0-1-1,1-1 0,0 1 165,-1 0-1,1-1 0,0 1 0,0 0 0,0 0 0,0 1 0,0-1 0,0 0 0,0 1 0,0-1 0,0 1 0,0-1 0,0 1 0,0 0 0,1 0 0,-1 0 0,0 0 0,0 1 1,2-1-1,-2 1 896,-25-14-7884,22 13 6553,1 0-1,-1 0 1,1-1 0,-1 1 0,1 0-1,0 0 1,-1-1 0,1 1 0,-1 0 0,1-1-1,0 1 1,-1-1 0,1 1 0,0 0 0,0-1-1,-1 1 1,1-1 0,0 0 0,-12-21-6010,2-1 47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55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2 120 1220,'0'0'1809,"0"-3"-1305,-1-3 4081,2 12-2472,15 54-924,-12-49-990,0 0 1,1-1-1,0 1 1,1-1-1,0 0 1,1-1-1,0 0 1,9 10-1,-11-14-139,0-1 0,0 0 0,0 0 0,1 0 0,-1-1 0,1 1 0,0-1 0,0-1 0,0 1 0,0-1-1,1 0 1,-1-1 0,1 1 0,-1-1 0,1 0 0,7-1 0,7-1 8,1 0-1,0-2 1,-1-1 0,1 0-1,-1-2 1,0 0-1,-1-2 1,1 0 0,25-15-1,20-15 380,81-62 1,-85 56 109,12-10 2579,-72 52-2728,1 0-1154,5-9 4707,-3 4-5177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5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45 329 904,'-17'-41'5539,"16"39"-4867,1 1-388,-10-12 3016,10 13-3198,0-1-1,0 1 1,0 0-1,0-1 0,0 1 1,0 0-1,0-1 1,-1 1-1,1 0 0,0 0 1,0-1-1,0 1 0,-1 0 1,1 0-1,0-1 1,0 1-1,-1 0 0,1 0 1,0 0-1,0 0 1,-1-1-1,1 1 0,0 0 1,-1 0-1,1 0 1,0 0-1,-1 0 0,1 0 1,0 0-1,-1 0 0,1 0 1,0 0-1,-1 0 1,-1 7 3,0 1 1,0 0-1,1-1 1,0 1-1,1 0 1,0 0-1,0 0 1,0 0-1,1-1 1,0 1 0,1 0-1,-1 0 1,5 10-1,-5-17-95,0 0 1,-1 1-1,1-1 1,0 0-1,0 1 0,0-1 1,0 0-1,0 0 1,0 0-1,0 0 0,0 0 1,0 0-1,0 0 1,1 0-1,-1-1 0,0 1 1,1 0-1,-1-1 1,1 1-1,-1-1 0,0 1 1,1-1-1,-1 0 1,1 0-1,-1 1 0,1-1 1,2-1-1,3 1 9,0-1 1,0 0-1,0-1 0,10-2 0,-10 2-16,38-14 28,-2-2 0,0-1 0,53-34 1,-57 32-23,-13 6 26,256-149 742,-257 148-321,-11 8 798,20-17 0,-33 24-861,0 2-208,0-1-1,0 0 0,0 0 1,0 0-1,0 0 0,0 0 1,-1 0-1,1 0 0,0 0 1,0-1-1,0 1 0,0 0 1,0 0-1,-1-1 0,3 0 1,-12-10-3056,-8-6-5652,9 8 2919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5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76 1476,'0'0'841,"-9"-10"2824,6 6-1691,-2 0 1,1 1-1,0 0 0,-7-3 1,0-1 518,-20-15 1099,17 11-2464,3 6 565,63 59-1573,99 80 0,-106-95-95,112 87 63,-1 0-15,-1-5 22,6 6 6,-142-110-115,67 54-546,-83-68-974,1 1 3474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1:5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185 535 1524,'-1'-3'890,"1"-61"2592,14-103 1,-8 109-2555,4-27 743,3-35 2845,-13 117-4043,0 0-14,0-26 1299,0 26-877,-3 10-716,-14 37 53,2 0 0,-12 56 0,-13 102 270,40-199-482,-83 560 1315,72-460-977,-12 179 743,19-225-70,1-12-2767,2-16-9991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42:02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22 884,'-10'-8'3916,"-7"-6"3706,15 17-7173,-6 9 23,8-12-453,0 0 0,-1 1 0,1-1 0,0 0 1,0 1-1,0-1 0,0 0 0,0 1 0,-1-1 1,1 0-1,0 1 0,0-1 0,0 0 0,0 1 1,0-1-1,0 0 0,0 1 0,0-1 0,0 0 1,0 1-1,1-1 0,-1 0 0,0 1 0,0 0 1,14 85 1279,7 38 62,-15-99-961,1 0-1,0-1 0,12 23 0,-17-42-277,1 0-1,-1 0 0,1-1 1,0 1-1,0-1 0,0 0 1,1 0-1,0 0 0,0 0 1,0 0-1,8 5 0,-8-7-47,0 0-1,-1-1 0,1 1 0,0-1 0,0 0 0,0 0 0,0-1 0,0 1 0,0-1 0,1 1 0,-1-2 0,0 1 0,0 0 0,0-1 0,0 1 1,8-3-1,19-7 131,-1-1 0,1-2 1,-2-1-1,55-34 0,-40 17 61,-1-1 0,51-50-1,-2-14-57,-36 29-2949,-47 57 545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6:21:10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871 5754 1188,'-10'-30'1609,"3"11"-419,0 0 1,2 0-1,-4-29 1,1-114 949,5 46-1347,-53-364 617,54 465-1396,-91-546 785,39 247-471,-41-194 68,39 209-157,-18-163-3,25 38-84,28 158-91,-14-631 91,35 811-150,-3-188-6,-1 187-11,-5-219-90,20 125 85,-3 87-10,-9 75-12,1 16 34,-1 0 0,0-10-4,0 10-2,-2 7-80,-29 40 86,23-31 11,-61 89-18,-63 122-1,95-149-232,37-73 362,4-9-103,18-43 22,47-77 0,45-45 1,-101 156-30,0 1 1,1 0 0,0 1-1,1 1 1,1 0-1,0 0 1,1 2-1,0 0 1,31-16-1,-42 26-3,-1-1 0,1 1 0,-1 0-1,1 1 1,-1-1 0,1 1 0,0 0-1,-1 0 1,1 1 0,-1-1 0,1 1-1,-1 0 1,1 0 0,-1 0 0,1 1-1,-1-1 1,0 1 0,0 0 0,0 1-1,0-1 1,4 4 0,3 1-20,-1 1 0,-1 0-1,0 1 1,0 0 0,0 0 0,10 17 0,127 176-2181,-45-73-2860,-52-68 2122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6:21:1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1108,'16'421'5636,"-9"-273"-4855,37 261 761,30-5-563,-26-126-610,-35-190-228,28 293 739,-22-2-227,14 158 68,64 308 53,-9-82-425,-78-640-298,3 131 56,-15-125-60,-3 101 16,-8-84-34,13-143-22,0 0 1,-1 9-2,0-9 39,1-2-30,-1 5 11,1-4-25,-2-10-6,-58-183 2,16 56 41,32 101 69,5 13 222,-7-35 0,13 53 193,7 9-486,8 8-6,0 0 0,2-1 0,0 0 0,0-1 0,1-1 0,30 15 0,-32-21-17,0 0-1,1-1 0,-1-1 1,1-1-1,0 0 0,0 0 0,0-2 1,0 0-1,0-1 0,0-1 0,0 0 1,29-8-1,-26 4-150,0-1 0,-1-1 0,0 0 0,0-1 0,-1-1 0,0-1 0,0 0 0,-1-1 0,-1-1 0,15-15 0,-16 12-547,0 1 1,16-27-1,-23 31-1021,-1-1 1,9-19-1,-6 6-1658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6:21:02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5646 1192,'0'0'880,"1"-4"-100,5-8-60,0 0 0,0 0 0,1 1 0,17-20 0,42-42 518,-42 48-925,103-113 790,97-102-252,-116 122-572,50-49 33,229-215 295,-39 19-127,-198 207-342,83-86 121,-84 87-157,-63 66-68,178-173 115,153-105-27,-169 165-62,-154 126-47,346-281 43,-71 73-39,-267 208-3,140-93 10,80-39-32,-4-1 12,251-214-3,-241 103-62,-251 232 78,-40 44-3,-29 36-5,71-90-15,-68 81 50,0-1 0,0 0 0,-2-1 0,10-24 0,-12 16 116,-6 25-120,-1-2 9,2-10-9,-2 11-1,3-12 155,-5 12-177,-7-9-4,7 9-5,-1 3 0,-7-3 2,7 2 8,0 1-4,-28-3-7,29 3 2,-3 0-10,-49 1 29,51-1 25,2-1-45,0 1 1,0 0-1,0-1 0,-1 1 0,1 0 0,0 0 0,0-1 0,0 1 1,0 0-1,-1 0 0,1 0 0,-1 1 0,1-1 4,-2-1 205,-1 1-155,-11 0-4,11 0 1026,14 0-957,-3-1-106,11 0 189,1-1 0,25-5 0,-33 4 6,-1 2-1,17-2 1,-27 4-212,1-1-1,0 0 1,0 1 0,-1-1-1,1 0 1,0 1 0,-1-1-1,1 1 1,-1-1 0,1 1-1,0-1 1,-1 1 0,1 0-1,-1-1 1,1 1 0,-1 0-1,0-1 1,1 1 0,-1 0 0,0 0-1,1-1 1,-1 1 0,0 1-1,1 0 8,2 8 1,0 0 1,0 1 0,-1-1 0,-1 1-1,1-1 1,-2 1 0,0 0-1,-1 16 1,1-22-8,-6 62-676,-2-1 1,-33 126-1,30-159-1088,1-1-3332,5-14 1496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6:21:03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31 1840,'-1'-2'580,"0"1"1,0-1-1,0 0 0,0 0 0,0-1 0,0 1 1,1 0-1,-1 0 0,1 0 0,0 0 0,-1-1 1,1-2-1,5 6-296,-1-1-203,-2 0-56,-1 0 0,1 0 0,-1 0 0,1 1 0,-1-1 0,0 0 0,1 0 0,-1 1 0,0-1 0,1 1 0,-1 0 0,0-1 0,1 1 0,-1 0 0,2 1 0,358 234 1690,-269-180-1426,3-4 0,159 63 0,132 45 110,200 81 39,-351-132-153,-73-32-78,10 6-11,74 33 33,216 78 98,-428-180-312,165 71 73,203 106 76,-238-111-102,463 258 71,-229-117-87,160 74-6,-528-279-39,297 153 32,176 64 41,-216-104-35,25 25 14,-275-136-41,165 79-19,-20-11 11,-106-44-5,-74-41 4,13 7-29,9 0 698,-22-12-603,4-11 10,-5 12-1,-2-2 9,1 0-51,0 3-19,0 0 1,0 0 0,0 0-1,-1 0 1,1 1 0,0-1-1,-1 0 1,0 0-1,1 0 1,-1 1 0,-2-4-1,-17-41 293,-40-81 721,48 103-797,11 22 36,5 8-239,2 7-7,-1 0-1,0 1 0,-1-1 1,-1 1-1,3 15 0,-3 2-24,-1 0-1,-2 0 0,0 0 0,-3 0 0,0 0 0,-2-1 0,-1 1 0,-2-1 1,-1-1-1,-1 1 0,-1-2 0,-2 1 0,-1-2 0,-1 1 0,-23 30 0,23-39-462,0-1-1,-1-1 0,-1 0 1,-1-2-1,0 0 0,-1-1 0,-38 22 1,49-32-600,0 0 0,0 0 0,0-1 1,0-1-1,-12 3 0,-4-2-2942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3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17 1072,'-18'3'491,"0"1"1,0 0-1,0 2 1,0 0-1,1 1 0,0 0 1,-16 11-1,21-11-293,0 1 1,1 0-1,0 1 0,1 0 0,0 1 0,0 0 1,1 1-1,1-1 0,-15 25 0,18-27-136,1 0-1,0 0 0,0 1 1,1 0-1,0-1 0,1 1 1,0 0-1,0 1 0,1-1 1,0 0-1,0 0 0,1 1 1,0-1-1,1 0 0,0 1 1,1-1-1,0 0 0,0 0 1,1 0-1,0 0 0,0-1 1,1 1-1,1-1 0,-1 0 1,1 0-1,0 0 0,1-1 1,0 0-1,0 0 0,11 9 1,0-2-8,1-1 0,0-1 0,0-1 0,2-1 1,-1 0-1,1-2 0,0 0 0,1-1 0,0-1 0,32 5 0,2-3 29,-1-3 0,1-3-1,59-4 1,371-54 169,-57-29-88,-211 38-125,-99 26 2,-35 7-6,325-78 177,-185 46-170,-1 1 29,-66 12-44,15-4-37,28 0 51,-115 23 298,-72 12-473,1-2 1,-1 1 0,20-10 0,9-9-3099,-37 19 1000,9-9 31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6:21:04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1 920,'0'0'2554,"1"7"-1727,21 214 2136,16 177-973,-9-70-722,-5-16-150,8 148 217,-16-189-204,-22 313-1,-9-445-821,6-67-415,9-69 29,-1 0 0,1 0 0,-1 0 0,1-1 0,-1 1 0,0 0 0,0 0-1,0-1 1,0 1 0,0-1 0,-1 1 0,-2 3 0,3-5-513,-5-6-955,-4-6 826,1 0 0,1-1 0,-1 0 0,2 0 0,0-1 0,0 0 0,-8-27 0,-12-35-2231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6:21:0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5 810 1284,'-3'-37'673,"1"0"0,2 0 0,2 0 0,1 1 0,9-42 0,-1 32-59,2 1-1,1 1 0,34-70 0,-13 39 29,62-120 1751,-94 191-2293,1 0-1,-1 0 0,1 0 1,-1 0-1,7-4 0,-8 7 3,2 5-7,3 4-39,-1 0 0,0 0 0,0 0 0,-1 1 0,0 0 0,0 0 0,5 16 0,20 76 282,15 106 193,-3 40 46,15 356-1,-53-493-453,4 178 232,-8-25-103,-2 95-170,1-313-557,-2 0 0,-2 0-1,-16 70 1,20-111 282,-1 1 0,1-1 0,-1 0 0,0 1 0,0-1 0,0 0 1,0 0-1,-1 0 0,0-1 0,-5 8 0,5-9-231,1 0-1,-1 0 1,0 0-1,0-1 1,0 1 0,0 0-1,0-1 1,0 0 0,0 0-1,-3 1 1,-16 3-2346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6:21:04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109 538 1828,'-23'3'539,"-31"7"-1,25-3 311,26-7 982,11-9-1563,154-145 488,-114 110-884,-1-2 0,70-93 0,-59 50-1794,-46 69 1382,24-36-1003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6:21:05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0 683 1104,'171'-244'3874,"-10"14"-1519,-140 197-1530,-1-2 0,30-71 0,-34 72-110,-16 33-580,1 1-113,0 0 1,-1 0 0,1 0-1,0 1 1,0-1 0,-1 0-1,1 0 1,0 1 0,-1-1-1,1 0 1,0 1 0,-1-1-1,1 1 1,0-1 0,-1 1-1,1-1 1,-1 1 0,1-1-1,-1 1 1,1-1-1,-1 1 1,1 0 0,-1-1-1,0 1 1,1 1 0,8 27-67,-6-15 107,8 34 73,6 83 0,45 726 735,-56-513-535,-6-285-306,8 330 249,-8-133-495,-3-209-259,-2 1 1,-2-1-1,-15 51 0,19-89 301,1-1-1,-1 0 1,-1 0-1,-5 12 1,7-18-80,1 0 0,-1 0 0,1 0 0,-1 0 0,0 0 0,0 0 0,0 0 0,0 0 0,0-1 0,0 1 0,0-1 0,0 0 0,-1 1 0,1-1 0,-1 0 0,1 0-1,-1-1 1,-2 2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6:21:05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8 381 1024,'-2'-33'623,"-3"-52"1571,5-96 0,3 160-1039,7-31 0,-5 44-662,-5 8-473,0 0 0,0 0 0,1 0 0,-1 0-1,0 0 1,0 0 0,0 0 0,0 0 0,1 0 0,-1 0-1,0 0 1,0 0 0,0 0 0,0 0 0,1 0 0,-1 0-1,0 0 1,0 0 0,0 0 0,0 0 0,0 0 0,1 0-1,-1 0 1,0 0 0,0 0 0,0 0 0,0 0 0,0 0-1,1 1 1,-1-1 0,0 0 0,0 0 0,0 0 0,0 0-1,0 0 1,0 0 0,0 1 0,0-1 0,0 0 0,1 0-1,-1 0 1,0 0 0,0 1 0,5 12 150,-1 1 0,0-1 0,0 1 0,0 15 0,6 63 335,-8-60-382,16 224 562,-2 131 310,-14-152-431,-2-62-160,2-57-182,0 13 187,26 191 0,-26-309-389,17 82 151,-17-84-144,1-1 0,0 1 1,1-1-1,-1 0 0,1 0 0,1-1 1,0 1-1,7 9 0,-11-16-39,1 0 0,-1 0-1,0 0 1,0 0 0,1 0 0,-1 0-1,1 0 1,-1-1 0,1 1-1,-1-1 1,1 1 0,0-1-1,-1 1 1,1-1 0,-1 0-1,1 0 1,0 1 0,-1-1-1,1 0 1,0-1 0,-1 1-1,1 0 1,0 0 0,-1-1 0,1 1-1,-1-1 1,1 1 0,-1-1-1,1 0 1,-1 0 0,2-1-1,5-3-137,0 0 1,-1-1-1,1 0 0,7-9 0,-15 15 142,23-24-644,-2 0 0,25-38 0,31-60-3243,-61 95 2329,23-39-1479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6:21:06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1167 1656,'6'-27'875,"2"0"0,0 1 0,22-45 0,47-71 420,-60 112-1057,127-229 1087,121-206 1213,-196 350-932,-69 114-1555,0 1-43,0 0 1,0 0-1,0 0 0,0 0 0,0-1 1,0 1-1,0 0 0,0 0 0,0 0 1,0 0-1,0-1 0,0 1 1,0 0-1,1 0 0,-1 0 0,0 0 1,0 0-1,0 0 0,0-1 0,0 1 1,0 0-1,1 0 0,-1 0 1,0 0-1,0 0 0,0 0 0,0 0 1,0 0-1,1 0 0,-1 0 1,0-1-1,0 1 0,0 0 0,0 0 1,1 0-1,-1 0 0,0 0 0,0 0 1,0 0-1,0 0 0,1 0 1,-1 1-1,0-1 0,0 0 0,0 0 1,0 0-1,1 0 0,-1 0 1,0 0-1,0 0 0,0 0 0,0 0 1,0 0-1,0 1 0,1-1 0,-1 0 1,0 0-1,0 0 0,0 0 1,0 1-1,4 4 41,-1 2 1,0-1-1,0 0 1,-1 1 0,0-1-1,3 14 1,3 45 113,-6-49-121,16 258 325,-20 314 205,-29-3-102,31-582-468,-13 520 400,12-494-375,2 61 47,-2 78 16,-3-90-116,-6 71-448,9-138 172,0-1 0,-2 1-1,1 0 1,-1 0 0,-1-1 0,0 0-1,0 1 1,-12 16 0,11-25-1537,-11-1-1371,12 0 37</inkml:trace>
  <inkml:trace contextRef="#ctx0" brushRef="#br0" timeOffset="1">156 748 1384,'5'-40'4886,"-2"50"-4272,9 55 132,-3-1-1,0 88 1,-10 70 100,0-153-659,-21 528 1458,19-544-1554,-8 187 510,19 9 162,-3-194-611,-1-14 17,1-1-1,14 53 1,-16-79-134,8 26 175,24 59 0,-31-89-166,1-1 0,-1 0 1,1 0-1,1 0 0,0 0 1,0-1-1,0 0 0,1 0 0,1-1 1,-1 0-1,1 0 0,10 6 1,-13-10-41,0-1 0,0 0 0,0 0 0,0 0 0,0-1 0,0 0 0,1 0 0,-1 0 0,1-1 0,-1 1 0,0-1 0,1 0 0,-1-1 0,1 0 0,-1 0 1,0 0-1,1 0 0,-1-1 0,0 0 0,0 0 0,0 0 0,8-5 0,1-2-180,-1-1 0,1 0 0,-2-1 0,1 0-1,-2-1 1,14-15 0,0-8-975,-1 0 1,-1-1-1,-2-1 0,-2-1 0,19-52 0,-6 4-1975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6:21:0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0 842 964,'13'-61'1138,"2"2"-1,2 0 1,4 1 0,1 1-1,52-92 1,-49 106-693,1 1 0,3 2 1,1 0-1,2 2 0,2 2 0,1 1 1,2 1-1,46-32 0,-79 63-377,1 0-1,-1 0 1,1 0 0,0 0-1,0 1 1,0 0-1,0 0 1,7-1 0,-10 3-39,0 0 1,0-1 0,1 1 0,-1 0 0,0 0-1,0 1 1,1-1 0,-1 0 0,0 1 0,0-1 0,0 1-1,0 0 1,0 0 0,0 0 0,0 0 0,0 0-1,0 0 1,0 0 0,0 1 0,0-1 0,-1 1 0,1-1-1,2 4 1,4 7 60,0 0-1,-1 0 1,0 1-1,0 0 0,-2 1 1,6 18-1,0 7 56,-2 0-1,-1 0 0,4 80 1,-9-77-70,4 82 239,-13 183 0,-38 122 169,0 0-25,38-350-386,-8 275 244,16-302-369,1 253-2024,-3-305 2063,0 4-330,0 0 0,-1-1 0,1 1 0,-1 0 0,1-1-1,-1 1 1,-1-1 0,1 1 0,0-1 0,-4 6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6:21:06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37 118 1040,'-31'-109'4810,"27"101"-4029,3 7-421,1 8 1810,24 482 297,-13-149-1610,12 147 433,11-206-683,-22-207-326,36 115-1,-35-151-114,27 57 1,-32-80-111,1 0 1,0 0-1,1-1 1,0 0-1,25 25 1,-30-35-39,-1 0 0,1-1 1,0 1-1,0-1 0,0 0 1,1 0-1,-1-1 0,1 0 1,-1 0-1,1 0 0,0 0 0,10 0 1,-7-1-4,-1-1 0,1 0 1,0 0-1,0-1 0,-1 0 1,1-1-1,16-5 0,-7 0-69,0-1 0,0-1 0,0 0 0,-1-1 0,-1-1 0,30-26 0,-25 17-481,-1 0-1,-1-1 0,26-39 0,-27 32-2473,17-34-1,-17 22-381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6:21:0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0 281 852,'35'-42'3476,"46"-41"0,-15 17-1714,-53 52-1359,0 2 0,1 0 0,0 1 0,1 0 0,27-14 0,-40 24-367,0 0 0,0 1 0,0-1 0,0 0 0,0 1 0,0 0 0,1 0 0,-1 0 0,0 0 0,0 0 0,0 0 0,0 0 0,0 0 0,0 1 0,0-1 0,0 1 0,0 0 0,0-1 0,0 1 0,0 0 0,-1 0 0,1 0 0,0 1 0,0-1 0,2 3 0,2 1 55,0 1 1,0 1 0,-1-1 0,9 14 0,-2 0 64,0 1 0,-2 0 0,13 39 0,13 70 212,2 65 32,-36-187-389,49 360 451,-44-299-402,19 286 528,-25-288-788,-3 0-1,-3 0 0,-17 84 0,16-124-184,-1 0 0,-11 27 0,13-42-588,-1 1-1,0-1 0,0-1 0,-2 1 1,1-1-1,-13 14 0,5-11-2260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6:21:0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24 171 892,'1'-27'1361,"3"-37"-1,1-6 1863,-3 61-2557,0 9-400,0 7 1285,4 34-1078,-3 1 0,-1 47 0,-13 94 397,2-63-407,1 7-148,-15 290 596,30-84-224,-4-273-568,0 2 10,3 0 0,2-1 0,3 0 0,22 66 0,-27-107-90,2 0 1,0-1-1,1 0 0,1 0 0,1-1 1,1 0-1,0-1 0,1-1 1,1 0-1,0 0 0,32 25 0,-40-37-99,0 0-1,0-1 0,0 1 0,0-1 0,1 0 1,-1 0-1,1-1 0,0 0 0,0 0 0,0-1 1,0 0-1,0 0 0,0-1 0,0 0 0,0 0 0,0 0 1,0-1-1,9-2 0,-3 0-698,0-1 1,-1-1-1,1 0 0,-1-1 0,0 0 1,0-1-1,-1 0 0,17-15 0,6-5-2532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37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59 451 1548,'-46'-3'3344,"43"2"-2700,1 1 99,-4-2-714,6 2 0,-1 0-1,1 0 1,0-1 0,0 1 0,0 0 0,0 0-1,0 0 1,0 0 0,0 0 0,0 0 0,0 0-1,0 0 1,0 0 0,0-1 0,0 1 0,0 0-1,0 0 1,0 0 0,0 0 0,0 0 0,0 0-1,0 0 1,0-1 0,0 1 0,0 0 0,0 0-1,0 0 1,0 0 0,0 0 0,0 0 0,0 0-1,1 0 1,-1 0 0,0-1 0,0 1 0,0 0-1,0 0 1,0 0 0,0 0 0,0 0 0,0 0-1,0 0 1,0 0 0,1 0 0,-1 0 0,0 0-1,0 0 1,0 0 0,0 0 0,0 0 0,0 0-1,0 0 1,1 0 0,-1 0 0,0 0-1,0 0 1,0 0 0,0 0 0,0 0 0,0 0-1,0 0 1,1 0 0,45-14 309,1 1-1,95-12 0,-74 15-202,394-55 420,-69 18-243,35 2-49,7 7-84,-215 28-103,61-5 47,-189 5-83,89-21 1,-129 20-21,83-21 12,-72 19-10,-46 11 2,-1-1 1,20-7 0,-34 9-7,1 1-3,26-6 101,-26 5-62,0 0-34,48-22 81,-49 22-79,40-12-14,-40 13-14,2 0 2,-2 0 8,0 0-1,1 1 0,-1-1 1,0 1-1,1 0 1,-1 0-1,0 0 0,0 0 1,0 0-1,0 0 0,0 1 1,0-1-1,0 1 1,0-1-1,-1 1 0,1 0 1,-1-1-1,1 1 0,-1 0 1,1 0-1,-1 0 0,0 0 1,1 3-1,3 6 23,-1 0 0,0 1 0,3 17 0,0 5 19,-2 1-1,1 50 1,-8 70-15,1-113-52,-1 17-498,-12 73-1,7-99-1841,-16 55 1,7-43-268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6:21:07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12 596 1512,'-11'-7'3722,"13"1"-3194,-1 2-443,1-1 11,-1 0 0,1 0 0,0 0 0,1 0 0,-1 0 0,1 1 0,0 0 0,6-8 0,276-282 3427,-197 205-2559,37-52 1638,-125 141-2599,6-4 325,-6 4-319,0 0 1,0 0 0,0 0 0,1 0 0,-1 0-1,0 0 1,0 0 0,0 0 0,0 0-1,1 0 1,-1 0 0,0 0 0,0 0 0,0 0-1,0 0 1,0 0 0,1 0 0,-1 0 0,0 0-1,0 0 1,0 0 0,0 0 0,0 0-1,0 1 1,1-1 0,-1 0 0,0 0 0,0 0-1,0 0 1,0 0 0,0 0 0,0 1-1,0-1 1,0 0 0,0 0 0,0 0 0,0 0-1,0 0 1,1 1 0,-1-1 0,0 0 0,0 0-1,0 0 1,0 0 0,0 1 0,-1-1-1,1 0 1,0 0 0,3 47 159,-3-1 1,-7 64-1,6-94-154,-26 212 149,23-199-145,-60 346 259,53-317-257,-38 199-170,34-163-136,-17 78-1299,-3-39-4737,23-95 3009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6:21:08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50 2064,'-2'-50'8573,"5"63"-8014,6 46 195,1 72-1,-12-13 157,-31 205 0,-62 109 160,30-123-591,64-303-498,0 1-1,1-1 1,0 0-1,0 0 1,2 11 0,-2-15 5,1-1 1,-1 1-1,0-1 1,1 1-1,-1-1 1,1 0-1,0 1 1,-1-1-1,1 0 1,0 1-1,0-1 1,0 0 0,0 0-1,0 0 1,0 0-1,0 0 1,0 0-1,0 0 1,1 0-1,-1 0 1,0 0-1,1-1 1,-1 1-1,0-1 1,1 1-1,-1-1 1,1 1-1,-1-1 1,2 0-1,9 1-82,0-2 0,0 1 0,-1-2 0,1 0 0,-1 0-1,1-1 1,20-8 0,71-35-419,-102 46 510,33-18-359,-1-1 0,48-36 0,-63 41-240,0-2 0,-1 0 0,0-1 1,-2-1-1,16-22 0,-16 14-2382,-8 2 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6:21:13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34 1192,'3'-12'4547,"-3"11"-4329,1 0 0,-1 0 0,0 1 0,0-1 1,0 0-1,0 0 0,0 0 0,-1 0 1,1 0-1,0 1 0,0-1 0,0 0 0,-1 0 1,1 0-1,-1 0 0,1 1 0,0-1 1,-1 0-1,1 1 0,-1-1 0,0 0 0,0 0 1,-1-1 331,-2 3-38,-2 2-346,1-1-1,0 1 0,0 0 0,-1 0 0,2 0 0,-1 1 0,0-1 0,1 1 1,-1 1-1,1-1 0,0 1 0,-6 9 0,9-11-118,-1 0 0,0 0-1,1 1 1,0-1 0,0 0-1,0 1 1,0-1 0,1 1-1,-1-1 1,1 1 0,0 0-1,0-1 1,0 1 0,0-1-1,1 1 1,-1-1 0,1 1-1,0-1 1,0 1 0,1-1-1,-1 0 1,0 1 0,1-1-1,3 5 1,9 10 63,1 0 1,0 0-1,2-2 1,0 0-1,25 19 1,38 34 201,-77-65-274,1 0 0,-1 0 0,0 0-1,0 0 1,-1 0 0,1 1-1,-1-1 1,0 1 0,0-1 0,2 7-1,-3-8-13,-1-1-1,0 1 1,1-1 0,-1 1-1,0-1 1,0 1-1,-1-1 1,1 1-1,0 0 1,-1-1-1,0 1 1,1-1 0,-1 0-1,0 1 1,0-1-1,-1 0 1,1 1-1,0-1 1,-1 0 0,1 0-1,-1 0 1,-2 2-1,-6 6 34,-1-1 0,-1 0 0,1-1 0,-2 0 0,1-1 0,-1-1 0,-22 9 0,11-6-12,0-2 1,0-1 0,-40 5-1,61-11-198,0 0 0,0 0 0,0 0 0,1 0-1,-1-1 1,0 1 0,0-1 0,0 0 0,1 0-1,-1 0 1,0 0 0,1 0 0,-1 0 0,1-1 0,-3-1-1,4 2-5,1 1 0,0-1 0,-1 0-1,1 1 1,0-1 0,0 0 0,0 1-1,0-1 1,0 0 0,-1 1 0,1-1-1,0 0 1,0 1 0,1-1 0,-1 0-1,0 1 1,0-1 0,0 0 0,0 1-1,1-2 1,1-6-3619,5-15 39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6:21:14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1 984,'0'0'6758,"-5"-1"-5667,-15 1-64,11 2-57,-1 6-488,-1 1-1,1 0 1,0 1 0,1 0 0,0 1 0,1-1 0,0 2 0,1-1 0,-9 20 0,10-20-269,1 1 0,1 0 0,0 0 0,0 0 0,2 1 0,-1-1 0,2 1 1,-1-1-1,2 1 0,1 21 0,-1-29-266,1 0-1,0-1 1,0 1-1,0 0 1,1-1 0,0 1-1,0-1 1,0 1 0,0-1-1,1 0 1,-1 0-1,1 0 1,0 0 0,1 0-1,-1-1 1,1 1 0,-1-1-1,1 0 1,0 0-1,0 0 1,0-1 0,0 1-1,1-1 1,-1 0 0,1-1-1,0 1 1,-1-1-1,1 1 1,0-1 0,0-1-1,-1 1 1,1-1 0,0 0-1,10-1 1,1-1-681,-1-1 1,1 0-1,16-6 1,20-11-4287,-13 5 1261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6:21:14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162 275 1188,'2'-5'711,"-1"0"0,0 0 1,-1 0-1,1 0 0,-1-6 0,0 9-476,0 0 1,0 1-1,0-1 1,-1 0-1,1 0 0,-1 1 1,1-1-1,-1 0 0,1 0 1,-1 1-1,0-1 0,0 1 1,0-1-1,0 1 0,0-1 1,-2-1-1,1 1 815,-2 4-555,-3 2-313,1 0 1,0 0-1,0 1 1,1 0-1,-1 0 1,1 0-1,0 1 1,-8 11-1,-1 5 99,1 2-1,1 0 0,1 0 1,-12 39-1,19-49-175,0 1 1,1 0-1,1 0 0,0 1 1,1-1-1,1 0 0,0 1 0,1-1 1,4 20-1,-4-31-69,0 1 1,1-1-1,-1 0 1,1 0-1,0 0 0,0 0 1,0 0-1,5 6 0,-6-9-18,14 0 68,-11-1-50,-1-2-11,2-1-15,-1-1-1,0 1 1,0-1 0,0 0-1,0 0 1,-1-1-1,0 1 1,0-1 0,0 1-1,0-1 1,-1 0-1,1 0 1,-1 0 0,2-8-1,2-10 25,-1-1 0,2-26 0,3-16 199,-9 64-141,0 8-72,5 28-50,17 51 0,-22-83-41,0 0 0,1-1-1,-1 1 1,1-1 0,-1 1-1,1-1 1,-1 1 0,1-1-1,0 0 1,0 0 0,0 0-1,-1 0 1,1 0 0,0-1-1,0 1 1,3 0 0,-2 0-343,0-2-59,0 0 335,0-1-1,0 1 1,0 0 0,-1-1-1,1 0 1,-1 1 0,1-1-1,-1 0 1,0 0-1,1 0 1,-1-1 0,0 1-1,-1 0 1,1-1 0,2-3-1,8-23-289,0 0-1,-2-1 1,-1-1-1,5-33 0,-9 40 304,10-75 27,-6 25 290,-6 47 177,0-35-1,-2 26 615,-1 32 1626,1 16-2294,-1-10-304,11 216 1227,2 20-621,-1-138-3777,-10-84-2325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6:21:1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0 439 1128,'0'0'1439,"3"-1"-746,4-2-336,-2 1 1,1-1-1,0-1 1,-1 1-1,1-1 1,-1 0-1,0 0 1,6-7-1,39-47 828,-27 29-804,-4 7 31,-2 0-1,0-2 0,17-32 1,-28 46-188,-1-1 0,-1 1 0,0-1 0,0 0 0,-1 0 0,0 0 0,-1 0 0,-1 0 1,1-1-1,-2 1 0,0-12 0,0 20-111,-1-1 0,0 1 0,0 0 0,0 0 0,0 0 0,0 0 0,-3-4 0,3 6-66,1 0-1,-1 0 0,1 0 0,-1 0 1,0 0-1,1 0 0,-1 0 0,0 0 0,0 1 1,0-1-1,1 0 0,-1 1 0,0-1 1,0 0-1,0 1 0,0-1 0,0 1 0,-1-1 1,1 1-1,0 0 0,0 0 0,0-1 1,0 1-1,-2 0 0,-1 1 18,0 0-1,0 0 1,0 1-1,0-1 1,1 1 0,-1 0-1,1 0 1,-1 0-1,1 1 1,0-1-1,0 1 1,0 0 0,0 0-1,0 0 1,1 0-1,-1 0 1,1 0 0,0 1-1,0-1 1,0 1-1,-2 5 1,-1 4 27,0 0 0,1 1 0,0-1 0,1 1 0,-2 16 1,4-13-55,0-1 0,1 0 1,0 1-1,1-1 1,1 0-1,1 0 1,0 0-1,1 0 1,1 0-1,0-1 1,1 0-1,1 0 1,0 0-1,1-1 1,1 0-1,0 0 1,1-1-1,0-1 1,1 1-1,14 11 1,3-5-508,-27-18 182,1 0 0,0 0 0,1 0 0,-1-1 0,0 1 0,0 0 0,0-1 0,0 0 0,0 1 0,1-1 0,-1 0 0,0 0 0,0 0-1,5-1 1,12-5-3644,1-4 40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6:21:1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17 1612,'-2'-3'1059,"-9"-8"-64,9 8-67,-3 3-673,1 1 0,-1-1 0,1 1 0,-1 0 1,1 0-1,-1 0 0,1 1 0,0-1 0,-1 1 0,1 0 1,0 0-1,0 1 0,1-1 0,-1 1 0,0 0 0,-4 5 0,4-4-124,1 1-1,0-1 1,0 1-1,0-1 1,1 1-1,-1 0 1,1 0-1,0 0 1,1 1-1,-1-1 1,1 0-1,0 0 0,1 1 1,-1-1-1,1 1 1,0-1-1,0 0 1,1 1-1,1 7 1,3 9 176,1-1 1,0 1 0,14 27-1,-17-42-217,46 90 831,-34-70-470,-1 1 1,18 49-1,-30-71-401,0 1-1,-1-1 1,0 1-1,0-1 1,0 1-1,-1-1 1,0 1-1,0-1 1,-1 1 0,0 0-1,0-1 1,-1 0-1,1 1 1,-1-1-1,-1 0 1,1 0-1,-1 0 1,0 0-1,0 0 1,-1-1 0,0 1-1,0-1 1,0 0-1,-1 0 1,1-1-1,-1 1 1,0-1-1,0 0 1,-1 0-1,1-1 1,-10 5 0,12-7-230,1-1 1,-1 1-1,1 0 1,-1-1 0,1 0-1,-1 0 1,1 1 0,-3-2-1,1 1-502,2-3-520,-6-11-862,8 14 1938,0 0 0,0 0 0,0-1 0,0 1 0,-1 0 0,1-1 0,0 1 0,0 0 1,0 0-1,0-1 0,0 1 0,0 0 0,0-1 0,0 1 0,0 0 0,0-1 0,0 1 0,0 0 0,0-1 0,0 1 0,0 0 0,0-1 0,1 1 0,-1 0 1,0-1-1,0 1 0,0-1 0,10-27-3363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6:21:1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0 578 1620,'0'0'1976,"3"0"-1092,3-1-562,0 1 1,0-2-1,0 1 1,0-1-1,0 1 0,-1-2 1,1 1-1,0-1 1,-1 0-1,0 0 1,1 0-1,-1-1 1,-1 1-1,7-7 0,-3 3-150,0-1-1,-1 0 0,0-1 1,-1 1-1,0-1 0,0 0 1,7-16-1,-13 23-114,10-27 718,-10 28-710,0-1-1,0 1 0,0 0 0,0-1 1,0 1-1,-1-1 0,1 1 1,0 0-1,-1-1 0,1 1 0,-1 0 1,1-1-1,-1 1 0,0 0 0,0 0 1,0-2-1,-1 1 422,-2 7-345,-1 1-99,0 1 0,0 0 0,1 0 0,0 0 1,0 1-1,1-1 0,0 1 0,0 0 0,-3 14 1,4-12-12,0 1 1,1 0 0,0-1-1,1 1 1,0 0 0,1 0-1,0 0 1,4 15 0,-3-20-19,0 0 1,0 1-1,1-1 1,0 0-1,0 0 1,1-1 0,0 1-1,0-1 1,0 0-1,0 0 1,1 0-1,0 0 1,0-1-1,0 0 1,9 6 0,-2-3-13,0 0 0,1-2 0,-1 1 1,1-1-1,0-1 0,1 0 1,-1-1-1,1-1 0,-1 0 1,19 0-1,-22-2-25,0 0 0,-1-1 0,1 0 0,0 0 0,0-1 0,0-1 1,-1 0-1,1 0 0,-1-1 0,0 0 0,0 0 0,0-1 0,-1 0 0,0-1 0,9-7 1,-7 4-3,0-2 1,0 1 0,-1-1-1,-1-1 1,0 0 0,0 0-1,9-21 1,-9 14 16,-1 0-1,-1-1 1,-1 0 0,6-34-1,-8 14 113,-1 0 0,-2 1 0,-2-1 0,-13-77-1,9 84 264,-2 1-1,-21-54 1,29 85-340,0 0 1,-1 0-1,1 0 0,-1 0 0,1 0 1,-1 0-1,1 0 0,-1 0 1,0 0-1,1 1 0,-1-1 0,0 0 1,-1 0-1,2 0-8,0 1-1,-1 0 1,1 0 0,0 0-1,-1 0 1,1 0 0,0 0 0,-1 0-1,1 0 1,0 0 0,-1 0-1,1 0 1,0 0 0,-1 0-1,1 0 1,0 0 0,-1 0-1,1 0 1,0 1 0,-1-1-1,1 0 1,0 0 0,0 0 0,-1 0-1,1 1 1,-1-1 0,-1 2 22,1 1 1,-1-1-1,0 1 1,1-1-1,-1 1 1,-1 3 0,3-5-50,-2 3 28,1 0 0,-1 1-1,1-1 1,0 1 0,0 0-1,1-1 1,0 1 0,-1-1-1,2 7 1,-1 3 17,0 23 7,3 1-1,1-1 1,1 1-1,2-1 1,24 70 0,-19-73-333,18 36 1,-23-56-1207,1 0 0,16 21-1,-18-29-2205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6:21:16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103 490 1732,'-86'-41'3798,"81"38"-3365,4 3-369,0-1 1,0 1 0,1 0-1,-1-1 1,0 1 0,1-1 0,-1 0-1,1 1 1,-1-1 0,1 1-1,-1-1 1,1 0 0,-1 1 0,1-1-1,-1 0 1,1 0 0,0 1-1,0-1 1,-1 0 0,1 0 0,0 0-1,0 1 1,0-1 0,0 0-1,0 0 1,0 0 0,0 0 0,0 1-1,0-1 1,0 0 0,0 0-1,0 0 1,1 1 0,-1-1 0,0 0-1,1 0 1,-1 1 0,1-1 0,-1 0-1,0 1 1,1-1 0,0 0-1,-1 1 1,2-2 0,211-176 1431,-43 40-2155,-157 127 428,5-4-1145,-1-1 0,18-20 0,-18 16-973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6:21:16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1 884,'0'5'7313,"6"29"-6931,31 109 1351,67 169 0,-83-257-1688,17 42-3783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3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1376,'-3'1'657,"-5"2"-413,0 0 0,1 1 0,-1 0 1,1 0-1,0 1 0,0 0 0,1 0 0,0 0 1,-1 1-1,-5 7 0,3-2-10,1 1 0,0 0-1,1 0 1,0 0 0,-7 20 0,2 0 72,3 0 0,0 1 0,2 0 0,-3 45 0,9-61-246,1-1-1,0 0 1,1 0 0,1 0 0,0 0-1,2 0 1,0 0 0,0 0 0,1-1-1,1 0 1,1 0 0,0-1 0,1 1-1,1-2 1,0 1 0,0-1-1,1 0 1,1-1 0,0-1 0,1 1-1,0-2 1,1 0 0,0 0 0,1-1-1,0-1 1,0 0 0,0-1-1,28 9 1,10-1 4,1-2 0,1-2 1,58 3-1,163-7 53,-11-21-15,269-48 0,-289 14-57,345-114 0,-195 51-51,-7 26 29,-339 75-26,-22 6 28,-24 4-21,1 0-5,22-6 1,-23 6-6,0-1 4,19-5-1348,-19 5 41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6:21:17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6 229 1288,'-5'-41'2685,"6"30"-1962,1 3-522,1 0 1,0 0-1,1 0 1,-1 0 0,2 0-1,-1 1 1,1-1-1,0 1 1,0 1 0,1-1-1,6-6 1,0 4-20,1 0 1,-1 1-1,1 0 0,1 1 1,-1 1-1,1 0 1,1 0-1,-1 1 1,1 1-1,-1 1 1,22-3-1,-12 4 39,1 1 0,-1 1 1,1 1-1,-1 1 0,0 1 0,34 8 0,-46-7-108,0-1-1,0 2 0,0 0 0,-1 0 0,0 1 1,0 0-1,0 1 0,15 13 0,-21-16-18,1 1 0,-1 0 0,0 1 0,-1-1 0,1 1 0,-1 0 0,0 1 0,0-1 0,-1 0 0,0 1 0,0 0 0,-1 0 1,0 0-1,0 0 0,0 0 0,0 11 0,-2-3 30,0 0 0,-2 0 1,0 0-1,-1 0 0,0 0 1,-1-1-1,0 1 1,-2-1-1,1 0 0,-2-1 1,0 1-1,-1-1 1,-16 22-1,11-18-20,-1-1 1,0 0-1,-1-1 1,-1-1-1,0 0 1,-1-2-1,0 1 1,-1-2-1,-30 14 1,41-22-142,0 0 0,0-1-1,0 0 1,0-1 0,0 1 0,0-1 0,0-1 0,-1 1 0,1-1-1,0-1 1,-1 1 0,-10-3 0,15 2-156,0 0 1,0 0-1,0 0 1,0 0-1,0 0 0,0-1 1,0 1-1,1-1 1,-1 0-1,0 0 0,1 0 1,0 0-1,-1-1 1,1 1-1,0 0 1,0-1-1,0 0 0,0 1 1,1-1-1,-1 0 1,1 0-1,0 0 0,0 0 1,0 0-1,0 0 1,0 0-1,1-1 0,-1 1 1,1-6-1,0-13-2942,5 0 36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6:21:19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1856 1108,'3'1'884,"0"-1"-677,0 1 0,0-1 1,-1 1-1,1-1 1,0 0-1,0 0 1,0 0-1,-1-1 1,1 1-1,0-1 1,0 1-1,-1-1 0,1 0 1,0 0-1,-1 0 1,1-1-1,-1 1 1,5-4-1,4-4 38,-1-1-1,0 0 1,0-1 0,-1 0-1,-1 0 1,0-1-1,0 0 1,10-24 0,-14 27-127,-1 0 1,1 0-1,-1-1 1,-1 0-1,0 1 1,-1-1-1,1 0 1,-2 0-1,1 0 1,-2 0-1,1 1 1,-1-1-1,-3-10 1,4 17-55,-1 1-1,1-1 1,-1 1 0,0 0 0,0-1 0,0 1 0,0 0 0,-1 0 0,1 0 0,-1 0 0,1 0 0,-1 0 0,0 0 0,1 1 0,-1-1 0,0 0 0,0 1 0,0 0-1,0-1 1,-4-1 0,3 2 101,-1 4-8,0 0-119,-1 1 0,1 0 0,0 0 0,1 0 0,-1 0-1,1 0 1,0 1 0,0-1 0,0 1 0,0 0 0,1 0 0,-3 8-1,2-5-19,1-1 0,0 1-1,0-1 1,1 1 0,0 0-1,0 0 1,1-1-1,0 1 1,0 0 0,1 0-1,0 0 1,0-1 0,1 1-1,0 0 1,0-1-1,1 0 1,0 1 0,0-1-1,1 0 1,0-1 0,0 1-1,1-1 1,-1 1-1,1-2 1,1 1 0,-1 0-1,1-1 1,0 0 0,10 6-1,-5-4-4,2 0-1,-1-1 1,1-1 0,0 0-1,0 0 1,0-1 0,1-1 0,-1-1-1,1 0 1,0 0 0,25-1-1,-21-2-6,1-1 1,-1 0-1,0-1 0,0-1 0,-1-1 1,1 0-1,-1-1 0,26-13 0,-36 15 1,-1 0 0,1 0 0,-1-1 0,0 0 0,0 0 0,-1 0 0,1-1 0,-1 0 0,-1 0 0,1 0 0,-1-1 0,0 1 0,0-1 0,-1 0 1,0 0-1,0 0 0,0-1 0,-1 1 0,0-1 0,-1 1 0,0-1 0,0 0 0,-1 1 0,1-1 0,-2 0 0,1 0 0,-1 1 0,0-1 0,-3-8 0,-1-2 160,-1 1-1,-10-19 1,7 14 203,0 7-92,6 13-229,1 0 85,-1 0 43,3 2-170,0-1 1,0 1-1,0 0 0,0 0 0,0-1 0,-1 1 1,1 0-1,0 0 0,0 0 0,0 0 1,0-1-1,-1 1 0,1 0 0,0 0 1,0 0-1,0 0 0,-1 0 0,1 0 0,0-1 1,0 1-1,0 0 0,-1 0 0,1 0 1,0 0-1,0 0 0,-1 0 0,1 0 1,0 0-1,0 0 0,-1 0 0,1 0 1,0 0-1,0 0 0,0 0 0,-1 0 0,1 0 1,0 1-1,0-1 0,-1 0 0,1 0 1,0 0-1,0 0 0,0 0 0,-1 0 1,1 1-1,0-1 0,0 0 0,0 0 0,0 0 1,0 1-1,-1-1 0,1 0 0,0 0 1,0 0-1,0 1 0,0-1 0,0 0 1,0 0-1,0 1 0,-3 10 34,1 1-1,1 0 1,0-1-1,1 1 1,0 0-1,0-1 1,4 21-1,1-9 11,0 0 0,2-1 0,0 1 0,1-1 0,16 29 0,-21-44 7,-2-6-15,-1 1 0,1-1 0,0 1 0,-1-1 0,1 0 0,0 1 0,0-1 0,0 0 0,0 1 0,0-1 0,0 0 0,0 0 0,0 0 0,2 1 0,1-5 29,2-1-44,-4 3-16,0 0 1,0-1 0,0 1-1,-1-1 1,1 1-1,0-1 1,-1 0 0,1 0-1,-1 1 1,3-5 0,2-7 33,-1 0 0,-1 0 0,0 0 1,3-18-1,8-26 67,17-34 165,-31 89-270,-1 2-8,1 0 0,-1 0 1,0 0-1,0 0 0,1 0 1,-1 0-1,0 0 0,1 0 1,-1-1-1,0 1 0,1 0 1,-1 0-1,0 0 0,0 0 1,1 0-1,-1-1 0,0 1 1,0 0-1,1 0 0,-1 0 1,0-1-1,0 1 0,0 0 1,1 0-1,-1-1 0,0 1 1,0-1-1,0 1 1,1-1 0,-1 1-1,0 0 1,0-1 0,1 1 0,-1 0 0,0-1 0,0 1-1,1 0 1,-1-1 0,1 1 0,-1 0 0,0 0 0,1-1-1,-1 1 1,0 0 0,1 0 0,-1 0 0,1 0 0,-1 0-1,1-1 1,-1 1 0,0 0 0,1 0 0,-1 0 0,1 0-1,0 0 1,4 1 5,-1-1 0,1 1 0,0-1 0,-1 1 0,1 0 0,0 1 0,-1-1 0,7 4 0,34 23 41,-17-10-32,7 2-1,-33-20-4,2-3-22,12-11 1,18-19 0,6-21-10,6-6 40,-45 59-18,1-1 0,-1 1-1,1 0 1,0 0 0,0-1 0,-1 1 0,1 1 0,0-1 0,0 0 0,0 0 0,3 0 0,-2 0-5,-1 0-10,4 3-2,2 2 14,0 0 1,-1 0-1,11 7 0,-14-7 2,13 10-16,0-1 0,33 20 0,-43-30 0,-1 0 0,0-1 0,1 0 1,-1 0-1,1 0 0,0-1 0,0 0 0,-1 0 0,1 0 0,0-1 0,0 0 0,9-2 1,0 0-48,-1-2 0,1 0 1,-1-1-1,0 0 0,-1-1 1,1-1-1,-1 0 1,0-1-1,24-19 0,-24 16 18,-1 0 0,0-1-1,-1-1 1,0 0 0,-1-1-1,-1 0 1,0-1 0,14-27-1,-20 33 23,-2 6 14,0-1 1,-1 1-1,1-1 0,-1 1 1,0-1-1,0 0 1,0 1-1,0-1 1,-1 0-1,1-7 0,-4-26 24,1 32-17,1 3 7,0-1-1,0 0 1,0 1-1,0-1 1,-1 1 0,1-1-1,-1 1 1,1 0-1,-1 0 1,0 0-1,0-1 1,0 2 0,0-1-1,0 0 1,-1 0-1,1 1 1,0-1-1,-1 1 1,1 0 0,-1-1-1,-3 0 1,1 1 11,-8-1 7,12 2-21,-1 0-1,1 0 1,-1 0-1,1 0 1,0 0-1,-1 0 1,1 1-1,0-1 1,-1 0-1,1 1 1,0-1-1,-1 1 1,1-1-1,0 1 1,0 0-1,-2 1 1,0 0 0,1-1-1,0 0 1,0 1-1,0-1 0,0 1 1,0 0-1,1 0 0,-1 0 0,0 0 1,1 0-1,0 0 0,-1 0 1,0 3-1,1-3-1,-3 6 2,0 1 0,1 0-1,0 0 1,1 0 0,0 0-1,0 0 1,1 1 0,0-1-1,0 14 1,1-16-11,1 0 0,0 0 0,0-1 0,0 1 0,1 0 0,0-1 0,0 1 0,1-1 0,-1 1 0,1-1 0,1 0 0,-1 0 0,7 6-1,-9-9-17,1-1-1,0 0 0,1 0 0,-1 0 0,0 0 1,1 0-1,-1-1 0,1 1 0,-1-1 0,1 1 0,0-1 1,0 0-1,-1 0 0,1 0 0,0-1 0,0 1 1,0-1-1,0 1 0,0-1 0,0 0 0,0 0 0,0 0 1,0-1-1,0 1 0,0-1 0,0 1 0,0-1 1,0 0-1,-1 0 0,1-1 0,0 1 0,-1 0 0,1-1 1,-1 0-1,1 1 0,-1-1 0,0 0 0,0 0 0,4-4 1,-3 1 19,0-1 0,0 1 0,-1-1 0,1 1 0,-1-1 0,0 0 1,-1 0-1,0 0 0,1-9 0,-1 12 58,-2 0 16,0-10 7,1 10 151,-1 0-175,0 0-25,-3-10 254,10 14-270,52 8-9,-49-9 5,1 0-1,-1-1 0,0 0 0,0 0 0,0-1 0,0-1 0,0 1 1,0-1-1,0-1 0,-1 1 0,1-1 0,-1-1 0,0 0 1,-1 0-1,11-9 0,-12 9-1,0-1 1,0 0-1,-1 0 1,1 0-1,-1-1 1,-1 0-1,1 0 0,-1 0 1,-1 0-1,1-1 1,-1 1-1,0-1 1,-1 0-1,0 0 1,0 0-1,-1 0 1,1-10-1,-2 3 34,0-1 1,-1 1-1,-5-23 0,4 29-5,-3-18 212,6 34 3,3 28-156,-3-29-90,1 0 0,0 0 0,0 0-1,0 0 1,1-1 0,0 1-1,0-1 1,0 1 0,1-1-1,0 0 1,0 0 0,0-1 0,1 1-1,9 6 1,-9-6 2,-1-1-3,1 0 1,0-1-1,-1 0 0,1 0 1,1 0-1,-1 0 1,0-1-1,1 0 0,-1 0 1,1 0-1,0-1 1,-1 0-1,1 0 0,0 0 1,0-1-1,0 0 1,0 0-1,11-2 0,-7 1-3,0-1 0,0 0 0,15-5 0,-8 1 18,32-5-1,-47 11-26,2-1 11,1 0 1,0 1-1,0 0 1,-1 0-1,1 0 1,0 0-1,-1 1 1,1 0 0,7 2-1,-3-1-3,9 0-107,-1 0 1,1-1-1,-1-1 1,1-1-1,-1-1 1,1 0-1,-1-1 1,0-1-1,0-1 1,0 0-1,29-14 1,-11 2-135,0-2 1,-2-1-1,-1-1 0,40-34 1,-62 47 199,-1 0 1,0 0 0,0-1-1,-1 0 1,0 0 0,-1-1-1,0 0 1,0 0 0,-1-1-1,-1 0 1,9-23 0,-13 33 120,-2-3 16,-1-11 7,2 11 0,0 4-93,-1 0 0,1 0 0,0 0 0,-1 0 0,1 0-1,0 0 1,-1 0 0,1 0 0,0 0 0,-1 0 0,1 0 0,0 0 0,0 0 0,-1 0-1,1 0 1,0 0 0,-1 0 0,1 0 0,0-1 0,-1 1 0,1 0 0,0 0-1,0 0 1,-1-1 0,1 1 0,0 0 0,0 0 0,0 0 0,-1-1 0,1 1-2,-1-1 1,1 1 0,-1-1 0,1 1 0,-1 0 0,1-1 0,0 1 0,-1 0 0,0 0-1,1-1 1,-1 1 0,1 0 0,-1 0 0,1 0 0,-1 0 0,1 0 0,-1 0 0,1 0-1,-1 0 1,0 0 0,1 0 0,-1 0 0,1 0 0,-1 0 0,1 0 0,-1 0 0,1 0-1,-1 1 1,0-1 0,1 0 0,-1 0 0,0 1 0,-11 4 43,0 0 0,0 1 0,0 0 0,1 1 0,0 0 0,0 1 1,-18 17-1,18-13-9,0 1 1,1 0-1,-9 16 1,15-23-25,1 0 0,0 0 0,0 1 0,1-1 0,-1 1 0,1 0 0,1 0 0,-1 0 0,0 13 0,2-15-21,0 0 1,0 0 0,1 1-1,0-1 1,0 0 0,0 0-1,0 0 1,1-1 0,0 1 0,0 0-1,0-1 1,1 1 0,0-1-1,0 1 1,0-1 0,0 0-1,0 0 1,1-1 0,0 1-1,-1-1 1,7 4 0,-6-4-34,0-1 0,0 0 0,1 0 0,-1-1 0,1 1 0,-1-1 0,1 0 0,-1 0 0,1-1 0,-1 1 0,1-1 0,0 0 0,-1 0 0,1 0 0,0-1 0,-1 0 0,1 0 0,-1 0 0,1 0 0,-1-1 0,0 0 0,1 0 0,3-2 0,-1 0-18,-1-1 0,0 1 0,0-1-1,0 0 1,-1-1 0,1 1 0,-1-1 0,-1 0 0,1-1 0,-1 1 0,0-1 0,5-11-1,-3 4 11,-1 0 0,-1 0-1,0-1 1,0 0 0,1-22-1,-2-15 23,-2 0 0,-2 0 1,-3 0-1,-18-93 0,1 54 264,-59-156 0,66 208-34,-1 2 0,-2-1-1,-2 2 1,-24-35 0,23 48 109,18 21-65,-1 9-143,0-3-89,1 1 0,0-1 0,0 1 0,0 0 0,1 0 0,0 0 0,0 0 0,-1 9 0,1 3 41,3 31 1,3 9-153,3-1 0,3 1 0,2-2 0,2 0 1,3-1-1,2 0 0,2-2 0,3 0 1,2-2-1,62 88 0,-71-116-1467,2 0 0,1-1 0,34 27 1,-19-21-1752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6:21:1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1656,'0'0'3603,"2"5"-2823,1 6-425,0-1 0,-1 1 0,0 0-1,0 19 1,-2 51 690,-1-20-397,5 60 298,0-49-836,-3 0 1,-12 95-1,11-166-143,0 5-662,-1 0 0,0-1 0,0 0 0,-1 1 0,1-1 0,-5 8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6:21:2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72 1696,'2'-5'316,"0"0"0,1 0-1,-1 0 1,1 0 0,0 1-1,1-1 1,-1 1 0,1 0-1,5-6 1,-6 8-174,0 0 1,0 0-1,1 0 1,-1 0-1,0 0 1,1 1-1,-1-1 1,1 1-1,0 0 0,0 0 1,-1 0-1,1 1 1,0-1-1,0 1 1,4 0-1,10 1 92,-1 1 0,1 1-1,-1 0 1,0 1 0,0 1 0,0 1 0,0 0 0,-1 1-1,0 1 1,16 10 0,-22-11-128,0-1 1,0 2-1,-1-1 0,0 1 0,-1 0 1,0 1-1,0 0 0,-1 0 0,0 1 1,0 0-1,-1 0 0,0 1 0,-1-1 1,-1 1-1,1 0 0,2 14 0,-6-16-23,1 1 0,-2 0 0,0 0 0,0 0 0,0-1-1,-1 1 1,-1 0 0,0-1 0,0 1 0,-1-1 0,0 1-1,-1-1 1,0 0 0,0 0 0,-1-1 0,0 1 0,-9 10-1,3-5 7,0 0 0,-1-1 0,0-1 0,-1 0 0,-1-1 0,0 0 0,-1-1 0,-27 15 0,21-16-5,0 0 1,-43 12-1,52-18-233,-1 0-1,0-1 1,0-1-1,-1 0 1,1-1-1,-21-2 1,29 1-240,0 0 0,0 0 0,0-1 1,-8-3-1,-6-7-3669,10 1 879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6:21:22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1 994 1648,'0'0'3058,"4"1"-2460,0-1-433,1-1-1,0 1 0,0-1 0,0 0 0,0 0 0,-1 0 0,1 0 1,0-1-1,-1 0 0,5-3 0,3-1 37,-1-1 0,-1 0 1,1-1-1,-1-1 0,0 1 0,12-16 1,-17 18-33,0 0 0,-1-1 1,1 0-1,-1 0 1,0 0-1,-1-1 1,0 1-1,0-1 0,-1 0 1,3-16-1,-4 23-134,-1-1 0,0 1-1,0-1 1,0 1 0,0-1 0,-1 1-1,1 0 1,0-1 0,-1 1 0,1-1-1,-1 1 1,1 0 0,-1-1 0,1 1-1,-1 0 1,0-1 0,0 1-1,0 0 1,0 0 0,0 0 0,0 0-1,0 0 1,0 0 0,0 0 0,0 0-1,-1 0 1,1 1 0,0-1-1,0 0 1,-1 1 0,1-1 0,-2 0-1,-1 2-13,0-1 0,0 0-1,0 1 1,0 0 0,1 0-1,-1 0 1,0 0 0,0 1 0,1-1-1,-1 1 1,1 0 0,0 0-1,-1 0 1,1 0 0,0 1-1,0 0 1,1-1 0,-1 1-1,0 0 1,1 0 0,0 0-1,0 1 1,0-1 0,0 0-1,0 1 1,-1 4 0,0-2-11,1 0 0,0-1 0,0 1 0,1 0 0,0 0 0,0 0 0,0 1 0,1-1 0,-1 0 0,2 0 0,-1 0 0,1 0 0,0 0 0,0 0 0,0 0 0,4 10 0,-1-9-1,0-1 0,1 1-1,-1-1 1,1 1 0,1-1 0,-1-1-1,1 1 1,13 9 0,-3-4 2,1 0 0,24 11 1,-30-17-4,-1-1-1,1-1 1,0 1 0,1-2 0,-1 0-1,0 0 1,1-1 0,-1 0 0,1-1-1,-1 0 1,0-1 0,1 0 0,-1-1-1,0-1 1,1 1 0,-1-2 0,-1 1-1,13-7 1,-18 7 8,1-1-1,-1 0 1,0 0-1,0 0 1,-1-1-1,1 0 1,-1 0-1,0 0 1,-1 0-1,1-1 1,4-8-1,1-7 119,14-41 0,-14 36-24,-3 5 196,-1 0 0,4-33 0,-7 39-25,3-28 1048,-5 40-666,0 13-596,0 12-6,1 0-1,0 1 1,6 21 0,10 40 105,9 38 412,-25-120-418,1 5 49,-2-7-187,0 0 1,0 0-1,0 0 0,1 1 1,-1-1-1,0 0 0,0 0 1,0 0-1,0 0 1,0 0-1,0 0 0,0 0 1,0 0-1,0 0 0,0 0 1,0 1-1,1-1 1,-1 0-1,0 0 0,0 0 1,0 0-1,0 0 0,0 0 1,0 0-1,0 0 0,1 0 1,-1 0-1,0 0 1,0 0-1,0 0 0,0 0 1,0 0-1,0 0 0,0 0 1,1 0-1,-1 0 0,0 0 1,0 0-1,0 0 1,0 0-1,0-1 0,0 1 1,0 0-1,1 0 0,-1 0 1,0 0-1,0 0 1,0 0-1,0 0 0,0 0 1,0 0-1,0 0 0,0-1 1,0 1-1,0 0 0,0 0 1,0 0-1,0 0 1,0 0-1,0 0 0,0 0 1,0-1-1,0 1 0,43-133 320,-37 115-301,-6 15-38,1 0 1,0 1-1,0-1 0,0 1 1,0-1-1,0 1 0,1 0 1,-1 0-1,1-1 0,0 1 1,-1 0-1,1 0 0,0 1 1,0-1-1,0 0 0,1 1 1,-1-1-1,0 1 0,1-1 1,-1 1-1,1 0 0,3-1 1,-2 4 13,26 8-8,-25-7-8,-1 1 2,-2-2 0,0-1 0,0 0-1,-1 1 1,1-1-1,-1 1 0,1-1 1,-1 1-1,0-1 1,1 1-1,0 2 1,9 11 7,14 21-6,-24-35 3,-1-1-7,1 0 0,-1 0 0,0 0 0,0 0 1,1 0-1,-1 0 0,0 0 0,0 0 0,1 1 0,-1-1 0,0 0 0,0 0 0,0 0 0,1 0 0,-1 0 1,0 1-1,0-1 0,0 0 0,0 0 0,0 0 0,1 1 0,-1-1 0,0 0 0,0 0 0,0 1 0,0-1 1,0 0-1,8 9 38,-6-9-41,0 1-1,0 0 0,0-1 0,0 0 0,0 1 0,0-1 0,0 0 0,0 0 0,0 0 0,0 0 0,0 0 1,0-1-1,0 1 0,-1-1 0,1 1 0,0-1 0,0 0 0,0 0 0,0 1 0,0-1 0,-1-1 0,4-1 1,5-2-46,44-22-163,-50 25 182,0 1-1,0 0 0,-1 0 0,1 0 0,0 1 0,0-1 1,7 1-1,-5 1 5,-1 1 0,1 0 0,0 0 0,-1 1 0,1 0 0,-1-1 0,0 2 0,0-1 0,8 7 0,4 2-36,-10-8 34,0 0-1,-1-1 1,1 0-1,1-1 0,-1 1 1,0-1-1,0-1 1,1 1-1,-1-1 0,1-1 1,-1 1-1,1-1 0,-1-1 1,1 1-1,-1-1 1,1-1-1,-1 1 0,1-1 1,-1-1-1,12-4 1,-9 2-3,0 0 1,0-1-1,-1 0 1,1-1-1,-1 0 0,-1 0 1,1 0-1,-2-1 1,1-1-1,-1 1 1,0-1-1,0-1 1,5-11-1,-6 11 7,-1-1 0,-1 0 0,1 0-1,-2 0 1,0-1 0,0 1 0,-1-1-1,0 0 1,-1 0 0,-1 0 0,0 0 0,0 1-1,-1-1 1,-3-16 0,3 27 20,1-1 0,-1 1 0,1 0 0,-1 0 1,0 0-1,1-1 0,-1 1 0,0 0 0,0 0 0,-2-2 0,-15 3-32,18 0 35,-1 0 1,1 0-1,-1 0 0,1 1 0,0-1 0,-1 0 1,1 0-1,-1 0 0,1 0 0,0 0 0,-1 0 1,1 1-1,-1-1 0,1 0 0,0 0 0,-1 1 0,1-1 1,0 0-1,-1 1 0,1-1 0,0 0 0,-1 1 1,-10 9-9,1 1 0,0 1 0,1 0 1,0 0-1,0 1 0,-9 18 0,7-6-229,0-1-1,1 1 1,2 1 0,-9 40-1,16-30-524,2-33 475,0 0-175,1 5 570,-2-8-157,1 0 1,-1 0-1,0 0 0,0 0 1,0 0-1,0 0 0,0 1 1,1-1-1,-1 0 1,0 0-1,0 0 0,0 0 1,0 0-1,1 0 0,-1 0 1,0 0-1,0 0 1,0 0-1,0 0 0,1 0 1,-1 0-1,0 0 0,0 0 1,0 0-1,0 0 0,1 0 1,-1 0-1,0 0 1,0 0-1,0 0 0,0 0 1,1-1-1,-1 1 0,0 0 1,0 0-1,0 0 1,0 0-1,0 0 0,0 0 1,1 0-1,-1-1 0,0 1 1,0 0-1,5-5 0,1-1 0,-1 1 1,0-1-1,-1 0 0,0 0 0,0-1 0,0 1 0,4-11 0,-8 16 55,8-17-93,-7 17 84,-1 0 0,1 0 0,-1 0-1,0 1 1,1-1 0,-1 0 0,1 0 0,-1 1 0,1-1 0,0 1 0,-1-1 0,1 0 0,0 1 0,-1-1 0,1 1-1,0-1 1,0 1 0,0 0 0,1-1 0,3 4 7,11 4-10,-1-1 0,1 0 1,0-1-1,0-1 0,0 0 1,18 1-1,-29-5 8,-1 1-1,1-1 1,-1 0 0,1 0-1,-1 0 1,10-2 0,-3-1 5,-3 1 32,0 0-1,0 0 0,0-1 1,0 0-1,-1-1 0,1 1 1,-1-2-1,10-6 0,-7 2 39,0 0 0,0 0 0,-1-1 0,11-16 0,24-32 444,-43 57-233,1 6-264,2 7 2,0 0 0,-1 0 0,-1 1 0,2 20-1,1 6 30,-5-36-49,1 0 0,0 0 0,-1 0 0,1 0 0,0-1 0,1 1 0,-1 0 0,0-1-1,1 1 1,2 3 0,-3-5-1,1 0-1,-1 0 0,0 1 0,0-1 0,1-1 0,-1 1 0,0 0 1,1 0-1,-1 0 0,1-1 0,-1 1 0,1-1 0,-1 1 1,1-1-1,-1 0 0,1 1 0,-1-1 0,1 0 0,0 0 0,2 0 1,136-26 9,-138 26-6,1 1-3,16 5 3,-9-1 7,7 11-1,-11-12-15,1 0 1,0 0 0,0-1 0,0 0 0,0 0 0,0 0 0,0-1 0,1 0-1,-1-1 1,1 0 0,0 0 0,13 0 0,3-2-46,-1 0 0,45-9 0,-38 4-3,0-1-1,0-2 1,0-1-1,-1-1 1,-1-1-1,0-2 1,34-21-1,-51 26 79,0 0 0,-1 0-1,0-1 1,0 0 0,-1-1 0,-1 0-1,0 0 1,0-1 0,11-24 0,-18 35 3,-1 0 1,1 0 0,-1-1-1,1 1 1,-1 0 0,1-1 0,-1 1-1,0 0 1,1-1 0,-1 1-1,0 0 1,0-3 0,0 4-22,-3-2 58,-9-6 15,5 7-8,-1 3-58,1 0 1,0 1-1,-1-1 0,1 2 1,0-1-1,0 1 1,1 0-1,-1 0 1,1 1-1,0 0 1,0 0-1,1 0 1,-9 10-1,7-6-6,-1 1 0,2 0-1,-1 1 1,1-1 0,1 1 0,0 0-1,0 1 1,-2 11 0,6-19-32,1 0 1,-1 0-1,1-1 1,1 1-1,-1 0 0,0 0 1,1 0-1,0-1 1,1 7-1,-1-9 9,-1 1-16,1 0-1,-1-1 1,1 1 0,0 0 0,0-1-1,0 1 1,-1-1 0,2 1 0,-1-1-1,0 1 1,0-1 0,0 0 0,1 1-1,-1-1 1,1 0 0,-1 0 0,1 0-1,-1 0 1,1 0 0,-1-1 0,1 1 0,0 0-1,-1-1 1,1 1 0,0-1 0,0 0-1,0 1 1,-1-1 0,1 0 0,2 0-1,2-1-36,-1 1 0,0-1 0,1 0 0,-1 0-1,0 0 1,0-1 0,0 0 0,7-3 0,-4 0 10,-1 0 0,1-1 0,-1 0 1,0 0-1,-1 0 0,1-1 0,-1 0 0,6-11 0,4-5-26,17-36 0,-17 20 78,-1 0 1,-2-1-1,13-66 1,-20 77 18,11-62 166,6-129 1,-23 90 349,-3 58 128,1 61-432,2 11-220,-1 0-1,1-1 1,0 1-1,0 0 1,0 0-1,0 0 1,0 0-1,0 0 1,0 0-1,0 0 1,0 0-1,0 0 1,0 0-1,-1 0 1,1 0-1,0 0 0,0-1 1,0 1-1,0 0 1,0 0-1,0 0 1,0 0-1,0 0 1,-1 0-1,1 0 1,0 0-1,0 0 1,0 0-1,0 0 1,0 0-1,0 0 1,0 1-1,-1-1 1,1 0-1,0 0 1,0 0-1,0 0 1,0 0-1,0 0 1,0 0-1,0 0 1,0 0-1,0 0 1,0 0-1,-1 0 1,1 0-1,0 0 1,0 1-1,0-1 1,0 0-1,0 0 1,0 0-1,0 0 1,0 0-1,0 0 1,0 0-1,0 0 1,0 1-1,0-1 1,0 0-1,0 0 1,0 0-1,0 0 1,0 0-1,-6 24 41,0 0-1,2 0 1,1 1 0,1-1 0,1 1-1,1-1 1,5 35 0,2-5-80,3 0 1,24 74 0,-23-93-185,2-1 1,33 62-1,-32-73-669,22 29 1,-24-37-964,1-1 0,22 20 1,-19-23-1170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2:51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263 285 1212,'0'0'1078,"-5"0"-88,-7 2-595,0 1 1,1 0-1,-1 1 0,1 1 1,0-1-1,0 2 1,0-1-1,1 2 1,0-1-1,0 1 0,-16 15 1,14-11-103,0 1-1,1 0 1,0 0 0,1 1-1,1 1 1,0-1 0,1 2-1,-11 23 1,17-34-217,1 0-1,-1 0 1,1 0-1,0 0 1,0 0-1,1 0 1,-1 1-1,1-1 1,0 0-1,0 0 1,0 1 0,1-1-1,-1 0 1,1 0-1,2 5 1,-3-8-63,1-1 1,-1 1-1,0 0 1,1-1 0,-1 1-1,1-1 1,-1 1-1,1-1 1,-1 0-1,1 1 1,0-1 0,-1 0-1,1 1 1,-1-1-1,1 0 1,0 1-1,-1-1 1,1 0 0,0 0-1,-1 0 1,1 0-1,0 0 1,-1 0 0,1 0-1,0 0 1,-1 0-1,1 0 1,0 0-1,0 0 1,-1 0 0,1-1-1,-1 1 1,1 0-1,0 0 1,0-1-1,2 0 8,-1 0-1,1-1 0,0 1 0,-1-1 1,1 0-1,-1 1 0,3-4 0,14-17 113,-2 0 0,20-34 0,-20 30 171,-15 23-143,8-15 114,-4 12 75,-6 6-338,0 0 0,0 0 0,0 0 0,0 0 0,0 0 0,0 0 0,0 0-1,0 0 1,0 0 0,0 0 0,1 0 0,-1 0 0,0-1 0,0 1-1,0 0 1,0 0 0,0 0 0,0 0 0,0 0 0,0 0 0,0 0 0,0 0-1,0 0 1,0 0 0,1 1 0,-1-1 0,0 0 0,0 0 0,0 0-1,0 0 1,0 0 0,0 0 0,0 0 0,0 0 0,0 0 0,0 0 0,0 0-1,0 0 1,0 0 0,0 0 0,0 0 0,1 0 0,-1 0 0,0 0-1,0 0 1,0 0 0,0 1 0,0-1 0,0 0 0,0 0 0,0 0 0,0 0-1,0 0 1,0 0 0,0 0 0,0 0 0,0 0 0,0 0 0,0 0-1,0 1 1,0 4-4,1 2 20,-1 0 0,2 1 0,-1-1 0,5 14 0,-4-17-19,0 0 0,0-1 1,1 1-1,-1-1 0,1 1 1,3 3-1,-5-6-8,1 1 1,0-1-1,-1 1 1,1-1-1,0 1 1,0-1-1,0 0 1,0 0-1,0 0 0,0 0 1,0 0-1,0-1 1,0 1-1,1-1 1,-1 1-1,2-1 1,-1 0-3,0 0 1,-1 0-1,0-1 1,1 1-1,-1-1 1,1 0-1,-1 0 1,0 0-1,1 0 1,1-1-1,4-2-1,-1 0 7,0 1-1,0-1 1,0 0-1,-1-1 1,1 0-1,-1 0 0,0 0 1,-1-1-1,1 0 1,6-10-1,1-2 21,-2-1 0,14-29 0,-12 20 272,-1 0 1,-1-1-1,-2-1 1,-1 1 0,-1-2-1,-2 1 1,-1 0-1,1-59 1,-7 63 941,3 33-114,4 50-589,-1-26-724,1 0 0,2-1 0,15 43-1,-10-38-734,6 16-1461,-2-23-5029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39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47 389 1464,'-43'4'2723,"40"-4"-979,16-2-1376,182-17 554,251-30 42,56-3-432,-148 24-190,202-15-19,-231 9-223,5-1-2,-244 26-73,28-2 0,239-26 57,-228 16-86,28-4-10,-117 17 33,-11 2 20,-23 5-28,14-4 192,-15 4-196,0 0-1,0 0 1,0 1-1,0-1 1,0 1-1,0-1 0,0 1 1,0-1-1,0 1 1,0-1-1,1 1 1,0 0-1,11-1 2,-10 1-9,-2 0 2,0 1-1,0-1 1,1 0 0,-1 0 0,0 1-1,0-1 1,1 1 0,-1-1 0,0 1-1,0 0 1,0-1 0,0 1 0,0 0-1,0 0 1,0 0 0,0 0-1,0-1 1,0 1 0,-1 0 0,1 1-1,0-1 1,-1 0 0,1 0 0,0 0-1,0 2 1,0 1 5,0-1 0,0 1-1,0 0 1,0 0 0,0 0 0,0 7-1,-2 11 4,-1 0 1,-1-1-1,-11 42 0,-27 62 24,19-59-19,-3 11-78,-11 38-1341,-53 114 1,71-186-838,-2-2 29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40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1268,'-4'6'190,"2"1"-1,-1-1 1,1 1-1,0 0 1,0 0-1,1 0 1,0 0-1,0 0 0,0 0 1,2 13-1,0-10-24,0 0-1,1 1 0,1-1 0,0 0 0,0 0 0,8 16 1,0-7-14,0-1 0,1 0 0,0 0 1,2-2-1,0 1 0,26 22 1,-7-11 8,1-2 0,2-2 0,0-1 0,39 18 0,-16-14 38,119 39 0,-110-48-109,2-3 0,0-3 1,1-2-1,92-1 0,282-35 103,290-91-13,-314 20-90,-88 24 10,-209 47-36,-85 17-6,118-27 320,-46 6 750,-109 29-1074,1 1-6,23-7 136,-24 6-113,0 1-37,-1 0 5,9-5-782,-6-5-3306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40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118 337 1536,'-116'13'6260,"115"-13"-5847,124-20 2113,-25 5-2289,285-50 316,-152 29-354,20-3-26,291-51 92,-307 45-156,-189 34-84,-1 3 5,16-4 509,-58 11-398,-1 1-8,8-2-13,-7 2-12,-1 0-20,9-3 93,-7 3-157,-1-1 0,1 0 0,-1 1 1,0 0-1,1-1 0,-1 1 0,1 1 0,-1-1 1,1 0-1,3 2 0,-3 0-18,-1 0 1,0 0-1,1 0 0,-1 0 1,0 1-1,-1-1 0,1 1 1,0 0-1,-1 0 0,1 0 1,-1 0-1,0 0 0,0 0 1,0 1-1,1 3 0,0-1 7,9 17 18,-1 2-1,14 47 1,8 53 39,3 55-13,-10-40-11,28 189-720,-48-253 33,-6-66 310,0 0 1,0 0-1,-2 0 0,1 0 0,-6 17 1,6-24-87,0 0 1,0 0 0,0 0 0,-1-1 0,0 1-1,1 0 1,-1-1 0,0 0 0,0 1-1,-3 2 1,-11 7-2459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4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 1160,'-23'8'378,"1"2"0,-1 0 0,-31 20 0,45-24-265,1 1-1,-1 0 0,1 0 0,1 1 1,-1 0-1,1 0 0,1 1 0,-1-1 1,1 2-1,-7 14 0,4-3 33,1 0 0,1 0-1,1 1 1,1 0 0,1 0 0,1 1 0,1-1-1,1 1 1,0-1 0,2 1 0,1-1 0,1 1 0,0-1-1,2 0 1,1 0 0,0 0 0,2-1 0,0 0-1,1-1 1,22 35 0,-19-37-77,1-1-1,0 0 1,2 0-1,0-1 1,1-1-1,0-1 1,1 0-1,1-1 1,0-1-1,1-1 1,0 0 0,0-2-1,1 0 1,1-1-1,-1-1 1,1-1-1,1-1 1,42 5-1,0-6 26,-1-2-1,104-13 0,124-33 55,-182 25-113,979-146 274,-1047 159-678,0-1 0,65-21 0,-104 27-797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41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12 373 1388,'-2'0'587,"-8"4"2588,17-6-2810,224-50 1047,135-6-638,188-22-179,-182 21-392,58-20 24,-326 59-186,36-5 90,-137 24-101,-1 1 0,1 0-1,-1 0 1,1 0 0,-1 0 0,1 0-1,-1 1 1,1-1 0,-1 1 0,1-1-1,-1 1 1,0 0 0,1 0 0,-1 0-1,0 0 1,0 1 0,1-1 0,-1 1 0,0-1-1,0 1 1,-1 0 0,1-1 0,3 5-1,0 2 94,0 1-1,-1-1 0,0 1 1,-1 0-1,4 11 0,-3-7-38,7 21 106,-3 1 1,8 55-1,-1 76 178,-8-66-229,-5-81-142,6 98-311,-7-94-13,-2 0 1,0 0-1,-6 23 0,6-38-237,-1-1 0,0 1 1,0-1-1,-1 0 0,0 0 0,-1 0 0,-6 10 0,-4 1-1793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42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 1124,'-27'3'552,"0"1"0,0 2 0,0 0 0,1 2 0,-45 20 0,59-23-381,1 0 0,0 2 0,0-1 0,1 1 0,0 1 0,0 0 0,1 0 0,0 1 0,0 0 0,1 1 0,0 0 0,0 0 0,2 0 0,-11 20 0,14-21-70,-1 0 1,2 1-1,-1-1 1,1 1-1,1-1 1,0 1 0,0 0-1,1-1 1,0 1-1,2 14 1,0-12-13,1 1 0,0-1 0,1 0 0,0 0-1,1-1 1,0 1 0,10 14 0,-3-9-11,0-1 0,0 0 0,2-1 0,0 0 0,1-1 0,0-1 0,1 0 0,0-2 1,33 19-1,-14-13-8,0-1 0,1-2 1,1-2-1,45 9 1,-27-10 0,1-4 1,71 2 0,15-12 13,184-27 1,-305 28-83,463-69 74,-125 16-42,162-29 28,-516 83-94,156-34 33,-128 25-1840,0 0-1,56-28 1,-56 21-320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43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43 320 1128,'-30'-2'2687,"27"1"-1964,-4 1 69,4 0-441,7-1 1769,333-47-733,-82 9-947,-149 25-276,360-45 317,14-19-68,-437 67-155,45-18 1,15-4 564,-98 32-798,0 0 0,0 0 0,0 0 0,0 1 0,1 0 1,-1 0-1,0 0 0,0 1 0,1-1 0,-1 1 0,0 0 0,0 1 1,0-1-1,0 1 0,0 0 0,0 1 0,-1-1 0,9 6 0,-6-2 5,0 1 0,0-1 0,0 1 0,-1 1 0,0-1 0,0 1 0,-1 0 0,0 1 0,6 11 0,3 15 56,0 0-1,13 58 1,-20-57-38,-2 0 0,-1 1 0,-1 38 0,-1-40-18,1 192 182,-2-103-188,-5 90-1182,4-206 867,-1 1 1,0 0-1,0-1 1,-1 1-1,-5 16 1,5-22-463,1 1 1,-1 0 0,0-1-1,0 0 1,-4 5 0,-3 0-1975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43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991 6 1136,'-70'-4'1009,"0"2"1,-77 9-1,-24 17-20,129-16-617,0 2 0,-46 17 0,61-17-183,0 3 0,1 0 0,0 1 0,1 2 0,1 0 1,0 2-1,2 1 0,-27 26 0,36-30-58,1 0 0,0 0 0,1 1 1,1 0-1,-15 31 0,19-34-50,2 1 0,-1-1-1,2 1 1,-1 0 0,2-1 0,0 1 0,1 1 0,0 20 0,2-23-35,1 0 1,0 0 0,0 0-1,2-1 1,-1 1 0,1-1-1,1 0 1,0 0 0,0 0-1,1-1 1,1 0 0,0 0-1,0 0 1,15 14-1,-3-6 6,0-1 0,1-1 0,1 0 0,1-2 0,41 21 0,-30-20-8,1-1-1,0-2 1,1-1-1,0-2 1,40 5 0,185 7 146,4-26-96,221-38 46,-64-19-64,-200 28-68,116-28-473,-324 59 182,59-16-707,-28 2-3376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43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2 214 1708,'-2'3'3628,"7"0"-2893,13 1-671,7-1 243,1-2 1,0-1 0,-1-1-1,50-9 1,1 1 42,372-30 837,52-11-305,-181 16-596,-246 26-295,41-5-24,181-18-105,-112 10 34,-106 11 142,-70 9 6,0 0 0,0 1 0,0 0 0,12 2 0,-13 0-15,0 1 0,-1-1 1,0 1-1,0 0 1,0 1-1,0-1 1,0 1-1,0 0 1,-1 0-1,0 1 0,0-1 1,0 1-1,-1 0 1,1 0-1,-1 0 1,4 10-1,4 8 68,-2 0-1,12 42 1,-6 1-38,-3 1 0,-3 0 0,-3 1 0,-2 0 0,-7 81 0,1-126-302,0-1 0,-2 1 0,-1-1 0,0 0-1,-15 37 1,12-41-871,-1 0 0,0-1 0,-23 31 0,4-13-1347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44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0 1436,'-15'3'310,"1"1"0,0 0 0,0 1 1,0 1-1,1 0 0,0 1 0,-16 10 0,10-1-102,2 0 1,0 1-1,0 1 0,2 0 1,0 1-1,2 1 0,0 0 0,1 1 1,1 0-1,1 1 0,0 0 1,2 0-1,1 1 0,1 0 1,1 1-1,0-1 0,2 1 0,0 34 1,3-42-134,1 0 0,1 0 1,0 0-1,1 0 0,1-1 1,1 1-1,6 14 0,-7-19-36,2-1 0,-1 0 0,1 0 0,1 0 0,0-1 0,0 0-1,1 0 1,0-1 0,0 0 0,16 11 0,-1-4 9,1 0 0,0-1 0,1-2 1,0-1-1,1 0 0,34 8 0,12-3 30,96 10 1,-51-13-5,129-2 0,143-26 69,-70-17-53,-278 28-79,-11 0-2,399-54 77,-402 52-78,46-7 8,113-36 0,-131 25-116,-51 22-322,0 0 0,0 0 0,0-1 1,0 1-1,-1-1 0,1 0 0,-1 0 0,0 0 0,0-1 1,4-4-1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2:52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13 190 1612,'-11'-17'2470,"10"15"-1824,2-2-76,-1 2-486,1 0 1,0 0-1,0 0 0,0 0 1,0 0-1,0 0 1,0 0-1,1 1 0,-1-1 1,1 0-1,-1 1 1,1-1-1,-1 1 0,1-1 1,0 1-1,0 0 1,0 0-1,0 0 0,2-2 1,7-1 68,1 0 0,17-5 0,-10 4-1,58-14-189,86-10 0,-99 18-345,-11 3 30,7-1-273,63-19 0,-103 22 1934,-24 6 646,-26 9-938,19-3-858,-1 0 0,1 1 0,1 1 1,-1-1-1,1 2 0,0-1 0,1 2 1,-14 16-1,18-18-81,-1 0 0,1 0-1,1 1 1,0-1 0,0 1 0,-3 12 0,0-3-3,7-16-97,0 1 0,0-1 0,0 1-1,0-1 1,0 0 0,1 1 0,-1-1 0,1 0 0,-1 0-1,1 1 1,1 1 0,0 0-26,-2-4 35,0 1 0,0-1 0,0 1-1,0 0 1,0-1 0,1 1 0,-1-1 0,0 1 0,0-1 0,1 1-1,-1-1 1,0 1 0,1-1 0,-1 1 0,1-1 0,-1 1 0,1-1-1,-1 0 1,1 1 0,-1-1 0,1 0 0,-1 1 0,1-1 0,-1 0 0,1 0-1,-1 1 1,1-1 0,0 0 0,-1 0 0,1 0 0,-1 0 0,1 0-1,0 0 1,-1 0 0,1 0 0,-1 0 0,1 0 0,0 0 0,-1 0-1,1-1 1,-1 1 0,1 0 0,-1 0 0,1-1 0,-1 1 0,2-1-1,15-13 5,-17 14 11,5-7 116,0 0 1,-1 0-1,1-1 0,-2 0 1,1 0-1,-1 0 1,0 0-1,-1 0 0,3-16 1,5-12 1197,-7 28-1103,-3 5 695,4 7-802,10 10-40,-1 1 0,22 32 0,5 6-1659,-32-44 53,0 0 0,0 0 0,15 10-1,-6-8-1684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4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38 247 1108,'-1'0'99,"1"-1"1,0 1-1,0-1 0,-1 1 1,1-1-1,0 1 0,-1-1 1,1 1-1,0 0 0,-1-1 1,1 1-1,-1-1 0,1 1 1,-1 0-1,1 0 0,-1-1 1,1 1-1,-1 0 0,1 0 1,-1 0-1,1-1 0,-1 1 1,1 0-1,-1 0 0,0 0 0,1 0 1,-1 0-1,1 0 0,-1 0 1,1 0-1,-1 0 0,1 0 1,-1 1-1,1-1 0,-1 0 1,1 0-1,-2 1 0,1 0 68,0 1-1,0-1 1,0 1 0,0-1-1,0 1 1,0 0-1,0-1 1,1 1-1,-1 0 1,0 0-1,1 2 1,-3 8 308,1 0 1,0 14-1,1 4-63,1-1-1,2 1 1,7 37 0,27 85 565,-13-81 387,-22-69-945,-6-35 3201,-12-58-3173,9 46 135,-17-125 578,23 143-965,1 0 1,1-1-1,2 1 0,6-34 0,-6 49-137,2 0 1,0 0-1,0 0 0,1 1 0,0-1 1,13-18-1,-12 22-153,-1 0 0,1 1 1,1 0-1,-1 0 0,1 0 1,0 1-1,1 0 0,0 0 0,11-6 1,-16 10-199,0 1 0,0 0 0,-1 0 0,1 0 1,0 0-1,0 0 0,1 0 0,-1 1 0,0-1 1,0 1-1,0 0 0,0 0 0,0 0 0,0 1 1,0-1-1,0 1 0,0-1 0,0 1 0,0 0 1,0 0-1,0 1 0,4 1 0,8 16-7432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47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1 357 1200,'0'0'3240,"17"8"-1631,24-24-1205,-18 5-36,0 0-64,14-3-132,1-3-172,-2 1-196,0-4-228,0-2-444,-5 4-1025,-4 1 297</inkml:trace>
  <inkml:trace contextRef="#ctx0" brushRef="#br0" timeOffset="1">556 1 1012,'0'0'2464,"-5"5"-1790,2-2-569,0 0-1,0 0 0,1 0 0,-1 1 0,1-1 0,0 1 0,0-1 0,0 1 1,0 0-1,1 0 0,0 0 0,0 0 0,0 0 0,0 0 0,0 7 1,0 11 269,1 1 0,1-1 0,1 0 0,7 30 1,31 83 29,-17-59-4238,-19-64 2040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47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1792,'3'-6'234,"0"0"1,0 0-1,1 0 0,-1 1 0,2-1 0,-1 1 0,0 0 1,1 0-1,0 0 0,0 1 0,0 0 0,1 0 0,-1 0 1,1 1-1,0 0 0,0 0 0,1 0 0,5-1 1,6-2 2,0 0 1,0 2-1,0 1 1,1 0 0,25-1-1,-26 4-84,0 1 0,-1 0-1,1 1 1,0 1-1,-1 1 1,0 0-1,0 2 1,0 0-1,0 0 1,20 13 0,-25-12-43,1 0-1,-2 1 1,1 1 0,-1 0 0,-1 1 0,0 0 0,0 0 0,-1 1 0,0 0 0,0 1 0,-2 0 0,0 0-1,8 17 1,-13-22-31,1 0 1,-1 0-1,0 0 0,-1 1 0,0-1 0,0 0 0,-1 1 0,0-1 0,0 0 0,0 1 0,-1-1 0,0 0 1,-1 0-1,-4 14 0,2-11 9,0 1 0,-1-1 1,-1 0-1,1-1 0,-1 1 1,-1-1-1,0-1 0,-15 16 1,-1-3 122,0-1-1,-42 27 1,52-39-128,-1-1 0,1 1 0,-2-2-1,1 0 1,-1-1 0,-30 7 0,43-12-151,0 0-1,-1 1 1,1-1 0,0 0 0,0 0-1,0 0 1,-1 0 0,1-1-1,0 1 1,0 0 0,0-1 0,0 0-1,0 1 1,0-1 0,0 0 0,0 0-1,0 0 1,0-1 0,0 1-1,0 0 1,1-1 0,-1 1 0,0-1-1,-1-2 1,2-3-954,1 7 983,-1-5-485,1 0 0,0 0 0,1 0 0,-1 0 0,1 0 0,0 1 0,0-1-1,2-6 1,12-21-2445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48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1 361 980,'3'-2'1096,"4"-4"-381,-1-1 0,1 0 1,-1 0-1,0 0 1,-1-1-1,1 1 1,-2-1-1,8-16 1,28-80 866,-25 61-855,2 0 34,10-28 1361,-27 69-1869,1-1-32,0-6-26,0 6 842,-1 14-958,2 37 10,13 79 1,21 59 164,-9-53-171,-23-115-148,-2 0-1,0 0 0,0 1 1,-2-1-1,-3 33 1,2-45 46,0 0-1,0 0 1,-1-1 0,0 1 0,0 0 0,0-1 0,-1 1 0,1-1-1,-1 0 1,-1 0 0,1 0 0,-1 0 0,0 0 0,0-1-1,0 0 1,0 0 0,-1 0 0,0 0 0,0-1 0,0 1 0,-7 2-1,-9 2-56,-1 0 0,-44 8 0,55-14 74,9-1 31,-1-1 9,-10 1-6,10-1 96,3-17-119,-1 17-10,1 0 0,0-1 0,0 1 0,0 0 0,1 0 0,-1-1 0,0 1 0,0 0 0,0 0 1,0 0-1,0-1 0,0 1 0,0 0 0,0 0 0,0 0 0,0-1 0,0 1 0,1 0 0,-1 0 0,0 0 0,0 0 1,0-1-1,0 1 0,1 0 0,-1 0 0,0 0 0,0 0 0,0 0 0,1 0 0,-1 0 0,0-1 0,0 1 0,0 0 1,1 0-1,-1 0 0,0 0 0,0 0 0,0 0 0,1 0 0,3-2-35,268-101-4578,-202 81 1302,-8 2 40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48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31 327 884,'0'0'2124,"-4"4"-1536,0 0-408,2-2-85,0 0 0,0 0 1,0 0-1,1 0 0,-1 0 1,0 1-1,1-1 0,-2 5 1,1-3 25,1-1-1,1 1 1,-1 0 0,0-1 0,1 1 0,0 0 0,0 6 0,0 7 196,4 154 3058,-4-182 613,1-38-2662,0-28-945,-2 3 203,-1 46-309,2 0 1,1 1-1,1-1 1,1 0-1,9-34 1,-9 52-339,1-1 0,0 1-1,0 1 1,1-1 0,0 1 0,1 0 0,0 0-1,0 0 1,1 1 0,0 0 0,0 0 0,1 0 0,0 1-1,1 1 1,-1-1 0,1 2 0,0-1 0,1 1-1,-1 0 1,21-6 0,-27 10-502,1 2-101,11 1-132,-14-2 643,0 0 1,0 1 0,-1-1-1,1 1 1,0-1-1,0 0 1,0 1 0,0 0-1,0-1 1,-1 1 0,1 0-1,0-1 1,0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49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10 361 1424,'-9'10'7802,"20"-12"-7664,34-13-925,77-35 1,-54 8-2391,-37 22 1203</inkml:trace>
  <inkml:trace contextRef="#ctx0" brushRef="#br0" timeOffset="1">495 0 1020,'0'0'6117,"-3"7"-5729,0 2-256,0 0 1,0 1-1,1-1 0,0 0 0,1 1 0,-1 12 0,2 17 66,2-1-1,2 0 1,11 54 0,-8-42-2514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49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89 984,'4'-21'887,"-3"21"-830,-1-1 0,0 0 1,0 0-1,1 0 0,-1 0 1,0 1-1,1-1 0,-1 0 1,1 0-1,-1 1 0,1-1 0,0 0 1,-1 1-1,1-1 0,0 0 1,-1 1-1,1-1 0,0 1 1,0-1-1,-1 1 0,2-1 0,1 0 144,5-5 6,0 1-1,0 0 0,1 0 1,0 1-1,0 0 0,0 1 1,1 0-1,-1 0 0,1 1 1,9-1-1,3-1 46,1 2 1,-1 0 0,0 2-1,1 0 1,25 4 0,-35-2-119,1 1 0,-1 0 0,0 1 0,0 0 0,-1 1 0,1 0 0,-1 1 1,0 0-1,20 15 0,-23-14-5,0 0 1,-1 1 0,0 0 0,0 1-1,-1-1 1,8 12 0,-12-15-54,0 0 0,-1 1 0,1-1 0,-1 1 1,0 0-1,-1 0 0,1-1 0,-1 1 0,0 0 0,0 0 0,-1 0 1,0 0-1,-1 10 0,0-10-9,0 0 0,-1 0 0,0 0 0,0 0 0,0 0 0,-1-1 0,0 1 0,0-1 0,0 0 0,-1 1 0,1-2 0,-2 1 0,1 0 0,0-1 0,-1 0 0,-8 7 0,-1-2 34,1 0 0,-2 0 0,1-2 0,-1 0 0,-17 5 0,11-5 28,0-2 0,-1 0 0,-38 3 0,57-8-297,-1-1-1,1 1 1,-1-1 0,1 0 0,-1 1 0,1-2-1,-1 1 1,-4-3 0,6 4-24,1-1 2,1 1 1,-1 0-1,1 0 1,-1-1-1,1 1 1,-1 0-1,1-1 1,-1 1-1,1 0 1,0-1 0,-1 1-1,1-1 1,-1 1-1,1-1 1,0 1-1,0-1 1,-1 1-1,1-1 1,-1 0-1,1-1-600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49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142 242 2264,'-5'-9'852,"0"-1"1,1 0-1,1 0 0,-1 0 0,2 0 0,-1-1 0,-1-18 0,4 27-772,0 1-1,0-1 0,0 0 0,0 0 1,0 0-1,1 0 0,-1 1 0,0-1 1,1 0-1,-1 0 0,1 1 0,1-4 1,1-1 95,-1-1-59,0 1 1,1 0-1,0 0 0,0 0 0,0 0 1,1 0-1,0 1 0,0-1 0,0 1 1,1 0-1,-1 1 0,1-1 1,1 1-1,-1 0 0,0 0 0,1 0 1,0 1-1,0 0 0,0 0 1,0 0-1,1 1 0,-1 0 0,1 0 1,-1 1-1,1 0 0,6-1 1,-10 2-92,-1 0 1,1 1 0,-1-1 0,0 1 0,1-1-1,-1 1 1,0 0 0,0 0 0,1 0 0,-1 0-1,0 0 1,0 0 0,0 1 0,0-1-1,0 1 1,-1-1 0,1 1 0,0 0 0,-1 0-1,1 0 1,-1 0 0,0 0 0,2 3 0,0 0 8,-1 0 0,0 1 1,0-1-1,0 1 0,-1-1 1,0 1-1,0-1 0,0 9 1,-1-1-7,-1 0 0,-1 0 1,0 0-1,-1 0 1,0-1-1,-1 1 0,-1-1 1,0 0-1,0 0 1,-1 0-1,-11 15 0,-8 9 40,-2-1 0,-32 33 0,-85 85 163,131-133-188,12-18-9,22 0-6,-17-1-26,-1 0-1,1-1 1,0 0 0,0 1-1,0-1 1,5-1 0,69-8 38,71-10 8,-81 7-49,-11 2-87,0-2 1,63-23-1,-115 34-274,0-1-1,-1 0 1,1 0-1,-1 0 1,0 0 0,1-1-1,-1 0 1,0 0-1,-1 0 1,1 0-1,5-6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51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53 1928,'0'0'1942,"-2"9"-1111,-3 10-314,1 0 0,1 1 0,1-1 1,0 22-1,3-24-97,1 1 0,0-1 0,8 23 0,-8-33-287,0 0 1,0 0-1,1-1 0,0 1 1,1-1-1,-1 0 0,1 0 1,0 0-1,1 0 0,9 9 1,-12-13-67,1 1 0,0-1 1,0 0-1,0 0 0,0 0 1,1-1-1,-1 1 0,0-1 1,1 0-1,-1 0 1,1 0-1,0 0 0,-1 0 1,1-1-1,0 0 0,-1 0 1,1 0-1,-1 0 0,1 0 1,0-1-1,-1 1 0,1-1 1,-1 0-1,1 0 0,-1-1 1,1 1-1,-1-1 0,4-1 1,-2-1 49,1 0 1,0 0-1,-1-1 0,0 1 1,0-1-1,0 0 0,-1-1 1,0 1-1,0-1 0,0 0 1,-1 1-1,1-2 1,-1 1-1,2-9 0,1-4 101,-1-1-1,-1 1 1,-1-1 0,-1 0-1,0 0 1,-2 0-1,0 0 1,-1 0 0,-1 0-1,-5-21 1,6 40-281,0-14-230,0 6-1705,1 0-4998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51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2100,'0'0'8207,"1"7"-7771,18 202 1672,0-115-8725,-15-76 3827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2:52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26 2340,'-8'-4'565,"1"1"0,-1-1 0,0 1-1,0 0 1,0 1 0,0 0 0,0 0 0,-1 1 0,1 0-1,-1 0 1,1 1 0,0 0 0,-16 3 0,17-2-348,0 1 1,1 0-1,-1 1 1,0-1-1,1 1 1,-1 1-1,1-1 1,0 1-1,0 0 0,1 0 1,-1 1-1,1 0 1,0 0-1,-5 6 1,2-1 3,1-1-1,1 1 1,-1 0 0,2 1-1,-1 0 1,2 0 0,-7 20-1,9-23-134,0 0 0,1 0 0,0 0 0,1 0 0,-1 0 0,2 0 0,-1 0 0,1 0 0,0 0 0,1 0 0,0 0 0,0-1 0,1 1 0,-1-1 0,7 12 0,-5-13-336,-1 0 0,1-1 0,0 1 0,1-1 0,-1 0 0,1 0 0,0 0 0,0 0 0,1-1 0,-1 0 0,1 0 0,0-1 0,0 1 0,0-1 0,1-1 0,-1 1 0,1-1 0,10 2 0,17 0-3524,-4-3 39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5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1600,'8'-5'287,"0"1"0,0 0 0,0 1 0,1 0 0,-1 0 0,1 0 0,0 1 0,0 1 0,0 0 0,-1 0 0,1 0 0,0 1 0,0 1 0,0-1 0,11 3 0,-7 0-102,-1-1 1,0 2-1,0-1 0,0 2 1,0 0-1,-1 0 0,1 1 1,-1 0-1,-1 1 0,12 9 1,-17-12-80,-1 0 0,0 0 1,0 1-1,0-1 0,0 1 0,-1-1 1,0 1-1,0 0 0,0 0 1,-1 1-1,0-1 0,0 1 0,0-1 1,0 1-1,-1-1 0,0 1 1,0 0-1,0 6 0,-2-5 0,1-1 0,-1 0 0,0 1 0,-1-1 0,1 0 0,-1 0 0,-1 0 0,1 0 0,-1 0 0,0 0 0,0-1 0,-1 1 0,1-1 0,-1 0 0,0 0 0,-6 5 0,-3 0 38,1 0 0,-2 0-1,1-1 1,-1-1 0,0 0 0,-1-1 0,0-1 0,-25 7 0,23-10-492,15-3-84,-2 0-209,1-1 286,-3 0-10,-1 1-4453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52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75 1388,'-3'1'1024,"-1"1"-814,1 0 0,-1 0-1,0 0 1,0 0 0,1 0-1,0 1 1,-1 0 0,1 0-1,0 0 1,0 0 0,1 0-1,-1 0 1,0 1 0,1-1-1,0 1 1,0 0 0,0 0 0,1 0-1,-1 0 1,1 0 0,0 0-1,0 0 1,0 0 0,0 0-1,1 1 1,0-1 0,0 6-1,0-2-96,1-1-1,-1 0 0,1 1 0,1-1 0,-1 0 1,1 0-1,1 0 0,-1 0 0,1 0 1,0 0-1,1-1 0,0 1 0,0-1 0,0 0 1,8 9-1,-6-10-52,0 0 1,0-1-1,1 1 0,-1-1 1,1-1-1,0 1 0,0-1 1,1 0-1,-1-1 0,0 1 1,1-2-1,0 1 0,8 0 1,-10-1-13,1-1 0,0 0 0,-1 0 1,1 0-1,0-1 0,-1 0 0,1-1 0,-1 1 1,1-1-1,-1 0 0,0-1 0,0 0 0,0 0 1,0 0-1,8-6 0,-11 6 12,0 0-1,-1 0 0,1 0 1,-1 0-1,1 0 1,-1-1-1,0 1 1,-1-1-1,1 0 1,0 1-1,-1-1 0,0 0 1,0 0-1,0 0 1,-1 0-1,1 0 1,-1 0-1,0 0 1,0 0-1,-1-5 0,1 0 32,-2 0 0,1 0 0,-1 0 0,-1 0 0,1 0 0,-2 1 0,-6-15 0,2 11-70,0-1 0,-1 1 0,0 0 0,-1 1 0,0 0 0,-1 1 0,0 0 0,-1 1 0,0 0 0,0 1 0,-18-10 0,25 16-639,0 1-1,1-1 1,-1 0 0,0 1 0,-8-1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52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9 2020,'0'0'234,"-5"-7"-157,5 7 2,0 0 1,0 0 0,0 0 0,-1 0-1,1-1 1,0 1 0,0 0-1,0 0 1,0 0 0,0 0 0,-1 0-1,1 0 1,0 0 0,0-1-1,0 1 1,-1 0 0,1 0-1,0 0 1,0 0 0,0 0 0,0 0-1,-1 0 1,1 0 0,0 0-1,0 0 1,0 0 0,-1 0 0,1 0-1,0 0 1,0 0 0,0 0-1,-1 0 1,1 0 0,0 1 0,0-1-1,0 0 1,0 0 0,-1 0-1,1 0 1,0 0 0,0 0-1,0 1 1,-1-1 0,-4 9 208,0 0 1,0 0-1,0 1 0,1-1 1,1 1-1,0 0 1,0 1-1,1-1 0,0 0 1,1 1-1,0-1 1,0 0-1,2 21 0,1-17-118,0-1 1,0 1-1,1-1 0,1 0 0,0 0 0,1 0 0,0 0 1,1-1-1,0 0 0,14 20 0,-15-26-97,0-1 0,1 0 0,-1 1 0,1-2 0,0 1 0,0-1 0,0 0 0,1 0 0,-1 0 0,1-1 0,0 0 0,0-1 0,0 1 0,1-1 0,-1-1 0,10 2 0,-12-2 17,0-1-1,-1 0 1,1 0 0,0 0-1,0 0 1,0-1-1,-1 0 1,1 0 0,0 0-1,-1 0 1,1-1 0,-1 0-1,1 0 1,-1 0 0,0 0-1,1-1 1,-1 1 0,-1-1-1,1 0 1,0-1 0,-1 1-1,0-1 1,1 1-1,-1-1 1,4-7 0,-4 6 4,0-1 1,-1 0 0,0 1-1,0-1 1,0 0-1,0 0 1,-1 0 0,0 0-1,0 0 1,-1-7-1,0 1-488,-2 0-1,1 0 1,-2 1-1,-5-19 1,0 5-3515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5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2152,'0'0'7124,"1"5"-6648,18 151 1522,7 33-2538,-21-174-1114,9 25-1,-10-31-504,0 1-383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53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1192,'0'-4'269,"1"0"0,0 1 1,0-1-1,-1 1 0,2 0 0,-1-1 0,0 1 1,1 0-1,0 0 0,-1 0 0,1 0 0,0 0 1,1 0-1,-1 0 0,4-2 0,-2 1-92,1 0 0,0 1 0,0 0 0,0 0 0,1 0 1,-1 0-1,1 1 0,10-3 0,-1 2 23,0 0 0,0 1 1,0 1-1,0 0 1,0 1-1,0 1 0,0 0 1,0 1-1,0 1 1,0 0-1,22 8 0,-29-8-91,-1 1 0,1-1 0,-1 1 0,0 0 0,0 1-1,-1 0 1,1 0 0,-1 0 0,0 1 0,6 7 0,-8-8-26,-1 0 1,0 0 0,0 0-1,0 1 1,-1-1-1,1 1 1,-1 0 0,-1 0-1,1-1 1,-1 1 0,0 0-1,0 0 1,-1 0 0,0 1-1,0 6 1,-1-6-20,0-1 0,-1 1 0,0 0 0,0 0 0,0-1 0,-1 1 0,0-1 0,0 0 0,-1 0 0,1 0 0,-1 0 0,-1 0 0,1-1 0,-1 0 0,-6 6 0,-9 6 101,-1 0-1,-36 21 1,55-36-151,-6 3-197,-1 0 0,1-1 1,-1 0-1,0-1 1,0 1-1,0-2 1,0 1-1,0-1 1,-19 1-1,26-3-1608,-16-11-4421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53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47 349 1876,'0'0'4715,"1"-7"-3997,-1-1-389,2 0 0,-1 0 0,1 0 0,0 0 1,1 1-1,5-13 0,105-205 4048,-97 178-2003,-15 45-1335,-3 10-920,-20 97 203,3 256-253,20-341-338,-2 1 1,0 0-1,-1-1 1,-1 1-1,-1-1 1,-7 22-1,8-39 201,1 1-1,-1 0 0,1 0 0,-1-1 0,0 0 0,0 1 0,-1-1 0,1 0 0,-1-1 0,1 1 0,-1 0 0,0-1 0,0 0 1,0 0-1,-8 2 0,-56 15 263,66-18 267,7-5-447,17-10-145,1 2 0,0 0 1,1 2-1,31-9 0,-10 2-361,15-5-582,19-7-5241,-58 20 3110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5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1092,'0'0'2926,"-2"9"-2114,0 9-143,0-1-1,0 36 1,5-21 21,1-1-1,9 38 1,-10-57-485,1 1 0,1-1-1,0 0 1,0-1 0,1 1 0,1-1 0,0 0-1,11 12 1,-15-18-107,0-2-21,-1 0 1,1 0-1,-1 0 0,1 0 0,0 0 0,0 0 1,0-1-1,0 1 0,1-1 0,-1 0 0,1 0 1,-1 0-1,1 0 0,0-1 0,0 0 1,0 1-1,0-1 0,7 0 0,-6-1 22,0 0 0,0 0 0,-1-1 0,1 1 0,0-1-1,0-1 1,0 1 0,6-3 0,-8 2-12,-1 1 0,1-1-1,0 1 1,-1-1 0,1 0 0,-1 0 0,0 0-1,0 0 1,0 0 0,0-1 0,0 1 0,0-1-1,-1 1 1,1-1 0,-1 0 0,1 1-1,-1-1 1,1-4 0,0-5 82,0 1 1,0-1-1,-1 0 1,-1 1-1,0-1 0,0 0 1,-2 0-1,-3-18 1,0 6-137,-2 1 1,-1 0 0,-11-26 0,16 44-693,1 0-1,0 0 0,1 0 1,-2-7-1,3 7-1063,1-2 961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5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1804,'0'0'4380,"1"2"-3771,2 7-263,-1 0 0,1 0 0,-2 0-1,1 0 1,-1 13 0,3 9 89,15 106 483,-7-46-5856,-10-76 2623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56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42 1572,'5'-4'303,"0"0"0,0 0 0,0 0 0,1 0 0,-1 1 0,1 0 0,0 0 0,0 1 0,1 0 0,-1 0 0,0 0 0,1 0 0,-1 1 0,1 0 0,-1 1 0,13 0 0,-4 0-54,0 1 1,0 1 0,0 1 0,0 0 0,0 1 0,17 6-1,-26-7-146,0-1-1,-1 1 0,1 0 0,0 0 0,-1 1 0,0 0 0,1 0 1,-2 0-1,1 1 0,0-1 0,-1 1 0,0 0 0,0 0 0,0 1 1,3 6-1,-6-8-44,1 0 0,0 0-1,-1 1 1,0-1 0,0 1 0,0-1 0,-1 1 0,1-1 0,-1 1 0,0-1-1,0 1 1,-1-1 0,1 1 0,-1-1 0,0 0 0,0 1 0,-1-1 0,1 0 0,-1 0-1,0 1 1,0-2 0,-4 6 0,-2 3 34,-2 0 1,1 0-1,-1-1 0,-1-1 1,0 0-1,-1 0 0,-14 9 1,-1-2 97,-1-1-1,-37 15 1,37-20-235,-38 10-1,63-20-458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5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66 126 1956,'-1'-4'429,"0"1"0,0-1 1,0 0-1,1 0 0,-1 1 0,1-1 0,0 0 0,0 0 1,0 0-1,1 1 0,-1-1 0,1 0 0,1-5 0,0 5-196,0 0 0,-1 0 0,1 0 0,1 0 0,-1 0 0,1 1-1,-1-1 1,1 1 0,0-1 0,6-4 0,-6 6-170,0-1 1,0 1-1,0 0 0,0 0 0,0 1 1,0-1-1,1 1 0,-1-1 1,0 1-1,1 0 0,-1 0 1,1 0-1,0 1 0,-1 0 1,1-1-1,-1 1 0,1 0 0,0 1 1,-1-1-1,1 1 0,-1-1 1,1 1-1,-1 0 0,1 0 1,-1 1-1,1-1 0,-1 1 1,0 0-1,4 2 0,-5-2-29,1 1 0,0-1-1,-1 1 1,0 0 0,0 0-1,0 0 1,0 0 0,0 0 0,0 0-1,-1 1 1,0-1 0,1 0-1,-1 1 1,0-1 0,-1 1 0,1 0-1,-1-1 1,0 1 0,1-1-1,-2 1 1,1 4 0,-2 6 26,0-1 1,0 1 0,-1-1-1,-6 14 1,2-7 0,-2 1 1,0-2-1,-1 1 1,-23 32-1,-62 66 242,56-72-88,38-45-191,0 0 0,0-1 0,0 1 0,0 0 0,1 1 0,-1-1 0,0 0 0,1 0 0,-1 0 0,0 0 0,1 0 0,0 1 0,-1 1 1,1-2-2,1-1 1,-1 1-1,0 0 1,1 0 0,-1-1-1,1 1 1,-1 0 0,1-1-1,0 1 1,-1-1 0,1 1-1,0-1 1,-1 1-1,1-1 1,0 0 0,1 1-1,6 1 40,115-23 211,39-5-2255,-98 19-4193,-41 4 2895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2:52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86 1108,'0'0'1768,"-4"5"-1006,-1 1-475,-2 3-13,-1-1 3016,15-9-3048,1-1-164,-5 2-47,1 0 1,-1-1-1,0 0 0,0 0 1,0 0-1,0 0 0,0 0 0,0 0 1,5-4-1,-5 3 36,1-1 0,-1 0-1,1 0 1,-1 0 0,0-1 0,0 1-1,-1-1 1,1 1 0,-1-1 0,1 0-1,-1 0 1,0 0 0,-1 0 0,2-5 0,-2 7-31,-1 1 0,0-1 0,0 1 0,0-1 0,0 0 0,0 1 0,-1-1 0,1 1 1,0-1-1,-1 1 0,1-1 0,-1 1 0,1 0 0,-1-1 0,0 1 0,0-1 1,1 1-1,-1 0 0,0 0 0,0-1 0,0 1 0,-1 0 0,1 0 0,0 0 0,0 0 1,0 0-1,-1 1 0,-1-2 0,0 1 14,-1 0 1,1 1 0,0 0-1,-1-1 1,1 1-1,0 0 1,0 1-1,-1-1 1,1 0-1,0 1 1,0 0-1,0 0 1,-1 0-1,1 0 1,0 0 0,0 1-1,0-1 1,1 1-1,-4 2 1,1 0-12,0 0 1,0 0-1,1 0 1,0 0-1,0 1 1,0 0-1,0 0 1,0 0-1,1 0 1,0 1-1,0-1 1,1 1 0,-3 7-1,5-11-39,-1-1-1,1 1 0,0 0 1,0 0-1,0-1 1,0 1-1,0 0 1,1 0-1,-1-1 1,0 1-1,1 0 1,0 2-1,1 2-15,-1-2-23,0 0 0,1 0 1,0 0-1,-1 0 0,1 0 1,0 0-1,1-1 1,-1 1-1,1-1 0,0 0 1,0 0-1,0 0 0,0 0 1,0 0-1,0 0 0,1-1 1,0 0-1,-1 0 0,7 3 1,4 1-118,1 0-1,0-1 1,26 5 0,-25-6 32,1-1-1,-1-1 1,1 0 0,0-2-1,-1 0 1,33-3-1,-41 1 141,0 0-1,0 0 0,0-1 0,0 1 0,-1-2 0,1 1 0,-1-1 1,0 0-1,0-1 0,0 1 0,-1-2 0,1 1 0,-1-1 0,-1 1 0,11-14 1,-4 0 712,0 0 0,-2-1 0,13-33 0,-22 52 639,-1 9-1297,0-7-70,2 43 67,-2-39-100,1-1 0,-1 1-1,1-1 1,0 1 0,1-1 0,-1 1-1,1-1 1,2 6 0,-2-9-9,-1 0 1,0 1-1,1-1 1,-1 0-1,1 0 1,-1 0-1,1 0 0,-1-1 1,1 1-1,-1 0 1,1-1-1,0 1 1,0-1-1,-1 1 1,1-1-1,0 0 1,0 0-1,2 0 1,21-3-161,0 0 0,0-2-1,0-1 1,35-14 0,-12 5-61,-46 14 253,0 1 0,0 0 0,0 0-1,0 0 1,1 0 0,-1 0 0,0 0-1,0 1 1,0-1 0,0 1 0,0-1-1,0 1 1,0 0 0,0 0 0,0 0-1,0 0 1,-1 0 0,1 0-1,2 3 1,1 0-7,-1-1-1,0 1 1,0 1 0,0-1-1,4 8 1,29 58-341,6 9-1425,-41-76 1398,1 1 1,-1-1 0,1 0 0,0 0-1,0-1 1,1 1 0,-1-1 0,0 1-1,1-1 1,0 0 0,-1 0 0,8 2-1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5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 1880,'0'0'142,"0"-1"0,0 1 0,0 0-1,0 0 1,0 0 0,0-1 0,0 1 0,0 0-1,-1-1 994,0 1-993,1-1 0,0 1-1,0 0 1,0 0 0,0 0 0,-1 0 0,1 0 0,0 0-1,0 0 1,0 0 0,-1 0 0,1 0 0,0 0-1,0 0 1,0 0 0,-1 0 0,1 0 0,0 0-1,0 0 1,-1 0 0,1 0 0,0 0 0,0 0 0,0 0-1,-1 0 1,-7 10 1187,6-6-1199,0 0 1,0 1-1,1-1 1,-2 10 0,1 1 230,1 0 1,0 1-1,2-1 0,0 1 1,6 29-1,-5-34-225,0-1-1,1 0 0,1 0 1,0-1-1,0 1 0,1-1 0,0 1 1,0-2-1,14 17 0,-17-22-77,1 0-1,0-1 1,0 1-1,1-1 1,-1 0-1,0 0 0,1 0 1,-1 0-1,1-1 1,0 1-1,-1-1 1,1 0-1,0 0 1,0 0-1,0-1 1,0 1-1,0-1 1,6 0-1,-5-1 42,1 0 0,-1 0 0,0 0 0,0 0 0,0-1 0,0 0 1,0 0-1,0 0 0,0 0 0,-1-1 0,1 0 0,-1 0 0,6-6 0,-5 4 5,-1 0-1,1 0 1,-1-1-1,-1 1 1,1-1-1,-1 0 1,0 0-1,0 0 1,-1 0-1,0-1 1,0 1-1,0-1 1,-1 0-1,1-9 1,0-41-331,-7 3-3292,7 36-5944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5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1396,'13'-3'3949,"-11"5"-3092,-1-1-696,1 1 1,-1 0 0,0-1-1,1 1 1,-1 0-1,0 0 1,0-1 0,0 1-1,-1 0 1,1 0-1,0 0 1,-1 0 0,1 0-1,-1 3 1,4 38 658,-3-21-341,6 269 716,-7-277-1453,1-2-165,0-1-649,-2 1-2378,-1 7 817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57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49 856,'7'-6'433,"1"1"1,0 0-1,0 0 0,0 1 0,0-1 1,1 2-1,0 0 0,-1 0 1,1 0-1,0 1 0,1 0 0,8 0 1,-4 2-211,-1 0 0,0 1 0,0 1 0,0 0 0,0 0 0,-1 1 0,1 1 0,-1 1 0,1-1 0,-1 2 0,-1 0 0,18 11 0,-23-13-122,0 0 0,0 0 0,-1 1 0,0 0 1,0 0-1,0 0 0,-1 0 0,1 1 0,-1 0 0,-1 0 0,1 0 0,-1 0 0,0 1 1,0-1-1,-1 1 0,0-1 0,0 1 0,0 0 0,-1 0 0,0 0 0,-1 0 0,0 0 1,0 0-1,-1 14 0,-1-13-20,0 0 0,-1 0 0,0 0 1,0 0-1,0 0 0,-1-1 0,0 0 0,0 1 1,-1-2-1,0 1 0,-1 0 0,1-1 1,-10 8-1,-6 3 92,-1 0 0,-40 23 0,26-18-69,29-18-244,0 0 0,0 0 1,0-1-1,0 0 0,-10 2 0,15-4-457,-11-1-1277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58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80 1064,'0'0'995,"6"-12"4557,-4 9-4913,0 0-1,0 0 0,1 0 1,-1 0-1,1 1 0,0-1 1,-1 1-1,5-3 1,-4 4-384,25-15 698,-23 12-866,1 1-1,0 1 1,0-1-1,0 1 1,0 0-1,0 0 1,10-1-1,13 1 105,-26 2-140,0 1 1,0 0-37,10 3 62,-12-1-39,1 0-26,-1-1-2,0 0 0,0 0 0,0 0 0,0 0 0,0 0 0,-1 0-1,1 0 1,-1 0 0,1 1 0,-1-1 0,0 0 0,0 0 0,0 0 0,0 1 0,-1 2-1,-12 43 69,8-33-58,0-1 0,2 1 0,-1 0 0,2 0 1,0 0-1,0 28 0,3-39-19,0 1-1,0 0 1,0-1-1,1 1 1,-1 0-1,1-1 1,0 0 0,1 1-1,-1-1 1,1 0-1,5 6 1,19 33 13,-13-18-25,-13-16 6,-2-4 5,1-3-1,-1 0 0,1 0-1,-1 0 1,0 1-1,1-1 1,-1 0-1,0-1 1,0 1 0,-1 0-1,1 0 1,0 0-1,-1-1 1,1 1-1,-1 0 1,-2 1 0,-26 20-238,13-13-464,-1-2 0,0 0 0,0 0 0,-1-2 0,-32 7 0,19-4-3309,10-4 548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5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1504,'-1'17'402,"1"0"1,1 1-1,0-1 0,2 0 1,0-1-1,0 1 0,2 0 1,0-1-1,1 0 0,1 0 1,0-1-1,1 1 0,0-2 1,2 1-1,19 24 0,-24-34-275,0 0 0,0-1-1,0 1 1,0-1-1,0 0 1,1-1-1,0 1 1,0-1 0,0 0-1,0-1 1,0 1-1,1-1 1,8 2 0,-10-4-40,0 1 1,-1-1-1,1 0 1,0 0-1,-1-1 1,1 1-1,0-1 1,-1 0-1,1-1 1,0 1-1,-1-1 1,0 1-1,1-1 1,-1-1-1,0 1 1,0-1-1,0 1 1,0-1-1,6-6 1,-5 3 61,1-1 1,-1 1 0,0-1 0,-1 0-1,0 0 1,0-1 0,0 1-1,-1-1 1,0 0 0,-1 0-1,1 0 1,-2 0 0,1 0 0,-1 0-1,0-1 1,-1 1 0,0-14-1,-2 5 75,0-1 0,-1 1 0,0 0 0,-2 0 0,0 0 0,-1 0 0,-10-20 0,-5-11-2176,20 46 1137,10-20-8524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5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1020,'0'0'4028,"1"3"-3223,4 12-122,-1 1 0,-1-1 0,0 1 0,1 27 0,3 20 9,3-12-513,11 65 439,-12-41-5782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5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1056,'5'-5'253,"-1"0"-1,2 0 1,-1 0-1,0 1 1,1 0-1,0 0 1,0 0-1,0 1 1,1 0-1,-1 0 1,1 0-1,-1 1 1,1 0 0,0 1-1,0-1 1,0 1-1,0 1 1,0-1-1,0 1 1,0 0-1,7 2 1,-3-1-97,-1 0 0,-1 1 1,1 1-1,0 0 0,0 0 0,-1 1 1,0 0-1,0 0 0,0 1 0,0 1 1,-1-1-1,0 1 0,0 1 0,8 7 0,-10-8-56,0 1 0,-1-1 0,1 1-1,-1 0 1,-1 0 0,0 1-1,0-1 1,0 1 0,-1 0-1,0 0 1,0 0 0,-1 0-1,0 0 1,-1 1 0,0-1-1,0 1 1,-1-1 0,0 1 0,0-1-1,-1 1 1,0-1 0,-1 1-1,1-1 1,-2 0 0,1 0-1,-1 0 1,0 0 0,-6 9-1,3-6 26,-1-1-1,0 1 1,0-1-1,-1 0 0,-1-1 1,0 0-1,0 0 0,-1-1 1,-19 12-1,-3-1-945,-66 28 1,95-46 708,-11 2-3656,10-3 2806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5:59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28 1596,'5'-20'6779,"-3"12"-1787,-4 16-4548,-48 255 1694,29-131-1243,20-131-875,1 1 0,0-1 0,0 1 0,0-1 0,0 0 0,0 1 0,0-1 0,1 0 0,-1 1 0,0-1-1,1 0 1,-1 1 0,1-1 0,0 2 0,0-2-9,-1-1 0,1 1 0,-1-1-1,1 1 1,-1 0 0,1-1-1,0 1 1,-1-1 0,1 0 0,0 1-1,0-1 1,-1 0 0,1 1-1,0-1 1,0 0 0,-1 0-1,3 1 1,1-1 9,0 0 0,0-1-1,0 1 1,0-1 0,0 0 0,8-2 0,-11 2-20,30-9 60,0-2 1,39-22-1,-15 6-180,-40 21-565,0-1 0,24-18 0,-38 24 378,1 1 0,-1 0 0,1-1 0,-1 1 0,0-1 0,1 0 0,-1 1 0,2-4 0,-2-3-5075</inkml:trace>
  <inkml:trace contextRef="#ctx0" brushRef="#br0" timeOffset="1">274 226 1076,'-13'-6'2608,"5"4"-1997,6 2 1119,-1 1-1160,0 1-427,1-1 1,-1 1-1,1 0 1,0 0 0,-1 0-1,1 0 1,0 1-1,0-1 1,1 1-1,-1-1 1,0 1 0,1-1-1,0 1 1,0 0-1,-1 0 1,1 3-1,-8 29 271,2 1-1,1 0 0,2 1 1,1 40-1,-6 59-5930,5-112 3052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6:03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2677 0 1232,'0'0'6987,"-9"1"-6741,-146 18 623,109-11-726,-307 46 458,245-39-526,-241 35 200,195-28-185,-59 13 16,-461 89 155,557-102-222,-20 3 2,-130 13 299,265-38-275,1 0-12,-13 3 129,8-3-26,6-2 107,4-4-261,19-19 12,81-99 28,-66 76 4,3-5-3,-17 26-6,-23 26-27,4-4-37,-4 2 112,-5 5 448,-244 161-213,189-122-262,58-40-18,4 4-30,0-2-7,-1 1 1,1-1-1,0 0 0,0 0 0,1 0 0,-1 0 0,1 0 1,-1-1-1,1 1 0,0-1 0,5 2 0,37 15 21,92 35-204,-80-34-428,-21-6-2437,71 17 0,-71-26 160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6:04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1 400 1092,'0'0'1442,"1"4"-844,34 97 1809,21 54-688,-37-98-354,-18-54-571,-7-27 854,-10-24 1,-3-10-1344,0-10 169,-17-104 1,33 149-416,1-1 0,1 0 0,1 0 1,1 0-1,1 0 0,1 0 0,1 1 0,8-28 0,-7 37-94,1 0 1,0 1-1,0 0 1,2 0-1,16-23 1,-24 36-51,1-1 1,-1 1-1,1 0 1,-1-1-1,1 1 1,-1-1 0,1 1-1,0 0 1,-1-1-1,1 1 1,-1 0-1,1 0 1,0-1-1,-1 1 1,1 0-1,0 0 1,-1 0 0,1 0-1,0 0 1,-1 0-1,1 0 1,0 0-1,-1 0 1,1 0-1,0 0 1,-1 0 0,1 1-1,0-1 1,-1 0-1,2 1 1,13 10-2304,-14-10 2501,7 9-3049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2:5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236 740 4384,'8'-16'40,"-2"0"-1,0-1 0,-2 0 0,0-1 1,0 1-1,1-30 0,-3-101 965,-8 10 2573,-30-162 0,35 294-2271,0 7-535,-1 17-322,3 34-341,5 32-82,4-1 0,32 127 0,-24-141-1039,-6-26-805,0 0-3419,-8-24 1832</inkml:trace>
  <inkml:trace contextRef="#ctx0" brushRef="#br0" timeOffset="1">1 464 972,'-1'-2'1354,"1"-1"-1102,0 1 0,0 0-1,1-1 1,-1 1 0,0 0-1,1-1 1,0 1 0,-1 0-1,1 0 1,0 0 0,0 0-1,0-1 1,1 1 0,-1 1-1,0-1 1,1 0 0,-1 0-1,1 0 1,0 1 0,-1-1-1,3-1 1,7-6 128,1 1 1,15-10-1,-22 15-137,49-26 774,88-36 0,-83 41-848,37-15-400,59-28-5137,-127 52 2769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6:0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1352,'0'0'5713,"5"-4"-5319,22-16 79,35-18-1,23-16-4486,-71 43 2156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6:05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20 1400,'-2'-3'846,"-4"-10"-88,5 9 1621,-7 9-1867,-3 1-297,0 1 0,1 1 1,0-1-1,1 2 0,-13 12 0,9-5 26,1 0 0,0 1 0,1 0 0,1 1 0,-13 32 0,19-42-167,1 0 1,0 1-1,1 0 1,0-1-1,0 1 1,1 0-1,0 0 1,1 0-1,0 0 1,0 0-1,1 0 1,0 0-1,0 0 1,1 0-1,4 11 1,-5-18-55,0 1 1,0 0 0,1 0 0,-1-1 0,1 1 0,-1-1 0,1 1 0,0-1 0,0 0 0,0 0-1,0 0 1,1 0 0,-1 0 0,0 0 0,1-1 0,-1 1 0,1-1 0,0 1 0,0-1 0,-1 0-1,1 0 1,0 0 0,0-1 0,0 1 0,5 0 0,-7-1-16,1-1 0,-1 1 1,0 0-1,1 0 0,-1-1 0,0 1 1,1-1-1,-1 1 0,0-1 0,0 0 1,0 1-1,1-2 0,2 0 7,-3 1-5,0 1-1,0-1 1,1 0 0,-1 0 0,0 0-1,0 0 1,0 0 0,0 0-1,0-1 1,0 1 0,0 0 0,0 0-1,-1-1 1,1 1 0,0 0 0,-1-1-1,1 1 1,0-3 0,-1 1 23,4-13 249,-1 0 0,0 0 0,-2-1 1,0 1-1,0-1 0,-2 0 0,-3-23 0,1 6 540,3 32 183,6 7-1170,45 45-1582,-43-42 1290,20 22-4972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6:05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1744,'0'0'3475,"1"9"-3093,6 30-47,-7-37-304,1 1-1,-1-1 1,1 0 0,-1 0 0,1-1-1,0 1 1,0 0 0,-1 0 0,2 0-1,-1 0 1,0-1 0,0 1 0,0 0-1,1-1 1,-1 1 0,1-1 0,-1 0-1,4 3 1,6 5 179,-5-4-109,-1 1 0,1-1 0,0 0 1,0-1-1,1 0 0,-1 0 0,1 0 0,8 3 0,-12-6-72,1 0 0,-1 0 0,0-1 0,0 1-1,1-1 1,-1 0 0,0 0 0,1 0 0,-1 0-1,0 0 1,0-1 0,1 0 0,-1 1 0,0-1-1,0 0 1,0-1 0,0 1 0,0 0 0,0-1-1,0 0 1,3-2 0,1-2 168,0 0-1,-1-1 1,1 1-1,-2-1 1,1-1-1,-1 1 1,7-12-1,-2 0 1311,14-38-1,-23 55 59,1 8-1619,16 74-3090,-12-60-1555,-2-9 1760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6:0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15 932,'0'-15'7467,"4"22"-6922,9 13-79,-1 1-1,12 29 0,25 98 813,-20-58-704,59 145 89,-88-234-974,15 17-1332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6:0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7 864,'-3'-7'8945,"1"20"-7587,0 33-1383,5 26 791,10 97 507,-10-147-1065,1 1 1,1 0-1,2-1 1,0 0-1,13 26 1,-18-43-219,1 0 0,-1-1 0,1 1 0,1-1 1,-1 0-1,1 0 0,-1 0 0,1 0 0,0-1 0,0 1 0,1-1 0,-1 0 0,1-1 1,-1 1-1,1-1 0,0 0 0,0 0 0,0 0 0,0-1 0,1 1 0,-1-1 0,0-1 1,0 1-1,1-1 0,-1 0 0,1 0 0,-1 0 0,0-1 0,0 0 0,1 0 0,-1 0 1,0 0-1,0-1 0,0 0 0,7-4 0,-8 4-215,0 0 0,0 0 0,0-1-1,0 0 1,-1 1 0,6-7 0,-6 7-440,-1-1 0,0 1 0,0-1 0,-1 0 0,1 0 0,-1 0-1,2-4 1,2-5-2594</inkml:trace>
  <inkml:trace contextRef="#ctx0" brushRef="#br0" timeOffset="1">47 398 1032,'-4'1'665,"1"0"0,-1-1 0,0 0 0,0 0 0,0 0 0,0 0 0,0 0 0,-4-2-1,5 2-599,-1-1 2041,8-3-1513,14-14-146,2 0 0,0 1 1,1 1-1,39-22 0,-6 4 83,-25 14-405,34-24-379,-25 10-2885,-30 27 241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6:06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2460,'0'0'1454,"-1"-3"-134,4 16 5499,17 76-6012,88 201 649,-58-166-3327,-49-121 1246,5 11 456,-6-7-5229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6:07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4 105 1332,'-1'-4'418,"0"1"-1,1 0 1,-1-1-1,1 1 1,0-1-1,0 1 1,0-1 0,0 1-1,1 0 1,0-5-1,1 6-292,-1-1 0,0 1 0,1-1 0,-1 1 1,1-1-1,0 1 0,0 0 0,0 0 0,0 0 0,0 0 0,0 0 0,0 0 0,1 0 0,-1 1 0,1-1 0,-1 1 0,5-1 0,5-4 11,1 2-1,0 0 1,0 0-1,0 2 0,1-1 1,-1 2-1,1 0 1,-1 0-1,1 1 1,-1 1-1,1 0 1,-1 1-1,1 0 1,-1 1-1,0 1 1,0 0-1,-1 1 1,1 0-1,21 13 1,-29-15-96,-1 0 0,0 0 0,0 0 0,0 0 0,0 1 0,-1 0 0,1-1 0,-1 2 1,0-1-1,0 0 0,0 0 0,-1 1 0,0 0 0,0-1 0,3 10 0,-4-8 10,0 1 1,0 0-1,0-1 0,-1 1 0,0 0 1,0 0-1,-1-1 0,0 1 1,0 0-1,-5 11 0,2-4 42,-2-2-1,0 1 1,0 0-1,-1-1 1,-1-1 0,0 1-1,-1-1 1,0 0-1,0-1 1,-1 0 0,-12 9-1,5-6 155,-1-1-1,0-1 1,-29 14-1,36-20-69,-1-1 1,1 0-1,-1-1 0,0 0 1,1-1-1,-1 0 0,-18 0 0,27-2-213,1 0 0,0 0 0,-1-1 0,1 1 0,0-1 0,-1 0-1,1 1 1,0-1 0,0 0 0,0 0 0,0 0 0,-2-2 0,2 2-43,0-1-467,-2-5-233,2 1-789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6:07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20 1020,'-2'-4'1252,"-8"-12"3308,5 21-3864,2-2-584,0-1-13,1 0 1,0 0 0,0 0 0,0 0-1,0 0 1,0 0 0,1 1 0,-1-1-1,0 1 1,1 0 0,0-1 0,0 1-1,0 0 1,0 0 0,-1 4 0,1 2 36,1-1 0,0 1 1,1-1-1,-1 0 1,2 1-1,-1-1 1,1 0-1,0 0 1,1 0-1,0 0 1,0 0-1,1 0 0,0-1 1,0 1-1,0-1 1,1 0-1,10 11 1,-9-12-75,-1 0 1,1-1-1,0 1 1,1-1 0,-1-1-1,1 1 1,0-1-1,0 0 1,0 0-1,1-1 1,-1 0 0,1 0-1,0-1 1,-1 0-1,1 0 1,0-1-1,0 0 1,13-1 0,-19 0-25,1 0 0,-1 0 1,0-1-1,0 1 1,0-1-1,0 0 1,0 0-1,0 0 1,0 0-1,-1 0 1,1 0-1,0 0 1,0 0-1,-1-1 1,1 1-1,-1-1 1,1 1-1,-1-1 1,0 0-1,1 0 1,-1 1-1,0-1 1,0 0-1,0 0 0,-1 0 1,1 0-1,1-4 1,-2 3 144,-2-1-23,0 0-130,0 1 1,0-1 0,-1 1 0,1-1 0,-1 1 0,0 0-1,0 0 1,0 1 0,0-1 0,0 1 0,-6-4 0,-4 0 28,0 2 1,-1 0-1,1 0 1,-1 1-1,1 1 1,-1 0-1,0 1 1,0 1 0,-16 1-1,6 0-889,-31 7 0,-16 10-5659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6:08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 1464,'-2'-3'3371,"1"7"-1357,1 18-759,2-8-1081,-1-1-1,7 21 1,43 99 7068,-53-141-7051,-6-26-23,6 25-33,2-7 88,0 13-49,0 3-172,1 0 1,-1 0 0,0 0 0,0 0 0,0-1-1,1 1 1,-1 0 0,0 0 0,0 0 0,0 0-1,0 0 1,1 0 0,-1 0 0,0-1 0,0 1 0,0 0-1,0 0 1,0 0 0,1 0 0,-1-1 0,0 1-1,0 0 1,0 0 0,0 0 0,0 0 0,0-1-1,0 1 1,0 0 0,0 0 0,0 0 0,0-1 0,0 1-1,0 0 1,0-1 3,0 1 0,0-1 0,0 1 1,0 0-1,0-1 0,1 1 0,-1 0 0,0-1 0,0 1 0,0 0 0,0-1 0,1 1 1,-1 0-1,0-1 0,0 1 0,0 0 0,1-1 0,-1 1 0,0 0 0,1 0 1,-1-1-1,0 1 0,0 0 0,1 0 0,-1 0 0,0 0 0,1-1 0,-1 1 0,1 0 1,-1 0-1,0 0 0,1 0 0,11-1 25,-9 0 16,3 3-19,6 4 2,-1 0-1,1 0 1,15 12 0,-1-4-83,-25-13 43,3-1-1,-1 0 10,0-1 0,0 1 0,0-1 0,0 1 0,-1-1 0,1 0 0,0 0 0,0 0 0,-1 0 1,1-1-1,0 1 0,-1-1 0,0 0 0,1 1 0,-1-1 0,4-4 0,20-26 13,28-42 0,-12 15 87,-41 57-103,4 0-13,-4 1 17,-1 1-1,0 0 1,1 0-1,-1 0 1,1-1-1,-1 1 1,1 0-1,-1 0 1,0 0-1,1 0 1,-1 0-1,1 0 1,-1 0-1,1 0 1,-1 0-1,1 0 1,-1 0-1,1 0 1,-1 0-1,0 0 1,1 0-1,-1 0 1,1 1-1,-1-1 1,1 0-1,-1 0 1,0 1-1,1-1 1,-1 0-1,1 1 1,3 1-19,0 0 2,-1 0 0,1 0 0,-1 0 0,0 0 0,0 1 0,0-1 0,0 1 0,-1 0 0,1 0 0,-1 0 0,3 3 0,30 61-915,-21-36-1531,1-3-3625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6:08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108 129 1628,'-4'-1'760,"-11"-3"-50,11 3-76,0 3-72,2-1-473,-1 0 1,1 0-1,-1 0 0,1 0 1,-1 0-1,1 1 1,0-1-1,0 1 0,-1 0 1,1 0-1,1-1 1,-1 1-1,0 0 0,0 1 1,1-1-1,-1 0 1,1 0-1,0 1 0,-2 2 1,-6 19 285,1 0 0,1 0 0,-5 35 0,10-32-122,0 0 1,4 43-1,-1-59-188,1 0 0,0 1 0,0-1 0,1 0 0,1-1 0,0 1 0,0-1 0,10 17 0,-12-25-52,-1 0 0,1 0 0,-1 0 0,1 0 0,0-1 0,0 1-1,0-1 1,-1 1 0,2-1 0,3 2 0,-4-2 55,3-4-39,1-1-17,-3 3-3,0-1-1,0 0 0,0 0 0,-1 0 1,1 0-1,0-1 0,2-2 0,-1-3 69,0 1 0,0-1 0,-1 0 0,0 0 0,0 0 0,-1 0 0,3-14 0,-3 11 3,11-75 1268,-12 83-276,1 8-1084,2 1 35,22 35-296,-24-39 229,0 1 0,0 0 0,1-1 0,-1 1 0,1-1 1,-1 0-1,1 0 0,0 0 0,0 0 0,0 0 0,0-1 1,4 2-1,-5-3 27,1 1 0,-1-2 0,0 1 0,1 0 0,-1 0 0,0-1 0,0 1 0,1-1 0,-1 0 0,0 0 0,0 0 0,0 0 0,0 0 1,0 0-1,0 0 0,0-1 0,-1 1 0,1-1 0,0 1 0,-1-1 0,3-3 0,-4 5 16,11-12 23,0 0 0,-1-1 0,0 0 0,-1-1-1,-1 0 1,0 0 0,-1-1 0,-1 0 0,6-18-1,-1-2 643,-11 32-526,1 0 36,1-4-210,-2 7 50,0-1 1,0 1 0,0 0-1,0 0 1,0 0-1,0 0 1,1 0-1,-1 0 1,0 0-1,0-1 1,0 1-1,0 0 1,0 0-1,0 0 1,0 0-1,1 0 1,-1 0-1,0 0 1,0 0 0,0 0-1,0 0 1,0 0-1,1 0 1,-1 0-1,0 0 1,0 0-1,0 0 1,0 0-1,0 0 1,1 0-1,-1 0 1,0 0-1,0 0 1,0 0-1,0 0 1,0 0 0,1 0-1,-1 0 1,0 0-1,0 0 1,0 1-1,0-1 1,0 0-1,0 0 1,0 0-1,0 0 1,1 0-1,-1 0 1,6 6-7,7 6 20,1-1-1,0 0 1,0-1 0,1 0-1,20 8 1,-29-15-20,1-1-1,-1 0 1,1 0 0,0 0 0,0-1-1,-1 0 1,1-1 0,0 1 0,0-1 0,0-1-1,0 1 1,0-1 0,0 0 0,0-1-1,-1 0 1,1 0 0,-1 0 0,1-1-1,-1 0 1,0 0 0,0-1 0,6-3 0,-1-3 91,0 0 0,0-1 1,-1 0-1,-1 0 0,0-1 1,0 0-1,-1-1 1,-1 0-1,0 0 0,-1-1 1,0 1-1,-1-1 1,-1-1-1,5-25 0,-6 3 669,-3 34 108,2 11-821,4 17 10,1 0 0,2-1 0,0 0 0,16 27 0,-24-49-18,2-2-17,9 1 14,-9-1 6,0-3-26,8-8 16,0 0 1,-1-1 0,15-22 0,-19 23-23,2 0 0,0 0 0,0 1 1,1 1-1,0-1 0,0 1 1,20-13-1,-25 20-15,1 1 1,0-1-1,-1 1 0,1 0 1,0 1-1,0-1 1,0 1-1,-1 0 0,1 0 1,0 0-1,0 1 0,0 0 1,0 0-1,5 2 1,0 0-101,-1 1 0,1 0 0,-1 0 0,0 1 0,0 1 0,0 0 0,0 0 0,-1 0 0,0 1 0,-1 0 0,0 1 1,0 0-1,0 0 0,-1 0 0,0 1 0,-1 0 0,0 0 0,5 11 0,-10-18-7,1-1 0,-1 0 1,0 0-1,1 0 0,-1 1 0,0-1 0,0 0 1,0 0-1,0 1 0,0-1 0,0 0 0,0 0 1,0 1-1,-1 0 0,0 2-291,-1 5-1719,-8 12-1540,-2-6 38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2:53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0 243 872,'14'-12'541,"0"0"1,-1-1-1,20-26 1,-27 32-254,-1-1 0,0 0-1,-1 0 1,0-1 0,0 0 0,-1 1 0,0-1 0,-1 0 0,2-12 0,-3 15 152,0 1 0,-1-1 1,1 1-1,-2-11 1,1 14-292,-1 0 1,0 0-1,1-1 0,-1 1 1,0 0-1,0 0 1,0 0-1,0 0 0,-1 0 1,1 0-1,0 0 1,-1 1-1,-2-3 0,3 2 780,-4 3-484,-14 5-22,18-6-403,1 0 1,0 0-1,-1 0 0,1 0 0,-1 0 0,1 1 1,-1-1-1,1 0 0,0 0 0,-1 1 0,1-1 1,0 0-1,-1 0 0,1 1 0,0-1 0,-1 0 1,1 1-1,0-1 0,-1 1 0,-5 7 91,1 0 0,0 1 0,1 0 0,0-1 0,0 2 0,0-1 0,1 0 1,1 0-1,0 1 0,0 0 0,1-1 0,0 1 0,0 0 0,1 0 0,1-1 0,0 1 0,3 17 0,-2-17-152,1-1-1,-1 1 1,2-1-1,-1 0 1,1 0 0,1 0-1,0 0 1,8 11 0,-9-15-242,0-1 1,0 0 0,0 1-1,1-2 1,0 1-1,7 4 1,-7-5-387,0 0 0,1-1 0,-1 0-1,1 0 1,-1 0 0,1-1 0,8 1 0,5 0-2359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6:0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68 1804,'-5'-14'1516,"0"-1"-188,-2 3 853,-3-5-461,5 8 604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6:10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3441 45 836,'19'-36'5037,"-18"34"-4149,2-3-436,-3 4-201,-3 6 1263,-19 25-1212,-1 0 0,-42 41 0,-76 59 169,116-108-398,-335 280 529,-57 2-148,230-171-265,-120 81 35,132-92-118,-319 214 129,338-231-175,-378 275 192,306-185 120,25 21 217,185-193-441,2 1-1,-20 36 1,22-23 161,13-35 790,1-10-1014,-2-24-13,1 24-11,1 6-6,-3-32 153,3 30-182,0 0-2,-1-2-10,0-1-1,1 1 0,0-1 0,1-12 0,1 6 5,1-15 11,-2 25-16,0-1 3,16-80 18,-16 80-52,-35 137 211,29-114-171,-10 56 82,14-68-98,0 0 1,1 0 0,0 0-1,0 0 1,0 0 0,1 0-1,1 0 1,1 8 0,-2-14-15,0 1 0,-1-1 0,1 0 0,0 1 0,0-1 0,0 0 0,0 0 0,0 0 0,0 0 0,0 0 0,0 0 0,0 0 0,0 0 0,1 0 0,-1 0 0,0-1 0,0 1 0,1-1 0,-1 1 0,1-1 0,-1 1 0,1-1 0,-1 0 0,0 0 0,3 1 0,3-1-91,0 0 1,0 0-1,0-1 0,7-1 0,15-4-654,-1-1 0,33-12 1,15-14-4911,-37 13 2092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6:11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62 1696,'0'0'1770,"-1"7"-989,-3 16-171,2 1 0,1 0-1,3 31 1,0-27-231,2-1-1,2 1 1,11 36-1,-12-50-218,0 0-1,2 0 1,-1-1-1,1 0 0,1-1 1,1 0-1,-1 0 0,13 12 1,-16-18-32,1 0 0,0 0 0,0-1 0,1 0 0,0 0 0,0-1 0,0 0 0,0 0 0,1 0 0,-1-1 1,1 0-1,0 0 0,11 1 0,-17-4-69,1 0 0,-1 0 0,0 0 1,1 0-1,-1 0 0,1-1 0,-1 0 0,0 1 1,0-1-1,1 0 0,-1 0 0,0 0 1,0 0-1,0 0 0,0-1 0,0 1 0,0-1 1,0 1-1,-1-1 0,4-3 0,-1 1 79,0-1 0,-1 0 1,1 0-1,-1 0 0,0 0 0,4-10 0,-2-1 77,0 0 0,-1-1 0,-1 1 0,-1-1 0,0 1 0,-1-1 0,-1 0 0,-2-20 0,-5-15 414,-16-64-1,23 114-615,-34-118 640,34 118-1537,-2-4 2132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6:11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123 252 1396,'-2'-2'1242,"-9"-7"1237,6 10 31,4 19-871,1-17-1907,1 6 375,0 0-1,0 0 0,1 0 1,0 0-1,4 9 1,2 8 118,71 198 846,-52-156-787,22 45 262,-48-112-226,-6-5-261,-23-25 127,1 0 0,-34-50 0,-39-82 846,90 142-865,0-1 1,1-1-1,2 1 0,-10-39 1,14 47-114,2 0 0,-1 0 0,2 1 0,-1-1-1,2 0 1,-1 0 0,2 0 0,0 0 0,0 0 0,6-17 0,-3 17-18,0 0 0,1 0 0,0 0 0,1 1 0,0 0 0,1 0 0,0 1 1,15-14-1,-17 18-18,0 1 0,0 0 1,0 0-1,1 1 0,-1-1 1,1 1-1,0 1 0,1 0 1,-1 0-1,0 0 0,1 1 1,0 0-1,-1 0 0,1 1 1,12-1-1,-18 2-13,0 0 0,1 0 0,-1 0 1,1 1-1,-1-1 0,1 1 0,-1-1 0,0 1 0,1 0 0,-1 0 0,0 0 1,1 0-1,-1 1 0,0-1 0,0 0 0,0 1 0,0-1 0,2 4 0,-1-1 1,-1-1-1,0 1 0,0-1 0,0 1 0,0 0 0,-1-1 0,0 1 0,1 0 1,-2 0-1,2 6 0,-1 5-1,0 0 1,-1-1 0,-1 1-1,0 0 1,-4 17-1,-1-5-180,-1 0 1,-1-1-1,-21 47 0,21-57-1410,0 0 0,-2-1 0,0 0 0,-12 13 0,15-18-1754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6:12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116 264 1780,'0'0'3264,"-6"2"-2645,-1 0-432,5-2-139,0 0 1,0 0-1,0 1 0,0-1 1,0 1-1,0 0 0,0 0 1,0 0-1,0 0 1,0 0-1,0 0 0,0 0 1,1 0-1,-1 1 0,1-1 1,-1 1-1,-1 1 1,-5 8 210,0 0 1,0 1-1,2 0 1,-1 0-1,1 0 0,1 1 1,0 0-1,-5 26 1,8-32-203,1-1 1,0 0-1,1 1 1,-1-1-1,1 1 1,1-1-1,-1 1 0,1-1 1,0 1-1,0-1 1,1 0-1,0 1 1,0-1-1,1 0 1,-1 0-1,1 0 0,1-1 1,-1 1-1,1-1 1,0 0-1,5 6 1,-7-9-36,1 0 1,-1 0-1,1 0 0,0 0 1,0 0-1,0-1 1,-1 1-1,2-1 1,-1 0-1,0 0 1,0 0-1,0 0 0,0-1 1,1 1-1,-1-1 1,0 0-1,6 0 1,-8 0-21,0 0 0,0-1 0,0 1 0,0 0 0,0-1 0,0 1 0,0-1 1,0 1-1,0-1 0,0 0 0,0 1 0,0-1 0,-1 0 0,1 0 0,0 1 1,0-1-1,-1 0 0,1 0 0,0 0 0,0-2 0,8-20 20,-6 12-19,-2 0-1,1 0 0,-1 0 1,-1 0-1,0-1 1,-3-20-1,-18-67 20,14 70-11,-60-258 1146,58 258 217,103 211-1018,-16-29-3153,-58-122-1766,-9-19 1704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12 1892,'-2'-2'988,"1"2"-815,0-1 0,1 0 1,-1 0-1,0 0 0,0 1 1,0-1-1,0 0 0,0 1 0,0-1 1,0 1-1,0-1 0,0 1 1,0 0-1,-1-1 0,1 1 1,0 0-1,0 0 0,0 0 1,0 0-1,-1 0 0,1 0 1,-1 0-1,-1 2-67,0 0 0,0 0 0,0 0 0,0 1 1,0-1-1,1 1 0,-1 0 0,1 0 0,0 0 0,0 0 0,0 0 0,0 0 1,0 0-1,1 1 0,0-1 0,-2 6 0,0 2 4,0 1 1,1 0-1,1-1 1,0 1-1,0 0 0,1 0 1,1 0-1,0 0 0,0 0 1,1-1-1,1 1 1,0 0-1,1-1 0,9 21 1,-12-31-102,-1 0 1,1 0 0,-1 0 0,1 1 0,0-1-1,-1 0 1,1 0 0,0-1 0,0 1 0,0 0-1,0 0 1,0 0 0,0 0 0,0-1 0,0 1-1,0-1 1,0 1 0,2 0 0,-2-1 1,0 0 1,1 0-1,-1 0 1,0 0-1,0-1 0,0 1 1,0 0-1,0-1 1,0 1-1,0-1 1,0 1-1,0-1 1,0 0-1,0 1 1,1-2-1,2-4 64,6-62 730,-10-21 970,0 86-1148,6 8-743,13 12-268,-3-3-372,24 17 0,-34-27-254,0-1 1,0 1 0,0-1-1,1-1 1,7 3 0,1-1-1616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6:12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59 171 1256,'-11'-44'4741,"-36"-83"1661,47 132-5417,1 15-386,6 30-320,3-11 53,2 1 0,23 50 0,43 71-767,-40-86-1784,-25-53-3088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6:13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7 449 1696,'-1'-2'1020,"0"-2"-781,0 1 0,0 0-1,0-1 1,1 1-1,-1 0 1,1-1 0,0 1-1,0-1 1,0 1 0,1-1-1,-1 1 1,1 0 0,-1-1-1,1 1 1,0 0 0,1-1-1,-1 1 1,0 0 0,3-3-1,4-8 92,1 0-1,19-22 1,-15 20 119,36-43 258,2 2-1,92-77 0,-135 127-1004,21-18-784,-11 10-3052</inkml:trace>
  <inkml:trace contextRef="#ctx0" brushRef="#br0" timeOffset="1">459 307 1104,'1'1'184,"0"0"-1,0 0 0,0 0 1,0 0-1,0 0 1,0 0-1,0 0 1,0-1-1,0 1 0,0 0 1,1-1-1,-1 1 1,0 0-1,0-1 1,1 0-1,-1 1 1,0-1-1,1 0 0,1 0 1,0 0-46,-1 0 1,0-1-1,0 0 0,0 0 1,0 1-1,-1-1 0,1 0 1,0-1-1,0 1 1,0 0-1,1-2 0,1-1 26,0 0 0,0 0 0,-1-1 0,1 1 0,-1-1 0,0 0 0,-1 0 0,4-8 0,-1 3 24,-1-1 31,0-1 1,0 1-1,-1-1 1,-1 0-1,0 0 1,-1-1 0,0 1-1,0 0 1,-2 0-1,1 0 1,-2-1-1,1 1 1,-7-21-1,7 30-131,0 0 0,0 1-1,0-1 1,-1 1 0,1 0 0,0-1-1,-1 1 1,0 0 0,-2-3-1,3 4-58,0 1 0,0-1 0,1 0-1,-1 1 1,0-1 0,0 1 0,-1-1 0,1 1-1,0-1 1,0 1 0,0-1 0,0 1 0,0 0-1,0 0 1,0 0 0,-1 0 0,1 0-1,0 0 1,0 0 0,0 0 0,0 0 0,-1 0-1,1 1 1,0-1 0,0 0 0,-1 2 0,-4 0 12,1 1 0,1 1 1,-1-1-1,0 1 1,1 0-1,0 0 0,0 0 1,0 1-1,0-1 1,1 1-1,-1 0 1,1 0-1,1 0 0,-1 0 1,1 1-1,-3 8 1,2-7-10,1 1 1,0 0 0,0-1 0,1 1 0,0 0 0,1 0 0,-1 0 0,2 0-1,-1 0 1,1 0 0,0 0 0,3 9 0,-2-13-18,0 0-1,0 0 1,0 0 0,1 0 0,-1 0-1,1-1 1,0 1 0,0-1-1,0 0 1,1 0 0,-1 0 0,1 0-1,0 0 1,0-1 0,0 0 0,0 0-1,0 0 1,0 0 0,0-1-1,1 1 1,-1-1 0,9 1 0,-4-1-5,-1 0 1,1 0 0,-1-1 0,1 0-1,-1 0 1,1-1 0,-1 0-1,1-1 1,-1 0 0,1 0 0,13-6-1,-10 2-246,1 0 0,-1-1-1,-1-1 1,1 0-1,-1 0 1,0-1-1,-1 0 1,0-1 0,-1 0-1,0-1 1,14-21-1,-16 21-1381,-1-1 0,7-19 0,-7 9-1422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6:13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33 2044,'-1'-3'1548,"-7"-15"1399,3 7 1909,5 13-2750,46 126-840,-28-85-989,25 54 243,-33-78-522,2 1-540,-1 2 1,-1-1-1,-1 1 1,-1 0 0,7 32-1,-15-51-4,1 2-32,-2 1-3473,-2 9 809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5:16:1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5 265 1492,'-2'-11'871,"1"0"0,0-23 1,1 29-687,1 0 0,0 0 0,0-1 0,1 1 0,-1 0 0,1 1 0,0-1 0,1 0 0,3-6 1,2-1 21,1 0 0,1 0 0,0 1 0,0 0 0,1 1 0,0 0 0,1 1 0,0 0 0,1 1 0,0 0 0,27-11 1,-31 15-111,1 0 0,1 1 0,-1 0 0,0 0 0,1 1 0,0 1 0,-1 0 0,1 0 0,0 1 0,-1 1 0,1-1 0,0 2 1,-1-1-1,1 2 0,-1-1 0,0 1 0,17 8 0,-20-7-38,0 0 0,0 0 0,0 1 0,-1 0 0,1 0 1,-1 0-1,-1 1 0,1 0 0,-1 0 0,0 1 0,0-1 0,-1 1 0,0 0 0,0 0 0,0 1 0,-1-1 1,0 1-1,-1 0 0,0-1 0,0 1 0,0 0 0,-1 1 0,0 7 0,-1-2 24,0 0-1,-1 0 0,-1 0 0,0 0 1,-1 0-1,0-1 0,-1 1 1,-1-1-1,0 0 0,-1 0 1,0-1-1,-13 19 0,10-19 2,0 0 1,-1 0-1,0-1 0,-1-1 1,-20 16-1,25-21-32,0-1 1,-1 0-1,0 0 1,0 0-1,0-1 1,0 0-1,-1 0 1,1-1-1,-1 0 1,0 0-1,1-1 1,-10 1-1,15-2-81,0 0-1,0-1 1,0 1-1,0-1 1,0 1-1,0-1 1,0 1-1,0-1 1,1 0-1,-1 0 1,0 0-1,0 0 1,1-1-1,-1 1 1,1 0-1,-1 0 1,1-1-1,0 1 1,-1-1-1,1 0 1,0 1-1,0-1 1,0 0-1,0 0 1,0 1-1,1-1 1,-1 0 0,0 0-1,0-3 1,1 3-551,1-3-151,9-32-859,1 7-2256,-1 10 1056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CDC4-28B3-AF6E-23F9-B5675A717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654EE-B028-7214-2630-0B7249125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023F2-D3B7-315D-AFF0-AE8A7878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EAA5-F7A5-43E1-AF63-E2C58CFB7B5A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04EE2-6931-0A4D-63BA-CDBCC00B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E5B4F-9BA0-3F66-8A3D-8DA21399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B893-4534-45CC-ACB7-A2986A952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4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6756-2132-A05B-0054-13BE4406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18454-3BB0-08D1-6AC5-30E1C008D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6AAA5-4B18-9E07-0725-2331E1F5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EAA5-F7A5-43E1-AF63-E2C58CFB7B5A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15123-0AC0-B9E5-7C8F-7B838B84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25B52-6243-CB2F-B3A3-3C5D7DE6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B893-4534-45CC-ACB7-A2986A952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25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57327-91A7-1C4E-1F9C-993787247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F040B-B86C-B9F7-7062-9427CD10E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8CAC6-949D-12E5-93F3-C19AFF26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EAA5-F7A5-43E1-AF63-E2C58CFB7B5A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B8B1F-1B7E-F6A1-5659-B8A6584B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77296-7D76-516D-CA4A-321E2502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B893-4534-45CC-ACB7-A2986A952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53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4A89-7E1F-9299-5BCE-A6D985A0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CA03-7AC2-41BC-DC03-67748EEC8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18110-79E8-503B-0427-973CE8F0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EAA5-F7A5-43E1-AF63-E2C58CFB7B5A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ADE47-9978-BC2C-0549-441894A6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A0FFF-29FA-A9A3-A6FF-2FF94D40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B893-4534-45CC-ACB7-A2986A952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92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BCD1-E8DC-AC6F-9A4A-7A87A383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8B08F-723D-85AB-6A8B-495BA048B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06F71-8E63-F9A3-7BC2-0014F351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EAA5-F7A5-43E1-AF63-E2C58CFB7B5A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71EA2-5205-A8F2-BCAD-A728BCE9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AB688-CCEF-E198-980C-0BF2B498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B893-4534-45CC-ACB7-A2986A952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44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95F1-9C3A-0B5A-682F-FD969D19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B30E-BD24-DC4C-B7F7-1B950B99F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4B5DF-3A50-8CFC-68B6-1ADFE7D05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478D5-2FDE-E8AA-DF19-036A79FD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EAA5-F7A5-43E1-AF63-E2C58CFB7B5A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071B8-08E9-E733-11E2-4D0B6EF5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732AB-D295-2296-0E01-08548FAB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B893-4534-45CC-ACB7-A2986A952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51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4361-F049-0815-DF2E-6C134200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9EB0B-0136-50EB-C093-52C386769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E0708-93B9-29FD-8822-607795FBF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6C331-4335-382B-869D-9EA4570BC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B336C-040D-4F64-5E34-6BEB9D38D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0FF8E-95ED-11BF-D3B6-552DEED5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EAA5-F7A5-43E1-AF63-E2C58CFB7B5A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67A5F-E8D4-1C2A-ED1A-FD5A5D50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E65E9-1656-5E54-0861-6F572DC5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B893-4534-45CC-ACB7-A2986A952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90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DF1F-D155-E13F-7977-FF0DAFC3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46187-65D8-83EB-1F66-2B9FA960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EAA5-F7A5-43E1-AF63-E2C58CFB7B5A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A995F-FA0D-5314-DDF3-AD08AAD4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EFC75-CAFD-AF8C-CE49-326D9362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B893-4534-45CC-ACB7-A2986A952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93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75C7C-8253-34F2-EE44-693F977E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EAA5-F7A5-43E1-AF63-E2C58CFB7B5A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B0105-3810-2F3A-7F3C-7662FDB9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92555-5AEF-209D-3014-153839A8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B893-4534-45CC-ACB7-A2986A952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70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075A-468E-9972-BA50-C7335164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EF17A-DD66-1929-D434-E2EE65CF2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334B5-C8F7-C007-C2DE-12DD968A3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EB608-1EE4-B4E9-3F93-4C2E773A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EAA5-F7A5-43E1-AF63-E2C58CFB7B5A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DF434-9396-2C96-D980-7A8F14EF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EF36A-DB27-E43A-2257-CE43077E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B893-4534-45CC-ACB7-A2986A952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32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D843-AB75-55DE-D0CE-1994D31D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D2025-06FE-D815-6348-29E565476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4F01C-A35E-E3EF-FF80-EF38878DC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049CC-7EFC-79DA-978C-7EAC0E19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EAA5-F7A5-43E1-AF63-E2C58CFB7B5A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8F9D1-A7C3-A7FF-D0C8-82096E98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A6CF3-4E76-C0BE-457C-BD636363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B893-4534-45CC-ACB7-A2986A952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13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ACA8A3-963B-6E17-E4F9-ED970A28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5A2D7-CAC8-003A-B56D-659DA81B6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2BE0D-2501-0051-111A-8262A9EAF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9EAA5-F7A5-43E1-AF63-E2C58CFB7B5A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35F6D-A1DA-1863-219F-BA4DF09D6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22AF0-6616-5045-19EA-461F536DC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7B893-4534-45CC-ACB7-A2986A952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85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22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customXml" Target="../ink/ink21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21.png"/><Relationship Id="rId24" Type="http://schemas.openxmlformats.org/officeDocument/2006/relationships/customXml" Target="../ink/ink27.xml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29.xml"/><Relationship Id="rId10" Type="http://schemas.openxmlformats.org/officeDocument/2006/relationships/customXml" Target="../ink/ink20.xml"/><Relationship Id="rId19" Type="http://schemas.openxmlformats.org/officeDocument/2006/relationships/image" Target="../media/image25.png"/><Relationship Id="rId4" Type="http://schemas.openxmlformats.org/officeDocument/2006/relationships/customXml" Target="../ink/ink17.xml"/><Relationship Id="rId9" Type="http://schemas.openxmlformats.org/officeDocument/2006/relationships/image" Target="../media/image20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8.png"/><Relationship Id="rId21" Type="http://schemas.openxmlformats.org/officeDocument/2006/relationships/image" Target="../media/image40.png"/><Relationship Id="rId42" Type="http://schemas.openxmlformats.org/officeDocument/2006/relationships/customXml" Target="../ink/ink50.xml"/><Relationship Id="rId63" Type="http://schemas.openxmlformats.org/officeDocument/2006/relationships/image" Target="../media/image61.png"/><Relationship Id="rId84" Type="http://schemas.openxmlformats.org/officeDocument/2006/relationships/customXml" Target="../ink/ink71.xml"/><Relationship Id="rId138" Type="http://schemas.openxmlformats.org/officeDocument/2006/relationships/customXml" Target="../ink/ink98.xml"/><Relationship Id="rId159" Type="http://schemas.openxmlformats.org/officeDocument/2006/relationships/image" Target="../media/image109.png"/><Relationship Id="rId170" Type="http://schemas.openxmlformats.org/officeDocument/2006/relationships/customXml" Target="../ink/ink114.xml"/><Relationship Id="rId191" Type="http://schemas.openxmlformats.org/officeDocument/2006/relationships/image" Target="../media/image125.png"/><Relationship Id="rId205" Type="http://schemas.openxmlformats.org/officeDocument/2006/relationships/image" Target="../media/image132.png"/><Relationship Id="rId226" Type="http://schemas.openxmlformats.org/officeDocument/2006/relationships/customXml" Target="../ink/ink142.xml"/><Relationship Id="rId247" Type="http://schemas.openxmlformats.org/officeDocument/2006/relationships/image" Target="../media/image153.png"/><Relationship Id="rId107" Type="http://schemas.openxmlformats.org/officeDocument/2006/relationships/image" Target="../media/image83.png"/><Relationship Id="rId268" Type="http://schemas.openxmlformats.org/officeDocument/2006/relationships/customXml" Target="../ink/ink163.xml"/><Relationship Id="rId11" Type="http://schemas.openxmlformats.org/officeDocument/2006/relationships/image" Target="../media/image35.png"/><Relationship Id="rId32" Type="http://schemas.openxmlformats.org/officeDocument/2006/relationships/customXml" Target="../ink/ink45.xml"/><Relationship Id="rId53" Type="http://schemas.openxmlformats.org/officeDocument/2006/relationships/image" Target="../media/image56.png"/><Relationship Id="rId74" Type="http://schemas.openxmlformats.org/officeDocument/2006/relationships/customXml" Target="../ink/ink66.xml"/><Relationship Id="rId128" Type="http://schemas.openxmlformats.org/officeDocument/2006/relationships/customXml" Target="../ink/ink93.xml"/><Relationship Id="rId149" Type="http://schemas.openxmlformats.org/officeDocument/2006/relationships/image" Target="../media/image104.png"/><Relationship Id="rId5" Type="http://schemas.openxmlformats.org/officeDocument/2006/relationships/image" Target="../media/image32.png"/><Relationship Id="rId95" Type="http://schemas.openxmlformats.org/officeDocument/2006/relationships/image" Target="../media/image77.png"/><Relationship Id="rId160" Type="http://schemas.openxmlformats.org/officeDocument/2006/relationships/customXml" Target="../ink/ink109.xml"/><Relationship Id="rId181" Type="http://schemas.openxmlformats.org/officeDocument/2006/relationships/image" Target="../media/image120.png"/><Relationship Id="rId216" Type="http://schemas.openxmlformats.org/officeDocument/2006/relationships/customXml" Target="../ink/ink137.xml"/><Relationship Id="rId237" Type="http://schemas.openxmlformats.org/officeDocument/2006/relationships/image" Target="../media/image148.png"/><Relationship Id="rId258" Type="http://schemas.openxmlformats.org/officeDocument/2006/relationships/customXml" Target="../ink/ink158.xml"/><Relationship Id="rId279" Type="http://schemas.openxmlformats.org/officeDocument/2006/relationships/image" Target="../media/image169.png"/><Relationship Id="rId22" Type="http://schemas.openxmlformats.org/officeDocument/2006/relationships/customXml" Target="../ink/ink40.xml"/><Relationship Id="rId43" Type="http://schemas.openxmlformats.org/officeDocument/2006/relationships/image" Target="../media/image51.png"/><Relationship Id="rId64" Type="http://schemas.openxmlformats.org/officeDocument/2006/relationships/customXml" Target="../ink/ink61.xml"/><Relationship Id="rId118" Type="http://schemas.openxmlformats.org/officeDocument/2006/relationships/customXml" Target="../ink/ink88.xml"/><Relationship Id="rId139" Type="http://schemas.openxmlformats.org/officeDocument/2006/relationships/image" Target="../media/image99.png"/><Relationship Id="rId85" Type="http://schemas.openxmlformats.org/officeDocument/2006/relationships/image" Target="../media/image72.png"/><Relationship Id="rId150" Type="http://schemas.openxmlformats.org/officeDocument/2006/relationships/customXml" Target="../ink/ink104.xml"/><Relationship Id="rId171" Type="http://schemas.openxmlformats.org/officeDocument/2006/relationships/image" Target="../media/image115.png"/><Relationship Id="rId192" Type="http://schemas.openxmlformats.org/officeDocument/2006/relationships/customXml" Target="../ink/ink125.xml"/><Relationship Id="rId206" Type="http://schemas.openxmlformats.org/officeDocument/2006/relationships/customXml" Target="../ink/ink132.xml"/><Relationship Id="rId227" Type="http://schemas.openxmlformats.org/officeDocument/2006/relationships/image" Target="../media/image143.png"/><Relationship Id="rId248" Type="http://schemas.openxmlformats.org/officeDocument/2006/relationships/customXml" Target="../ink/ink153.xml"/><Relationship Id="rId269" Type="http://schemas.openxmlformats.org/officeDocument/2006/relationships/image" Target="../media/image164.png"/><Relationship Id="rId12" Type="http://schemas.openxmlformats.org/officeDocument/2006/relationships/customXml" Target="../ink/ink35.xml"/><Relationship Id="rId33" Type="http://schemas.openxmlformats.org/officeDocument/2006/relationships/image" Target="../media/image46.png"/><Relationship Id="rId108" Type="http://schemas.openxmlformats.org/officeDocument/2006/relationships/customXml" Target="../ink/ink83.xml"/><Relationship Id="rId129" Type="http://schemas.openxmlformats.org/officeDocument/2006/relationships/image" Target="../media/image94.png"/><Relationship Id="rId280" Type="http://schemas.openxmlformats.org/officeDocument/2006/relationships/customXml" Target="../ink/ink169.xml"/><Relationship Id="rId54" Type="http://schemas.openxmlformats.org/officeDocument/2006/relationships/customXml" Target="../ink/ink56.xml"/><Relationship Id="rId75" Type="http://schemas.openxmlformats.org/officeDocument/2006/relationships/image" Target="../media/image67.png"/><Relationship Id="rId96" Type="http://schemas.openxmlformats.org/officeDocument/2006/relationships/customXml" Target="../ink/ink77.xml"/><Relationship Id="rId140" Type="http://schemas.openxmlformats.org/officeDocument/2006/relationships/customXml" Target="../ink/ink99.xml"/><Relationship Id="rId161" Type="http://schemas.openxmlformats.org/officeDocument/2006/relationships/image" Target="../media/image110.png"/><Relationship Id="rId182" Type="http://schemas.openxmlformats.org/officeDocument/2006/relationships/customXml" Target="../ink/ink120.xml"/><Relationship Id="rId217" Type="http://schemas.openxmlformats.org/officeDocument/2006/relationships/image" Target="../media/image138.png"/><Relationship Id="rId6" Type="http://schemas.openxmlformats.org/officeDocument/2006/relationships/customXml" Target="../ink/ink32.xml"/><Relationship Id="rId238" Type="http://schemas.openxmlformats.org/officeDocument/2006/relationships/customXml" Target="../ink/ink148.xml"/><Relationship Id="rId259" Type="http://schemas.openxmlformats.org/officeDocument/2006/relationships/image" Target="../media/image159.png"/><Relationship Id="rId23" Type="http://schemas.openxmlformats.org/officeDocument/2006/relationships/image" Target="../media/image41.png"/><Relationship Id="rId119" Type="http://schemas.openxmlformats.org/officeDocument/2006/relationships/image" Target="../media/image89.png"/><Relationship Id="rId270" Type="http://schemas.openxmlformats.org/officeDocument/2006/relationships/customXml" Target="../ink/ink164.xml"/><Relationship Id="rId44" Type="http://schemas.openxmlformats.org/officeDocument/2006/relationships/customXml" Target="../ink/ink51.xml"/><Relationship Id="rId65" Type="http://schemas.openxmlformats.org/officeDocument/2006/relationships/image" Target="../media/image62.png"/><Relationship Id="rId86" Type="http://schemas.openxmlformats.org/officeDocument/2006/relationships/customXml" Target="../ink/ink72.xml"/><Relationship Id="rId130" Type="http://schemas.openxmlformats.org/officeDocument/2006/relationships/customXml" Target="../ink/ink94.xml"/><Relationship Id="rId151" Type="http://schemas.openxmlformats.org/officeDocument/2006/relationships/image" Target="../media/image105.png"/><Relationship Id="rId172" Type="http://schemas.openxmlformats.org/officeDocument/2006/relationships/customXml" Target="../ink/ink115.xml"/><Relationship Id="rId193" Type="http://schemas.openxmlformats.org/officeDocument/2006/relationships/image" Target="../media/image126.png"/><Relationship Id="rId207" Type="http://schemas.openxmlformats.org/officeDocument/2006/relationships/image" Target="../media/image133.png"/><Relationship Id="rId228" Type="http://schemas.openxmlformats.org/officeDocument/2006/relationships/customXml" Target="../ink/ink143.xml"/><Relationship Id="rId249" Type="http://schemas.openxmlformats.org/officeDocument/2006/relationships/image" Target="../media/image154.png"/><Relationship Id="rId13" Type="http://schemas.openxmlformats.org/officeDocument/2006/relationships/image" Target="../media/image36.png"/><Relationship Id="rId18" Type="http://schemas.openxmlformats.org/officeDocument/2006/relationships/customXml" Target="../ink/ink38.xml"/><Relationship Id="rId39" Type="http://schemas.openxmlformats.org/officeDocument/2006/relationships/image" Target="../media/image49.png"/><Relationship Id="rId109" Type="http://schemas.openxmlformats.org/officeDocument/2006/relationships/image" Target="../media/image84.png"/><Relationship Id="rId260" Type="http://schemas.openxmlformats.org/officeDocument/2006/relationships/customXml" Target="../ink/ink159.xml"/><Relationship Id="rId265" Type="http://schemas.openxmlformats.org/officeDocument/2006/relationships/image" Target="../media/image162.png"/><Relationship Id="rId281" Type="http://schemas.openxmlformats.org/officeDocument/2006/relationships/image" Target="../media/image170.png"/><Relationship Id="rId34" Type="http://schemas.openxmlformats.org/officeDocument/2006/relationships/customXml" Target="../ink/ink46.xml"/><Relationship Id="rId50" Type="http://schemas.openxmlformats.org/officeDocument/2006/relationships/customXml" Target="../ink/ink54.xml"/><Relationship Id="rId55" Type="http://schemas.openxmlformats.org/officeDocument/2006/relationships/image" Target="../media/image57.png"/><Relationship Id="rId76" Type="http://schemas.openxmlformats.org/officeDocument/2006/relationships/customXml" Target="../ink/ink67.xml"/><Relationship Id="rId97" Type="http://schemas.openxmlformats.org/officeDocument/2006/relationships/image" Target="../media/image78.png"/><Relationship Id="rId104" Type="http://schemas.openxmlformats.org/officeDocument/2006/relationships/customXml" Target="../ink/ink81.xml"/><Relationship Id="rId120" Type="http://schemas.openxmlformats.org/officeDocument/2006/relationships/customXml" Target="../ink/ink89.xml"/><Relationship Id="rId125" Type="http://schemas.openxmlformats.org/officeDocument/2006/relationships/image" Target="../media/image92.png"/><Relationship Id="rId141" Type="http://schemas.openxmlformats.org/officeDocument/2006/relationships/image" Target="../media/image100.png"/><Relationship Id="rId146" Type="http://schemas.openxmlformats.org/officeDocument/2006/relationships/customXml" Target="../ink/ink102.xml"/><Relationship Id="rId167" Type="http://schemas.openxmlformats.org/officeDocument/2006/relationships/image" Target="../media/image113.png"/><Relationship Id="rId188" Type="http://schemas.openxmlformats.org/officeDocument/2006/relationships/customXml" Target="../ink/ink123.xml"/><Relationship Id="rId7" Type="http://schemas.openxmlformats.org/officeDocument/2006/relationships/image" Target="../media/image33.png"/><Relationship Id="rId71" Type="http://schemas.openxmlformats.org/officeDocument/2006/relationships/image" Target="../media/image65.png"/><Relationship Id="rId92" Type="http://schemas.openxmlformats.org/officeDocument/2006/relationships/customXml" Target="../ink/ink75.xml"/><Relationship Id="rId162" Type="http://schemas.openxmlformats.org/officeDocument/2006/relationships/customXml" Target="../ink/ink110.xml"/><Relationship Id="rId183" Type="http://schemas.openxmlformats.org/officeDocument/2006/relationships/image" Target="../media/image121.png"/><Relationship Id="rId213" Type="http://schemas.openxmlformats.org/officeDocument/2006/relationships/image" Target="../media/image136.png"/><Relationship Id="rId218" Type="http://schemas.openxmlformats.org/officeDocument/2006/relationships/customXml" Target="../ink/ink138.xml"/><Relationship Id="rId234" Type="http://schemas.openxmlformats.org/officeDocument/2006/relationships/customXml" Target="../ink/ink146.xml"/><Relationship Id="rId239" Type="http://schemas.openxmlformats.org/officeDocument/2006/relationships/image" Target="../media/image149.png"/><Relationship Id="rId2" Type="http://schemas.openxmlformats.org/officeDocument/2006/relationships/customXml" Target="../ink/ink30.xml"/><Relationship Id="rId29" Type="http://schemas.openxmlformats.org/officeDocument/2006/relationships/image" Target="../media/image44.png"/><Relationship Id="rId250" Type="http://schemas.openxmlformats.org/officeDocument/2006/relationships/customXml" Target="../ink/ink154.xml"/><Relationship Id="rId255" Type="http://schemas.openxmlformats.org/officeDocument/2006/relationships/image" Target="../media/image157.png"/><Relationship Id="rId271" Type="http://schemas.openxmlformats.org/officeDocument/2006/relationships/image" Target="../media/image165.png"/><Relationship Id="rId276" Type="http://schemas.openxmlformats.org/officeDocument/2006/relationships/customXml" Target="../ink/ink167.xml"/><Relationship Id="rId24" Type="http://schemas.openxmlformats.org/officeDocument/2006/relationships/customXml" Target="../ink/ink41.xml"/><Relationship Id="rId40" Type="http://schemas.openxmlformats.org/officeDocument/2006/relationships/customXml" Target="../ink/ink49.xml"/><Relationship Id="rId45" Type="http://schemas.openxmlformats.org/officeDocument/2006/relationships/image" Target="../media/image52.png"/><Relationship Id="rId66" Type="http://schemas.openxmlformats.org/officeDocument/2006/relationships/customXml" Target="../ink/ink62.xml"/><Relationship Id="rId87" Type="http://schemas.openxmlformats.org/officeDocument/2006/relationships/image" Target="../media/image73.png"/><Relationship Id="rId110" Type="http://schemas.openxmlformats.org/officeDocument/2006/relationships/customXml" Target="../ink/ink84.xml"/><Relationship Id="rId115" Type="http://schemas.openxmlformats.org/officeDocument/2006/relationships/image" Target="../media/image87.png"/><Relationship Id="rId131" Type="http://schemas.openxmlformats.org/officeDocument/2006/relationships/image" Target="../media/image95.png"/><Relationship Id="rId136" Type="http://schemas.openxmlformats.org/officeDocument/2006/relationships/customXml" Target="../ink/ink97.xml"/><Relationship Id="rId157" Type="http://schemas.openxmlformats.org/officeDocument/2006/relationships/image" Target="../media/image108.png"/><Relationship Id="rId178" Type="http://schemas.openxmlformats.org/officeDocument/2006/relationships/customXml" Target="../ink/ink118.xml"/><Relationship Id="rId61" Type="http://schemas.openxmlformats.org/officeDocument/2006/relationships/image" Target="../media/image60.png"/><Relationship Id="rId82" Type="http://schemas.openxmlformats.org/officeDocument/2006/relationships/customXml" Target="../ink/ink70.xml"/><Relationship Id="rId152" Type="http://schemas.openxmlformats.org/officeDocument/2006/relationships/customXml" Target="../ink/ink105.xml"/><Relationship Id="rId173" Type="http://schemas.openxmlformats.org/officeDocument/2006/relationships/image" Target="../media/image116.png"/><Relationship Id="rId194" Type="http://schemas.openxmlformats.org/officeDocument/2006/relationships/customXml" Target="../ink/ink126.xml"/><Relationship Id="rId199" Type="http://schemas.openxmlformats.org/officeDocument/2006/relationships/image" Target="../media/image129.png"/><Relationship Id="rId203" Type="http://schemas.openxmlformats.org/officeDocument/2006/relationships/image" Target="../media/image131.png"/><Relationship Id="rId208" Type="http://schemas.openxmlformats.org/officeDocument/2006/relationships/customXml" Target="../ink/ink133.xml"/><Relationship Id="rId229" Type="http://schemas.openxmlformats.org/officeDocument/2006/relationships/image" Target="../media/image144.png"/><Relationship Id="rId19" Type="http://schemas.openxmlformats.org/officeDocument/2006/relationships/image" Target="../media/image39.png"/><Relationship Id="rId224" Type="http://schemas.openxmlformats.org/officeDocument/2006/relationships/customXml" Target="../ink/ink141.xml"/><Relationship Id="rId240" Type="http://schemas.openxmlformats.org/officeDocument/2006/relationships/customXml" Target="../ink/ink149.xml"/><Relationship Id="rId245" Type="http://schemas.openxmlformats.org/officeDocument/2006/relationships/image" Target="../media/image152.png"/><Relationship Id="rId261" Type="http://schemas.openxmlformats.org/officeDocument/2006/relationships/image" Target="../media/image160.png"/><Relationship Id="rId266" Type="http://schemas.openxmlformats.org/officeDocument/2006/relationships/customXml" Target="../ink/ink162.xml"/><Relationship Id="rId14" Type="http://schemas.openxmlformats.org/officeDocument/2006/relationships/customXml" Target="../ink/ink36.xml"/><Relationship Id="rId30" Type="http://schemas.openxmlformats.org/officeDocument/2006/relationships/customXml" Target="../ink/ink44.xml"/><Relationship Id="rId35" Type="http://schemas.openxmlformats.org/officeDocument/2006/relationships/image" Target="../media/image47.png"/><Relationship Id="rId56" Type="http://schemas.openxmlformats.org/officeDocument/2006/relationships/customXml" Target="../ink/ink57.xml"/><Relationship Id="rId77" Type="http://schemas.openxmlformats.org/officeDocument/2006/relationships/image" Target="../media/image68.png"/><Relationship Id="rId100" Type="http://schemas.openxmlformats.org/officeDocument/2006/relationships/customXml" Target="../ink/ink79.xml"/><Relationship Id="rId105" Type="http://schemas.openxmlformats.org/officeDocument/2006/relationships/image" Target="../media/image82.png"/><Relationship Id="rId126" Type="http://schemas.openxmlformats.org/officeDocument/2006/relationships/customXml" Target="../ink/ink92.xml"/><Relationship Id="rId147" Type="http://schemas.openxmlformats.org/officeDocument/2006/relationships/image" Target="../media/image103.png"/><Relationship Id="rId168" Type="http://schemas.openxmlformats.org/officeDocument/2006/relationships/customXml" Target="../ink/ink113.xml"/><Relationship Id="rId282" Type="http://schemas.openxmlformats.org/officeDocument/2006/relationships/customXml" Target="../ink/ink170.xml"/><Relationship Id="rId8" Type="http://schemas.openxmlformats.org/officeDocument/2006/relationships/customXml" Target="../ink/ink33.xml"/><Relationship Id="rId51" Type="http://schemas.openxmlformats.org/officeDocument/2006/relationships/image" Target="../media/image55.png"/><Relationship Id="rId72" Type="http://schemas.openxmlformats.org/officeDocument/2006/relationships/customXml" Target="../ink/ink65.xml"/><Relationship Id="rId93" Type="http://schemas.openxmlformats.org/officeDocument/2006/relationships/image" Target="../media/image76.png"/><Relationship Id="rId98" Type="http://schemas.openxmlformats.org/officeDocument/2006/relationships/customXml" Target="../ink/ink78.xml"/><Relationship Id="rId121" Type="http://schemas.openxmlformats.org/officeDocument/2006/relationships/image" Target="../media/image90.png"/><Relationship Id="rId142" Type="http://schemas.openxmlformats.org/officeDocument/2006/relationships/customXml" Target="../ink/ink100.xml"/><Relationship Id="rId163" Type="http://schemas.openxmlformats.org/officeDocument/2006/relationships/image" Target="../media/image111.png"/><Relationship Id="rId184" Type="http://schemas.openxmlformats.org/officeDocument/2006/relationships/customXml" Target="../ink/ink121.xml"/><Relationship Id="rId189" Type="http://schemas.openxmlformats.org/officeDocument/2006/relationships/image" Target="../media/image124.png"/><Relationship Id="rId219" Type="http://schemas.openxmlformats.org/officeDocument/2006/relationships/image" Target="../media/image139.png"/><Relationship Id="rId3" Type="http://schemas.openxmlformats.org/officeDocument/2006/relationships/image" Target="../media/image31.png"/><Relationship Id="rId214" Type="http://schemas.openxmlformats.org/officeDocument/2006/relationships/customXml" Target="../ink/ink136.xml"/><Relationship Id="rId230" Type="http://schemas.openxmlformats.org/officeDocument/2006/relationships/customXml" Target="../ink/ink144.xml"/><Relationship Id="rId235" Type="http://schemas.openxmlformats.org/officeDocument/2006/relationships/image" Target="../media/image147.png"/><Relationship Id="rId251" Type="http://schemas.openxmlformats.org/officeDocument/2006/relationships/image" Target="../media/image155.png"/><Relationship Id="rId256" Type="http://schemas.openxmlformats.org/officeDocument/2006/relationships/customXml" Target="../ink/ink157.xml"/><Relationship Id="rId277" Type="http://schemas.openxmlformats.org/officeDocument/2006/relationships/image" Target="../media/image168.png"/><Relationship Id="rId25" Type="http://schemas.openxmlformats.org/officeDocument/2006/relationships/image" Target="../media/image42.png"/><Relationship Id="rId46" Type="http://schemas.openxmlformats.org/officeDocument/2006/relationships/customXml" Target="../ink/ink52.xml"/><Relationship Id="rId67" Type="http://schemas.openxmlformats.org/officeDocument/2006/relationships/image" Target="../media/image63.png"/><Relationship Id="rId116" Type="http://schemas.openxmlformats.org/officeDocument/2006/relationships/customXml" Target="../ink/ink87.xml"/><Relationship Id="rId137" Type="http://schemas.openxmlformats.org/officeDocument/2006/relationships/image" Target="../media/image98.png"/><Relationship Id="rId158" Type="http://schemas.openxmlformats.org/officeDocument/2006/relationships/customXml" Target="../ink/ink108.xml"/><Relationship Id="rId272" Type="http://schemas.openxmlformats.org/officeDocument/2006/relationships/customXml" Target="../ink/ink165.xml"/><Relationship Id="rId20" Type="http://schemas.openxmlformats.org/officeDocument/2006/relationships/customXml" Target="../ink/ink39.xml"/><Relationship Id="rId41" Type="http://schemas.openxmlformats.org/officeDocument/2006/relationships/image" Target="../media/image50.png"/><Relationship Id="rId62" Type="http://schemas.openxmlformats.org/officeDocument/2006/relationships/customXml" Target="../ink/ink60.xml"/><Relationship Id="rId83" Type="http://schemas.openxmlformats.org/officeDocument/2006/relationships/image" Target="../media/image71.png"/><Relationship Id="rId88" Type="http://schemas.openxmlformats.org/officeDocument/2006/relationships/customXml" Target="../ink/ink73.xml"/><Relationship Id="rId111" Type="http://schemas.openxmlformats.org/officeDocument/2006/relationships/image" Target="../media/image85.png"/><Relationship Id="rId132" Type="http://schemas.openxmlformats.org/officeDocument/2006/relationships/customXml" Target="../ink/ink95.xml"/><Relationship Id="rId153" Type="http://schemas.openxmlformats.org/officeDocument/2006/relationships/image" Target="../media/image106.png"/><Relationship Id="rId174" Type="http://schemas.openxmlformats.org/officeDocument/2006/relationships/customXml" Target="../ink/ink116.xml"/><Relationship Id="rId179" Type="http://schemas.openxmlformats.org/officeDocument/2006/relationships/image" Target="../media/image119.png"/><Relationship Id="rId195" Type="http://schemas.openxmlformats.org/officeDocument/2006/relationships/image" Target="../media/image127.png"/><Relationship Id="rId209" Type="http://schemas.openxmlformats.org/officeDocument/2006/relationships/image" Target="../media/image134.png"/><Relationship Id="rId190" Type="http://schemas.openxmlformats.org/officeDocument/2006/relationships/customXml" Target="../ink/ink124.xml"/><Relationship Id="rId204" Type="http://schemas.openxmlformats.org/officeDocument/2006/relationships/customXml" Target="../ink/ink131.xml"/><Relationship Id="rId220" Type="http://schemas.openxmlformats.org/officeDocument/2006/relationships/customXml" Target="../ink/ink139.xml"/><Relationship Id="rId225" Type="http://schemas.openxmlformats.org/officeDocument/2006/relationships/image" Target="../media/image142.png"/><Relationship Id="rId241" Type="http://schemas.openxmlformats.org/officeDocument/2006/relationships/image" Target="../media/image150.png"/><Relationship Id="rId246" Type="http://schemas.openxmlformats.org/officeDocument/2006/relationships/customXml" Target="../ink/ink152.xml"/><Relationship Id="rId267" Type="http://schemas.openxmlformats.org/officeDocument/2006/relationships/image" Target="../media/image163.png"/><Relationship Id="rId15" Type="http://schemas.openxmlformats.org/officeDocument/2006/relationships/image" Target="../media/image37.png"/><Relationship Id="rId36" Type="http://schemas.openxmlformats.org/officeDocument/2006/relationships/customXml" Target="../ink/ink47.xml"/><Relationship Id="rId57" Type="http://schemas.openxmlformats.org/officeDocument/2006/relationships/image" Target="../media/image58.png"/><Relationship Id="rId106" Type="http://schemas.openxmlformats.org/officeDocument/2006/relationships/customXml" Target="../ink/ink82.xml"/><Relationship Id="rId127" Type="http://schemas.openxmlformats.org/officeDocument/2006/relationships/image" Target="../media/image93.png"/><Relationship Id="rId262" Type="http://schemas.openxmlformats.org/officeDocument/2006/relationships/customXml" Target="../ink/ink160.xml"/><Relationship Id="rId283" Type="http://schemas.openxmlformats.org/officeDocument/2006/relationships/image" Target="../media/image171.png"/><Relationship Id="rId10" Type="http://schemas.openxmlformats.org/officeDocument/2006/relationships/customXml" Target="../ink/ink34.xml"/><Relationship Id="rId31" Type="http://schemas.openxmlformats.org/officeDocument/2006/relationships/image" Target="../media/image45.png"/><Relationship Id="rId52" Type="http://schemas.openxmlformats.org/officeDocument/2006/relationships/customXml" Target="../ink/ink55.xml"/><Relationship Id="rId73" Type="http://schemas.openxmlformats.org/officeDocument/2006/relationships/image" Target="../media/image66.png"/><Relationship Id="rId78" Type="http://schemas.openxmlformats.org/officeDocument/2006/relationships/customXml" Target="../ink/ink68.xml"/><Relationship Id="rId94" Type="http://schemas.openxmlformats.org/officeDocument/2006/relationships/customXml" Target="../ink/ink76.xml"/><Relationship Id="rId99" Type="http://schemas.openxmlformats.org/officeDocument/2006/relationships/image" Target="../media/image79.png"/><Relationship Id="rId101" Type="http://schemas.openxmlformats.org/officeDocument/2006/relationships/image" Target="../media/image80.png"/><Relationship Id="rId122" Type="http://schemas.openxmlformats.org/officeDocument/2006/relationships/customXml" Target="../ink/ink90.xml"/><Relationship Id="rId143" Type="http://schemas.openxmlformats.org/officeDocument/2006/relationships/image" Target="../media/image101.png"/><Relationship Id="rId148" Type="http://schemas.openxmlformats.org/officeDocument/2006/relationships/customXml" Target="../ink/ink103.xml"/><Relationship Id="rId164" Type="http://schemas.openxmlformats.org/officeDocument/2006/relationships/customXml" Target="../ink/ink111.xml"/><Relationship Id="rId169" Type="http://schemas.openxmlformats.org/officeDocument/2006/relationships/image" Target="../media/image114.png"/><Relationship Id="rId185" Type="http://schemas.openxmlformats.org/officeDocument/2006/relationships/image" Target="../media/image122.png"/><Relationship Id="rId4" Type="http://schemas.openxmlformats.org/officeDocument/2006/relationships/customXml" Target="../ink/ink31.xml"/><Relationship Id="rId9" Type="http://schemas.openxmlformats.org/officeDocument/2006/relationships/image" Target="../media/image34.png"/><Relationship Id="rId180" Type="http://schemas.openxmlformats.org/officeDocument/2006/relationships/customXml" Target="../ink/ink119.xml"/><Relationship Id="rId210" Type="http://schemas.openxmlformats.org/officeDocument/2006/relationships/customXml" Target="../ink/ink134.xml"/><Relationship Id="rId215" Type="http://schemas.openxmlformats.org/officeDocument/2006/relationships/image" Target="../media/image137.png"/><Relationship Id="rId236" Type="http://schemas.openxmlformats.org/officeDocument/2006/relationships/customXml" Target="../ink/ink147.xml"/><Relationship Id="rId257" Type="http://schemas.openxmlformats.org/officeDocument/2006/relationships/image" Target="../media/image158.png"/><Relationship Id="rId278" Type="http://schemas.openxmlformats.org/officeDocument/2006/relationships/customXml" Target="../ink/ink168.xml"/><Relationship Id="rId26" Type="http://schemas.openxmlformats.org/officeDocument/2006/relationships/customXml" Target="../ink/ink42.xml"/><Relationship Id="rId231" Type="http://schemas.openxmlformats.org/officeDocument/2006/relationships/image" Target="../media/image145.png"/><Relationship Id="rId252" Type="http://schemas.openxmlformats.org/officeDocument/2006/relationships/customXml" Target="../ink/ink155.xml"/><Relationship Id="rId273" Type="http://schemas.openxmlformats.org/officeDocument/2006/relationships/image" Target="../media/image166.png"/><Relationship Id="rId47" Type="http://schemas.openxmlformats.org/officeDocument/2006/relationships/image" Target="../media/image53.png"/><Relationship Id="rId68" Type="http://schemas.openxmlformats.org/officeDocument/2006/relationships/customXml" Target="../ink/ink63.xml"/><Relationship Id="rId89" Type="http://schemas.openxmlformats.org/officeDocument/2006/relationships/image" Target="../media/image74.png"/><Relationship Id="rId112" Type="http://schemas.openxmlformats.org/officeDocument/2006/relationships/customXml" Target="../ink/ink85.xml"/><Relationship Id="rId133" Type="http://schemas.openxmlformats.org/officeDocument/2006/relationships/image" Target="../media/image96.png"/><Relationship Id="rId154" Type="http://schemas.openxmlformats.org/officeDocument/2006/relationships/customXml" Target="../ink/ink106.xml"/><Relationship Id="rId175" Type="http://schemas.openxmlformats.org/officeDocument/2006/relationships/image" Target="../media/image117.png"/><Relationship Id="rId196" Type="http://schemas.openxmlformats.org/officeDocument/2006/relationships/customXml" Target="../ink/ink127.xml"/><Relationship Id="rId200" Type="http://schemas.openxmlformats.org/officeDocument/2006/relationships/customXml" Target="../ink/ink129.xml"/><Relationship Id="rId16" Type="http://schemas.openxmlformats.org/officeDocument/2006/relationships/customXml" Target="../ink/ink37.xml"/><Relationship Id="rId221" Type="http://schemas.openxmlformats.org/officeDocument/2006/relationships/image" Target="../media/image140.png"/><Relationship Id="rId242" Type="http://schemas.openxmlformats.org/officeDocument/2006/relationships/customXml" Target="../ink/ink150.xml"/><Relationship Id="rId263" Type="http://schemas.openxmlformats.org/officeDocument/2006/relationships/image" Target="../media/image161.png"/><Relationship Id="rId37" Type="http://schemas.openxmlformats.org/officeDocument/2006/relationships/image" Target="../media/image48.png"/><Relationship Id="rId58" Type="http://schemas.openxmlformats.org/officeDocument/2006/relationships/customXml" Target="../ink/ink58.xml"/><Relationship Id="rId79" Type="http://schemas.openxmlformats.org/officeDocument/2006/relationships/image" Target="../media/image69.png"/><Relationship Id="rId102" Type="http://schemas.openxmlformats.org/officeDocument/2006/relationships/customXml" Target="../ink/ink80.xml"/><Relationship Id="rId123" Type="http://schemas.openxmlformats.org/officeDocument/2006/relationships/image" Target="../media/image91.png"/><Relationship Id="rId144" Type="http://schemas.openxmlformats.org/officeDocument/2006/relationships/customXml" Target="../ink/ink101.xml"/><Relationship Id="rId90" Type="http://schemas.openxmlformats.org/officeDocument/2006/relationships/customXml" Target="../ink/ink74.xml"/><Relationship Id="rId165" Type="http://schemas.openxmlformats.org/officeDocument/2006/relationships/image" Target="../media/image112.png"/><Relationship Id="rId186" Type="http://schemas.openxmlformats.org/officeDocument/2006/relationships/customXml" Target="../ink/ink122.xml"/><Relationship Id="rId211" Type="http://schemas.openxmlformats.org/officeDocument/2006/relationships/image" Target="../media/image135.png"/><Relationship Id="rId232" Type="http://schemas.openxmlformats.org/officeDocument/2006/relationships/customXml" Target="../ink/ink145.xml"/><Relationship Id="rId253" Type="http://schemas.openxmlformats.org/officeDocument/2006/relationships/image" Target="../media/image156.png"/><Relationship Id="rId274" Type="http://schemas.openxmlformats.org/officeDocument/2006/relationships/customXml" Target="../ink/ink166.xml"/><Relationship Id="rId27" Type="http://schemas.openxmlformats.org/officeDocument/2006/relationships/image" Target="../media/image43.png"/><Relationship Id="rId48" Type="http://schemas.openxmlformats.org/officeDocument/2006/relationships/customXml" Target="../ink/ink53.xml"/><Relationship Id="rId69" Type="http://schemas.openxmlformats.org/officeDocument/2006/relationships/image" Target="../media/image64.png"/><Relationship Id="rId113" Type="http://schemas.openxmlformats.org/officeDocument/2006/relationships/image" Target="../media/image86.png"/><Relationship Id="rId134" Type="http://schemas.openxmlformats.org/officeDocument/2006/relationships/customXml" Target="../ink/ink96.xml"/><Relationship Id="rId80" Type="http://schemas.openxmlformats.org/officeDocument/2006/relationships/customXml" Target="../ink/ink69.xml"/><Relationship Id="rId155" Type="http://schemas.openxmlformats.org/officeDocument/2006/relationships/image" Target="../media/image107.png"/><Relationship Id="rId176" Type="http://schemas.openxmlformats.org/officeDocument/2006/relationships/customXml" Target="../ink/ink117.xml"/><Relationship Id="rId197" Type="http://schemas.openxmlformats.org/officeDocument/2006/relationships/image" Target="../media/image128.png"/><Relationship Id="rId201" Type="http://schemas.openxmlformats.org/officeDocument/2006/relationships/image" Target="../media/image130.png"/><Relationship Id="rId222" Type="http://schemas.openxmlformats.org/officeDocument/2006/relationships/customXml" Target="../ink/ink140.xml"/><Relationship Id="rId243" Type="http://schemas.openxmlformats.org/officeDocument/2006/relationships/image" Target="../media/image151.png"/><Relationship Id="rId264" Type="http://schemas.openxmlformats.org/officeDocument/2006/relationships/customXml" Target="../ink/ink161.xml"/><Relationship Id="rId17" Type="http://schemas.openxmlformats.org/officeDocument/2006/relationships/image" Target="../media/image38.png"/><Relationship Id="rId38" Type="http://schemas.openxmlformats.org/officeDocument/2006/relationships/customXml" Target="../ink/ink48.xml"/><Relationship Id="rId59" Type="http://schemas.openxmlformats.org/officeDocument/2006/relationships/image" Target="../media/image59.png"/><Relationship Id="rId103" Type="http://schemas.openxmlformats.org/officeDocument/2006/relationships/image" Target="../media/image81.png"/><Relationship Id="rId124" Type="http://schemas.openxmlformats.org/officeDocument/2006/relationships/customXml" Target="../ink/ink91.xml"/><Relationship Id="rId70" Type="http://schemas.openxmlformats.org/officeDocument/2006/relationships/customXml" Target="../ink/ink64.xml"/><Relationship Id="rId91" Type="http://schemas.openxmlformats.org/officeDocument/2006/relationships/image" Target="../media/image75.png"/><Relationship Id="rId145" Type="http://schemas.openxmlformats.org/officeDocument/2006/relationships/image" Target="../media/image102.png"/><Relationship Id="rId166" Type="http://schemas.openxmlformats.org/officeDocument/2006/relationships/customXml" Target="../ink/ink112.xml"/><Relationship Id="rId187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35.xml"/><Relationship Id="rId233" Type="http://schemas.openxmlformats.org/officeDocument/2006/relationships/image" Target="../media/image146.png"/><Relationship Id="rId254" Type="http://schemas.openxmlformats.org/officeDocument/2006/relationships/customXml" Target="../ink/ink156.xml"/><Relationship Id="rId28" Type="http://schemas.openxmlformats.org/officeDocument/2006/relationships/customXml" Target="../ink/ink43.xml"/><Relationship Id="rId49" Type="http://schemas.openxmlformats.org/officeDocument/2006/relationships/image" Target="../media/image54.png"/><Relationship Id="rId114" Type="http://schemas.openxmlformats.org/officeDocument/2006/relationships/customXml" Target="../ink/ink86.xml"/><Relationship Id="rId275" Type="http://schemas.openxmlformats.org/officeDocument/2006/relationships/image" Target="../media/image167.png"/><Relationship Id="rId60" Type="http://schemas.openxmlformats.org/officeDocument/2006/relationships/customXml" Target="../ink/ink59.xml"/><Relationship Id="rId81" Type="http://schemas.openxmlformats.org/officeDocument/2006/relationships/image" Target="../media/image70.png"/><Relationship Id="rId135" Type="http://schemas.openxmlformats.org/officeDocument/2006/relationships/image" Target="../media/image97.png"/><Relationship Id="rId156" Type="http://schemas.openxmlformats.org/officeDocument/2006/relationships/customXml" Target="../ink/ink107.xml"/><Relationship Id="rId177" Type="http://schemas.openxmlformats.org/officeDocument/2006/relationships/image" Target="../media/image118.png"/><Relationship Id="rId198" Type="http://schemas.openxmlformats.org/officeDocument/2006/relationships/customXml" Target="../ink/ink128.xml"/><Relationship Id="rId202" Type="http://schemas.openxmlformats.org/officeDocument/2006/relationships/customXml" Target="../ink/ink130.xml"/><Relationship Id="rId223" Type="http://schemas.openxmlformats.org/officeDocument/2006/relationships/image" Target="../media/image141.png"/><Relationship Id="rId244" Type="http://schemas.openxmlformats.org/officeDocument/2006/relationships/customXml" Target="../ink/ink1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6.xml"/><Relationship Id="rId18" Type="http://schemas.openxmlformats.org/officeDocument/2006/relationships/image" Target="../media/image180.png"/><Relationship Id="rId26" Type="http://schemas.openxmlformats.org/officeDocument/2006/relationships/image" Target="../media/image184.png"/><Relationship Id="rId39" Type="http://schemas.openxmlformats.org/officeDocument/2006/relationships/customXml" Target="../ink/ink189.xml"/><Relationship Id="rId21" Type="http://schemas.openxmlformats.org/officeDocument/2006/relationships/customXml" Target="../ink/ink180.xml"/><Relationship Id="rId34" Type="http://schemas.openxmlformats.org/officeDocument/2006/relationships/image" Target="../media/image188.png"/><Relationship Id="rId42" Type="http://schemas.openxmlformats.org/officeDocument/2006/relationships/image" Target="../media/image192.png"/><Relationship Id="rId47" Type="http://schemas.openxmlformats.org/officeDocument/2006/relationships/customXml" Target="../ink/ink193.xml"/><Relationship Id="rId50" Type="http://schemas.openxmlformats.org/officeDocument/2006/relationships/image" Target="../media/image196.png"/><Relationship Id="rId55" Type="http://schemas.openxmlformats.org/officeDocument/2006/relationships/customXml" Target="../ink/ink197.xml"/><Relationship Id="rId63" Type="http://schemas.openxmlformats.org/officeDocument/2006/relationships/customXml" Target="../ink/ink201.xml"/><Relationship Id="rId7" Type="http://schemas.openxmlformats.org/officeDocument/2006/relationships/customXml" Target="../ink/ink173.xml"/><Relationship Id="rId2" Type="http://schemas.openxmlformats.org/officeDocument/2006/relationships/image" Target="../media/image172.png"/><Relationship Id="rId16" Type="http://schemas.openxmlformats.org/officeDocument/2006/relationships/image" Target="../media/image179.png"/><Relationship Id="rId20" Type="http://schemas.openxmlformats.org/officeDocument/2006/relationships/image" Target="../media/image181.png"/><Relationship Id="rId29" Type="http://schemas.openxmlformats.org/officeDocument/2006/relationships/customXml" Target="../ink/ink184.xml"/><Relationship Id="rId41" Type="http://schemas.openxmlformats.org/officeDocument/2006/relationships/customXml" Target="../ink/ink190.xml"/><Relationship Id="rId54" Type="http://schemas.openxmlformats.org/officeDocument/2006/relationships/image" Target="../media/image198.png"/><Relationship Id="rId62" Type="http://schemas.openxmlformats.org/officeDocument/2006/relationships/image" Target="../media/image2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11" Type="http://schemas.openxmlformats.org/officeDocument/2006/relationships/customXml" Target="../ink/ink175.xml"/><Relationship Id="rId24" Type="http://schemas.openxmlformats.org/officeDocument/2006/relationships/image" Target="../media/image183.png"/><Relationship Id="rId32" Type="http://schemas.openxmlformats.org/officeDocument/2006/relationships/image" Target="../media/image187.png"/><Relationship Id="rId37" Type="http://schemas.openxmlformats.org/officeDocument/2006/relationships/customXml" Target="../ink/ink188.xml"/><Relationship Id="rId40" Type="http://schemas.openxmlformats.org/officeDocument/2006/relationships/image" Target="../media/image191.png"/><Relationship Id="rId45" Type="http://schemas.openxmlformats.org/officeDocument/2006/relationships/customXml" Target="../ink/ink192.xml"/><Relationship Id="rId53" Type="http://schemas.openxmlformats.org/officeDocument/2006/relationships/customXml" Target="../ink/ink196.xml"/><Relationship Id="rId58" Type="http://schemas.openxmlformats.org/officeDocument/2006/relationships/image" Target="../media/image200.png"/><Relationship Id="rId5" Type="http://schemas.openxmlformats.org/officeDocument/2006/relationships/customXml" Target="../ink/ink172.xml"/><Relationship Id="rId15" Type="http://schemas.openxmlformats.org/officeDocument/2006/relationships/customXml" Target="../ink/ink177.xml"/><Relationship Id="rId23" Type="http://schemas.openxmlformats.org/officeDocument/2006/relationships/customXml" Target="../ink/ink181.xml"/><Relationship Id="rId28" Type="http://schemas.openxmlformats.org/officeDocument/2006/relationships/image" Target="../media/image185.png"/><Relationship Id="rId36" Type="http://schemas.openxmlformats.org/officeDocument/2006/relationships/image" Target="../media/image189.png"/><Relationship Id="rId49" Type="http://schemas.openxmlformats.org/officeDocument/2006/relationships/customXml" Target="../ink/ink194.xml"/><Relationship Id="rId57" Type="http://schemas.openxmlformats.org/officeDocument/2006/relationships/customXml" Target="../ink/ink198.xml"/><Relationship Id="rId61" Type="http://schemas.openxmlformats.org/officeDocument/2006/relationships/customXml" Target="../ink/ink200.xml"/><Relationship Id="rId10" Type="http://schemas.openxmlformats.org/officeDocument/2006/relationships/image" Target="../media/image176.png"/><Relationship Id="rId19" Type="http://schemas.openxmlformats.org/officeDocument/2006/relationships/customXml" Target="../ink/ink179.xml"/><Relationship Id="rId31" Type="http://schemas.openxmlformats.org/officeDocument/2006/relationships/customXml" Target="../ink/ink185.xml"/><Relationship Id="rId44" Type="http://schemas.openxmlformats.org/officeDocument/2006/relationships/image" Target="../media/image193.png"/><Relationship Id="rId52" Type="http://schemas.openxmlformats.org/officeDocument/2006/relationships/image" Target="../media/image197.png"/><Relationship Id="rId60" Type="http://schemas.openxmlformats.org/officeDocument/2006/relationships/image" Target="../media/image201.png"/><Relationship Id="rId4" Type="http://schemas.openxmlformats.org/officeDocument/2006/relationships/image" Target="../media/image173.png"/><Relationship Id="rId9" Type="http://schemas.openxmlformats.org/officeDocument/2006/relationships/customXml" Target="../ink/ink174.xml"/><Relationship Id="rId14" Type="http://schemas.openxmlformats.org/officeDocument/2006/relationships/image" Target="../media/image178.png"/><Relationship Id="rId22" Type="http://schemas.openxmlformats.org/officeDocument/2006/relationships/image" Target="../media/image182.png"/><Relationship Id="rId27" Type="http://schemas.openxmlformats.org/officeDocument/2006/relationships/customXml" Target="../ink/ink183.xml"/><Relationship Id="rId30" Type="http://schemas.openxmlformats.org/officeDocument/2006/relationships/image" Target="../media/image186.png"/><Relationship Id="rId35" Type="http://schemas.openxmlformats.org/officeDocument/2006/relationships/customXml" Target="../ink/ink187.xml"/><Relationship Id="rId43" Type="http://schemas.openxmlformats.org/officeDocument/2006/relationships/customXml" Target="../ink/ink191.xml"/><Relationship Id="rId48" Type="http://schemas.openxmlformats.org/officeDocument/2006/relationships/image" Target="../media/image195.png"/><Relationship Id="rId56" Type="http://schemas.openxmlformats.org/officeDocument/2006/relationships/image" Target="../media/image199.png"/><Relationship Id="rId64" Type="http://schemas.openxmlformats.org/officeDocument/2006/relationships/image" Target="../media/image203.png"/><Relationship Id="rId8" Type="http://schemas.openxmlformats.org/officeDocument/2006/relationships/image" Target="../media/image175.png"/><Relationship Id="rId51" Type="http://schemas.openxmlformats.org/officeDocument/2006/relationships/customXml" Target="../ink/ink195.xml"/><Relationship Id="rId3" Type="http://schemas.openxmlformats.org/officeDocument/2006/relationships/customXml" Target="../ink/ink171.xml"/><Relationship Id="rId12" Type="http://schemas.openxmlformats.org/officeDocument/2006/relationships/image" Target="../media/image177.png"/><Relationship Id="rId17" Type="http://schemas.openxmlformats.org/officeDocument/2006/relationships/customXml" Target="../ink/ink178.xml"/><Relationship Id="rId25" Type="http://schemas.openxmlformats.org/officeDocument/2006/relationships/customXml" Target="../ink/ink182.xml"/><Relationship Id="rId33" Type="http://schemas.openxmlformats.org/officeDocument/2006/relationships/customXml" Target="../ink/ink186.xml"/><Relationship Id="rId38" Type="http://schemas.openxmlformats.org/officeDocument/2006/relationships/image" Target="../media/image190.png"/><Relationship Id="rId46" Type="http://schemas.openxmlformats.org/officeDocument/2006/relationships/image" Target="../media/image194.png"/><Relationship Id="rId59" Type="http://schemas.openxmlformats.org/officeDocument/2006/relationships/customXml" Target="../ink/ink199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4.xml"/><Relationship Id="rId117" Type="http://schemas.openxmlformats.org/officeDocument/2006/relationships/image" Target="../media/image261.png"/><Relationship Id="rId21" Type="http://schemas.openxmlformats.org/officeDocument/2006/relationships/image" Target="../media/image213.png"/><Relationship Id="rId42" Type="http://schemas.openxmlformats.org/officeDocument/2006/relationships/customXml" Target="../ink/ink222.xml"/><Relationship Id="rId47" Type="http://schemas.openxmlformats.org/officeDocument/2006/relationships/image" Target="../media/image226.png"/><Relationship Id="rId63" Type="http://schemas.openxmlformats.org/officeDocument/2006/relationships/image" Target="../media/image234.png"/><Relationship Id="rId68" Type="http://schemas.openxmlformats.org/officeDocument/2006/relationships/customXml" Target="../ink/ink235.xml"/><Relationship Id="rId84" Type="http://schemas.openxmlformats.org/officeDocument/2006/relationships/customXml" Target="../ink/ink243.xml"/><Relationship Id="rId89" Type="http://schemas.openxmlformats.org/officeDocument/2006/relationships/image" Target="../media/image247.png"/><Relationship Id="rId112" Type="http://schemas.openxmlformats.org/officeDocument/2006/relationships/customXml" Target="../ink/ink257.xml"/><Relationship Id="rId133" Type="http://schemas.openxmlformats.org/officeDocument/2006/relationships/image" Target="../media/image269.png"/><Relationship Id="rId16" Type="http://schemas.openxmlformats.org/officeDocument/2006/relationships/customXml" Target="../ink/ink209.xml"/><Relationship Id="rId107" Type="http://schemas.openxmlformats.org/officeDocument/2006/relationships/image" Target="../media/image256.png"/><Relationship Id="rId11" Type="http://schemas.openxmlformats.org/officeDocument/2006/relationships/image" Target="../media/image208.png"/><Relationship Id="rId32" Type="http://schemas.openxmlformats.org/officeDocument/2006/relationships/customXml" Target="../ink/ink217.xml"/><Relationship Id="rId37" Type="http://schemas.openxmlformats.org/officeDocument/2006/relationships/image" Target="../media/image221.png"/><Relationship Id="rId53" Type="http://schemas.openxmlformats.org/officeDocument/2006/relationships/image" Target="../media/image229.png"/><Relationship Id="rId58" Type="http://schemas.openxmlformats.org/officeDocument/2006/relationships/customXml" Target="../ink/ink230.xml"/><Relationship Id="rId74" Type="http://schemas.openxmlformats.org/officeDocument/2006/relationships/customXml" Target="../ink/ink238.xml"/><Relationship Id="rId79" Type="http://schemas.openxmlformats.org/officeDocument/2006/relationships/image" Target="../media/image242.png"/><Relationship Id="rId102" Type="http://schemas.openxmlformats.org/officeDocument/2006/relationships/customXml" Target="../ink/ink252.xml"/><Relationship Id="rId123" Type="http://schemas.openxmlformats.org/officeDocument/2006/relationships/image" Target="../media/image264.png"/><Relationship Id="rId128" Type="http://schemas.openxmlformats.org/officeDocument/2006/relationships/customXml" Target="../ink/ink265.xml"/><Relationship Id="rId5" Type="http://schemas.openxmlformats.org/officeDocument/2006/relationships/image" Target="../media/image205.png"/><Relationship Id="rId90" Type="http://schemas.openxmlformats.org/officeDocument/2006/relationships/customXml" Target="../ink/ink246.xml"/><Relationship Id="rId95" Type="http://schemas.openxmlformats.org/officeDocument/2006/relationships/image" Target="../media/image250.png"/><Relationship Id="rId14" Type="http://schemas.openxmlformats.org/officeDocument/2006/relationships/customXml" Target="../ink/ink208.xml"/><Relationship Id="rId22" Type="http://schemas.openxmlformats.org/officeDocument/2006/relationships/customXml" Target="../ink/ink212.xml"/><Relationship Id="rId27" Type="http://schemas.openxmlformats.org/officeDocument/2006/relationships/image" Target="../media/image216.png"/><Relationship Id="rId30" Type="http://schemas.openxmlformats.org/officeDocument/2006/relationships/customXml" Target="../ink/ink216.xml"/><Relationship Id="rId35" Type="http://schemas.openxmlformats.org/officeDocument/2006/relationships/image" Target="../media/image220.png"/><Relationship Id="rId43" Type="http://schemas.openxmlformats.org/officeDocument/2006/relationships/image" Target="../media/image224.png"/><Relationship Id="rId48" Type="http://schemas.openxmlformats.org/officeDocument/2006/relationships/customXml" Target="../ink/ink225.xml"/><Relationship Id="rId56" Type="http://schemas.openxmlformats.org/officeDocument/2006/relationships/customXml" Target="../ink/ink229.xml"/><Relationship Id="rId64" Type="http://schemas.openxmlformats.org/officeDocument/2006/relationships/customXml" Target="../ink/ink233.xml"/><Relationship Id="rId69" Type="http://schemas.openxmlformats.org/officeDocument/2006/relationships/image" Target="../media/image237.png"/><Relationship Id="rId77" Type="http://schemas.openxmlformats.org/officeDocument/2006/relationships/image" Target="../media/image241.png"/><Relationship Id="rId100" Type="http://schemas.openxmlformats.org/officeDocument/2006/relationships/customXml" Target="../ink/ink251.xml"/><Relationship Id="rId105" Type="http://schemas.openxmlformats.org/officeDocument/2006/relationships/image" Target="../media/image255.png"/><Relationship Id="rId113" Type="http://schemas.openxmlformats.org/officeDocument/2006/relationships/image" Target="../media/image259.png"/><Relationship Id="rId118" Type="http://schemas.openxmlformats.org/officeDocument/2006/relationships/customXml" Target="../ink/ink260.xml"/><Relationship Id="rId126" Type="http://schemas.openxmlformats.org/officeDocument/2006/relationships/customXml" Target="../ink/ink264.xml"/><Relationship Id="rId134" Type="http://schemas.openxmlformats.org/officeDocument/2006/relationships/customXml" Target="../ink/ink268.xml"/><Relationship Id="rId8" Type="http://schemas.openxmlformats.org/officeDocument/2006/relationships/customXml" Target="../ink/ink205.xml"/><Relationship Id="rId51" Type="http://schemas.openxmlformats.org/officeDocument/2006/relationships/image" Target="../media/image228.png"/><Relationship Id="rId72" Type="http://schemas.openxmlformats.org/officeDocument/2006/relationships/customXml" Target="../ink/ink237.xml"/><Relationship Id="rId80" Type="http://schemas.openxmlformats.org/officeDocument/2006/relationships/customXml" Target="../ink/ink241.xml"/><Relationship Id="rId85" Type="http://schemas.openxmlformats.org/officeDocument/2006/relationships/image" Target="../media/image245.png"/><Relationship Id="rId93" Type="http://schemas.openxmlformats.org/officeDocument/2006/relationships/image" Target="../media/image249.png"/><Relationship Id="rId98" Type="http://schemas.openxmlformats.org/officeDocument/2006/relationships/customXml" Target="../ink/ink250.xml"/><Relationship Id="rId121" Type="http://schemas.openxmlformats.org/officeDocument/2006/relationships/image" Target="../media/image263.png"/><Relationship Id="rId3" Type="http://schemas.openxmlformats.org/officeDocument/2006/relationships/image" Target="../media/image204.png"/><Relationship Id="rId12" Type="http://schemas.openxmlformats.org/officeDocument/2006/relationships/customXml" Target="../ink/ink207.xml"/><Relationship Id="rId17" Type="http://schemas.openxmlformats.org/officeDocument/2006/relationships/image" Target="../media/image211.png"/><Relationship Id="rId25" Type="http://schemas.openxmlformats.org/officeDocument/2006/relationships/image" Target="../media/image215.png"/><Relationship Id="rId33" Type="http://schemas.openxmlformats.org/officeDocument/2006/relationships/image" Target="../media/image219.png"/><Relationship Id="rId38" Type="http://schemas.openxmlformats.org/officeDocument/2006/relationships/customXml" Target="../ink/ink220.xml"/><Relationship Id="rId46" Type="http://schemas.openxmlformats.org/officeDocument/2006/relationships/customXml" Target="../ink/ink224.xml"/><Relationship Id="rId59" Type="http://schemas.openxmlformats.org/officeDocument/2006/relationships/image" Target="../media/image232.png"/><Relationship Id="rId67" Type="http://schemas.openxmlformats.org/officeDocument/2006/relationships/image" Target="../media/image236.png"/><Relationship Id="rId103" Type="http://schemas.openxmlformats.org/officeDocument/2006/relationships/image" Target="../media/image254.png"/><Relationship Id="rId108" Type="http://schemas.openxmlformats.org/officeDocument/2006/relationships/customXml" Target="../ink/ink255.xml"/><Relationship Id="rId116" Type="http://schemas.openxmlformats.org/officeDocument/2006/relationships/customXml" Target="../ink/ink259.xml"/><Relationship Id="rId124" Type="http://schemas.openxmlformats.org/officeDocument/2006/relationships/customXml" Target="../ink/ink263.xml"/><Relationship Id="rId129" Type="http://schemas.openxmlformats.org/officeDocument/2006/relationships/image" Target="../media/image267.png"/><Relationship Id="rId20" Type="http://schemas.openxmlformats.org/officeDocument/2006/relationships/customXml" Target="../ink/ink211.xml"/><Relationship Id="rId41" Type="http://schemas.openxmlformats.org/officeDocument/2006/relationships/image" Target="../media/image223.png"/><Relationship Id="rId54" Type="http://schemas.openxmlformats.org/officeDocument/2006/relationships/customXml" Target="../ink/ink228.xml"/><Relationship Id="rId62" Type="http://schemas.openxmlformats.org/officeDocument/2006/relationships/customXml" Target="../ink/ink232.xml"/><Relationship Id="rId70" Type="http://schemas.openxmlformats.org/officeDocument/2006/relationships/customXml" Target="../ink/ink236.xml"/><Relationship Id="rId75" Type="http://schemas.openxmlformats.org/officeDocument/2006/relationships/image" Target="../media/image240.png"/><Relationship Id="rId83" Type="http://schemas.openxmlformats.org/officeDocument/2006/relationships/image" Target="../media/image244.png"/><Relationship Id="rId88" Type="http://schemas.openxmlformats.org/officeDocument/2006/relationships/customXml" Target="../ink/ink245.xml"/><Relationship Id="rId91" Type="http://schemas.openxmlformats.org/officeDocument/2006/relationships/image" Target="../media/image248.png"/><Relationship Id="rId96" Type="http://schemas.openxmlformats.org/officeDocument/2006/relationships/customXml" Target="../ink/ink249.xml"/><Relationship Id="rId111" Type="http://schemas.openxmlformats.org/officeDocument/2006/relationships/image" Target="../media/image258.png"/><Relationship Id="rId132" Type="http://schemas.openxmlformats.org/officeDocument/2006/relationships/customXml" Target="../ink/ink26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4.xml"/><Relationship Id="rId15" Type="http://schemas.openxmlformats.org/officeDocument/2006/relationships/image" Target="../media/image210.png"/><Relationship Id="rId23" Type="http://schemas.openxmlformats.org/officeDocument/2006/relationships/image" Target="../media/image214.png"/><Relationship Id="rId28" Type="http://schemas.openxmlformats.org/officeDocument/2006/relationships/customXml" Target="../ink/ink215.xml"/><Relationship Id="rId36" Type="http://schemas.openxmlformats.org/officeDocument/2006/relationships/customXml" Target="../ink/ink219.xml"/><Relationship Id="rId49" Type="http://schemas.openxmlformats.org/officeDocument/2006/relationships/image" Target="../media/image227.png"/><Relationship Id="rId57" Type="http://schemas.openxmlformats.org/officeDocument/2006/relationships/image" Target="../media/image231.png"/><Relationship Id="rId106" Type="http://schemas.openxmlformats.org/officeDocument/2006/relationships/customXml" Target="../ink/ink254.xml"/><Relationship Id="rId114" Type="http://schemas.openxmlformats.org/officeDocument/2006/relationships/customXml" Target="../ink/ink258.xml"/><Relationship Id="rId119" Type="http://schemas.openxmlformats.org/officeDocument/2006/relationships/image" Target="../media/image262.png"/><Relationship Id="rId127" Type="http://schemas.openxmlformats.org/officeDocument/2006/relationships/image" Target="../media/image266.png"/><Relationship Id="rId10" Type="http://schemas.openxmlformats.org/officeDocument/2006/relationships/customXml" Target="../ink/ink206.xml"/><Relationship Id="rId31" Type="http://schemas.openxmlformats.org/officeDocument/2006/relationships/image" Target="../media/image218.png"/><Relationship Id="rId44" Type="http://schemas.openxmlformats.org/officeDocument/2006/relationships/customXml" Target="../ink/ink223.xml"/><Relationship Id="rId52" Type="http://schemas.openxmlformats.org/officeDocument/2006/relationships/customXml" Target="../ink/ink227.xml"/><Relationship Id="rId60" Type="http://schemas.openxmlformats.org/officeDocument/2006/relationships/customXml" Target="../ink/ink231.xml"/><Relationship Id="rId65" Type="http://schemas.openxmlformats.org/officeDocument/2006/relationships/image" Target="../media/image235.png"/><Relationship Id="rId73" Type="http://schemas.openxmlformats.org/officeDocument/2006/relationships/image" Target="../media/image239.png"/><Relationship Id="rId78" Type="http://schemas.openxmlformats.org/officeDocument/2006/relationships/customXml" Target="../ink/ink240.xml"/><Relationship Id="rId81" Type="http://schemas.openxmlformats.org/officeDocument/2006/relationships/image" Target="../media/image243.png"/><Relationship Id="rId86" Type="http://schemas.openxmlformats.org/officeDocument/2006/relationships/customXml" Target="../ink/ink244.xml"/><Relationship Id="rId94" Type="http://schemas.openxmlformats.org/officeDocument/2006/relationships/customXml" Target="../ink/ink248.xml"/><Relationship Id="rId99" Type="http://schemas.openxmlformats.org/officeDocument/2006/relationships/image" Target="../media/image252.png"/><Relationship Id="rId101" Type="http://schemas.openxmlformats.org/officeDocument/2006/relationships/image" Target="../media/image253.png"/><Relationship Id="rId122" Type="http://schemas.openxmlformats.org/officeDocument/2006/relationships/customXml" Target="../ink/ink262.xml"/><Relationship Id="rId130" Type="http://schemas.openxmlformats.org/officeDocument/2006/relationships/customXml" Target="../ink/ink266.xml"/><Relationship Id="rId135" Type="http://schemas.openxmlformats.org/officeDocument/2006/relationships/image" Target="../media/image270.png"/><Relationship Id="rId4" Type="http://schemas.openxmlformats.org/officeDocument/2006/relationships/customXml" Target="../ink/ink203.xml"/><Relationship Id="rId9" Type="http://schemas.openxmlformats.org/officeDocument/2006/relationships/image" Target="../media/image207.png"/><Relationship Id="rId13" Type="http://schemas.openxmlformats.org/officeDocument/2006/relationships/image" Target="../media/image209.png"/><Relationship Id="rId18" Type="http://schemas.openxmlformats.org/officeDocument/2006/relationships/customXml" Target="../ink/ink210.xml"/><Relationship Id="rId39" Type="http://schemas.openxmlformats.org/officeDocument/2006/relationships/image" Target="../media/image222.png"/><Relationship Id="rId109" Type="http://schemas.openxmlformats.org/officeDocument/2006/relationships/image" Target="../media/image257.png"/><Relationship Id="rId34" Type="http://schemas.openxmlformats.org/officeDocument/2006/relationships/customXml" Target="../ink/ink218.xml"/><Relationship Id="rId50" Type="http://schemas.openxmlformats.org/officeDocument/2006/relationships/customXml" Target="../ink/ink226.xml"/><Relationship Id="rId55" Type="http://schemas.openxmlformats.org/officeDocument/2006/relationships/image" Target="../media/image230.png"/><Relationship Id="rId76" Type="http://schemas.openxmlformats.org/officeDocument/2006/relationships/customXml" Target="../ink/ink239.xml"/><Relationship Id="rId97" Type="http://schemas.openxmlformats.org/officeDocument/2006/relationships/image" Target="../media/image251.png"/><Relationship Id="rId104" Type="http://schemas.openxmlformats.org/officeDocument/2006/relationships/customXml" Target="../ink/ink253.xml"/><Relationship Id="rId120" Type="http://schemas.openxmlformats.org/officeDocument/2006/relationships/customXml" Target="../ink/ink261.xml"/><Relationship Id="rId125" Type="http://schemas.openxmlformats.org/officeDocument/2006/relationships/image" Target="../media/image265.png"/><Relationship Id="rId7" Type="http://schemas.openxmlformats.org/officeDocument/2006/relationships/image" Target="../media/image206.png"/><Relationship Id="rId71" Type="http://schemas.openxmlformats.org/officeDocument/2006/relationships/image" Target="../media/image238.png"/><Relationship Id="rId92" Type="http://schemas.openxmlformats.org/officeDocument/2006/relationships/customXml" Target="../ink/ink247.xml"/><Relationship Id="rId2" Type="http://schemas.openxmlformats.org/officeDocument/2006/relationships/customXml" Target="../ink/ink202.xml"/><Relationship Id="rId29" Type="http://schemas.openxmlformats.org/officeDocument/2006/relationships/image" Target="../media/image217.png"/><Relationship Id="rId24" Type="http://schemas.openxmlformats.org/officeDocument/2006/relationships/customXml" Target="../ink/ink213.xml"/><Relationship Id="rId40" Type="http://schemas.openxmlformats.org/officeDocument/2006/relationships/customXml" Target="../ink/ink221.xml"/><Relationship Id="rId45" Type="http://schemas.openxmlformats.org/officeDocument/2006/relationships/image" Target="../media/image225.png"/><Relationship Id="rId66" Type="http://schemas.openxmlformats.org/officeDocument/2006/relationships/customXml" Target="../ink/ink234.xml"/><Relationship Id="rId87" Type="http://schemas.openxmlformats.org/officeDocument/2006/relationships/image" Target="../media/image246.png"/><Relationship Id="rId110" Type="http://schemas.openxmlformats.org/officeDocument/2006/relationships/customXml" Target="../ink/ink256.xml"/><Relationship Id="rId115" Type="http://schemas.openxmlformats.org/officeDocument/2006/relationships/image" Target="../media/image260.png"/><Relationship Id="rId131" Type="http://schemas.openxmlformats.org/officeDocument/2006/relationships/image" Target="../media/image268.png"/><Relationship Id="rId61" Type="http://schemas.openxmlformats.org/officeDocument/2006/relationships/image" Target="../media/image233.png"/><Relationship Id="rId82" Type="http://schemas.openxmlformats.org/officeDocument/2006/relationships/customXml" Target="../ink/ink242.xml"/><Relationship Id="rId19" Type="http://schemas.openxmlformats.org/officeDocument/2006/relationships/image" Target="../media/image212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1.xml"/><Relationship Id="rId117" Type="http://schemas.openxmlformats.org/officeDocument/2006/relationships/image" Target="../media/image328.png"/><Relationship Id="rId21" Type="http://schemas.openxmlformats.org/officeDocument/2006/relationships/image" Target="../media/image280.png"/><Relationship Id="rId42" Type="http://schemas.openxmlformats.org/officeDocument/2006/relationships/customXml" Target="../ink/ink289.xml"/><Relationship Id="rId47" Type="http://schemas.openxmlformats.org/officeDocument/2006/relationships/image" Target="../media/image293.png"/><Relationship Id="rId63" Type="http://schemas.openxmlformats.org/officeDocument/2006/relationships/image" Target="../media/image301.png"/><Relationship Id="rId68" Type="http://schemas.openxmlformats.org/officeDocument/2006/relationships/customXml" Target="../ink/ink302.xml"/><Relationship Id="rId84" Type="http://schemas.openxmlformats.org/officeDocument/2006/relationships/customXml" Target="../ink/ink310.xml"/><Relationship Id="rId89" Type="http://schemas.openxmlformats.org/officeDocument/2006/relationships/image" Target="../media/image314.png"/><Relationship Id="rId112" Type="http://schemas.openxmlformats.org/officeDocument/2006/relationships/customXml" Target="../ink/ink324.xml"/><Relationship Id="rId133" Type="http://schemas.openxmlformats.org/officeDocument/2006/relationships/image" Target="../media/image336.png"/><Relationship Id="rId138" Type="http://schemas.openxmlformats.org/officeDocument/2006/relationships/customXml" Target="../ink/ink337.xml"/><Relationship Id="rId154" Type="http://schemas.openxmlformats.org/officeDocument/2006/relationships/customXml" Target="../ink/ink345.xml"/><Relationship Id="rId159" Type="http://schemas.openxmlformats.org/officeDocument/2006/relationships/image" Target="../media/image349.png"/><Relationship Id="rId175" Type="http://schemas.openxmlformats.org/officeDocument/2006/relationships/image" Target="../media/image357.png"/><Relationship Id="rId170" Type="http://schemas.openxmlformats.org/officeDocument/2006/relationships/customXml" Target="../ink/ink353.xml"/><Relationship Id="rId16" Type="http://schemas.openxmlformats.org/officeDocument/2006/relationships/customXml" Target="../ink/ink276.xml"/><Relationship Id="rId107" Type="http://schemas.openxmlformats.org/officeDocument/2006/relationships/image" Target="../media/image323.png"/><Relationship Id="rId11" Type="http://schemas.openxmlformats.org/officeDocument/2006/relationships/image" Target="../media/image275.png"/><Relationship Id="rId32" Type="http://schemas.openxmlformats.org/officeDocument/2006/relationships/customXml" Target="../ink/ink284.xml"/><Relationship Id="rId37" Type="http://schemas.openxmlformats.org/officeDocument/2006/relationships/image" Target="../media/image288.png"/><Relationship Id="rId53" Type="http://schemas.openxmlformats.org/officeDocument/2006/relationships/image" Target="../media/image296.png"/><Relationship Id="rId58" Type="http://schemas.openxmlformats.org/officeDocument/2006/relationships/customXml" Target="../ink/ink297.xml"/><Relationship Id="rId74" Type="http://schemas.openxmlformats.org/officeDocument/2006/relationships/customXml" Target="../ink/ink305.xml"/><Relationship Id="rId79" Type="http://schemas.openxmlformats.org/officeDocument/2006/relationships/image" Target="../media/image309.png"/><Relationship Id="rId102" Type="http://schemas.openxmlformats.org/officeDocument/2006/relationships/customXml" Target="../ink/ink319.xml"/><Relationship Id="rId123" Type="http://schemas.openxmlformats.org/officeDocument/2006/relationships/image" Target="../media/image331.png"/><Relationship Id="rId128" Type="http://schemas.openxmlformats.org/officeDocument/2006/relationships/customXml" Target="../ink/ink332.xml"/><Relationship Id="rId144" Type="http://schemas.openxmlformats.org/officeDocument/2006/relationships/customXml" Target="../ink/ink340.xml"/><Relationship Id="rId149" Type="http://schemas.openxmlformats.org/officeDocument/2006/relationships/image" Target="../media/image344.png"/><Relationship Id="rId5" Type="http://schemas.openxmlformats.org/officeDocument/2006/relationships/image" Target="../media/image272.png"/><Relationship Id="rId90" Type="http://schemas.openxmlformats.org/officeDocument/2006/relationships/customXml" Target="../ink/ink313.xml"/><Relationship Id="rId95" Type="http://schemas.openxmlformats.org/officeDocument/2006/relationships/image" Target="../media/image317.png"/><Relationship Id="rId160" Type="http://schemas.openxmlformats.org/officeDocument/2006/relationships/customXml" Target="../ink/ink348.xml"/><Relationship Id="rId165" Type="http://schemas.openxmlformats.org/officeDocument/2006/relationships/image" Target="../media/image352.png"/><Relationship Id="rId181" Type="http://schemas.openxmlformats.org/officeDocument/2006/relationships/image" Target="../media/image360.png"/><Relationship Id="rId22" Type="http://schemas.openxmlformats.org/officeDocument/2006/relationships/customXml" Target="../ink/ink279.xml"/><Relationship Id="rId27" Type="http://schemas.openxmlformats.org/officeDocument/2006/relationships/image" Target="../media/image283.png"/><Relationship Id="rId43" Type="http://schemas.openxmlformats.org/officeDocument/2006/relationships/image" Target="../media/image291.png"/><Relationship Id="rId48" Type="http://schemas.openxmlformats.org/officeDocument/2006/relationships/customXml" Target="../ink/ink292.xml"/><Relationship Id="rId64" Type="http://schemas.openxmlformats.org/officeDocument/2006/relationships/customXml" Target="../ink/ink300.xml"/><Relationship Id="rId69" Type="http://schemas.openxmlformats.org/officeDocument/2006/relationships/image" Target="../media/image304.png"/><Relationship Id="rId113" Type="http://schemas.openxmlformats.org/officeDocument/2006/relationships/image" Target="../media/image326.png"/><Relationship Id="rId118" Type="http://schemas.openxmlformats.org/officeDocument/2006/relationships/customXml" Target="../ink/ink327.xml"/><Relationship Id="rId134" Type="http://schemas.openxmlformats.org/officeDocument/2006/relationships/customXml" Target="../ink/ink335.xml"/><Relationship Id="rId139" Type="http://schemas.openxmlformats.org/officeDocument/2006/relationships/image" Target="../media/image339.png"/><Relationship Id="rId80" Type="http://schemas.openxmlformats.org/officeDocument/2006/relationships/customXml" Target="../ink/ink308.xml"/><Relationship Id="rId85" Type="http://schemas.openxmlformats.org/officeDocument/2006/relationships/image" Target="../media/image312.png"/><Relationship Id="rId150" Type="http://schemas.openxmlformats.org/officeDocument/2006/relationships/customXml" Target="../ink/ink343.xml"/><Relationship Id="rId155" Type="http://schemas.openxmlformats.org/officeDocument/2006/relationships/image" Target="../media/image347.png"/><Relationship Id="rId171" Type="http://schemas.openxmlformats.org/officeDocument/2006/relationships/image" Target="../media/image355.png"/><Relationship Id="rId176" Type="http://schemas.openxmlformats.org/officeDocument/2006/relationships/customXml" Target="../ink/ink356.xml"/><Relationship Id="rId12" Type="http://schemas.openxmlformats.org/officeDocument/2006/relationships/customXml" Target="../ink/ink274.xml"/><Relationship Id="rId17" Type="http://schemas.openxmlformats.org/officeDocument/2006/relationships/image" Target="../media/image278.png"/><Relationship Id="rId33" Type="http://schemas.openxmlformats.org/officeDocument/2006/relationships/image" Target="../media/image286.png"/><Relationship Id="rId38" Type="http://schemas.openxmlformats.org/officeDocument/2006/relationships/customXml" Target="../ink/ink287.xml"/><Relationship Id="rId59" Type="http://schemas.openxmlformats.org/officeDocument/2006/relationships/image" Target="../media/image299.png"/><Relationship Id="rId103" Type="http://schemas.openxmlformats.org/officeDocument/2006/relationships/image" Target="../media/image321.png"/><Relationship Id="rId108" Type="http://schemas.openxmlformats.org/officeDocument/2006/relationships/customXml" Target="../ink/ink322.xml"/><Relationship Id="rId124" Type="http://schemas.openxmlformats.org/officeDocument/2006/relationships/customXml" Target="../ink/ink330.xml"/><Relationship Id="rId129" Type="http://schemas.openxmlformats.org/officeDocument/2006/relationships/image" Target="../media/image334.png"/><Relationship Id="rId54" Type="http://schemas.openxmlformats.org/officeDocument/2006/relationships/customXml" Target="../ink/ink295.xml"/><Relationship Id="rId70" Type="http://schemas.openxmlformats.org/officeDocument/2006/relationships/customXml" Target="../ink/ink303.xml"/><Relationship Id="rId75" Type="http://schemas.openxmlformats.org/officeDocument/2006/relationships/image" Target="../media/image307.png"/><Relationship Id="rId91" Type="http://schemas.openxmlformats.org/officeDocument/2006/relationships/image" Target="../media/image315.png"/><Relationship Id="rId96" Type="http://schemas.openxmlformats.org/officeDocument/2006/relationships/customXml" Target="../ink/ink316.xml"/><Relationship Id="rId140" Type="http://schemas.openxmlformats.org/officeDocument/2006/relationships/customXml" Target="../ink/ink338.xml"/><Relationship Id="rId145" Type="http://schemas.openxmlformats.org/officeDocument/2006/relationships/image" Target="../media/image342.png"/><Relationship Id="rId161" Type="http://schemas.openxmlformats.org/officeDocument/2006/relationships/image" Target="../media/image350.png"/><Relationship Id="rId166" Type="http://schemas.openxmlformats.org/officeDocument/2006/relationships/customXml" Target="../ink/ink35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1.xml"/><Relationship Id="rId23" Type="http://schemas.openxmlformats.org/officeDocument/2006/relationships/image" Target="../media/image281.png"/><Relationship Id="rId28" Type="http://schemas.openxmlformats.org/officeDocument/2006/relationships/customXml" Target="../ink/ink282.xml"/><Relationship Id="rId49" Type="http://schemas.openxmlformats.org/officeDocument/2006/relationships/image" Target="../media/image294.png"/><Relationship Id="rId114" Type="http://schemas.openxmlformats.org/officeDocument/2006/relationships/customXml" Target="../ink/ink325.xml"/><Relationship Id="rId119" Type="http://schemas.openxmlformats.org/officeDocument/2006/relationships/image" Target="../media/image329.png"/><Relationship Id="rId44" Type="http://schemas.openxmlformats.org/officeDocument/2006/relationships/customXml" Target="../ink/ink290.xml"/><Relationship Id="rId60" Type="http://schemas.openxmlformats.org/officeDocument/2006/relationships/customXml" Target="../ink/ink298.xml"/><Relationship Id="rId65" Type="http://schemas.openxmlformats.org/officeDocument/2006/relationships/image" Target="../media/image302.png"/><Relationship Id="rId81" Type="http://schemas.openxmlformats.org/officeDocument/2006/relationships/image" Target="../media/image310.png"/><Relationship Id="rId86" Type="http://schemas.openxmlformats.org/officeDocument/2006/relationships/customXml" Target="../ink/ink311.xml"/><Relationship Id="rId130" Type="http://schemas.openxmlformats.org/officeDocument/2006/relationships/customXml" Target="../ink/ink333.xml"/><Relationship Id="rId135" Type="http://schemas.openxmlformats.org/officeDocument/2006/relationships/image" Target="../media/image337.png"/><Relationship Id="rId151" Type="http://schemas.openxmlformats.org/officeDocument/2006/relationships/image" Target="../media/image345.png"/><Relationship Id="rId156" Type="http://schemas.openxmlformats.org/officeDocument/2006/relationships/customXml" Target="../ink/ink346.xml"/><Relationship Id="rId177" Type="http://schemas.openxmlformats.org/officeDocument/2006/relationships/image" Target="../media/image358.png"/><Relationship Id="rId4" Type="http://schemas.openxmlformats.org/officeDocument/2006/relationships/customXml" Target="../ink/ink270.xml"/><Relationship Id="rId9" Type="http://schemas.openxmlformats.org/officeDocument/2006/relationships/image" Target="../media/image274.png"/><Relationship Id="rId172" Type="http://schemas.openxmlformats.org/officeDocument/2006/relationships/customXml" Target="../ink/ink354.xml"/><Relationship Id="rId180" Type="http://schemas.openxmlformats.org/officeDocument/2006/relationships/customXml" Target="../ink/ink358.xml"/><Relationship Id="rId13" Type="http://schemas.openxmlformats.org/officeDocument/2006/relationships/image" Target="../media/image276.png"/><Relationship Id="rId18" Type="http://schemas.openxmlformats.org/officeDocument/2006/relationships/customXml" Target="../ink/ink277.xml"/><Relationship Id="rId39" Type="http://schemas.openxmlformats.org/officeDocument/2006/relationships/image" Target="../media/image289.png"/><Relationship Id="rId109" Type="http://schemas.openxmlformats.org/officeDocument/2006/relationships/image" Target="../media/image324.png"/><Relationship Id="rId34" Type="http://schemas.openxmlformats.org/officeDocument/2006/relationships/customXml" Target="../ink/ink285.xml"/><Relationship Id="rId50" Type="http://schemas.openxmlformats.org/officeDocument/2006/relationships/customXml" Target="../ink/ink293.xml"/><Relationship Id="rId55" Type="http://schemas.openxmlformats.org/officeDocument/2006/relationships/image" Target="../media/image297.png"/><Relationship Id="rId76" Type="http://schemas.openxmlformats.org/officeDocument/2006/relationships/customXml" Target="../ink/ink306.xml"/><Relationship Id="rId97" Type="http://schemas.openxmlformats.org/officeDocument/2006/relationships/image" Target="../media/image318.png"/><Relationship Id="rId104" Type="http://schemas.openxmlformats.org/officeDocument/2006/relationships/customXml" Target="../ink/ink320.xml"/><Relationship Id="rId120" Type="http://schemas.openxmlformats.org/officeDocument/2006/relationships/customXml" Target="../ink/ink328.xml"/><Relationship Id="rId125" Type="http://schemas.openxmlformats.org/officeDocument/2006/relationships/image" Target="../media/image332.png"/><Relationship Id="rId141" Type="http://schemas.openxmlformats.org/officeDocument/2006/relationships/image" Target="../media/image340.png"/><Relationship Id="rId146" Type="http://schemas.openxmlformats.org/officeDocument/2006/relationships/customXml" Target="../ink/ink341.xml"/><Relationship Id="rId167" Type="http://schemas.openxmlformats.org/officeDocument/2006/relationships/image" Target="../media/image353.png"/><Relationship Id="rId7" Type="http://schemas.openxmlformats.org/officeDocument/2006/relationships/image" Target="../media/image273.png"/><Relationship Id="rId71" Type="http://schemas.openxmlformats.org/officeDocument/2006/relationships/image" Target="../media/image305.png"/><Relationship Id="rId92" Type="http://schemas.openxmlformats.org/officeDocument/2006/relationships/customXml" Target="../ink/ink314.xml"/><Relationship Id="rId162" Type="http://schemas.openxmlformats.org/officeDocument/2006/relationships/customXml" Target="../ink/ink349.xml"/><Relationship Id="rId2" Type="http://schemas.openxmlformats.org/officeDocument/2006/relationships/customXml" Target="../ink/ink269.xml"/><Relationship Id="rId29" Type="http://schemas.openxmlformats.org/officeDocument/2006/relationships/image" Target="../media/image284.png"/><Relationship Id="rId24" Type="http://schemas.openxmlformats.org/officeDocument/2006/relationships/customXml" Target="../ink/ink280.xml"/><Relationship Id="rId40" Type="http://schemas.openxmlformats.org/officeDocument/2006/relationships/customXml" Target="../ink/ink288.xml"/><Relationship Id="rId45" Type="http://schemas.openxmlformats.org/officeDocument/2006/relationships/image" Target="../media/image292.png"/><Relationship Id="rId66" Type="http://schemas.openxmlformats.org/officeDocument/2006/relationships/customXml" Target="../ink/ink301.xml"/><Relationship Id="rId87" Type="http://schemas.openxmlformats.org/officeDocument/2006/relationships/image" Target="../media/image313.png"/><Relationship Id="rId110" Type="http://schemas.openxmlformats.org/officeDocument/2006/relationships/customXml" Target="../ink/ink323.xml"/><Relationship Id="rId115" Type="http://schemas.openxmlformats.org/officeDocument/2006/relationships/image" Target="../media/image327.png"/><Relationship Id="rId131" Type="http://schemas.openxmlformats.org/officeDocument/2006/relationships/image" Target="../media/image335.png"/><Relationship Id="rId136" Type="http://schemas.openxmlformats.org/officeDocument/2006/relationships/customXml" Target="../ink/ink336.xml"/><Relationship Id="rId157" Type="http://schemas.openxmlformats.org/officeDocument/2006/relationships/image" Target="../media/image348.png"/><Relationship Id="rId178" Type="http://schemas.openxmlformats.org/officeDocument/2006/relationships/customXml" Target="../ink/ink357.xml"/><Relationship Id="rId61" Type="http://schemas.openxmlformats.org/officeDocument/2006/relationships/image" Target="../media/image300.png"/><Relationship Id="rId82" Type="http://schemas.openxmlformats.org/officeDocument/2006/relationships/customXml" Target="../ink/ink309.xml"/><Relationship Id="rId152" Type="http://schemas.openxmlformats.org/officeDocument/2006/relationships/customXml" Target="../ink/ink344.xml"/><Relationship Id="rId173" Type="http://schemas.openxmlformats.org/officeDocument/2006/relationships/image" Target="../media/image356.png"/><Relationship Id="rId19" Type="http://schemas.openxmlformats.org/officeDocument/2006/relationships/image" Target="../media/image279.png"/><Relationship Id="rId14" Type="http://schemas.openxmlformats.org/officeDocument/2006/relationships/customXml" Target="../ink/ink275.xml"/><Relationship Id="rId30" Type="http://schemas.openxmlformats.org/officeDocument/2006/relationships/customXml" Target="../ink/ink283.xml"/><Relationship Id="rId35" Type="http://schemas.openxmlformats.org/officeDocument/2006/relationships/image" Target="../media/image287.png"/><Relationship Id="rId56" Type="http://schemas.openxmlformats.org/officeDocument/2006/relationships/customXml" Target="../ink/ink296.xml"/><Relationship Id="rId77" Type="http://schemas.openxmlformats.org/officeDocument/2006/relationships/image" Target="../media/image308.png"/><Relationship Id="rId100" Type="http://schemas.openxmlformats.org/officeDocument/2006/relationships/customXml" Target="../ink/ink318.xml"/><Relationship Id="rId105" Type="http://schemas.openxmlformats.org/officeDocument/2006/relationships/image" Target="../media/image322.png"/><Relationship Id="rId126" Type="http://schemas.openxmlformats.org/officeDocument/2006/relationships/customXml" Target="../ink/ink331.xml"/><Relationship Id="rId147" Type="http://schemas.openxmlformats.org/officeDocument/2006/relationships/image" Target="../media/image343.png"/><Relationship Id="rId168" Type="http://schemas.openxmlformats.org/officeDocument/2006/relationships/customXml" Target="../ink/ink352.xml"/><Relationship Id="rId8" Type="http://schemas.openxmlformats.org/officeDocument/2006/relationships/customXml" Target="../ink/ink272.xml"/><Relationship Id="rId51" Type="http://schemas.openxmlformats.org/officeDocument/2006/relationships/image" Target="../media/image295.png"/><Relationship Id="rId72" Type="http://schemas.openxmlformats.org/officeDocument/2006/relationships/customXml" Target="../ink/ink304.xml"/><Relationship Id="rId93" Type="http://schemas.openxmlformats.org/officeDocument/2006/relationships/image" Target="../media/image316.png"/><Relationship Id="rId98" Type="http://schemas.openxmlformats.org/officeDocument/2006/relationships/customXml" Target="../ink/ink317.xml"/><Relationship Id="rId121" Type="http://schemas.openxmlformats.org/officeDocument/2006/relationships/image" Target="../media/image330.png"/><Relationship Id="rId142" Type="http://schemas.openxmlformats.org/officeDocument/2006/relationships/customXml" Target="../ink/ink339.xml"/><Relationship Id="rId163" Type="http://schemas.openxmlformats.org/officeDocument/2006/relationships/image" Target="../media/image351.png"/><Relationship Id="rId3" Type="http://schemas.openxmlformats.org/officeDocument/2006/relationships/image" Target="../media/image271.png"/><Relationship Id="rId25" Type="http://schemas.openxmlformats.org/officeDocument/2006/relationships/image" Target="../media/image282.png"/><Relationship Id="rId46" Type="http://schemas.openxmlformats.org/officeDocument/2006/relationships/customXml" Target="../ink/ink291.xml"/><Relationship Id="rId67" Type="http://schemas.openxmlformats.org/officeDocument/2006/relationships/image" Target="../media/image303.png"/><Relationship Id="rId116" Type="http://schemas.openxmlformats.org/officeDocument/2006/relationships/customXml" Target="../ink/ink326.xml"/><Relationship Id="rId137" Type="http://schemas.openxmlformats.org/officeDocument/2006/relationships/image" Target="../media/image338.png"/><Relationship Id="rId158" Type="http://schemas.openxmlformats.org/officeDocument/2006/relationships/customXml" Target="../ink/ink347.xml"/><Relationship Id="rId20" Type="http://schemas.openxmlformats.org/officeDocument/2006/relationships/customXml" Target="../ink/ink278.xml"/><Relationship Id="rId41" Type="http://schemas.openxmlformats.org/officeDocument/2006/relationships/image" Target="../media/image290.png"/><Relationship Id="rId62" Type="http://schemas.openxmlformats.org/officeDocument/2006/relationships/customXml" Target="../ink/ink299.xml"/><Relationship Id="rId83" Type="http://schemas.openxmlformats.org/officeDocument/2006/relationships/image" Target="../media/image311.png"/><Relationship Id="rId88" Type="http://schemas.openxmlformats.org/officeDocument/2006/relationships/customXml" Target="../ink/ink312.xml"/><Relationship Id="rId111" Type="http://schemas.openxmlformats.org/officeDocument/2006/relationships/image" Target="../media/image325.png"/><Relationship Id="rId132" Type="http://schemas.openxmlformats.org/officeDocument/2006/relationships/customXml" Target="../ink/ink334.xml"/><Relationship Id="rId153" Type="http://schemas.openxmlformats.org/officeDocument/2006/relationships/image" Target="../media/image346.png"/><Relationship Id="rId174" Type="http://schemas.openxmlformats.org/officeDocument/2006/relationships/customXml" Target="../ink/ink355.xml"/><Relationship Id="rId179" Type="http://schemas.openxmlformats.org/officeDocument/2006/relationships/image" Target="../media/image359.png"/><Relationship Id="rId15" Type="http://schemas.openxmlformats.org/officeDocument/2006/relationships/image" Target="../media/image277.png"/><Relationship Id="rId36" Type="http://schemas.openxmlformats.org/officeDocument/2006/relationships/customXml" Target="../ink/ink286.xml"/><Relationship Id="rId57" Type="http://schemas.openxmlformats.org/officeDocument/2006/relationships/image" Target="../media/image298.png"/><Relationship Id="rId106" Type="http://schemas.openxmlformats.org/officeDocument/2006/relationships/customXml" Target="../ink/ink321.xml"/><Relationship Id="rId127" Type="http://schemas.openxmlformats.org/officeDocument/2006/relationships/image" Target="../media/image333.png"/><Relationship Id="rId10" Type="http://schemas.openxmlformats.org/officeDocument/2006/relationships/customXml" Target="../ink/ink273.xml"/><Relationship Id="rId31" Type="http://schemas.openxmlformats.org/officeDocument/2006/relationships/image" Target="../media/image285.png"/><Relationship Id="rId52" Type="http://schemas.openxmlformats.org/officeDocument/2006/relationships/customXml" Target="../ink/ink294.xml"/><Relationship Id="rId73" Type="http://schemas.openxmlformats.org/officeDocument/2006/relationships/image" Target="../media/image306.png"/><Relationship Id="rId78" Type="http://schemas.openxmlformats.org/officeDocument/2006/relationships/customXml" Target="../ink/ink307.xml"/><Relationship Id="rId94" Type="http://schemas.openxmlformats.org/officeDocument/2006/relationships/customXml" Target="../ink/ink315.xml"/><Relationship Id="rId99" Type="http://schemas.openxmlformats.org/officeDocument/2006/relationships/image" Target="../media/image319.png"/><Relationship Id="rId101" Type="http://schemas.openxmlformats.org/officeDocument/2006/relationships/image" Target="../media/image320.png"/><Relationship Id="rId122" Type="http://schemas.openxmlformats.org/officeDocument/2006/relationships/customXml" Target="../ink/ink329.xml"/><Relationship Id="rId143" Type="http://schemas.openxmlformats.org/officeDocument/2006/relationships/image" Target="../media/image341.png"/><Relationship Id="rId148" Type="http://schemas.openxmlformats.org/officeDocument/2006/relationships/customXml" Target="../ink/ink342.xml"/><Relationship Id="rId164" Type="http://schemas.openxmlformats.org/officeDocument/2006/relationships/customXml" Target="../ink/ink350.xml"/><Relationship Id="rId169" Type="http://schemas.openxmlformats.org/officeDocument/2006/relationships/image" Target="../media/image3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png"/><Relationship Id="rId13" Type="http://schemas.openxmlformats.org/officeDocument/2006/relationships/customXml" Target="../ink/ink364.xml"/><Relationship Id="rId3" Type="http://schemas.openxmlformats.org/officeDocument/2006/relationships/customXml" Target="../ink/ink359.xml"/><Relationship Id="rId7" Type="http://schemas.openxmlformats.org/officeDocument/2006/relationships/customXml" Target="../ink/ink361.xml"/><Relationship Id="rId12" Type="http://schemas.openxmlformats.org/officeDocument/2006/relationships/image" Target="../media/image366.png"/><Relationship Id="rId2" Type="http://schemas.openxmlformats.org/officeDocument/2006/relationships/image" Target="../media/image361.png"/><Relationship Id="rId16" Type="http://schemas.openxmlformats.org/officeDocument/2006/relationships/image" Target="../media/image3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3.png"/><Relationship Id="rId11" Type="http://schemas.openxmlformats.org/officeDocument/2006/relationships/customXml" Target="../ink/ink363.xml"/><Relationship Id="rId5" Type="http://schemas.openxmlformats.org/officeDocument/2006/relationships/customXml" Target="../ink/ink360.xml"/><Relationship Id="rId15" Type="http://schemas.openxmlformats.org/officeDocument/2006/relationships/customXml" Target="../ink/ink365.xml"/><Relationship Id="rId10" Type="http://schemas.openxmlformats.org/officeDocument/2006/relationships/image" Target="../media/image365.png"/><Relationship Id="rId4" Type="http://schemas.openxmlformats.org/officeDocument/2006/relationships/image" Target="../media/image362.png"/><Relationship Id="rId9" Type="http://schemas.openxmlformats.org/officeDocument/2006/relationships/customXml" Target="../ink/ink362.xml"/><Relationship Id="rId14" Type="http://schemas.openxmlformats.org/officeDocument/2006/relationships/image" Target="../media/image36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5.png"/><Relationship Id="rId18" Type="http://schemas.openxmlformats.org/officeDocument/2006/relationships/customXml" Target="../ink/ink374.xml"/><Relationship Id="rId26" Type="http://schemas.openxmlformats.org/officeDocument/2006/relationships/customXml" Target="../ink/ink378.xml"/><Relationship Id="rId39" Type="http://schemas.openxmlformats.org/officeDocument/2006/relationships/image" Target="../media/image388.png"/><Relationship Id="rId21" Type="http://schemas.openxmlformats.org/officeDocument/2006/relationships/image" Target="../media/image379.png"/><Relationship Id="rId34" Type="http://schemas.openxmlformats.org/officeDocument/2006/relationships/customXml" Target="../ink/ink382.xml"/><Relationship Id="rId42" Type="http://schemas.openxmlformats.org/officeDocument/2006/relationships/customXml" Target="../ink/ink386.xml"/><Relationship Id="rId47" Type="http://schemas.openxmlformats.org/officeDocument/2006/relationships/image" Target="../media/image392.png"/><Relationship Id="rId50" Type="http://schemas.openxmlformats.org/officeDocument/2006/relationships/customXml" Target="../ink/ink390.xml"/><Relationship Id="rId55" Type="http://schemas.openxmlformats.org/officeDocument/2006/relationships/image" Target="../media/image396.png"/><Relationship Id="rId7" Type="http://schemas.openxmlformats.org/officeDocument/2006/relationships/image" Target="../media/image372.png"/><Relationship Id="rId12" Type="http://schemas.openxmlformats.org/officeDocument/2006/relationships/customXml" Target="../ink/ink371.xml"/><Relationship Id="rId17" Type="http://schemas.openxmlformats.org/officeDocument/2006/relationships/image" Target="../media/image377.png"/><Relationship Id="rId25" Type="http://schemas.openxmlformats.org/officeDocument/2006/relationships/image" Target="../media/image381.png"/><Relationship Id="rId33" Type="http://schemas.openxmlformats.org/officeDocument/2006/relationships/image" Target="../media/image385.png"/><Relationship Id="rId38" Type="http://schemas.openxmlformats.org/officeDocument/2006/relationships/customXml" Target="../ink/ink384.xml"/><Relationship Id="rId46" Type="http://schemas.openxmlformats.org/officeDocument/2006/relationships/customXml" Target="../ink/ink388.xml"/><Relationship Id="rId59" Type="http://schemas.openxmlformats.org/officeDocument/2006/relationships/image" Target="../media/image398.png"/><Relationship Id="rId2" Type="http://schemas.openxmlformats.org/officeDocument/2006/relationships/customXml" Target="../ink/ink366.xml"/><Relationship Id="rId16" Type="http://schemas.openxmlformats.org/officeDocument/2006/relationships/customXml" Target="../ink/ink373.xml"/><Relationship Id="rId20" Type="http://schemas.openxmlformats.org/officeDocument/2006/relationships/customXml" Target="../ink/ink375.xml"/><Relationship Id="rId29" Type="http://schemas.openxmlformats.org/officeDocument/2006/relationships/image" Target="../media/image383.png"/><Relationship Id="rId41" Type="http://schemas.openxmlformats.org/officeDocument/2006/relationships/image" Target="../media/image389.png"/><Relationship Id="rId54" Type="http://schemas.openxmlformats.org/officeDocument/2006/relationships/customXml" Target="../ink/ink39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8.xml"/><Relationship Id="rId11" Type="http://schemas.openxmlformats.org/officeDocument/2006/relationships/image" Target="../media/image374.png"/><Relationship Id="rId24" Type="http://schemas.openxmlformats.org/officeDocument/2006/relationships/customXml" Target="../ink/ink377.xml"/><Relationship Id="rId32" Type="http://schemas.openxmlformats.org/officeDocument/2006/relationships/customXml" Target="../ink/ink381.xml"/><Relationship Id="rId37" Type="http://schemas.openxmlformats.org/officeDocument/2006/relationships/image" Target="../media/image387.png"/><Relationship Id="rId40" Type="http://schemas.openxmlformats.org/officeDocument/2006/relationships/customXml" Target="../ink/ink385.xml"/><Relationship Id="rId45" Type="http://schemas.openxmlformats.org/officeDocument/2006/relationships/image" Target="../media/image391.png"/><Relationship Id="rId53" Type="http://schemas.openxmlformats.org/officeDocument/2006/relationships/image" Target="../media/image395.png"/><Relationship Id="rId58" Type="http://schemas.openxmlformats.org/officeDocument/2006/relationships/customXml" Target="../ink/ink394.xml"/><Relationship Id="rId5" Type="http://schemas.openxmlformats.org/officeDocument/2006/relationships/image" Target="../media/image371.png"/><Relationship Id="rId15" Type="http://schemas.openxmlformats.org/officeDocument/2006/relationships/image" Target="../media/image376.png"/><Relationship Id="rId23" Type="http://schemas.openxmlformats.org/officeDocument/2006/relationships/image" Target="../media/image380.png"/><Relationship Id="rId28" Type="http://schemas.openxmlformats.org/officeDocument/2006/relationships/customXml" Target="../ink/ink379.xml"/><Relationship Id="rId36" Type="http://schemas.openxmlformats.org/officeDocument/2006/relationships/customXml" Target="../ink/ink383.xml"/><Relationship Id="rId49" Type="http://schemas.openxmlformats.org/officeDocument/2006/relationships/image" Target="../media/image393.png"/><Relationship Id="rId57" Type="http://schemas.openxmlformats.org/officeDocument/2006/relationships/image" Target="../media/image397.png"/><Relationship Id="rId10" Type="http://schemas.openxmlformats.org/officeDocument/2006/relationships/customXml" Target="../ink/ink370.xml"/><Relationship Id="rId19" Type="http://schemas.openxmlformats.org/officeDocument/2006/relationships/image" Target="../media/image378.png"/><Relationship Id="rId31" Type="http://schemas.openxmlformats.org/officeDocument/2006/relationships/image" Target="../media/image384.png"/><Relationship Id="rId44" Type="http://schemas.openxmlformats.org/officeDocument/2006/relationships/customXml" Target="../ink/ink387.xml"/><Relationship Id="rId52" Type="http://schemas.openxmlformats.org/officeDocument/2006/relationships/customXml" Target="../ink/ink391.xml"/><Relationship Id="rId4" Type="http://schemas.openxmlformats.org/officeDocument/2006/relationships/customXml" Target="../ink/ink367.xml"/><Relationship Id="rId9" Type="http://schemas.openxmlformats.org/officeDocument/2006/relationships/image" Target="../media/image373.png"/><Relationship Id="rId14" Type="http://schemas.openxmlformats.org/officeDocument/2006/relationships/customXml" Target="../ink/ink372.xml"/><Relationship Id="rId22" Type="http://schemas.openxmlformats.org/officeDocument/2006/relationships/customXml" Target="../ink/ink376.xml"/><Relationship Id="rId27" Type="http://schemas.openxmlformats.org/officeDocument/2006/relationships/image" Target="../media/image382.png"/><Relationship Id="rId30" Type="http://schemas.openxmlformats.org/officeDocument/2006/relationships/customXml" Target="../ink/ink380.xml"/><Relationship Id="rId35" Type="http://schemas.openxmlformats.org/officeDocument/2006/relationships/image" Target="../media/image386.png"/><Relationship Id="rId43" Type="http://schemas.openxmlformats.org/officeDocument/2006/relationships/image" Target="../media/image390.png"/><Relationship Id="rId48" Type="http://schemas.openxmlformats.org/officeDocument/2006/relationships/customXml" Target="../ink/ink389.xml"/><Relationship Id="rId56" Type="http://schemas.openxmlformats.org/officeDocument/2006/relationships/customXml" Target="../ink/ink393.xml"/><Relationship Id="rId8" Type="http://schemas.openxmlformats.org/officeDocument/2006/relationships/customXml" Target="../ink/ink369.xml"/><Relationship Id="rId51" Type="http://schemas.openxmlformats.org/officeDocument/2006/relationships/image" Target="../media/image394.png"/><Relationship Id="rId3" Type="http://schemas.openxmlformats.org/officeDocument/2006/relationships/image" Target="../media/image37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virtual-machines/siz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200F-ACD9-C9E9-E2F1-4294C0383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Machine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4BF97-FBD2-3854-5085-DA8EE8BE3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165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D03C-DA70-FF23-0233-C43F9092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E7648-BB87-B828-1C34-D509611AB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r>
              <a:rPr lang="en-US" dirty="0"/>
              <a:t>Linux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79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E534-8652-EAB1-6148-F1CC8820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49D82-45A6-A1DF-2462-363CD5A49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– RDP - 3389 </a:t>
            </a:r>
          </a:p>
          <a:p>
            <a:r>
              <a:rPr lang="en-US" dirty="0"/>
              <a:t>Linux – SSH - 22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78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D7D9-FF92-BBA4-4C9E-5554A2AF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Architecture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C62DDD-0EC7-64D1-EDD1-F7D0734A2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470" y="1825625"/>
            <a:ext cx="69310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7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0BA8-B0DA-A24D-FD22-B9A58523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the 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0580-B62E-A632-026B-98B9F6CA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Shutdown</a:t>
            </a:r>
          </a:p>
          <a:p>
            <a:r>
              <a:rPr lang="en-US" dirty="0"/>
              <a:t>Disconnect</a:t>
            </a:r>
          </a:p>
          <a:p>
            <a:r>
              <a:rPr lang="en-US" dirty="0"/>
              <a:t>Close the RDP</a:t>
            </a:r>
          </a:p>
          <a:p>
            <a:endParaRPr lang="en-US" dirty="0"/>
          </a:p>
          <a:p>
            <a:r>
              <a:rPr lang="en-US" dirty="0"/>
              <a:t>Stop from Portal</a:t>
            </a:r>
          </a:p>
          <a:p>
            <a:r>
              <a:rPr lang="en-US" dirty="0"/>
              <a:t>Deallocate</a:t>
            </a:r>
          </a:p>
        </p:txBody>
      </p:sp>
    </p:spTree>
    <p:extLst>
      <p:ext uri="{BB962C8B-B14F-4D97-AF65-F5344CB8AC3E}">
        <p14:creationId xmlns:p14="http://schemas.microsoft.com/office/powerpoint/2010/main" val="3392354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871D-AF1E-7906-449B-59667BF49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Machine Availability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6C555-1A6C-853D-831D-76BDF19AA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914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1EB9-8717-0551-8D91-0844333A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and Downtime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FC5E-78A6-FC08-6BF3-9F587174F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Unplanned Hardware Maintenance – Live Migration</a:t>
            </a:r>
          </a:p>
          <a:p>
            <a:r>
              <a:rPr lang="en-US" dirty="0"/>
              <a:t>Unexpected Downtime - Heals</a:t>
            </a:r>
          </a:p>
          <a:p>
            <a:r>
              <a:rPr lang="en-US" dirty="0"/>
              <a:t>Planned Maintenance – Periodic 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582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48F2-D229-6C1D-3B2F-44A00277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D6747-E5DC-13BB-62B5-7C022ED8F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 Sets</a:t>
            </a:r>
            <a:endParaRPr lang="en-IN" dirty="0"/>
          </a:p>
          <a:p>
            <a:r>
              <a:rPr lang="en-IN" dirty="0"/>
              <a:t>Availability Zones</a:t>
            </a:r>
          </a:p>
          <a:p>
            <a:r>
              <a:rPr lang="en-IN" dirty="0"/>
              <a:t>Virtual Machine Scale Set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A3A8CE-BF4E-6364-7B88-534DF200A835}"/>
                  </a:ext>
                </a:extLst>
              </p14:cNvPr>
              <p14:cNvContentPartPr/>
              <p14:nvPr/>
            </p14:nvContentPartPr>
            <p14:xfrm>
              <a:off x="3806367" y="2448401"/>
              <a:ext cx="794520" cy="17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A3A8CE-BF4E-6364-7B88-534DF200A8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7367" y="2439401"/>
                <a:ext cx="812160" cy="19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024BC46-A530-F2AF-188C-80F3750A7EF3}"/>
              </a:ext>
            </a:extLst>
          </p:cNvPr>
          <p:cNvGrpSpPr/>
          <p:nvPr/>
        </p:nvGrpSpPr>
        <p:grpSpPr>
          <a:xfrm>
            <a:off x="4758927" y="2186681"/>
            <a:ext cx="1627920" cy="376200"/>
            <a:chOff x="4758927" y="2186681"/>
            <a:chExt cx="1627920" cy="37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C67FEE7-A36A-3892-5FC6-407E5400E2CC}"/>
                    </a:ext>
                  </a:extLst>
                </p14:cNvPr>
                <p14:cNvContentPartPr/>
                <p14:nvPr/>
              </p14:nvContentPartPr>
              <p14:xfrm>
                <a:off x="4826967" y="2376401"/>
                <a:ext cx="70920" cy="152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C67FEE7-A36A-3892-5FC6-407E5400E2C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18327" y="2367761"/>
                  <a:ext cx="88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DFB6D4A-0325-9632-04E5-CCCB4E942A41}"/>
                    </a:ext>
                  </a:extLst>
                </p14:cNvPr>
                <p14:cNvContentPartPr/>
                <p14:nvPr/>
              </p14:nvContentPartPr>
              <p14:xfrm>
                <a:off x="4758927" y="2395841"/>
                <a:ext cx="190800" cy="167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DFB6D4A-0325-9632-04E5-CCCB4E942A4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50287" y="2387201"/>
                  <a:ext cx="2084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882A7A1-E02B-1B44-11BC-06352E518F51}"/>
                    </a:ext>
                  </a:extLst>
                </p14:cNvPr>
                <p14:cNvContentPartPr/>
                <p14:nvPr/>
              </p14:nvContentPartPr>
              <p14:xfrm>
                <a:off x="4981767" y="2335001"/>
                <a:ext cx="198360" cy="208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882A7A1-E02B-1B44-11BC-06352E518F5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73127" y="2326361"/>
                  <a:ext cx="2160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50B04D-45C0-7EF3-235F-F64F21D7C483}"/>
                    </a:ext>
                  </a:extLst>
                </p14:cNvPr>
                <p14:cNvContentPartPr/>
                <p14:nvPr/>
              </p14:nvContentPartPr>
              <p14:xfrm>
                <a:off x="5080407" y="2349041"/>
                <a:ext cx="269280" cy="95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50B04D-45C0-7EF3-235F-F64F21D7C4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71767" y="2340401"/>
                  <a:ext cx="286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67F2FB-0497-06C4-2C95-54158F67B79E}"/>
                    </a:ext>
                  </a:extLst>
                </p14:cNvPr>
                <p14:cNvContentPartPr/>
                <p14:nvPr/>
              </p14:nvContentPartPr>
              <p14:xfrm>
                <a:off x="5429247" y="2308361"/>
                <a:ext cx="102960" cy="139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67F2FB-0497-06C4-2C95-54158F67B7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20247" y="2299361"/>
                  <a:ext cx="120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E4F053E-0E93-8320-353C-EA6B4FF1E4B3}"/>
                    </a:ext>
                  </a:extLst>
                </p14:cNvPr>
                <p14:cNvContentPartPr/>
                <p14:nvPr/>
              </p14:nvContentPartPr>
              <p14:xfrm>
                <a:off x="5586207" y="2343641"/>
                <a:ext cx="335520" cy="117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E4F053E-0E93-8320-353C-EA6B4FF1E4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77207" y="2334641"/>
                  <a:ext cx="3531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A7435E4-721D-CA2E-3907-92A28D74F6F9}"/>
                    </a:ext>
                  </a:extLst>
                </p14:cNvPr>
                <p14:cNvContentPartPr/>
                <p14:nvPr/>
              </p14:nvContentPartPr>
              <p14:xfrm>
                <a:off x="5846847" y="2186681"/>
                <a:ext cx="220680" cy="266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A7435E4-721D-CA2E-3907-92A28D74F6F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37847" y="2177681"/>
                  <a:ext cx="2383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A5B43BD-7D96-ACB9-E0B2-9F506B0095CE}"/>
                    </a:ext>
                  </a:extLst>
                </p14:cNvPr>
                <p14:cNvContentPartPr/>
                <p14:nvPr/>
              </p14:nvContentPartPr>
              <p14:xfrm>
                <a:off x="6110727" y="2221961"/>
                <a:ext cx="64440" cy="123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A5B43BD-7D96-ACB9-E0B2-9F506B0095C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01727" y="2213321"/>
                  <a:ext cx="82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FE3A2EC-9A25-44FC-9473-B10938D5B03D}"/>
                    </a:ext>
                  </a:extLst>
                </p14:cNvPr>
                <p14:cNvContentPartPr/>
                <p14:nvPr/>
              </p14:nvContentPartPr>
              <p14:xfrm>
                <a:off x="6264447" y="2192081"/>
                <a:ext cx="122400" cy="222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FE3A2EC-9A25-44FC-9473-B10938D5B03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55447" y="2183081"/>
                  <a:ext cx="14004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2A9F99-8C99-BB5D-1AC4-E3653C54938D}"/>
              </a:ext>
            </a:extLst>
          </p:cNvPr>
          <p:cNvGrpSpPr/>
          <p:nvPr/>
        </p:nvGrpSpPr>
        <p:grpSpPr>
          <a:xfrm>
            <a:off x="3688647" y="1635881"/>
            <a:ext cx="1586880" cy="438840"/>
            <a:chOff x="3688647" y="1635881"/>
            <a:chExt cx="1586880" cy="43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2D8B4CB-7282-2C9C-1F90-62006079653F}"/>
                    </a:ext>
                  </a:extLst>
                </p14:cNvPr>
                <p14:cNvContentPartPr/>
                <p14:nvPr/>
              </p14:nvContentPartPr>
              <p14:xfrm>
                <a:off x="3688647" y="1927481"/>
                <a:ext cx="677520" cy="147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2D8B4CB-7282-2C9C-1F90-6200607965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80007" y="1918481"/>
                  <a:ext cx="6951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2E5A35-D265-1E2E-6D16-45985FD341EA}"/>
                    </a:ext>
                  </a:extLst>
                </p14:cNvPr>
                <p14:cNvContentPartPr/>
                <p14:nvPr/>
              </p14:nvContentPartPr>
              <p14:xfrm>
                <a:off x="4545087" y="1720121"/>
                <a:ext cx="161640" cy="277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2E5A35-D265-1E2E-6D16-45985FD341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36447" y="1711121"/>
                  <a:ext cx="1792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D1DBC6D-FB5D-D49E-1912-76EA838A122A}"/>
                    </a:ext>
                  </a:extLst>
                </p14:cNvPr>
                <p14:cNvContentPartPr/>
                <p14:nvPr/>
              </p14:nvContentPartPr>
              <p14:xfrm>
                <a:off x="4775487" y="1836041"/>
                <a:ext cx="93240" cy="107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D1DBC6D-FB5D-D49E-1912-76EA838A12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66847" y="1827041"/>
                  <a:ext cx="110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B36436A-3194-5B35-755D-67B79AE07CCA}"/>
                    </a:ext>
                  </a:extLst>
                </p14:cNvPr>
                <p14:cNvContentPartPr/>
                <p14:nvPr/>
              </p14:nvContentPartPr>
              <p14:xfrm>
                <a:off x="4927767" y="1790321"/>
                <a:ext cx="84600" cy="139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B36436A-3194-5B35-755D-67B79AE07CC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19127" y="1781321"/>
                  <a:ext cx="1022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B57F5D3-F94A-517E-8CD0-F52E922A45B0}"/>
                    </a:ext>
                  </a:extLst>
                </p14:cNvPr>
                <p14:cNvContentPartPr/>
                <p14:nvPr/>
              </p14:nvContentPartPr>
              <p14:xfrm>
                <a:off x="5069967" y="1635881"/>
                <a:ext cx="205560" cy="294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B57F5D3-F94A-517E-8CD0-F52E922A45B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60967" y="1627241"/>
                  <a:ext cx="223200" cy="311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6494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2E6F-118A-225B-4C06-9E456C10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Level Agreements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91B21-0F5B-CE18-3A2F-A22749805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VM with Premium Disk – 99.90%</a:t>
            </a:r>
          </a:p>
          <a:p>
            <a:r>
              <a:rPr lang="en-US" dirty="0"/>
              <a:t>Availability Sets – 99.95%</a:t>
            </a:r>
          </a:p>
          <a:p>
            <a:r>
              <a:rPr lang="en-US" dirty="0"/>
              <a:t>Availability Zones – 99.99%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482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2997-891A-D3F3-7B6A-C1F1CABF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31D85-F854-ACDC-1BE9-D86489CC8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3851"/>
          </a:xfrm>
        </p:spPr>
        <p:txBody>
          <a:bodyPr/>
          <a:lstStyle/>
          <a:p>
            <a:r>
              <a:rPr lang="en-US" dirty="0"/>
              <a:t>Logical feature used to ensure that a group of related VMs are deployed so that they are not all subjected to a single point of failure.</a:t>
            </a:r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B8FACC-0F1C-4A0B-22BD-68D9E2023263}"/>
              </a:ext>
            </a:extLst>
          </p:cNvPr>
          <p:cNvGrpSpPr/>
          <p:nvPr/>
        </p:nvGrpSpPr>
        <p:grpSpPr>
          <a:xfrm>
            <a:off x="517047" y="3396641"/>
            <a:ext cx="2859840" cy="1294200"/>
            <a:chOff x="517047" y="3396641"/>
            <a:chExt cx="2859840" cy="129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CFE8E43-1C72-FC1B-BFA4-618AA3ED3ACE}"/>
                    </a:ext>
                  </a:extLst>
                </p14:cNvPr>
                <p14:cNvContentPartPr/>
                <p14:nvPr/>
              </p14:nvContentPartPr>
              <p14:xfrm>
                <a:off x="559527" y="3856001"/>
                <a:ext cx="163800" cy="300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CFE8E43-1C72-FC1B-BFA4-618AA3ED3AC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0887" y="3847001"/>
                  <a:ext cx="1814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8CC0C41-1284-41FB-B3E8-8B7E463DE6DC}"/>
                    </a:ext>
                  </a:extLst>
                </p14:cNvPr>
                <p14:cNvContentPartPr/>
                <p14:nvPr/>
              </p14:nvContentPartPr>
              <p14:xfrm>
                <a:off x="544767" y="3958601"/>
                <a:ext cx="171720" cy="140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8CC0C41-1284-41FB-B3E8-8B7E463DE6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5767" y="3949601"/>
                  <a:ext cx="1893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EDF599-2D96-B184-D512-88BEFDF4143F}"/>
                    </a:ext>
                  </a:extLst>
                </p14:cNvPr>
                <p14:cNvContentPartPr/>
                <p14:nvPr/>
              </p14:nvContentPartPr>
              <p14:xfrm>
                <a:off x="777687" y="3776801"/>
                <a:ext cx="168840" cy="237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EDF599-2D96-B184-D512-88BEFDF4143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9047" y="3768161"/>
                  <a:ext cx="1864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DA97A39-C7A9-FEE8-8BAD-BE864293DA10}"/>
                    </a:ext>
                  </a:extLst>
                </p14:cNvPr>
                <p14:cNvContentPartPr/>
                <p14:nvPr/>
              </p14:nvContentPartPr>
              <p14:xfrm>
                <a:off x="786687" y="3809201"/>
                <a:ext cx="103680" cy="79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DA97A39-C7A9-FEE8-8BAD-BE864293DA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7687" y="3800561"/>
                  <a:ext cx="1213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4E7F578-FD40-C705-BC7E-5C4921291FC8}"/>
                    </a:ext>
                  </a:extLst>
                </p14:cNvPr>
                <p14:cNvContentPartPr/>
                <p14:nvPr/>
              </p14:nvContentPartPr>
              <p14:xfrm>
                <a:off x="1125087" y="3757361"/>
                <a:ext cx="277920" cy="100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4E7F578-FD40-C705-BC7E-5C4921291F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6087" y="3748721"/>
                  <a:ext cx="295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74AEC08-A266-2BFF-AAFE-A3BFB3380F29}"/>
                    </a:ext>
                  </a:extLst>
                </p14:cNvPr>
                <p14:cNvContentPartPr/>
                <p14:nvPr/>
              </p14:nvContentPartPr>
              <p14:xfrm>
                <a:off x="1346847" y="3568001"/>
                <a:ext cx="139320" cy="264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74AEC08-A266-2BFF-AAFE-A3BFB3380F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37847" y="3559001"/>
                  <a:ext cx="1569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D1ACE63-10EA-0772-1981-CBCE07813F05}"/>
                    </a:ext>
                  </a:extLst>
                </p14:cNvPr>
                <p14:cNvContentPartPr/>
                <p14:nvPr/>
              </p14:nvContentPartPr>
              <p14:xfrm>
                <a:off x="1581207" y="3729281"/>
                <a:ext cx="163440" cy="75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D1ACE63-10EA-0772-1981-CBCE07813F0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72567" y="3720281"/>
                  <a:ext cx="1810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902EE6F-A5F5-CE90-1735-7F9F473F9CE3}"/>
                    </a:ext>
                  </a:extLst>
                </p14:cNvPr>
                <p14:cNvContentPartPr/>
                <p14:nvPr/>
              </p14:nvContentPartPr>
              <p14:xfrm>
                <a:off x="1906647" y="3595001"/>
                <a:ext cx="253080" cy="186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902EE6F-A5F5-CE90-1735-7F9F473F9CE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97647" y="3586361"/>
                  <a:ext cx="2707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518A3D-2A0D-1F4D-FC6E-791BCAC98106}"/>
                    </a:ext>
                  </a:extLst>
                </p14:cNvPr>
                <p14:cNvContentPartPr/>
                <p14:nvPr/>
              </p14:nvContentPartPr>
              <p14:xfrm>
                <a:off x="2336127" y="3461801"/>
                <a:ext cx="213480" cy="290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518A3D-2A0D-1F4D-FC6E-791BCAC981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27127" y="3452801"/>
                  <a:ext cx="2311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C6F54D2-39CF-A7CF-BC70-618EC0FE2E01}"/>
                    </a:ext>
                  </a:extLst>
                </p14:cNvPr>
                <p14:cNvContentPartPr/>
                <p14:nvPr/>
              </p14:nvContentPartPr>
              <p14:xfrm>
                <a:off x="2620887" y="3396641"/>
                <a:ext cx="154080" cy="268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C6F54D2-39CF-A7CF-BC70-618EC0FE2E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12247" y="3387641"/>
                  <a:ext cx="1717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02FB69A-F060-B100-34A1-EF9F860F9447}"/>
                    </a:ext>
                  </a:extLst>
                </p14:cNvPr>
                <p14:cNvContentPartPr/>
                <p14:nvPr/>
              </p14:nvContentPartPr>
              <p14:xfrm>
                <a:off x="2872167" y="3443801"/>
                <a:ext cx="221040" cy="267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02FB69A-F060-B100-34A1-EF9F860F94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63167" y="3434801"/>
                  <a:ext cx="2386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FE1B837-B590-01B4-99A3-95CEC369ABE9}"/>
                    </a:ext>
                  </a:extLst>
                </p14:cNvPr>
                <p14:cNvContentPartPr/>
                <p14:nvPr/>
              </p14:nvContentPartPr>
              <p14:xfrm>
                <a:off x="3098247" y="3525881"/>
                <a:ext cx="162000" cy="192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FE1B837-B590-01B4-99A3-95CEC369AB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9607" y="3516881"/>
                  <a:ext cx="1796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28C4DAD-67B4-F8C3-516E-137C404F39E2}"/>
                    </a:ext>
                  </a:extLst>
                </p14:cNvPr>
                <p14:cNvContentPartPr/>
                <p14:nvPr/>
              </p14:nvContentPartPr>
              <p14:xfrm>
                <a:off x="517047" y="3821081"/>
                <a:ext cx="2803320" cy="829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28C4DAD-67B4-F8C3-516E-137C404F39E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8407" y="3812081"/>
                  <a:ext cx="2820960" cy="84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AC3C9C4-39F7-DEB1-68E3-B74E7E029456}"/>
                    </a:ext>
                  </a:extLst>
                </p14:cNvPr>
                <p14:cNvContentPartPr/>
                <p14:nvPr/>
              </p14:nvContentPartPr>
              <p14:xfrm>
                <a:off x="776247" y="3908201"/>
                <a:ext cx="2600640" cy="782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AC3C9C4-39F7-DEB1-68E3-B74E7E0294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7607" y="3899201"/>
                  <a:ext cx="2618280" cy="800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2130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824B1B-55F5-825C-F196-296C7790844D}"/>
                  </a:ext>
                </a:extLst>
              </p14:cNvPr>
              <p14:cNvContentPartPr/>
              <p14:nvPr/>
            </p14:nvContentPartPr>
            <p14:xfrm>
              <a:off x="2879007" y="1268321"/>
              <a:ext cx="1536840" cy="3334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824B1B-55F5-825C-F196-296C779084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0007" y="1259681"/>
                <a:ext cx="1554480" cy="33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5BDDD49-9ADA-C179-E9BC-7133EDAE8686}"/>
                  </a:ext>
                </a:extLst>
              </p14:cNvPr>
              <p14:cNvContentPartPr/>
              <p14:nvPr/>
            </p14:nvContentPartPr>
            <p14:xfrm>
              <a:off x="2676687" y="1519241"/>
              <a:ext cx="1562760" cy="3261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5BDDD49-9ADA-C179-E9BC-7133EDAE86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7687" y="1510241"/>
                <a:ext cx="1580400" cy="32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46AE2F-3D4B-ED25-4D7E-A5F07D7AAEB6}"/>
                  </a:ext>
                </a:extLst>
              </p14:cNvPr>
              <p14:cNvContentPartPr/>
              <p14:nvPr/>
            </p14:nvContentPartPr>
            <p14:xfrm>
              <a:off x="4720407" y="1154921"/>
              <a:ext cx="1393920" cy="342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46AE2F-3D4B-ED25-4D7E-A5F07D7AAE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11407" y="1145921"/>
                <a:ext cx="1411560" cy="34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E94CF5-1932-CBD4-FADB-8BF4FFF4AC9C}"/>
                  </a:ext>
                </a:extLst>
              </p14:cNvPr>
              <p14:cNvContentPartPr/>
              <p14:nvPr/>
            </p14:nvContentPartPr>
            <p14:xfrm>
              <a:off x="4709967" y="1348241"/>
              <a:ext cx="1401480" cy="3560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E94CF5-1932-CBD4-FADB-8BF4FFF4AC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01327" y="1339601"/>
                <a:ext cx="1419120" cy="357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B026BA4-3B6C-EAF2-259D-E2483707D5BF}"/>
                  </a:ext>
                </a:extLst>
              </p14:cNvPr>
              <p14:cNvContentPartPr/>
              <p14:nvPr/>
            </p14:nvContentPartPr>
            <p14:xfrm>
              <a:off x="6548487" y="936401"/>
              <a:ext cx="1170360" cy="3493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B026BA4-3B6C-EAF2-259D-E2483707D5B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39847" y="927761"/>
                <a:ext cx="1188000" cy="351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B245BA-7415-10E5-F372-8803CC446F16}"/>
                  </a:ext>
                </a:extLst>
              </p14:cNvPr>
              <p14:cNvContentPartPr/>
              <p14:nvPr/>
            </p14:nvContentPartPr>
            <p14:xfrm>
              <a:off x="6372807" y="1063841"/>
              <a:ext cx="1253880" cy="3385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B245BA-7415-10E5-F372-8803CC446F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64167" y="1055201"/>
                <a:ext cx="1271520" cy="34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B925F45-E1EA-109D-500C-7532D9B97FAB}"/>
                  </a:ext>
                </a:extLst>
              </p14:cNvPr>
              <p14:cNvContentPartPr/>
              <p14:nvPr/>
            </p14:nvContentPartPr>
            <p14:xfrm>
              <a:off x="3042807" y="1566761"/>
              <a:ext cx="1143360" cy="269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B925F45-E1EA-109D-500C-7532D9B97F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34167" y="1557761"/>
                <a:ext cx="116100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9A5731E-F51C-1259-1DD4-44293DBBD1E7}"/>
                  </a:ext>
                </a:extLst>
              </p14:cNvPr>
              <p14:cNvContentPartPr/>
              <p14:nvPr/>
            </p14:nvContentPartPr>
            <p14:xfrm>
              <a:off x="2957127" y="1752521"/>
              <a:ext cx="1267200" cy="212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9A5731E-F51C-1259-1DD4-44293DBBD1E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48127" y="1743521"/>
                <a:ext cx="12848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3B7E4A2-4FAB-7B3A-344C-40E2163FF5A4}"/>
                  </a:ext>
                </a:extLst>
              </p14:cNvPr>
              <p14:cNvContentPartPr/>
              <p14:nvPr/>
            </p14:nvContentPartPr>
            <p14:xfrm>
              <a:off x="2945967" y="2071121"/>
              <a:ext cx="1203480" cy="290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3B7E4A2-4FAB-7B3A-344C-40E2163FF5A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37327" y="2062481"/>
                <a:ext cx="122112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4628E9F-69F7-921D-AE74-48814B64D64C}"/>
                  </a:ext>
                </a:extLst>
              </p14:cNvPr>
              <p14:cNvContentPartPr/>
              <p14:nvPr/>
            </p14:nvContentPartPr>
            <p14:xfrm>
              <a:off x="2956767" y="2221961"/>
              <a:ext cx="1204560" cy="289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4628E9F-69F7-921D-AE74-48814B64D6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8127" y="2213321"/>
                <a:ext cx="122220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66CAAB0-1D09-330C-1776-EB9F982F53E9}"/>
                  </a:ext>
                </a:extLst>
              </p14:cNvPr>
              <p14:cNvContentPartPr/>
              <p14:nvPr/>
            </p14:nvContentPartPr>
            <p14:xfrm>
              <a:off x="2862087" y="2660441"/>
              <a:ext cx="1330560" cy="316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66CAAB0-1D09-330C-1776-EB9F982F53E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53447" y="2651441"/>
                <a:ext cx="134820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0CD74EF-0473-A11A-4A14-087664C93824}"/>
                  </a:ext>
                </a:extLst>
              </p14:cNvPr>
              <p14:cNvContentPartPr/>
              <p14:nvPr/>
            </p14:nvContentPartPr>
            <p14:xfrm>
              <a:off x="2950287" y="2835761"/>
              <a:ext cx="1241280" cy="223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0CD74EF-0473-A11A-4A14-087664C9382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41287" y="2826761"/>
                <a:ext cx="12589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CE3AFD3-3BF6-F4C5-7A8C-8A1139F3F91C}"/>
                  </a:ext>
                </a:extLst>
              </p14:cNvPr>
              <p14:cNvContentPartPr/>
              <p14:nvPr/>
            </p14:nvContentPartPr>
            <p14:xfrm>
              <a:off x="5010927" y="1446521"/>
              <a:ext cx="842400" cy="413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CE3AFD3-3BF6-F4C5-7A8C-8A1139F3F91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02287" y="1437521"/>
                <a:ext cx="86004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ADD09E5-5355-CFE6-9697-D85F335E8233}"/>
                  </a:ext>
                </a:extLst>
              </p14:cNvPr>
              <p14:cNvContentPartPr/>
              <p14:nvPr/>
            </p14:nvContentPartPr>
            <p14:xfrm>
              <a:off x="4960887" y="1575401"/>
              <a:ext cx="875520" cy="319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ADD09E5-5355-CFE6-9697-D85F335E823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51887" y="1566761"/>
                <a:ext cx="89316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C54B09A-3818-AECF-5FEB-C8456DC3D8AD}"/>
                  </a:ext>
                </a:extLst>
              </p14:cNvPr>
              <p14:cNvContentPartPr/>
              <p14:nvPr/>
            </p14:nvContentPartPr>
            <p14:xfrm>
              <a:off x="4968807" y="2095961"/>
              <a:ext cx="850680" cy="310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C54B09A-3818-AECF-5FEB-C8456DC3D8A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59807" y="2087321"/>
                <a:ext cx="86832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C0EDB9A-1F41-DDD9-3415-ADEE907947D8}"/>
                  </a:ext>
                </a:extLst>
              </p14:cNvPr>
              <p14:cNvContentPartPr/>
              <p14:nvPr/>
            </p14:nvContentPartPr>
            <p14:xfrm>
              <a:off x="4894287" y="2238521"/>
              <a:ext cx="1040400" cy="249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C0EDB9A-1F41-DDD9-3415-ADEE907947D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85647" y="2229881"/>
                <a:ext cx="105804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300E4BE-FF1D-5BDD-25CD-B9F4F153D0AC}"/>
                  </a:ext>
                </a:extLst>
              </p14:cNvPr>
              <p14:cNvContentPartPr/>
              <p14:nvPr/>
            </p14:nvContentPartPr>
            <p14:xfrm>
              <a:off x="6641007" y="1230161"/>
              <a:ext cx="768240" cy="416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300E4BE-FF1D-5BDD-25CD-B9F4F153D0A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32007" y="1221521"/>
                <a:ext cx="7858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003363A-8A7F-19DE-52DD-13C7E1BA0394}"/>
                  </a:ext>
                </a:extLst>
              </p14:cNvPr>
              <p14:cNvContentPartPr/>
              <p14:nvPr/>
            </p14:nvContentPartPr>
            <p14:xfrm>
              <a:off x="6521847" y="1329161"/>
              <a:ext cx="939600" cy="324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003363A-8A7F-19DE-52DD-13C7E1BA03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12847" y="1320161"/>
                <a:ext cx="95724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E4AD73-A09E-5ECB-43DB-6EECB8CF754F}"/>
                  </a:ext>
                </a:extLst>
              </p14:cNvPr>
              <p14:cNvContentPartPr/>
              <p14:nvPr/>
            </p14:nvContentPartPr>
            <p14:xfrm>
              <a:off x="6456327" y="1967801"/>
              <a:ext cx="900000" cy="353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E4AD73-A09E-5ECB-43DB-6EECB8CF754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447327" y="1958801"/>
                <a:ext cx="9176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DD2732C-129E-2299-A002-F0012CA39C96}"/>
                  </a:ext>
                </a:extLst>
              </p14:cNvPr>
              <p14:cNvContentPartPr/>
              <p14:nvPr/>
            </p14:nvContentPartPr>
            <p14:xfrm>
              <a:off x="6439407" y="2045561"/>
              <a:ext cx="907560" cy="322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DD2732C-129E-2299-A002-F0012CA39C9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30767" y="2036561"/>
                <a:ext cx="9252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90DDC2A-AA7C-5ED1-9A85-6DF6FB71B84D}"/>
                  </a:ext>
                </a:extLst>
              </p14:cNvPr>
              <p14:cNvContentPartPr/>
              <p14:nvPr/>
            </p14:nvContentPartPr>
            <p14:xfrm>
              <a:off x="5320887" y="860081"/>
              <a:ext cx="83880" cy="250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90DDC2A-AA7C-5ED1-9A85-6DF6FB71B84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12247" y="851081"/>
                <a:ext cx="10152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C021AF2-D085-525E-49E7-4510C342C9BF}"/>
                  </a:ext>
                </a:extLst>
              </p14:cNvPr>
              <p14:cNvContentPartPr/>
              <p14:nvPr/>
            </p14:nvContentPartPr>
            <p14:xfrm>
              <a:off x="5345007" y="924521"/>
              <a:ext cx="215640" cy="156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C021AF2-D085-525E-49E7-4510C342C9B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36367" y="915881"/>
                <a:ext cx="2332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61487C8-12BA-C72B-5024-490BC8E0E26F}"/>
                  </a:ext>
                </a:extLst>
              </p14:cNvPr>
              <p14:cNvContentPartPr/>
              <p14:nvPr/>
            </p14:nvContentPartPr>
            <p14:xfrm>
              <a:off x="5452287" y="918401"/>
              <a:ext cx="216360" cy="206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61487C8-12BA-C72B-5024-490BC8E0E26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43647" y="909401"/>
                <a:ext cx="23400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E4C62C5-0255-AD79-1455-FDB6A4D80EBE}"/>
                  </a:ext>
                </a:extLst>
              </p14:cNvPr>
              <p14:cNvContentPartPr/>
              <p14:nvPr/>
            </p14:nvContentPartPr>
            <p14:xfrm>
              <a:off x="5744247" y="872681"/>
              <a:ext cx="160560" cy="285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E4C62C5-0255-AD79-1455-FDB6A4D80EB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35607" y="863681"/>
                <a:ext cx="1782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890AE33-7C01-4BC3-C9DB-699D1CB199D7}"/>
                  </a:ext>
                </a:extLst>
              </p14:cNvPr>
              <p14:cNvContentPartPr/>
              <p14:nvPr/>
            </p14:nvContentPartPr>
            <p14:xfrm>
              <a:off x="6920007" y="703841"/>
              <a:ext cx="79200" cy="210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890AE33-7C01-4BC3-C9DB-699D1CB199D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11367" y="694841"/>
                <a:ext cx="9684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F523E9A-0ADE-59D4-EBD0-EB32098E7549}"/>
                  </a:ext>
                </a:extLst>
              </p14:cNvPr>
              <p14:cNvContentPartPr/>
              <p14:nvPr/>
            </p14:nvContentPartPr>
            <p14:xfrm>
              <a:off x="6924687" y="722561"/>
              <a:ext cx="181440" cy="1339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F523E9A-0ADE-59D4-EBD0-EB32098E754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916047" y="713561"/>
                <a:ext cx="1990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568CD7F-C423-3ED0-8065-8FC0EF93F4D0}"/>
                  </a:ext>
                </a:extLst>
              </p14:cNvPr>
              <p14:cNvContentPartPr/>
              <p14:nvPr/>
            </p14:nvContentPartPr>
            <p14:xfrm>
              <a:off x="7002087" y="750281"/>
              <a:ext cx="187560" cy="142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568CD7F-C423-3ED0-8065-8FC0EF93F4D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93087" y="741641"/>
                <a:ext cx="2052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159692A-1606-3538-AEA6-5A2D8CC7DC96}"/>
                  </a:ext>
                </a:extLst>
              </p14:cNvPr>
              <p14:cNvContentPartPr/>
              <p14:nvPr/>
            </p14:nvContentPartPr>
            <p14:xfrm>
              <a:off x="7204767" y="686201"/>
              <a:ext cx="229680" cy="206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159692A-1606-3538-AEA6-5A2D8CC7DC9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95767" y="677201"/>
                <a:ext cx="2473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76C0D50-2A6D-7992-4FE4-CE8389E5AAD7}"/>
                  </a:ext>
                </a:extLst>
              </p14:cNvPr>
              <p14:cNvContentPartPr/>
              <p14:nvPr/>
            </p14:nvContentPartPr>
            <p14:xfrm>
              <a:off x="3319287" y="1773401"/>
              <a:ext cx="91440" cy="134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76C0D50-2A6D-7992-4FE4-CE8389E5AAD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310647" y="1764761"/>
                <a:ext cx="1090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A0BC70F-6B1D-27C3-A032-B573E75C2270}"/>
                  </a:ext>
                </a:extLst>
              </p14:cNvPr>
              <p14:cNvContentPartPr/>
              <p14:nvPr/>
            </p14:nvContentPartPr>
            <p14:xfrm>
              <a:off x="3478407" y="1774121"/>
              <a:ext cx="15480" cy="118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A0BC70F-6B1D-27C3-A032-B573E75C227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469407" y="1765121"/>
                <a:ext cx="331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747C934-5558-471A-A67D-36BC0945E51F}"/>
                  </a:ext>
                </a:extLst>
              </p14:cNvPr>
              <p14:cNvContentPartPr/>
              <p14:nvPr/>
            </p14:nvContentPartPr>
            <p14:xfrm>
              <a:off x="3442767" y="1775921"/>
              <a:ext cx="122040" cy="1285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747C934-5558-471A-A67D-36BC0945E51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33767" y="1766921"/>
                <a:ext cx="1396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BC69862-C6DE-7E08-DC38-59B7C7E585B1}"/>
                  </a:ext>
                </a:extLst>
              </p14:cNvPr>
              <p14:cNvContentPartPr/>
              <p14:nvPr/>
            </p14:nvContentPartPr>
            <p14:xfrm>
              <a:off x="3661647" y="1751801"/>
              <a:ext cx="105480" cy="123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BC69862-C6DE-7E08-DC38-59B7C7E585B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53007" y="1742801"/>
                <a:ext cx="12312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FE504B3-686D-8FEE-FB33-281740E6C372}"/>
                  </a:ext>
                </a:extLst>
              </p14:cNvPr>
              <p14:cNvContentPartPr/>
              <p14:nvPr/>
            </p14:nvContentPartPr>
            <p14:xfrm>
              <a:off x="5178687" y="1617521"/>
              <a:ext cx="112320" cy="1400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FE504B3-686D-8FEE-FB33-281740E6C37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69687" y="1608521"/>
                <a:ext cx="1299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4DF16C4-9043-4D2F-9181-D21714B6A9A7}"/>
                  </a:ext>
                </a:extLst>
              </p14:cNvPr>
              <p14:cNvContentPartPr/>
              <p14:nvPr/>
            </p14:nvContentPartPr>
            <p14:xfrm>
              <a:off x="5342847" y="1645241"/>
              <a:ext cx="26640" cy="153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4DF16C4-9043-4D2F-9181-D21714B6A9A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34207" y="1636241"/>
                <a:ext cx="442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D8E7C02-27CF-5A47-E6D1-67E355E93D7F}"/>
                  </a:ext>
                </a:extLst>
              </p14:cNvPr>
              <p14:cNvContentPartPr/>
              <p14:nvPr/>
            </p14:nvContentPartPr>
            <p14:xfrm>
              <a:off x="5297847" y="1643081"/>
              <a:ext cx="142920" cy="140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D8E7C02-27CF-5A47-E6D1-67E355E93D7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88847" y="1634081"/>
                <a:ext cx="1605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C49D47B-0099-3001-1E2F-4450F6430498}"/>
                  </a:ext>
                </a:extLst>
              </p14:cNvPr>
              <p14:cNvContentPartPr/>
              <p14:nvPr/>
            </p14:nvContentPartPr>
            <p14:xfrm>
              <a:off x="5504487" y="1546601"/>
              <a:ext cx="128880" cy="255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C49D47B-0099-3001-1E2F-4450F643049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495847" y="1537961"/>
                <a:ext cx="1465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813E9BE-D5AD-69CB-49CF-ACFA906CA262}"/>
                  </a:ext>
                </a:extLst>
              </p14:cNvPr>
              <p14:cNvContentPartPr/>
              <p14:nvPr/>
            </p14:nvContentPartPr>
            <p14:xfrm>
              <a:off x="3336567" y="2250761"/>
              <a:ext cx="90000" cy="141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813E9BE-D5AD-69CB-49CF-ACFA906CA26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327567" y="2241761"/>
                <a:ext cx="1076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3B7660E-CCC4-1418-2348-F939220B58F5}"/>
                  </a:ext>
                </a:extLst>
              </p14:cNvPr>
              <p14:cNvContentPartPr/>
              <p14:nvPr/>
            </p14:nvContentPartPr>
            <p14:xfrm>
              <a:off x="3495327" y="2260121"/>
              <a:ext cx="18360" cy="1238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3B7660E-CCC4-1418-2348-F939220B58F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486687" y="2251121"/>
                <a:ext cx="360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FA6D22F-1FE2-7B63-B907-E616568A70B0}"/>
                  </a:ext>
                </a:extLst>
              </p14:cNvPr>
              <p14:cNvContentPartPr/>
              <p14:nvPr/>
            </p14:nvContentPartPr>
            <p14:xfrm>
              <a:off x="3471927" y="2270561"/>
              <a:ext cx="120240" cy="1414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FA6D22F-1FE2-7B63-B907-E616568A70B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462927" y="2261921"/>
                <a:ext cx="137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464F6C4-D0DE-D545-B22D-4C451464D656}"/>
                  </a:ext>
                </a:extLst>
              </p14:cNvPr>
              <p14:cNvContentPartPr/>
              <p14:nvPr/>
            </p14:nvContentPartPr>
            <p14:xfrm>
              <a:off x="3612687" y="2221961"/>
              <a:ext cx="141120" cy="1789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464F6C4-D0DE-D545-B22D-4C451464D65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604047" y="2212961"/>
                <a:ext cx="1587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7B284C3-0530-2E3C-6832-0D0AA17AC0DC}"/>
                  </a:ext>
                </a:extLst>
              </p14:cNvPr>
              <p14:cNvContentPartPr/>
              <p14:nvPr/>
            </p14:nvContentPartPr>
            <p14:xfrm>
              <a:off x="5188047" y="2246801"/>
              <a:ext cx="92160" cy="1098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7B284C3-0530-2E3C-6832-0D0AA17AC0D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179047" y="2238161"/>
                <a:ext cx="1098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6CAEF06-E68A-D7D7-E245-4FCA0C693480}"/>
                  </a:ext>
                </a:extLst>
              </p14:cNvPr>
              <p14:cNvContentPartPr/>
              <p14:nvPr/>
            </p14:nvContentPartPr>
            <p14:xfrm>
              <a:off x="5345727" y="2222681"/>
              <a:ext cx="15840" cy="1645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6CAEF06-E68A-D7D7-E245-4FCA0C69348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336727" y="2213681"/>
                <a:ext cx="334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4FA5DC3-A7EE-D5DA-C41E-13DB69435CBD}"/>
                  </a:ext>
                </a:extLst>
              </p14:cNvPr>
              <p14:cNvContentPartPr/>
              <p14:nvPr/>
            </p14:nvContentPartPr>
            <p14:xfrm>
              <a:off x="5299647" y="2232761"/>
              <a:ext cx="136080" cy="1605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4FA5DC3-A7EE-D5DA-C41E-13DB69435CB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290647" y="2224121"/>
                <a:ext cx="1537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3A0A44B-8EBE-A1DA-B898-F27BBD186AE2}"/>
                  </a:ext>
                </a:extLst>
              </p14:cNvPr>
              <p14:cNvContentPartPr/>
              <p14:nvPr/>
            </p14:nvContentPartPr>
            <p14:xfrm>
              <a:off x="5515287" y="2211161"/>
              <a:ext cx="88560" cy="177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3A0A44B-8EBE-A1DA-B898-F27BBD186AE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06287" y="2202521"/>
                <a:ext cx="1062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B31CAF7-8269-2397-7A47-C8FC3158E520}"/>
                  </a:ext>
                </a:extLst>
              </p14:cNvPr>
              <p14:cNvContentPartPr/>
              <p14:nvPr/>
            </p14:nvContentPartPr>
            <p14:xfrm>
              <a:off x="3301287" y="2880761"/>
              <a:ext cx="119880" cy="148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B31CAF7-8269-2397-7A47-C8FC3158E52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292287" y="2871761"/>
                <a:ext cx="1375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4DD5A08-2026-9338-07E0-8D0833ACE585}"/>
                  </a:ext>
                </a:extLst>
              </p14:cNvPr>
              <p14:cNvContentPartPr/>
              <p14:nvPr/>
            </p14:nvContentPartPr>
            <p14:xfrm>
              <a:off x="3496407" y="2850161"/>
              <a:ext cx="24480" cy="1490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4DD5A08-2026-9338-07E0-8D0833ACE58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487407" y="2841161"/>
                <a:ext cx="421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4415762-C026-D37A-6E43-93BDDEDA8F60}"/>
                  </a:ext>
                </a:extLst>
              </p14:cNvPr>
              <p14:cNvContentPartPr/>
              <p14:nvPr/>
            </p14:nvContentPartPr>
            <p14:xfrm>
              <a:off x="3462567" y="2835401"/>
              <a:ext cx="126360" cy="1746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4415762-C026-D37A-6E43-93BDDEDA8F6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453927" y="2826401"/>
                <a:ext cx="1440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76E3FEB-054F-0427-2AF6-6FCF5FA9E207}"/>
                  </a:ext>
                </a:extLst>
              </p14:cNvPr>
              <p14:cNvContentPartPr/>
              <p14:nvPr/>
            </p14:nvContentPartPr>
            <p14:xfrm>
              <a:off x="3663087" y="2797601"/>
              <a:ext cx="117720" cy="2318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76E3FEB-054F-0427-2AF6-6FCF5FA9E20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54087" y="2788601"/>
                <a:ext cx="1353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DF208C4-ACB7-93FF-42FE-41F4E271AB6E}"/>
                  </a:ext>
                </a:extLst>
              </p14:cNvPr>
              <p14:cNvContentPartPr/>
              <p14:nvPr/>
            </p14:nvContentPartPr>
            <p14:xfrm>
              <a:off x="2236767" y="1235561"/>
              <a:ext cx="963720" cy="1846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DF208C4-ACB7-93FF-42FE-41F4E271AB6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228127" y="1226561"/>
                <a:ext cx="9813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918A351-6DBD-0B30-039E-74E0E9231A9D}"/>
                  </a:ext>
                </a:extLst>
              </p14:cNvPr>
              <p14:cNvContentPartPr/>
              <p14:nvPr/>
            </p14:nvContentPartPr>
            <p14:xfrm>
              <a:off x="833127" y="1372361"/>
              <a:ext cx="47520" cy="2592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918A351-6DBD-0B30-039E-74E0E9231A9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24487" y="1363721"/>
                <a:ext cx="6516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7CD44C2-7A31-315C-4613-024ADC405D5A}"/>
                  </a:ext>
                </a:extLst>
              </p14:cNvPr>
              <p14:cNvContentPartPr/>
              <p14:nvPr/>
            </p14:nvContentPartPr>
            <p14:xfrm>
              <a:off x="825207" y="1545161"/>
              <a:ext cx="69840" cy="464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7CD44C2-7A31-315C-4613-024ADC405D5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16567" y="1536521"/>
                <a:ext cx="8748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E190CE0-AE14-AF19-F0CF-12CDA24F1298}"/>
                  </a:ext>
                </a:extLst>
              </p14:cNvPr>
              <p14:cNvContentPartPr/>
              <p14:nvPr/>
            </p14:nvContentPartPr>
            <p14:xfrm>
              <a:off x="959487" y="1449401"/>
              <a:ext cx="76320" cy="1425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E190CE0-AE14-AF19-F0CF-12CDA24F129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50847" y="1440401"/>
                <a:ext cx="939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B2BF289-12F1-6EB8-59FC-8E51974CB486}"/>
                  </a:ext>
                </a:extLst>
              </p14:cNvPr>
              <p14:cNvContentPartPr/>
              <p14:nvPr/>
            </p14:nvContentPartPr>
            <p14:xfrm>
              <a:off x="1073247" y="1478201"/>
              <a:ext cx="108000" cy="583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B2BF289-12F1-6EB8-59FC-8E51974CB48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64607" y="1469561"/>
                <a:ext cx="12564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33C7E4D-E815-C885-0FD8-ADCDEC2B305B}"/>
                  </a:ext>
                </a:extLst>
              </p14:cNvPr>
              <p14:cNvContentPartPr/>
              <p14:nvPr/>
            </p14:nvContentPartPr>
            <p14:xfrm>
              <a:off x="1205727" y="1333481"/>
              <a:ext cx="84600" cy="2124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33C7E4D-E815-C885-0FD8-ADCDEC2B305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97087" y="1324481"/>
                <a:ext cx="1022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462CCF1-D4E3-068B-9C8A-05ED6F920FB8}"/>
                  </a:ext>
                </a:extLst>
              </p14:cNvPr>
              <p14:cNvContentPartPr/>
              <p14:nvPr/>
            </p14:nvContentPartPr>
            <p14:xfrm>
              <a:off x="1284207" y="1284521"/>
              <a:ext cx="183960" cy="1911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462CCF1-D4E3-068B-9C8A-05ED6F920FB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275567" y="1275521"/>
                <a:ext cx="2016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D410322-ECE1-4823-2F35-2E5CED994734}"/>
                  </a:ext>
                </a:extLst>
              </p14:cNvPr>
              <p14:cNvContentPartPr/>
              <p14:nvPr/>
            </p14:nvContentPartPr>
            <p14:xfrm>
              <a:off x="1007727" y="1765841"/>
              <a:ext cx="68040" cy="1947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D410322-ECE1-4823-2F35-2E5CED99473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98727" y="1756841"/>
                <a:ext cx="856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65FED5D-1AE4-B0F3-3A9E-0AE33798BE54}"/>
                  </a:ext>
                </a:extLst>
              </p14:cNvPr>
              <p14:cNvContentPartPr/>
              <p14:nvPr/>
            </p14:nvContentPartPr>
            <p14:xfrm>
              <a:off x="1007007" y="1809041"/>
              <a:ext cx="138960" cy="1569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65FED5D-1AE4-B0F3-3A9E-0AE33798BE5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98367" y="1800041"/>
                <a:ext cx="1566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632FD61-5567-5E69-6CE6-2E66B9D4D9D2}"/>
                  </a:ext>
                </a:extLst>
              </p14:cNvPr>
              <p14:cNvContentPartPr/>
              <p14:nvPr/>
            </p14:nvContentPartPr>
            <p14:xfrm>
              <a:off x="1185567" y="1793201"/>
              <a:ext cx="123480" cy="979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632FD61-5567-5E69-6CE6-2E66B9D4D9D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76927" y="1784201"/>
                <a:ext cx="1411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96180DA-1515-7953-54CC-944BA7FB7FB1}"/>
                  </a:ext>
                </a:extLst>
              </p14:cNvPr>
              <p14:cNvContentPartPr/>
              <p14:nvPr/>
            </p14:nvContentPartPr>
            <p14:xfrm>
              <a:off x="1400487" y="1753601"/>
              <a:ext cx="170640" cy="820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96180DA-1515-7953-54CC-944BA7FB7FB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391847" y="1744961"/>
                <a:ext cx="1882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6D7BEF8-65FB-4C35-38C8-D62FA7D0ACE9}"/>
                  </a:ext>
                </a:extLst>
              </p14:cNvPr>
              <p14:cNvContentPartPr/>
              <p14:nvPr/>
            </p14:nvContentPartPr>
            <p14:xfrm>
              <a:off x="1590927" y="1660361"/>
              <a:ext cx="439200" cy="1990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6D7BEF8-65FB-4C35-38C8-D62FA7D0ACE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581927" y="1651721"/>
                <a:ext cx="4568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AB6C667-AB2E-2221-AE0C-2593CA971B8F}"/>
                  </a:ext>
                </a:extLst>
              </p14:cNvPr>
              <p14:cNvContentPartPr/>
              <p14:nvPr/>
            </p14:nvContentPartPr>
            <p14:xfrm>
              <a:off x="1673367" y="1536161"/>
              <a:ext cx="11880" cy="248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AB6C667-AB2E-2221-AE0C-2593CA971B8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664367" y="1527521"/>
                <a:ext cx="295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8F8818A-A4B8-9297-D619-14ED0EB2738D}"/>
                  </a:ext>
                </a:extLst>
              </p14:cNvPr>
              <p14:cNvContentPartPr/>
              <p14:nvPr/>
            </p14:nvContentPartPr>
            <p14:xfrm>
              <a:off x="1926807" y="1863401"/>
              <a:ext cx="1247400" cy="10040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8F8818A-A4B8-9297-D619-14ED0EB2738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918167" y="1854761"/>
                <a:ext cx="1265040" cy="10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03B1632-ACF4-6795-F496-CB95932AE966}"/>
                  </a:ext>
                </a:extLst>
              </p14:cNvPr>
              <p14:cNvContentPartPr/>
              <p14:nvPr/>
            </p14:nvContentPartPr>
            <p14:xfrm>
              <a:off x="916287" y="3141401"/>
              <a:ext cx="113040" cy="1918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03B1632-ACF4-6795-F496-CB95932AE96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07287" y="3132401"/>
                <a:ext cx="1306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0E42449-BCD1-6148-D75C-CB7EA013F6AA}"/>
                  </a:ext>
                </a:extLst>
              </p14:cNvPr>
              <p14:cNvContentPartPr/>
              <p14:nvPr/>
            </p14:nvContentPartPr>
            <p14:xfrm>
              <a:off x="1057407" y="3116201"/>
              <a:ext cx="101520" cy="2739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0E42449-BCD1-6148-D75C-CB7EA013F6A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48407" y="3107561"/>
                <a:ext cx="1191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25544B6-6A1C-DA95-12D0-913B1105B704}"/>
                  </a:ext>
                </a:extLst>
              </p14:cNvPr>
              <p14:cNvContentPartPr/>
              <p14:nvPr/>
            </p14:nvContentPartPr>
            <p14:xfrm>
              <a:off x="1211847" y="3045641"/>
              <a:ext cx="83520" cy="2098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25544B6-6A1C-DA95-12D0-913B1105B70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202847" y="3037001"/>
                <a:ext cx="1011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C656882-15D5-5CCB-02DD-A0CE02D6CAFC}"/>
                  </a:ext>
                </a:extLst>
              </p14:cNvPr>
              <p14:cNvContentPartPr/>
              <p14:nvPr/>
            </p14:nvContentPartPr>
            <p14:xfrm>
              <a:off x="1326327" y="3095681"/>
              <a:ext cx="79200" cy="964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C656882-15D5-5CCB-02DD-A0CE02D6CAF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317327" y="3087041"/>
                <a:ext cx="96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2F13E10-2A6C-4426-001E-4DCA40675D40}"/>
                  </a:ext>
                </a:extLst>
              </p14:cNvPr>
              <p14:cNvContentPartPr/>
              <p14:nvPr/>
            </p14:nvContentPartPr>
            <p14:xfrm>
              <a:off x="1413807" y="2934761"/>
              <a:ext cx="70200" cy="1807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2F13E10-2A6C-4426-001E-4DCA40675D4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405167" y="2925761"/>
                <a:ext cx="8784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D4F5097-CCC3-972A-D7B3-0F4FE4E3719B}"/>
                  </a:ext>
                </a:extLst>
              </p14:cNvPr>
              <p14:cNvContentPartPr/>
              <p14:nvPr/>
            </p14:nvContentPartPr>
            <p14:xfrm>
              <a:off x="1386807" y="2929361"/>
              <a:ext cx="293760" cy="1620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D4F5097-CCC3-972A-D7B3-0F4FE4E3719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378167" y="2920361"/>
                <a:ext cx="3114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1AC783D-7D6E-C7D3-866E-A14B15CD5362}"/>
                  </a:ext>
                </a:extLst>
              </p14:cNvPr>
              <p14:cNvContentPartPr/>
              <p14:nvPr/>
            </p14:nvContentPartPr>
            <p14:xfrm>
              <a:off x="1129047" y="3483041"/>
              <a:ext cx="66240" cy="1728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1AC783D-7D6E-C7D3-866E-A14B15CD536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120407" y="3474401"/>
                <a:ext cx="838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2EF05E0-5AF3-EFFF-1B7A-8B1DEF4DAFED}"/>
                  </a:ext>
                </a:extLst>
              </p14:cNvPr>
              <p14:cNvContentPartPr/>
              <p14:nvPr/>
            </p14:nvContentPartPr>
            <p14:xfrm>
              <a:off x="1091247" y="3468281"/>
              <a:ext cx="175680" cy="1807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2EF05E0-5AF3-EFFF-1B7A-8B1DEF4DAFE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82607" y="3459281"/>
                <a:ext cx="1933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D1AE5A7-8774-C6A7-5ED5-11CC1A967CC0}"/>
                  </a:ext>
                </a:extLst>
              </p14:cNvPr>
              <p14:cNvContentPartPr/>
              <p14:nvPr/>
            </p14:nvContentPartPr>
            <p14:xfrm>
              <a:off x="1313367" y="3505361"/>
              <a:ext cx="73080" cy="1080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D1AE5A7-8774-C6A7-5ED5-11CC1A967CC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304367" y="3496361"/>
                <a:ext cx="907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1FAA73D-00A2-3987-160F-41B178B65D37}"/>
                  </a:ext>
                </a:extLst>
              </p14:cNvPr>
              <p14:cNvContentPartPr/>
              <p14:nvPr/>
            </p14:nvContentPartPr>
            <p14:xfrm>
              <a:off x="1415247" y="3402041"/>
              <a:ext cx="174960" cy="1123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1FAA73D-00A2-3987-160F-41B178B65D3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406247" y="3393041"/>
                <a:ext cx="1926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1D49E2F-BBBD-3E79-AEDA-26D79EE28CDD}"/>
                  </a:ext>
                </a:extLst>
              </p14:cNvPr>
              <p14:cNvContentPartPr/>
              <p14:nvPr/>
            </p14:nvContentPartPr>
            <p14:xfrm>
              <a:off x="1627647" y="3220241"/>
              <a:ext cx="389160" cy="2181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1D49E2F-BBBD-3E79-AEDA-26D79EE28CD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618647" y="3211241"/>
                <a:ext cx="4068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A2C1486-691A-84BF-66CC-11DC36ADA074}"/>
                  </a:ext>
                </a:extLst>
              </p14:cNvPr>
              <p14:cNvContentPartPr/>
              <p14:nvPr/>
            </p14:nvContentPartPr>
            <p14:xfrm>
              <a:off x="1763007" y="3188201"/>
              <a:ext cx="20160" cy="219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A2C1486-691A-84BF-66CC-11DC36ADA07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754007" y="3179561"/>
                <a:ext cx="37800" cy="3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9E93F4A9-F465-81CF-36A8-4F3E0ECEB1BA}"/>
              </a:ext>
            </a:extLst>
          </p:cNvPr>
          <p:cNvGrpSpPr/>
          <p:nvPr/>
        </p:nvGrpSpPr>
        <p:grpSpPr>
          <a:xfrm>
            <a:off x="3335847" y="1039721"/>
            <a:ext cx="558360" cy="315720"/>
            <a:chOff x="3335847" y="1039721"/>
            <a:chExt cx="558360" cy="3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0745A6-BCAB-7087-AEB6-98C68EAE9103}"/>
                    </a:ext>
                  </a:extLst>
                </p14:cNvPr>
                <p14:cNvContentPartPr/>
                <p14:nvPr/>
              </p14:nvContentPartPr>
              <p14:xfrm>
                <a:off x="3335847" y="1039721"/>
                <a:ext cx="102600" cy="294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0745A6-BCAB-7087-AEB6-98C68EAE910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26847" y="1031081"/>
                  <a:ext cx="1202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37FDA9B-9D5F-C1B7-CC1C-D640635DF6CC}"/>
                    </a:ext>
                  </a:extLst>
                </p14:cNvPr>
                <p14:cNvContentPartPr/>
                <p14:nvPr/>
              </p14:nvContentPartPr>
              <p14:xfrm>
                <a:off x="3336567" y="1166441"/>
                <a:ext cx="226800" cy="150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37FDA9B-9D5F-C1B7-CC1C-D640635DF6C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327567" y="1157801"/>
                  <a:ext cx="244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E091823-538B-39D8-1127-A202F7618C87}"/>
                    </a:ext>
                  </a:extLst>
                </p14:cNvPr>
                <p14:cNvContentPartPr/>
                <p14:nvPr/>
              </p14:nvContentPartPr>
              <p14:xfrm>
                <a:off x="3464727" y="1152401"/>
                <a:ext cx="208800" cy="203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E091823-538B-39D8-1127-A202F7618C8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456087" y="1143761"/>
                  <a:ext cx="226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E829AB8-A299-EDE4-860C-18847B908DA2}"/>
                    </a:ext>
                  </a:extLst>
                </p14:cNvPr>
                <p14:cNvContentPartPr/>
                <p14:nvPr/>
              </p14:nvContentPartPr>
              <p14:xfrm>
                <a:off x="3716727" y="1102001"/>
                <a:ext cx="177480" cy="187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E829AB8-A299-EDE4-860C-18847B908DA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707727" y="1093361"/>
                  <a:ext cx="1951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D5441E9-D9A8-10C6-A02B-0765A7425AF7}"/>
                    </a:ext>
                  </a:extLst>
                </p14:cNvPr>
                <p14:cNvContentPartPr/>
                <p14:nvPr/>
              </p14:nvContentPartPr>
              <p14:xfrm>
                <a:off x="3733287" y="1108841"/>
                <a:ext cx="82800" cy="34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D5441E9-D9A8-10C6-A02B-0765A7425AF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24287" y="1099841"/>
                  <a:ext cx="10044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D7F6B1A-0F7B-D257-7680-74B1D1A0C329}"/>
              </a:ext>
            </a:extLst>
          </p:cNvPr>
          <p:cNvGrpSpPr/>
          <p:nvPr/>
        </p:nvGrpSpPr>
        <p:grpSpPr>
          <a:xfrm>
            <a:off x="167847" y="5099801"/>
            <a:ext cx="1389960" cy="1315080"/>
            <a:chOff x="167847" y="5099801"/>
            <a:chExt cx="1389960" cy="131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04439EE-B891-CD37-84EE-C698837F19CC}"/>
                    </a:ext>
                  </a:extLst>
                </p14:cNvPr>
                <p14:cNvContentPartPr/>
                <p14:nvPr/>
              </p14:nvContentPartPr>
              <p14:xfrm>
                <a:off x="666447" y="5675441"/>
                <a:ext cx="163800" cy="347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04439EE-B891-CD37-84EE-C698837F19C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57807" y="5666441"/>
                  <a:ext cx="1814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105B1A2-A5AA-AAB7-8DC7-65124307FC4B}"/>
                    </a:ext>
                  </a:extLst>
                </p14:cNvPr>
                <p14:cNvContentPartPr/>
                <p14:nvPr/>
              </p14:nvContentPartPr>
              <p14:xfrm>
                <a:off x="823767" y="5722241"/>
                <a:ext cx="140760" cy="131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105B1A2-A5AA-AAB7-8DC7-65124307FC4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5127" y="5713601"/>
                  <a:ext cx="158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BE0C989-38F2-92FD-6DFD-494BC4B91578}"/>
                    </a:ext>
                  </a:extLst>
                </p14:cNvPr>
                <p14:cNvContentPartPr/>
                <p14:nvPr/>
              </p14:nvContentPartPr>
              <p14:xfrm>
                <a:off x="1048767" y="5557361"/>
                <a:ext cx="222840" cy="289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BE0C989-38F2-92FD-6DFD-494BC4B9157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40127" y="5548721"/>
                  <a:ext cx="2404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CA410CA-59E2-0434-F34B-C79A77470138}"/>
                    </a:ext>
                  </a:extLst>
                </p14:cNvPr>
                <p14:cNvContentPartPr/>
                <p14:nvPr/>
              </p14:nvContentPartPr>
              <p14:xfrm>
                <a:off x="1351527" y="5466281"/>
                <a:ext cx="112320" cy="365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CA410CA-59E2-0434-F34B-C79A7747013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42527" y="5457281"/>
                  <a:ext cx="1299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404F8A-6302-8BFA-7B5E-D76315D28F25}"/>
                    </a:ext>
                  </a:extLst>
                </p14:cNvPr>
                <p14:cNvContentPartPr/>
                <p14:nvPr/>
              </p14:nvContentPartPr>
              <p14:xfrm>
                <a:off x="743127" y="5859401"/>
                <a:ext cx="752040" cy="430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404F8A-6302-8BFA-7B5E-D76315D28F2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34487" y="5850761"/>
                  <a:ext cx="7696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76A61E6-87BD-E301-8385-AFCBEB355320}"/>
                    </a:ext>
                  </a:extLst>
                </p14:cNvPr>
                <p14:cNvContentPartPr/>
                <p14:nvPr/>
              </p14:nvContentPartPr>
              <p14:xfrm>
                <a:off x="1247487" y="5899721"/>
                <a:ext cx="256680" cy="213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76A61E6-87BD-E301-8385-AFCBEB35532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238487" y="5890721"/>
                  <a:ext cx="2743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175D1D1-FB73-565F-5E6D-BFBF5F404042}"/>
                    </a:ext>
                  </a:extLst>
                </p14:cNvPr>
                <p14:cNvContentPartPr/>
                <p14:nvPr/>
              </p14:nvContentPartPr>
              <p14:xfrm>
                <a:off x="822327" y="5886401"/>
                <a:ext cx="674280" cy="330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175D1D1-FB73-565F-5E6D-BFBF5F40404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3687" y="5877761"/>
                  <a:ext cx="6919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D35B598-FA4E-A8A2-21A7-D3440E3C2808}"/>
                    </a:ext>
                  </a:extLst>
                </p14:cNvPr>
                <p14:cNvContentPartPr/>
                <p14:nvPr/>
              </p14:nvContentPartPr>
              <p14:xfrm>
                <a:off x="796767" y="5920961"/>
                <a:ext cx="761040" cy="493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D35B598-FA4E-A8A2-21A7-D3440E3C280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87767" y="5912321"/>
                  <a:ext cx="77868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175D278-4819-417D-D378-079107752F6E}"/>
                    </a:ext>
                  </a:extLst>
                </p14:cNvPr>
                <p14:cNvContentPartPr/>
                <p14:nvPr/>
              </p14:nvContentPartPr>
              <p14:xfrm>
                <a:off x="750687" y="5312921"/>
                <a:ext cx="134280" cy="194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175D278-4819-417D-D378-079107752F6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41687" y="5304281"/>
                  <a:ext cx="1519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B72FC4F-925B-92EA-AE0A-8BEEE409AD7D}"/>
                    </a:ext>
                  </a:extLst>
                </p14:cNvPr>
                <p14:cNvContentPartPr/>
                <p14:nvPr/>
              </p14:nvContentPartPr>
              <p14:xfrm>
                <a:off x="186567" y="5243441"/>
                <a:ext cx="73800" cy="200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B72FC4F-925B-92EA-AE0A-8BEEE409AD7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77567" y="5234801"/>
                  <a:ext cx="91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2C00ADC-BB3B-05A2-D1F9-ECFD613662FA}"/>
                    </a:ext>
                  </a:extLst>
                </p14:cNvPr>
                <p14:cNvContentPartPr/>
                <p14:nvPr/>
              </p14:nvContentPartPr>
              <p14:xfrm>
                <a:off x="167847" y="5282681"/>
                <a:ext cx="144000" cy="155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2C00ADC-BB3B-05A2-D1F9-ECFD613662F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59207" y="5273681"/>
                  <a:ext cx="161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366B321-B8B5-6554-3640-8EE18CFC9989}"/>
                    </a:ext>
                  </a:extLst>
                </p14:cNvPr>
                <p14:cNvContentPartPr/>
                <p14:nvPr/>
              </p14:nvContentPartPr>
              <p14:xfrm>
                <a:off x="304287" y="5148041"/>
                <a:ext cx="88920" cy="202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366B321-B8B5-6554-3640-8EE18CFC998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5647" y="5139401"/>
                  <a:ext cx="106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BCCEC4C-1354-DB1C-7CE0-DA453A4974EB}"/>
                    </a:ext>
                  </a:extLst>
                </p14:cNvPr>
                <p14:cNvContentPartPr/>
                <p14:nvPr/>
              </p14:nvContentPartPr>
              <p14:xfrm>
                <a:off x="404367" y="5099801"/>
                <a:ext cx="104040" cy="2016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BCCEC4C-1354-DB1C-7CE0-DA453A4974E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95727" y="5090801"/>
                  <a:ext cx="1216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C0BF3DC-7396-890A-B6A8-8F58431F8DC3}"/>
                    </a:ext>
                  </a:extLst>
                </p14:cNvPr>
                <p14:cNvContentPartPr/>
                <p14:nvPr/>
              </p14:nvContentPartPr>
              <p14:xfrm>
                <a:off x="281247" y="5332361"/>
                <a:ext cx="22320" cy="9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C0BF3DC-7396-890A-B6A8-8F58431F8DC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72607" y="5323721"/>
                  <a:ext cx="399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3F1CBF1-7572-6789-7DA3-F10963219A75}"/>
                    </a:ext>
                  </a:extLst>
                </p14:cNvPr>
                <p14:cNvContentPartPr/>
                <p14:nvPr/>
              </p14:nvContentPartPr>
              <p14:xfrm>
                <a:off x="222927" y="5289881"/>
                <a:ext cx="315720" cy="228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3F1CBF1-7572-6789-7DA3-F10963219A7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13927" y="5280881"/>
                  <a:ext cx="3333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B939F0D-4478-BD68-8204-B1D4E79C2B24}"/>
                    </a:ext>
                  </a:extLst>
                </p14:cNvPr>
                <p14:cNvContentPartPr/>
                <p14:nvPr/>
              </p14:nvContentPartPr>
              <p14:xfrm>
                <a:off x="281247" y="5300321"/>
                <a:ext cx="300960" cy="2840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B939F0D-4478-BD68-8204-B1D4E79C2B2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72607" y="5291321"/>
                  <a:ext cx="3186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EF58E00-BE3C-6A00-016A-B5629C0860BA}"/>
                    </a:ext>
                  </a:extLst>
                </p14:cNvPr>
                <p14:cNvContentPartPr/>
                <p14:nvPr/>
              </p14:nvContentPartPr>
              <p14:xfrm>
                <a:off x="374487" y="5102321"/>
                <a:ext cx="161640" cy="2120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EF58E00-BE3C-6A00-016A-B5629C0860B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65487" y="5093321"/>
                  <a:ext cx="1792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41C82A4-31A1-0980-E36D-E4DF8EE7B349}"/>
                    </a:ext>
                  </a:extLst>
                </p14:cNvPr>
                <p14:cNvContentPartPr/>
                <p14:nvPr/>
              </p14:nvContentPartPr>
              <p14:xfrm>
                <a:off x="434967" y="5221121"/>
                <a:ext cx="81360" cy="774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41C82A4-31A1-0980-E36D-E4DF8EE7B34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25967" y="5212481"/>
                  <a:ext cx="9900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F2C16F4-66DC-55B7-FD10-8AF240E293F6}"/>
                  </a:ext>
                </a:extLst>
              </p14:cNvPr>
              <p14:cNvContentPartPr/>
              <p14:nvPr/>
            </p14:nvContentPartPr>
            <p14:xfrm>
              <a:off x="2035167" y="5508041"/>
              <a:ext cx="292680" cy="2638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F2C16F4-66DC-55B7-FD10-8AF240E293F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026167" y="5499401"/>
                <a:ext cx="310320" cy="28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6BF5DD7-7608-0559-49D5-715C492CCB94}"/>
              </a:ext>
            </a:extLst>
          </p:cNvPr>
          <p:cNvGrpSpPr/>
          <p:nvPr/>
        </p:nvGrpSpPr>
        <p:grpSpPr>
          <a:xfrm>
            <a:off x="2187807" y="4841681"/>
            <a:ext cx="1745280" cy="1951920"/>
            <a:chOff x="2187807" y="4841681"/>
            <a:chExt cx="1745280" cy="195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8776DA7-38EC-943A-A3F0-47EB9CDC9F2C}"/>
                    </a:ext>
                  </a:extLst>
                </p14:cNvPr>
                <p14:cNvContentPartPr/>
                <p14:nvPr/>
              </p14:nvContentPartPr>
              <p14:xfrm>
                <a:off x="2216247" y="5222921"/>
                <a:ext cx="686520" cy="1339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8776DA7-38EC-943A-A3F0-47EB9CDC9F2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207607" y="5214281"/>
                  <a:ext cx="704160" cy="13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E1553A0-EAC6-39F1-BEA6-FEFEB8B82BF8}"/>
                    </a:ext>
                  </a:extLst>
                </p14:cNvPr>
                <p14:cNvContentPartPr/>
                <p14:nvPr/>
              </p14:nvContentPartPr>
              <p14:xfrm>
                <a:off x="2207247" y="5429921"/>
                <a:ext cx="741600" cy="13636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E1553A0-EAC6-39F1-BEA6-FEFEB8B82BF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198607" y="5420921"/>
                  <a:ext cx="759240" cy="13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E542D74-EFA8-81E2-8E46-3FCA1A53FED3}"/>
                    </a:ext>
                  </a:extLst>
                </p14:cNvPr>
                <p14:cNvContentPartPr/>
                <p14:nvPr/>
              </p14:nvContentPartPr>
              <p14:xfrm>
                <a:off x="2256207" y="5118161"/>
                <a:ext cx="96120" cy="243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E542D74-EFA8-81E2-8E46-3FCA1A53FED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247207" y="5109521"/>
                  <a:ext cx="1137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5BD3F8B-6E02-A95F-68C3-DF5EA280BED3}"/>
                    </a:ext>
                  </a:extLst>
                </p14:cNvPr>
                <p14:cNvContentPartPr/>
                <p14:nvPr/>
              </p14:nvContentPartPr>
              <p14:xfrm>
                <a:off x="2265927" y="5249201"/>
                <a:ext cx="51840" cy="48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5BD3F8B-6E02-A95F-68C3-DF5EA280BED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257287" y="5240201"/>
                  <a:ext cx="694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FC266B3-EE4A-496E-68EE-C5E2BA56AD31}"/>
                    </a:ext>
                  </a:extLst>
                </p14:cNvPr>
                <p14:cNvContentPartPr/>
                <p14:nvPr/>
              </p14:nvContentPartPr>
              <p14:xfrm>
                <a:off x="2349087" y="5134721"/>
                <a:ext cx="105120" cy="114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FC266B3-EE4A-496E-68EE-C5E2BA56AD3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340087" y="5125721"/>
                  <a:ext cx="1227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C404648-87E9-3525-AB2A-EC3FFAF74B90}"/>
                    </a:ext>
                  </a:extLst>
                </p14:cNvPr>
                <p14:cNvContentPartPr/>
                <p14:nvPr/>
              </p14:nvContentPartPr>
              <p14:xfrm>
                <a:off x="2491647" y="5123201"/>
                <a:ext cx="105480" cy="100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C404648-87E9-3525-AB2A-EC3FFAF74B9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483007" y="5114561"/>
                  <a:ext cx="123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048EC82-3BC5-15DA-DCC9-A0367C224DEF}"/>
                    </a:ext>
                  </a:extLst>
                </p14:cNvPr>
                <p14:cNvContentPartPr/>
                <p14:nvPr/>
              </p14:nvContentPartPr>
              <p14:xfrm>
                <a:off x="3132807" y="5071361"/>
                <a:ext cx="776880" cy="1481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048EC82-3BC5-15DA-DCC9-A0367C224DE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123807" y="5062721"/>
                  <a:ext cx="794520" cy="14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919A269-45E8-63BB-FB52-95DE238FF85B}"/>
                    </a:ext>
                  </a:extLst>
                </p14:cNvPr>
                <p14:cNvContentPartPr/>
                <p14:nvPr/>
              </p14:nvContentPartPr>
              <p14:xfrm>
                <a:off x="3149367" y="5230481"/>
                <a:ext cx="783720" cy="1405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919A269-45E8-63BB-FB52-95DE238FF85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140727" y="5221481"/>
                  <a:ext cx="801360" cy="14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88340FF-7018-783F-25CA-736D76803C5B}"/>
                    </a:ext>
                  </a:extLst>
                </p14:cNvPr>
                <p14:cNvContentPartPr/>
                <p14:nvPr/>
              </p14:nvContentPartPr>
              <p14:xfrm>
                <a:off x="3196887" y="4873001"/>
                <a:ext cx="41400" cy="172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88340FF-7018-783F-25CA-736D76803C5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187887" y="4864001"/>
                  <a:ext cx="59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668D6EE-35EA-51E4-29CD-C0894044609A}"/>
                    </a:ext>
                  </a:extLst>
                </p14:cNvPr>
                <p14:cNvContentPartPr/>
                <p14:nvPr/>
              </p14:nvContentPartPr>
              <p14:xfrm>
                <a:off x="3188607" y="4960481"/>
                <a:ext cx="54720" cy="42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668D6EE-35EA-51E4-29CD-C0894044609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179967" y="4951841"/>
                  <a:ext cx="723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E8E995B-D749-92E1-F8D9-83B5A81A06C6}"/>
                    </a:ext>
                  </a:extLst>
                </p14:cNvPr>
                <p14:cNvContentPartPr/>
                <p14:nvPr/>
              </p14:nvContentPartPr>
              <p14:xfrm>
                <a:off x="3259887" y="4865441"/>
                <a:ext cx="110520" cy="154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E8E995B-D749-92E1-F8D9-83B5A81A06C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251247" y="4856441"/>
                  <a:ext cx="1281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096DEB6-A92D-1BC6-EDE0-475658AEFA84}"/>
                    </a:ext>
                  </a:extLst>
                </p14:cNvPr>
                <p14:cNvContentPartPr/>
                <p14:nvPr/>
              </p14:nvContentPartPr>
              <p14:xfrm>
                <a:off x="3415047" y="4841681"/>
                <a:ext cx="109800" cy="183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096DEB6-A92D-1BC6-EDE0-475658AEFA8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406407" y="4833041"/>
                  <a:ext cx="1274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A244B6A-8520-A295-B48C-8767FCCFD2D0}"/>
                    </a:ext>
                  </a:extLst>
                </p14:cNvPr>
                <p14:cNvContentPartPr/>
                <p14:nvPr/>
              </p14:nvContentPartPr>
              <p14:xfrm>
                <a:off x="2292207" y="5413001"/>
                <a:ext cx="350280" cy="135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A244B6A-8520-A295-B48C-8767FCCFD2D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283207" y="5404001"/>
                  <a:ext cx="3679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84658F6-690B-09F1-3257-F94DF8022CCE}"/>
                    </a:ext>
                  </a:extLst>
                </p14:cNvPr>
                <p14:cNvContentPartPr/>
                <p14:nvPr/>
              </p14:nvContentPartPr>
              <p14:xfrm>
                <a:off x="2349447" y="5470961"/>
                <a:ext cx="268560" cy="128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84658F6-690B-09F1-3257-F94DF8022CC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340447" y="5461961"/>
                  <a:ext cx="2862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374371B-5E6F-A399-4DE5-7589E11D78BA}"/>
                    </a:ext>
                  </a:extLst>
                </p14:cNvPr>
                <p14:cNvContentPartPr/>
                <p14:nvPr/>
              </p14:nvContentPartPr>
              <p14:xfrm>
                <a:off x="3253407" y="5196641"/>
                <a:ext cx="365400" cy="137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374371B-5E6F-A399-4DE5-7589E11D78B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244767" y="5188001"/>
                  <a:ext cx="383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1D706AC-462E-0243-BD6F-7FD376C1FD9A}"/>
                    </a:ext>
                  </a:extLst>
                </p14:cNvPr>
                <p14:cNvContentPartPr/>
                <p14:nvPr/>
              </p14:nvContentPartPr>
              <p14:xfrm>
                <a:off x="3290847" y="5271521"/>
                <a:ext cx="345960" cy="116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1D706AC-462E-0243-BD6F-7FD376C1FD9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281847" y="5262521"/>
                  <a:ext cx="363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08619AD-5612-CF3C-D3BC-2967888A1A2E}"/>
                    </a:ext>
                  </a:extLst>
                </p14:cNvPr>
                <p14:cNvContentPartPr/>
                <p14:nvPr/>
              </p14:nvContentPartPr>
              <p14:xfrm>
                <a:off x="2426127" y="5629721"/>
                <a:ext cx="331200" cy="108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08619AD-5612-CF3C-D3BC-2967888A1A2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417127" y="5620721"/>
                  <a:ext cx="3488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46EA367-584E-1C24-079A-A5C14613AED4}"/>
                    </a:ext>
                  </a:extLst>
                </p14:cNvPr>
                <p14:cNvContentPartPr/>
                <p14:nvPr/>
              </p14:nvContentPartPr>
              <p14:xfrm>
                <a:off x="2474727" y="5636921"/>
                <a:ext cx="308880" cy="1090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46EA367-584E-1C24-079A-A5C14613AED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465727" y="5627921"/>
                  <a:ext cx="3265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F903D7F-7FB3-00D8-7C70-20BBB52776C3}"/>
                    </a:ext>
                  </a:extLst>
                </p14:cNvPr>
                <p14:cNvContentPartPr/>
                <p14:nvPr/>
              </p14:nvContentPartPr>
              <p14:xfrm>
                <a:off x="3374367" y="5422721"/>
                <a:ext cx="327600" cy="135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F903D7F-7FB3-00D8-7C70-20BBB52776C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365727" y="5413721"/>
                  <a:ext cx="3452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52AD31B-DB88-4319-EFE0-18492476ACA1}"/>
                    </a:ext>
                  </a:extLst>
                </p14:cNvPr>
                <p14:cNvContentPartPr/>
                <p14:nvPr/>
              </p14:nvContentPartPr>
              <p14:xfrm>
                <a:off x="3379047" y="5492921"/>
                <a:ext cx="331200" cy="112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52AD31B-DB88-4319-EFE0-18492476ACA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370407" y="5484281"/>
                  <a:ext cx="348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0BB1BDF-19D3-AF4F-938E-685547FD1E7A}"/>
                    </a:ext>
                  </a:extLst>
                </p14:cNvPr>
                <p14:cNvContentPartPr/>
                <p14:nvPr/>
              </p14:nvContentPartPr>
              <p14:xfrm>
                <a:off x="2428647" y="5465921"/>
                <a:ext cx="51480" cy="141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0BB1BDF-19D3-AF4F-938E-685547FD1E7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420007" y="5457281"/>
                  <a:ext cx="691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8468A69-30F3-EFEA-5D52-BEFB27B68D51}"/>
                    </a:ext>
                  </a:extLst>
                </p14:cNvPr>
                <p14:cNvContentPartPr/>
                <p14:nvPr/>
              </p14:nvContentPartPr>
              <p14:xfrm>
                <a:off x="3412167" y="5252801"/>
                <a:ext cx="74880" cy="117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8468A69-30F3-EFEA-5D52-BEFB27B68D5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403167" y="5243801"/>
                  <a:ext cx="925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A492FE0-34E5-FDFC-8600-47DF245B3040}"/>
                    </a:ext>
                  </a:extLst>
                </p14:cNvPr>
                <p14:cNvContentPartPr/>
                <p14:nvPr/>
              </p14:nvContentPartPr>
              <p14:xfrm>
                <a:off x="3399927" y="5248121"/>
                <a:ext cx="117360" cy="1087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A492FE0-34E5-FDFC-8600-47DF245B304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390927" y="5239481"/>
                  <a:ext cx="1350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7048862-744F-82F1-4038-4DB9AD1FD83E}"/>
                    </a:ext>
                  </a:extLst>
                </p14:cNvPr>
                <p14:cNvContentPartPr/>
                <p14:nvPr/>
              </p14:nvContentPartPr>
              <p14:xfrm>
                <a:off x="2187807" y="4934201"/>
                <a:ext cx="284400" cy="2214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7048862-744F-82F1-4038-4DB9AD1FD83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179167" y="4925201"/>
                  <a:ext cx="3020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E3B0EA8-D147-3B40-B4C0-5A12054AABAB}"/>
                    </a:ext>
                  </a:extLst>
                </p14:cNvPr>
                <p14:cNvContentPartPr/>
                <p14:nvPr/>
              </p14:nvContentPartPr>
              <p14:xfrm>
                <a:off x="2303007" y="4869761"/>
                <a:ext cx="27360" cy="3938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E3B0EA8-D147-3B40-B4C0-5A12054AABA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294367" y="4860761"/>
                  <a:ext cx="450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1A2DCA6-6168-0309-557B-4CA9DB6459C1}"/>
                    </a:ext>
                  </a:extLst>
                </p14:cNvPr>
                <p14:cNvContentPartPr/>
                <p14:nvPr/>
              </p14:nvContentPartPr>
              <p14:xfrm>
                <a:off x="3160887" y="5193041"/>
                <a:ext cx="207720" cy="289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1A2DCA6-6168-0309-557B-4CA9DB6459C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152247" y="5184401"/>
                  <a:ext cx="22536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5DEA70C-06E2-CA83-4B33-5B7E7F94BC9C}"/>
              </a:ext>
            </a:extLst>
          </p:cNvPr>
          <p:cNvGrpSpPr/>
          <p:nvPr/>
        </p:nvGrpSpPr>
        <p:grpSpPr>
          <a:xfrm>
            <a:off x="9111327" y="1287761"/>
            <a:ext cx="2100600" cy="312840"/>
            <a:chOff x="9111327" y="1287761"/>
            <a:chExt cx="2100600" cy="3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7DA03BF-9F40-D1B4-DE9C-E0681513CFD2}"/>
                    </a:ext>
                  </a:extLst>
                </p14:cNvPr>
                <p14:cNvContentPartPr/>
                <p14:nvPr/>
              </p14:nvContentPartPr>
              <p14:xfrm>
                <a:off x="9111327" y="1391801"/>
                <a:ext cx="323280" cy="150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7DA03BF-9F40-D1B4-DE9C-E0681513CFD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102687" y="1382801"/>
                  <a:ext cx="3409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4CB5C2F-3CB9-4C22-7FD5-3FCEC477A83D}"/>
                    </a:ext>
                  </a:extLst>
                </p14:cNvPr>
                <p14:cNvContentPartPr/>
                <p14:nvPr/>
              </p14:nvContentPartPr>
              <p14:xfrm>
                <a:off x="9513447" y="1364441"/>
                <a:ext cx="156240" cy="184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4CB5C2F-3CB9-4C22-7FD5-3FCEC477A83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504447" y="1355801"/>
                  <a:ext cx="1738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5E1777A-D836-5776-8201-898183BAE401}"/>
                    </a:ext>
                  </a:extLst>
                </p14:cNvPr>
                <p14:cNvContentPartPr/>
                <p14:nvPr/>
              </p14:nvContentPartPr>
              <p14:xfrm>
                <a:off x="9688047" y="1382441"/>
                <a:ext cx="145440" cy="216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5E1777A-D836-5776-8201-898183BAE40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679407" y="1373441"/>
                  <a:ext cx="163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1613E8A-5CDC-B602-6056-1FE612749C16}"/>
                    </a:ext>
                  </a:extLst>
                </p14:cNvPr>
                <p14:cNvContentPartPr/>
                <p14:nvPr/>
              </p14:nvContentPartPr>
              <p14:xfrm>
                <a:off x="10029327" y="1304321"/>
                <a:ext cx="130680" cy="296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1613E8A-5CDC-B602-6056-1FE612749C1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020327" y="1295681"/>
                  <a:ext cx="1483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926BB2F-367D-CB0E-0DBF-6C25AF0DFF98}"/>
                    </a:ext>
                  </a:extLst>
                </p14:cNvPr>
                <p14:cNvContentPartPr/>
                <p14:nvPr/>
              </p14:nvContentPartPr>
              <p14:xfrm>
                <a:off x="10039407" y="1381001"/>
                <a:ext cx="303480" cy="191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926BB2F-367D-CB0E-0DBF-6C25AF0DFF9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030407" y="1372001"/>
                  <a:ext cx="321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886195C-4BC0-252D-5710-0B2573B87CD5}"/>
                    </a:ext>
                  </a:extLst>
                </p14:cNvPr>
                <p14:cNvContentPartPr/>
                <p14:nvPr/>
              </p14:nvContentPartPr>
              <p14:xfrm>
                <a:off x="10232367" y="1368761"/>
                <a:ext cx="232200" cy="2055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886195C-4BC0-252D-5710-0B2573B87CD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223367" y="1359761"/>
                  <a:ext cx="2498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3BAFB27-0DCB-9AD0-9D79-17F786588D87}"/>
                    </a:ext>
                  </a:extLst>
                </p14:cNvPr>
                <p14:cNvContentPartPr/>
                <p14:nvPr/>
              </p14:nvContentPartPr>
              <p14:xfrm>
                <a:off x="10631607" y="1407641"/>
                <a:ext cx="284400" cy="982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3BAFB27-0DCB-9AD0-9D79-17F786588D8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622607" y="1398641"/>
                  <a:ext cx="3020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487FD1C-CF3E-ECFD-CB79-DA0198C20112}"/>
                    </a:ext>
                  </a:extLst>
                </p14:cNvPr>
                <p14:cNvContentPartPr/>
                <p14:nvPr/>
              </p14:nvContentPartPr>
              <p14:xfrm>
                <a:off x="11080527" y="1287761"/>
                <a:ext cx="131400" cy="299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487FD1C-CF3E-ECFD-CB79-DA0198C2011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071527" y="1278761"/>
                  <a:ext cx="149040" cy="31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F0661E88-A806-19DE-08C3-C54BF1C1ABF5}"/>
                  </a:ext>
                </a:extLst>
              </p14:cNvPr>
              <p14:cNvContentPartPr/>
              <p14:nvPr/>
            </p14:nvContentPartPr>
            <p14:xfrm>
              <a:off x="9163167" y="1927481"/>
              <a:ext cx="228240" cy="1591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F0661E88-A806-19DE-08C3-C54BF1C1ABF5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9154527" y="1918481"/>
                <a:ext cx="24588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257D32D-D038-17D9-BCCF-CB9D78724E6C}"/>
                  </a:ext>
                </a:extLst>
              </p14:cNvPr>
              <p14:cNvContentPartPr/>
              <p14:nvPr/>
            </p14:nvContentPartPr>
            <p14:xfrm>
              <a:off x="9428487" y="1955921"/>
              <a:ext cx="146880" cy="1584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257D32D-D038-17D9-BCCF-CB9D78724E6C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9419487" y="1946921"/>
                <a:ext cx="1645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D6D510F-879D-85A5-8D8F-0AD9E4B619E1}"/>
                  </a:ext>
                </a:extLst>
              </p14:cNvPr>
              <p14:cNvContentPartPr/>
              <p14:nvPr/>
            </p14:nvContentPartPr>
            <p14:xfrm>
              <a:off x="9579327" y="1991921"/>
              <a:ext cx="187920" cy="968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D6D510F-879D-85A5-8D8F-0AD9E4B619E1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570327" y="1983281"/>
                <a:ext cx="2055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AB3A9ABF-D513-E066-DC12-F4AD50E38039}"/>
                  </a:ext>
                </a:extLst>
              </p14:cNvPr>
              <p14:cNvContentPartPr/>
              <p14:nvPr/>
            </p14:nvContentPartPr>
            <p14:xfrm>
              <a:off x="9654567" y="1957721"/>
              <a:ext cx="73440" cy="2376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AB3A9ABF-D513-E066-DC12-F4AD50E38039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645927" y="1949081"/>
                <a:ext cx="91080" cy="25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9A09286C-1323-62CC-1249-5AF711F7CBEF}"/>
              </a:ext>
            </a:extLst>
          </p:cNvPr>
          <p:cNvGrpSpPr/>
          <p:nvPr/>
        </p:nvGrpSpPr>
        <p:grpSpPr>
          <a:xfrm>
            <a:off x="10094127" y="1921001"/>
            <a:ext cx="1409040" cy="259560"/>
            <a:chOff x="10094127" y="1921001"/>
            <a:chExt cx="140904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0E61E04-68CE-13CC-AD08-89C833C926A1}"/>
                    </a:ext>
                  </a:extLst>
                </p14:cNvPr>
                <p14:cNvContentPartPr/>
                <p14:nvPr/>
              </p14:nvContentPartPr>
              <p14:xfrm>
                <a:off x="10094127" y="1921001"/>
                <a:ext cx="303120" cy="2509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0E61E04-68CE-13CC-AD08-89C833C926A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085127" y="1912361"/>
                  <a:ext cx="3207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98AB833-3328-57B8-AD16-C83C62B5A50E}"/>
                    </a:ext>
                  </a:extLst>
                </p14:cNvPr>
                <p14:cNvContentPartPr/>
                <p14:nvPr/>
              </p14:nvContentPartPr>
              <p14:xfrm>
                <a:off x="10325607" y="1939001"/>
                <a:ext cx="175680" cy="2271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98AB833-3328-57B8-AD16-C83C62B5A50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316967" y="1930361"/>
                  <a:ext cx="1933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0B7954C-A5BB-AE2F-7110-0FD0EED9F0A3}"/>
                    </a:ext>
                  </a:extLst>
                </p14:cNvPr>
                <p14:cNvContentPartPr/>
                <p14:nvPr/>
              </p14:nvContentPartPr>
              <p14:xfrm>
                <a:off x="10661127" y="1985081"/>
                <a:ext cx="380520" cy="1378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0B7954C-A5BB-AE2F-7110-0FD0EED9F0A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652127" y="1976441"/>
                  <a:ext cx="398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074C139-B22D-85A8-958E-62556C4F15C7}"/>
                    </a:ext>
                  </a:extLst>
                </p14:cNvPr>
                <p14:cNvContentPartPr/>
                <p14:nvPr/>
              </p14:nvContentPartPr>
              <p14:xfrm>
                <a:off x="11101407" y="1968161"/>
                <a:ext cx="204120" cy="212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074C139-B22D-85A8-958E-62556C4F15C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092767" y="1959161"/>
                  <a:ext cx="2217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A87B304-BEC8-45F0-C031-8AE9CD792FBC}"/>
                    </a:ext>
                  </a:extLst>
                </p14:cNvPr>
                <p14:cNvContentPartPr/>
                <p14:nvPr/>
              </p14:nvContentPartPr>
              <p14:xfrm>
                <a:off x="11363487" y="1970321"/>
                <a:ext cx="139680" cy="1544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A87B304-BEC8-45F0-C031-8AE9CD792FB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354847" y="1961681"/>
                  <a:ext cx="157320" cy="172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7008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F423-8A66-C5FA-87A9-ECAB48AC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IaaS Cloud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66D6-7971-88A5-1CE7-57864363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IaaS is an instant computing infrastructure, provisioned and managed over the Internet.</a:t>
            </a:r>
          </a:p>
        </p:txBody>
      </p:sp>
    </p:spTree>
    <p:extLst>
      <p:ext uri="{BB962C8B-B14F-4D97-AF65-F5344CB8AC3E}">
        <p14:creationId xmlns:p14="http://schemas.microsoft.com/office/powerpoint/2010/main" val="4057616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C48FAA-E97D-9E20-AB3C-281F9D743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1085850"/>
            <a:ext cx="7134225" cy="46863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3F2ED10-CE85-3FD6-D229-9FD98BCBE1B3}"/>
              </a:ext>
            </a:extLst>
          </p:cNvPr>
          <p:cNvGrpSpPr/>
          <p:nvPr/>
        </p:nvGrpSpPr>
        <p:grpSpPr>
          <a:xfrm>
            <a:off x="923127" y="562721"/>
            <a:ext cx="326160" cy="472680"/>
            <a:chOff x="923127" y="562721"/>
            <a:chExt cx="326160" cy="47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F3AFD37-EF3F-6CC0-40AE-812BE856044E}"/>
                    </a:ext>
                  </a:extLst>
                </p14:cNvPr>
                <p14:cNvContentPartPr/>
                <p14:nvPr/>
              </p14:nvContentPartPr>
              <p14:xfrm>
                <a:off x="950487" y="562721"/>
                <a:ext cx="119880" cy="78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F3AFD37-EF3F-6CC0-40AE-812BE856044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1487" y="554081"/>
                  <a:ext cx="1375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2F0842-0537-9D01-3EC0-7E2A239CE3DB}"/>
                    </a:ext>
                  </a:extLst>
                </p14:cNvPr>
                <p14:cNvContentPartPr/>
                <p14:nvPr/>
              </p14:nvContentPartPr>
              <p14:xfrm>
                <a:off x="923127" y="632921"/>
                <a:ext cx="128880" cy="194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2F0842-0537-9D01-3EC0-7E2A239CE3D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4487" y="624281"/>
                  <a:ext cx="1465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51FA1AD-81EF-728B-1060-65300BB64AE0}"/>
                    </a:ext>
                  </a:extLst>
                </p14:cNvPr>
                <p14:cNvContentPartPr/>
                <p14:nvPr/>
              </p14:nvContentPartPr>
              <p14:xfrm>
                <a:off x="1133007" y="628241"/>
                <a:ext cx="116280" cy="89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51FA1AD-81EF-728B-1060-65300BB64AE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24367" y="619601"/>
                  <a:ext cx="133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BE7D753-A2DC-084F-D38A-72309DD7299C}"/>
                    </a:ext>
                  </a:extLst>
                </p14:cNvPr>
                <p14:cNvContentPartPr/>
                <p14:nvPr/>
              </p14:nvContentPartPr>
              <p14:xfrm>
                <a:off x="991887" y="817601"/>
                <a:ext cx="256320" cy="131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BE7D753-A2DC-084F-D38A-72309DD7299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83247" y="808601"/>
                  <a:ext cx="2739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4C4D752-A00C-317A-4E8F-CAFF969B9609}"/>
                    </a:ext>
                  </a:extLst>
                </p14:cNvPr>
                <p14:cNvContentPartPr/>
                <p14:nvPr/>
              </p14:nvContentPartPr>
              <p14:xfrm>
                <a:off x="956607" y="877361"/>
                <a:ext cx="282600" cy="158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4C4D752-A00C-317A-4E8F-CAFF969B960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7607" y="868361"/>
                  <a:ext cx="300240" cy="17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69D935B-1600-FBD4-86A7-0B0678AD891B}"/>
                  </a:ext>
                </a:extLst>
              </p14:cNvPr>
              <p14:cNvContentPartPr/>
              <p14:nvPr/>
            </p14:nvContentPartPr>
            <p14:xfrm>
              <a:off x="5475687" y="1942241"/>
              <a:ext cx="122040" cy="102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69D935B-1600-FBD4-86A7-0B0678AD891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67047" y="1933241"/>
                <a:ext cx="1396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00FAC53-9702-4D4A-C0E9-BA586DCF2FF8}"/>
                  </a:ext>
                </a:extLst>
              </p14:cNvPr>
              <p14:cNvContentPartPr/>
              <p14:nvPr/>
            </p14:nvContentPartPr>
            <p14:xfrm>
              <a:off x="7929447" y="1931081"/>
              <a:ext cx="74520" cy="149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00FAC53-9702-4D4A-C0E9-BA586DCF2FF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20447" y="1922081"/>
                <a:ext cx="921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90A1391-367A-C8AD-E573-58E10A2210F9}"/>
                  </a:ext>
                </a:extLst>
              </p14:cNvPr>
              <p14:cNvContentPartPr/>
              <p14:nvPr/>
            </p14:nvContentPartPr>
            <p14:xfrm>
              <a:off x="5436807" y="2843321"/>
              <a:ext cx="154080" cy="216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90A1391-367A-C8AD-E573-58E10A2210F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27807" y="2834321"/>
                <a:ext cx="1717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D3EF97D-B78C-5261-C9EE-4DC01C06B262}"/>
                  </a:ext>
                </a:extLst>
              </p14:cNvPr>
              <p14:cNvContentPartPr/>
              <p14:nvPr/>
            </p14:nvContentPartPr>
            <p14:xfrm>
              <a:off x="7841967" y="2788961"/>
              <a:ext cx="203040" cy="253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D3EF97D-B78C-5261-C9EE-4DC01C06B26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33327" y="2780321"/>
                <a:ext cx="2206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D7C92F-3164-610D-2790-3D9041AEE58D}"/>
                  </a:ext>
                </a:extLst>
              </p14:cNvPr>
              <p14:cNvContentPartPr/>
              <p14:nvPr/>
            </p14:nvContentPartPr>
            <p14:xfrm>
              <a:off x="5539047" y="3749441"/>
              <a:ext cx="126360" cy="254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D7C92F-3164-610D-2790-3D9041AEE58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530407" y="3740801"/>
                <a:ext cx="1440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251B183-C3AE-E9D6-6FD3-E19F7980FF94}"/>
                  </a:ext>
                </a:extLst>
              </p14:cNvPr>
              <p14:cNvContentPartPr/>
              <p14:nvPr/>
            </p14:nvContentPartPr>
            <p14:xfrm>
              <a:off x="7818927" y="3769601"/>
              <a:ext cx="105120" cy="143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251B183-C3AE-E9D6-6FD3-E19F7980FF9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09927" y="3760961"/>
                <a:ext cx="122760" cy="16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51DF7449-4DF8-2E92-22BB-436788847755}"/>
              </a:ext>
            </a:extLst>
          </p:cNvPr>
          <p:cNvGrpSpPr/>
          <p:nvPr/>
        </p:nvGrpSpPr>
        <p:grpSpPr>
          <a:xfrm>
            <a:off x="5417367" y="4608041"/>
            <a:ext cx="290880" cy="232920"/>
            <a:chOff x="5417367" y="4608041"/>
            <a:chExt cx="29088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3E8C671-61B8-E07F-2303-EC38E7AF1957}"/>
                    </a:ext>
                  </a:extLst>
                </p14:cNvPr>
                <p14:cNvContentPartPr/>
                <p14:nvPr/>
              </p14:nvContentPartPr>
              <p14:xfrm>
                <a:off x="5417367" y="4653761"/>
                <a:ext cx="42480" cy="187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3E8C671-61B8-E07F-2303-EC38E7AF195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08367" y="4644761"/>
                  <a:ext cx="601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4BDB19B-8FA2-801D-6C0E-60113DB23123}"/>
                    </a:ext>
                  </a:extLst>
                </p14:cNvPr>
                <p14:cNvContentPartPr/>
                <p14:nvPr/>
              </p14:nvContentPartPr>
              <p14:xfrm>
                <a:off x="5578287" y="4608041"/>
                <a:ext cx="129960" cy="231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4BDB19B-8FA2-801D-6C0E-60113DB2312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69287" y="4599401"/>
                  <a:ext cx="14760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68A8A26-BDE9-7656-5B34-B8C9D204B309}"/>
              </a:ext>
            </a:extLst>
          </p:cNvPr>
          <p:cNvGrpSpPr/>
          <p:nvPr/>
        </p:nvGrpSpPr>
        <p:grpSpPr>
          <a:xfrm>
            <a:off x="7881207" y="4638281"/>
            <a:ext cx="502560" cy="266040"/>
            <a:chOff x="7881207" y="4638281"/>
            <a:chExt cx="502560" cy="2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C4E94E2-B8AB-DD31-FC7A-CBD55B122A8A}"/>
                    </a:ext>
                  </a:extLst>
                </p14:cNvPr>
                <p14:cNvContentPartPr/>
                <p14:nvPr/>
              </p14:nvContentPartPr>
              <p14:xfrm>
                <a:off x="7881207" y="4641881"/>
                <a:ext cx="49320" cy="262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C4E94E2-B8AB-DD31-FC7A-CBD55B122A8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72567" y="4632881"/>
                  <a:ext cx="669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AD42F00-A620-3AD6-330C-CA6B5DF6AD26}"/>
                    </a:ext>
                  </a:extLst>
                </p14:cNvPr>
                <p14:cNvContentPartPr/>
                <p14:nvPr/>
              </p14:nvContentPartPr>
              <p14:xfrm>
                <a:off x="8001807" y="4638281"/>
                <a:ext cx="381960" cy="189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AD42F00-A620-3AD6-330C-CA6B5DF6AD2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93167" y="4629281"/>
                  <a:ext cx="39960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4305CC-DBEA-A89B-47B7-63F0E6C266C4}"/>
              </a:ext>
            </a:extLst>
          </p:cNvPr>
          <p:cNvGrpSpPr/>
          <p:nvPr/>
        </p:nvGrpSpPr>
        <p:grpSpPr>
          <a:xfrm>
            <a:off x="6196767" y="2053121"/>
            <a:ext cx="389160" cy="225000"/>
            <a:chOff x="6196767" y="2053121"/>
            <a:chExt cx="389160" cy="22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20BE869-7527-A189-28C5-5E1E3A53A58C}"/>
                    </a:ext>
                  </a:extLst>
                </p14:cNvPr>
                <p14:cNvContentPartPr/>
                <p14:nvPr/>
              </p14:nvContentPartPr>
              <p14:xfrm>
                <a:off x="6196767" y="2053121"/>
                <a:ext cx="30600" cy="209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20BE869-7527-A189-28C5-5E1E3A53A58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88127" y="2044481"/>
                  <a:ext cx="482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0FFBAF2-A839-C6F4-2264-33D9DCC382CD}"/>
                    </a:ext>
                  </a:extLst>
                </p14:cNvPr>
                <p14:cNvContentPartPr/>
                <p14:nvPr/>
              </p14:nvContentPartPr>
              <p14:xfrm>
                <a:off x="6351207" y="2111081"/>
                <a:ext cx="234720" cy="167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0FFBAF2-A839-C6F4-2264-33D9DCC382C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342207" y="2102441"/>
                  <a:ext cx="25236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786215B-8C9D-38EE-2680-4DD13521E475}"/>
              </a:ext>
            </a:extLst>
          </p:cNvPr>
          <p:cNvGrpSpPr/>
          <p:nvPr/>
        </p:nvGrpSpPr>
        <p:grpSpPr>
          <a:xfrm>
            <a:off x="8673927" y="2031161"/>
            <a:ext cx="246240" cy="345240"/>
            <a:chOff x="8673927" y="2031161"/>
            <a:chExt cx="246240" cy="34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110AADE-A113-65F3-3998-BF75260FDEA0}"/>
                    </a:ext>
                  </a:extLst>
                </p14:cNvPr>
                <p14:cNvContentPartPr/>
                <p14:nvPr/>
              </p14:nvContentPartPr>
              <p14:xfrm>
                <a:off x="8673927" y="2053121"/>
                <a:ext cx="8280" cy="312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110AADE-A113-65F3-3998-BF75260FDEA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664927" y="2044481"/>
                  <a:ext cx="259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2DB83C6-5335-5A50-9A99-45933B6F1F39}"/>
                    </a:ext>
                  </a:extLst>
                </p14:cNvPr>
                <p14:cNvContentPartPr/>
                <p14:nvPr/>
              </p14:nvContentPartPr>
              <p14:xfrm>
                <a:off x="8797407" y="2031161"/>
                <a:ext cx="122760" cy="345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2DB83C6-5335-5A50-9A99-45933B6F1F3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88407" y="2022161"/>
                  <a:ext cx="140400" cy="36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753416-B3CF-6FA1-72BE-315D71B0F175}"/>
              </a:ext>
            </a:extLst>
          </p:cNvPr>
          <p:cNvGrpSpPr/>
          <p:nvPr/>
        </p:nvGrpSpPr>
        <p:grpSpPr>
          <a:xfrm>
            <a:off x="2973327" y="332321"/>
            <a:ext cx="1467000" cy="5245560"/>
            <a:chOff x="2973327" y="332321"/>
            <a:chExt cx="1467000" cy="524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2625807-A3C2-AF00-5FAD-371665043C24}"/>
                    </a:ext>
                  </a:extLst>
                </p14:cNvPr>
                <p14:cNvContentPartPr/>
                <p14:nvPr/>
              </p14:nvContentPartPr>
              <p14:xfrm>
                <a:off x="3221727" y="1958441"/>
                <a:ext cx="116640" cy="120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2625807-A3C2-AF00-5FAD-371665043C2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212727" y="1949801"/>
                  <a:ext cx="134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961C122-E38B-3056-6319-94E5CAC4D1CC}"/>
                    </a:ext>
                  </a:extLst>
                </p14:cNvPr>
                <p14:cNvContentPartPr/>
                <p14:nvPr/>
              </p14:nvContentPartPr>
              <p14:xfrm>
                <a:off x="3876207" y="2889401"/>
                <a:ext cx="177120" cy="151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961C122-E38B-3056-6319-94E5CAC4D1C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867207" y="2880401"/>
                  <a:ext cx="1947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2BEC744-3ABC-2B62-83A9-48E9562A3DB2}"/>
                    </a:ext>
                  </a:extLst>
                </p14:cNvPr>
                <p14:cNvContentPartPr/>
                <p14:nvPr/>
              </p14:nvContentPartPr>
              <p14:xfrm>
                <a:off x="3488847" y="3811721"/>
                <a:ext cx="122400" cy="211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2BEC744-3ABC-2B62-83A9-48E9562A3DB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480207" y="3803081"/>
                  <a:ext cx="1400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23225E2-56F3-003F-24E6-6384283BB690}"/>
                    </a:ext>
                  </a:extLst>
                </p14:cNvPr>
                <p14:cNvContentPartPr/>
                <p14:nvPr/>
              </p14:nvContentPartPr>
              <p14:xfrm>
                <a:off x="3453567" y="3756641"/>
                <a:ext cx="439200" cy="212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23225E2-56F3-003F-24E6-6384283BB69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44567" y="3748001"/>
                  <a:ext cx="4568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17DC98C-8B4B-089D-B101-5D855C81FE97}"/>
                    </a:ext>
                  </a:extLst>
                </p14:cNvPr>
                <p14:cNvContentPartPr/>
                <p14:nvPr/>
              </p14:nvContentPartPr>
              <p14:xfrm>
                <a:off x="3823647" y="4720361"/>
                <a:ext cx="16560" cy="246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17DC98C-8B4B-089D-B101-5D855C81FE9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814647" y="4711361"/>
                  <a:ext cx="342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DAE634D-4300-DF46-71FE-C41271480E29}"/>
                    </a:ext>
                  </a:extLst>
                </p14:cNvPr>
                <p14:cNvContentPartPr/>
                <p14:nvPr/>
              </p14:nvContentPartPr>
              <p14:xfrm>
                <a:off x="3902847" y="4814681"/>
                <a:ext cx="126360" cy="64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DAE634D-4300-DF46-71FE-C41271480E2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893847" y="4805681"/>
                  <a:ext cx="1440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81FAC8D-4E5F-1A45-336A-4EBF5343A562}"/>
                    </a:ext>
                  </a:extLst>
                </p14:cNvPr>
                <p14:cNvContentPartPr/>
                <p14:nvPr/>
              </p14:nvContentPartPr>
              <p14:xfrm>
                <a:off x="3637527" y="2040161"/>
                <a:ext cx="68400" cy="187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81FAC8D-4E5F-1A45-336A-4EBF5343A56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28887" y="2031161"/>
                  <a:ext cx="86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168ECE3-CE93-8A32-210A-ABC39EFBFDAF}"/>
                    </a:ext>
                  </a:extLst>
                </p14:cNvPr>
                <p14:cNvContentPartPr/>
                <p14:nvPr/>
              </p14:nvContentPartPr>
              <p14:xfrm>
                <a:off x="3814647" y="1987241"/>
                <a:ext cx="133920" cy="307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168ECE3-CE93-8A32-210A-ABC39EFBFDA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805647" y="1978241"/>
                  <a:ext cx="1515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B98A103-58C7-3B57-C423-B9355A6A4A11}"/>
                    </a:ext>
                  </a:extLst>
                </p14:cNvPr>
                <p14:cNvContentPartPr/>
                <p14:nvPr/>
              </p14:nvContentPartPr>
              <p14:xfrm>
                <a:off x="2973327" y="438881"/>
                <a:ext cx="1467000" cy="4628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B98A103-58C7-3B57-C423-B9355A6A4A1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964327" y="430241"/>
                  <a:ext cx="1484640" cy="46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F66354A-52DE-7DBE-D3E4-EDE4742A01D0}"/>
                    </a:ext>
                  </a:extLst>
                </p14:cNvPr>
                <p14:cNvContentPartPr/>
                <p14:nvPr/>
              </p14:nvContentPartPr>
              <p14:xfrm>
                <a:off x="3124527" y="332321"/>
                <a:ext cx="928800" cy="5245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F66354A-52DE-7DBE-D3E4-EDE4742A01D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15527" y="323321"/>
                  <a:ext cx="946440" cy="526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544F333-B4AE-03EF-CF7A-5A52095E0BD2}"/>
                  </a:ext>
                </a:extLst>
              </p14:cNvPr>
              <p14:cNvContentPartPr/>
              <p14:nvPr/>
            </p14:nvContentPartPr>
            <p14:xfrm>
              <a:off x="5613567" y="541121"/>
              <a:ext cx="822600" cy="222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544F333-B4AE-03EF-CF7A-5A52095E0BD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604927" y="532481"/>
                <a:ext cx="8402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2778F90-B5B8-E485-A4E4-2B5F40839BE6}"/>
                  </a:ext>
                </a:extLst>
              </p14:cNvPr>
              <p14:cNvContentPartPr/>
              <p14:nvPr/>
            </p14:nvContentPartPr>
            <p14:xfrm>
              <a:off x="8321487" y="488921"/>
              <a:ext cx="864360" cy="278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2778F90-B5B8-E485-A4E4-2B5F40839BE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312847" y="480281"/>
                <a:ext cx="882000" cy="2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4711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BFDA554-66AC-3DB2-D186-A9D64D2494A1}"/>
                  </a:ext>
                </a:extLst>
              </p14:cNvPr>
              <p14:cNvContentPartPr/>
              <p14:nvPr/>
            </p14:nvContentPartPr>
            <p14:xfrm>
              <a:off x="3278967" y="868361"/>
              <a:ext cx="38160" cy="162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BFDA554-66AC-3DB2-D186-A9D64D2494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9967" y="859721"/>
                <a:ext cx="558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123A16-62B5-2D48-1813-D6FF8D1BC77C}"/>
                  </a:ext>
                </a:extLst>
              </p14:cNvPr>
              <p14:cNvContentPartPr/>
              <p14:nvPr/>
            </p14:nvContentPartPr>
            <p14:xfrm>
              <a:off x="3257007" y="960521"/>
              <a:ext cx="83520" cy="46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123A16-62B5-2D48-1813-D6FF8D1BC7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8367" y="951881"/>
                <a:ext cx="10116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9BC00FF-BBCE-13EB-9796-3ECDB76EDCDD}"/>
                  </a:ext>
                </a:extLst>
              </p14:cNvPr>
              <p14:cNvContentPartPr/>
              <p14:nvPr/>
            </p14:nvContentPartPr>
            <p14:xfrm>
              <a:off x="3395247" y="891401"/>
              <a:ext cx="149400" cy="113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9BC00FF-BBCE-13EB-9796-3ECDB76EDC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86247" y="882761"/>
                <a:ext cx="1670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483E520-4C94-6B02-8F97-8CB85A69DC3B}"/>
                  </a:ext>
                </a:extLst>
              </p14:cNvPr>
              <p14:cNvContentPartPr/>
              <p14:nvPr/>
            </p14:nvContentPartPr>
            <p14:xfrm>
              <a:off x="3684327" y="799961"/>
              <a:ext cx="124920" cy="161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483E520-4C94-6B02-8F97-8CB85A69DC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75687" y="791321"/>
                <a:ext cx="142560" cy="17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0620F031-1779-683C-624B-544FF1F0C10B}"/>
              </a:ext>
            </a:extLst>
          </p:cNvPr>
          <p:cNvGrpSpPr/>
          <p:nvPr/>
        </p:nvGrpSpPr>
        <p:grpSpPr>
          <a:xfrm>
            <a:off x="781647" y="938561"/>
            <a:ext cx="861840" cy="558000"/>
            <a:chOff x="781647" y="938561"/>
            <a:chExt cx="861840" cy="55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B8D1089-6FEC-B0F2-0436-0F7BCFD088AC}"/>
                    </a:ext>
                  </a:extLst>
                </p14:cNvPr>
                <p14:cNvContentPartPr/>
                <p14:nvPr/>
              </p14:nvContentPartPr>
              <p14:xfrm>
                <a:off x="824127" y="1069241"/>
                <a:ext cx="137880" cy="244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B8D1089-6FEC-B0F2-0436-0F7BCFD088A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5487" y="1060241"/>
                  <a:ext cx="155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E77E37F-5F1C-9B50-A3CF-C0383513077A}"/>
                    </a:ext>
                  </a:extLst>
                </p14:cNvPr>
                <p14:cNvContentPartPr/>
                <p14:nvPr/>
              </p14:nvContentPartPr>
              <p14:xfrm>
                <a:off x="1013127" y="1062761"/>
                <a:ext cx="92160" cy="98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E77E37F-5F1C-9B50-A3CF-C038351307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4487" y="1054121"/>
                  <a:ext cx="1098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3FE1463-9054-6C20-A4D8-A3DC5F0C1E94}"/>
                    </a:ext>
                  </a:extLst>
                </p14:cNvPr>
                <p14:cNvContentPartPr/>
                <p14:nvPr/>
              </p14:nvContentPartPr>
              <p14:xfrm>
                <a:off x="1172967" y="985361"/>
                <a:ext cx="182520" cy="143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3FE1463-9054-6C20-A4D8-A3DC5F0C1E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64327" y="976721"/>
                  <a:ext cx="200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C4C1C61-ED3B-3908-13C1-5623D965DD93}"/>
                    </a:ext>
                  </a:extLst>
                </p14:cNvPr>
                <p14:cNvContentPartPr/>
                <p14:nvPr/>
              </p14:nvContentPartPr>
              <p14:xfrm>
                <a:off x="1418847" y="938561"/>
                <a:ext cx="43200" cy="164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C4C1C61-ED3B-3908-13C1-5623D965DD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10207" y="929561"/>
                  <a:ext cx="60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3571A99-45F8-1483-F736-705E4B5D41D6}"/>
                    </a:ext>
                  </a:extLst>
                </p14:cNvPr>
                <p14:cNvContentPartPr/>
                <p14:nvPr/>
              </p14:nvContentPartPr>
              <p14:xfrm>
                <a:off x="781647" y="1136561"/>
                <a:ext cx="738000" cy="311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3571A99-45F8-1483-F736-705E4B5D41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2647" y="1127921"/>
                  <a:ext cx="7556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6F7C510-F605-B7B0-64D0-66678870A807}"/>
                    </a:ext>
                  </a:extLst>
                </p14:cNvPr>
                <p14:cNvContentPartPr/>
                <p14:nvPr/>
              </p14:nvContentPartPr>
              <p14:xfrm>
                <a:off x="818727" y="1139801"/>
                <a:ext cx="824760" cy="356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6F7C510-F605-B7B0-64D0-66678870A8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0087" y="1130801"/>
                  <a:ext cx="842400" cy="37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82EB83E-AE03-20C0-0D7B-15AE9F258796}"/>
              </a:ext>
            </a:extLst>
          </p:cNvPr>
          <p:cNvGrpSpPr/>
          <p:nvPr/>
        </p:nvGrpSpPr>
        <p:grpSpPr>
          <a:xfrm>
            <a:off x="2070087" y="758921"/>
            <a:ext cx="584640" cy="503640"/>
            <a:chOff x="2070087" y="758921"/>
            <a:chExt cx="584640" cy="50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D6C5DD5-0043-BB31-691D-3F385EC89F3A}"/>
                    </a:ext>
                  </a:extLst>
                </p14:cNvPr>
                <p14:cNvContentPartPr/>
                <p14:nvPr/>
              </p14:nvContentPartPr>
              <p14:xfrm>
                <a:off x="2155407" y="933161"/>
                <a:ext cx="102960" cy="203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D6C5DD5-0043-BB31-691D-3F385EC89F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46767" y="924161"/>
                  <a:ext cx="1206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844F94C-5519-9621-90DB-AE0A8985BB52}"/>
                    </a:ext>
                  </a:extLst>
                </p14:cNvPr>
                <p14:cNvContentPartPr/>
                <p14:nvPr/>
              </p14:nvContentPartPr>
              <p14:xfrm>
                <a:off x="2151807" y="1024961"/>
                <a:ext cx="101880" cy="109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844F94C-5519-9621-90DB-AE0A8985BB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42807" y="1016321"/>
                  <a:ext cx="1195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35298AE-AFCB-119A-4F00-94BFDE86BBBD}"/>
                    </a:ext>
                  </a:extLst>
                </p14:cNvPr>
                <p14:cNvContentPartPr/>
                <p14:nvPr/>
              </p14:nvContentPartPr>
              <p14:xfrm>
                <a:off x="2319567" y="862961"/>
                <a:ext cx="98280" cy="223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35298AE-AFCB-119A-4F00-94BFDE86BB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10567" y="854321"/>
                  <a:ext cx="1159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DCF8D7F-BE06-048A-5F98-2BEE399B4557}"/>
                    </a:ext>
                  </a:extLst>
                </p14:cNvPr>
                <p14:cNvContentPartPr/>
                <p14:nvPr/>
              </p14:nvContentPartPr>
              <p14:xfrm>
                <a:off x="2468607" y="866201"/>
                <a:ext cx="97920" cy="228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DCF8D7F-BE06-048A-5F98-2BEE399B455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59607" y="857201"/>
                  <a:ext cx="1155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F0B14B6-7EE9-8DFE-62D4-91E215591755}"/>
                    </a:ext>
                  </a:extLst>
                </p14:cNvPr>
                <p14:cNvContentPartPr/>
                <p14:nvPr/>
              </p14:nvContentPartPr>
              <p14:xfrm>
                <a:off x="2070087" y="758921"/>
                <a:ext cx="584640" cy="503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F0B14B6-7EE9-8DFE-62D4-91E21559175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61087" y="750281"/>
                  <a:ext cx="602280" cy="52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6C62D0B-B3A3-A955-1A9F-6222FD7F0F1E}"/>
              </a:ext>
            </a:extLst>
          </p:cNvPr>
          <p:cNvGrpSpPr/>
          <p:nvPr/>
        </p:nvGrpSpPr>
        <p:grpSpPr>
          <a:xfrm>
            <a:off x="3075567" y="1244561"/>
            <a:ext cx="1265400" cy="2891880"/>
            <a:chOff x="3075567" y="1244561"/>
            <a:chExt cx="1265400" cy="289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EE0AD5F-BC84-2577-FFDF-2DB9F507C398}"/>
                    </a:ext>
                  </a:extLst>
                </p14:cNvPr>
                <p14:cNvContentPartPr/>
                <p14:nvPr/>
              </p14:nvContentPartPr>
              <p14:xfrm>
                <a:off x="3269967" y="1244561"/>
                <a:ext cx="1051560" cy="2751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EE0AD5F-BC84-2577-FFDF-2DB9F507C3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61327" y="1235561"/>
                  <a:ext cx="1069200" cy="27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71A3BFF-DC44-4ACF-E46D-3358531317A8}"/>
                    </a:ext>
                  </a:extLst>
                </p14:cNvPr>
                <p14:cNvContentPartPr/>
                <p14:nvPr/>
              </p14:nvContentPartPr>
              <p14:xfrm>
                <a:off x="3075567" y="1318721"/>
                <a:ext cx="1265400" cy="2817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71A3BFF-DC44-4ACF-E46D-3358531317A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66567" y="1309721"/>
                  <a:ext cx="1283040" cy="28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3239B8E-F7CA-2198-DAE5-55CF01B04B9B}"/>
                    </a:ext>
                  </a:extLst>
                </p14:cNvPr>
                <p14:cNvContentPartPr/>
                <p14:nvPr/>
              </p14:nvContentPartPr>
              <p14:xfrm>
                <a:off x="3291927" y="1392521"/>
                <a:ext cx="482760" cy="228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3239B8E-F7CA-2198-DAE5-55CF01B04B9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83287" y="1383521"/>
                  <a:ext cx="5004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6DD53A6-7086-4984-7A46-632AE8A08B3A}"/>
                    </a:ext>
                  </a:extLst>
                </p14:cNvPr>
                <p14:cNvContentPartPr/>
                <p14:nvPr/>
              </p14:nvContentPartPr>
              <p14:xfrm>
                <a:off x="3230727" y="1463081"/>
                <a:ext cx="564480" cy="147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6DD53A6-7086-4984-7A46-632AE8A08B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21727" y="1454441"/>
                  <a:ext cx="582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1CF3F7A-D061-1387-344D-FB0FE3340A8C}"/>
                    </a:ext>
                  </a:extLst>
                </p14:cNvPr>
                <p14:cNvContentPartPr/>
                <p14:nvPr/>
              </p14:nvContentPartPr>
              <p14:xfrm>
                <a:off x="3319287" y="1711481"/>
                <a:ext cx="479880" cy="205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1CF3F7A-D061-1387-344D-FB0FE3340A8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10287" y="1702481"/>
                  <a:ext cx="4975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EAC4A9A-FC37-5EAC-27E3-9A91EAF1AB13}"/>
                    </a:ext>
                  </a:extLst>
                </p14:cNvPr>
                <p14:cNvContentPartPr/>
                <p14:nvPr/>
              </p14:nvContentPartPr>
              <p14:xfrm>
                <a:off x="3255927" y="1795361"/>
                <a:ext cx="573120" cy="92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EAC4A9A-FC37-5EAC-27E3-9A91EAF1AB1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47287" y="1786721"/>
                  <a:ext cx="590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77569D9-301C-9174-84CE-AC1DA000780A}"/>
                    </a:ext>
                  </a:extLst>
                </p14:cNvPr>
                <p14:cNvContentPartPr/>
                <p14:nvPr/>
              </p14:nvContentPartPr>
              <p14:xfrm>
                <a:off x="3335127" y="2003081"/>
                <a:ext cx="462960" cy="175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77569D9-301C-9174-84CE-AC1DA00078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26487" y="1994081"/>
                  <a:ext cx="4806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F8636B6-FEEE-582C-50D5-C75B6C15CFEB}"/>
                    </a:ext>
                  </a:extLst>
                </p14:cNvPr>
                <p14:cNvContentPartPr/>
                <p14:nvPr/>
              </p14:nvContentPartPr>
              <p14:xfrm>
                <a:off x="3265287" y="2109641"/>
                <a:ext cx="568800" cy="85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F8636B6-FEEE-582C-50D5-C75B6C15CF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56287" y="2100641"/>
                  <a:ext cx="5864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6B256D8-1EDB-AFA7-AF75-998AA9294FF0}"/>
                    </a:ext>
                  </a:extLst>
                </p14:cNvPr>
                <p14:cNvContentPartPr/>
                <p14:nvPr/>
              </p14:nvContentPartPr>
              <p14:xfrm>
                <a:off x="3356727" y="1490801"/>
                <a:ext cx="59760" cy="132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6B256D8-1EDB-AFA7-AF75-998AA9294FF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47727" y="1482161"/>
                  <a:ext cx="774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524218B-84C6-1291-6537-00605FF53DC3}"/>
                    </a:ext>
                  </a:extLst>
                </p14:cNvPr>
                <p14:cNvContentPartPr/>
                <p14:nvPr/>
              </p14:nvContentPartPr>
              <p14:xfrm>
                <a:off x="3454647" y="1454441"/>
                <a:ext cx="120960" cy="101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524218B-84C6-1291-6537-00605FF53DC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46007" y="1445441"/>
                  <a:ext cx="138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22F0E5-D888-3646-4C50-0F867190B497}"/>
                    </a:ext>
                  </a:extLst>
                </p14:cNvPr>
                <p14:cNvContentPartPr/>
                <p14:nvPr/>
              </p14:nvContentPartPr>
              <p14:xfrm>
                <a:off x="3606567" y="1412321"/>
                <a:ext cx="116280" cy="160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22F0E5-D888-3646-4C50-0F867190B4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97927" y="1403321"/>
                  <a:ext cx="13392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1A61B93-AC01-E2BF-845A-7A7AFC4FD878}"/>
              </a:ext>
            </a:extLst>
          </p:cNvPr>
          <p:cNvGrpSpPr/>
          <p:nvPr/>
        </p:nvGrpSpPr>
        <p:grpSpPr>
          <a:xfrm>
            <a:off x="4915167" y="782681"/>
            <a:ext cx="1290240" cy="2893680"/>
            <a:chOff x="4915167" y="782681"/>
            <a:chExt cx="1290240" cy="28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8E6F4D1-5BAD-C18A-56D7-BFBD2A8A7C72}"/>
                    </a:ext>
                  </a:extLst>
                </p14:cNvPr>
                <p14:cNvContentPartPr/>
                <p14:nvPr/>
              </p14:nvContentPartPr>
              <p14:xfrm>
                <a:off x="5068527" y="806081"/>
                <a:ext cx="66960" cy="204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8E6F4D1-5BAD-C18A-56D7-BFBD2A8A7C7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59527" y="797081"/>
                  <a:ext cx="84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A8B5837-EEDA-ACE8-5FCD-07428EBA7F6B}"/>
                    </a:ext>
                  </a:extLst>
                </p14:cNvPr>
                <p14:cNvContentPartPr/>
                <p14:nvPr/>
              </p14:nvContentPartPr>
              <p14:xfrm>
                <a:off x="5045127" y="817601"/>
                <a:ext cx="272520" cy="165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A8B5837-EEDA-ACE8-5FCD-07428EBA7F6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36127" y="808601"/>
                  <a:ext cx="290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323796-4B78-FF7A-957B-E3591941C366}"/>
                    </a:ext>
                  </a:extLst>
                </p14:cNvPr>
                <p14:cNvContentPartPr/>
                <p14:nvPr/>
              </p14:nvContentPartPr>
              <p14:xfrm>
                <a:off x="5220087" y="815081"/>
                <a:ext cx="146520" cy="142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323796-4B78-FF7A-957B-E3591941C36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11087" y="806441"/>
                  <a:ext cx="1641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6D23B83-4095-1639-BC44-4347D39ED506}"/>
                    </a:ext>
                  </a:extLst>
                </p14:cNvPr>
                <p14:cNvContentPartPr/>
                <p14:nvPr/>
              </p14:nvContentPartPr>
              <p14:xfrm>
                <a:off x="5446167" y="782681"/>
                <a:ext cx="116640" cy="232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6D23B83-4095-1639-BC44-4347D39ED5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37167" y="774041"/>
                  <a:ext cx="1342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18D695B-8BCC-85DD-A4F5-54F81D5B3861}"/>
                    </a:ext>
                  </a:extLst>
                </p14:cNvPr>
                <p14:cNvContentPartPr/>
                <p14:nvPr/>
              </p14:nvContentPartPr>
              <p14:xfrm>
                <a:off x="5017767" y="1128281"/>
                <a:ext cx="1109160" cy="2548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18D695B-8BCC-85DD-A4F5-54F81D5B386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09127" y="1119641"/>
                  <a:ext cx="1126800" cy="25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13FC322-0E43-5913-493B-0F3D5ADAF4BA}"/>
                    </a:ext>
                  </a:extLst>
                </p14:cNvPr>
                <p14:cNvContentPartPr/>
                <p14:nvPr/>
              </p14:nvContentPartPr>
              <p14:xfrm>
                <a:off x="4915167" y="1283441"/>
                <a:ext cx="1290240" cy="2110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13FC322-0E43-5913-493B-0F3D5ADAF4B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06527" y="1274801"/>
                  <a:ext cx="1307880" cy="21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E6EDD1-196E-8970-C1B3-6354DDCA5ECB}"/>
                    </a:ext>
                  </a:extLst>
                </p14:cNvPr>
                <p14:cNvContentPartPr/>
                <p14:nvPr/>
              </p14:nvContentPartPr>
              <p14:xfrm>
                <a:off x="5232327" y="1346081"/>
                <a:ext cx="425160" cy="225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E6EDD1-196E-8970-C1B3-6354DDCA5EC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23327" y="1337081"/>
                  <a:ext cx="4428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3311375-5170-BBBF-A6EB-3E235812616B}"/>
                    </a:ext>
                  </a:extLst>
                </p14:cNvPr>
                <p14:cNvContentPartPr/>
                <p14:nvPr/>
              </p14:nvContentPartPr>
              <p14:xfrm>
                <a:off x="5150607" y="1401881"/>
                <a:ext cx="458640" cy="146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3311375-5170-BBBF-A6EB-3E235812616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41967" y="1393241"/>
                  <a:ext cx="4762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B5D3721-F5D4-3855-6B9C-9CDE759C6DE5}"/>
                    </a:ext>
                  </a:extLst>
                </p14:cNvPr>
                <p14:cNvContentPartPr/>
                <p14:nvPr/>
              </p14:nvContentPartPr>
              <p14:xfrm>
                <a:off x="5149527" y="1657841"/>
                <a:ext cx="606240" cy="182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B5D3721-F5D4-3855-6B9C-9CDE759C6DE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40527" y="1648841"/>
                  <a:ext cx="6238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4A6D933-616B-11F3-CA57-CAC5E9337AAF}"/>
                    </a:ext>
                  </a:extLst>
                </p14:cNvPr>
                <p14:cNvContentPartPr/>
                <p14:nvPr/>
              </p14:nvContentPartPr>
              <p14:xfrm>
                <a:off x="5112087" y="1752521"/>
                <a:ext cx="688680" cy="99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4A6D933-616B-11F3-CA57-CAC5E9337A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03087" y="1743521"/>
                  <a:ext cx="706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F64CB9B-B5C7-9DDA-C6D4-7B0BF71F5F03}"/>
                    </a:ext>
                  </a:extLst>
                </p14:cNvPr>
                <p14:cNvContentPartPr/>
                <p14:nvPr/>
              </p14:nvContentPartPr>
              <p14:xfrm>
                <a:off x="5266887" y="1410521"/>
                <a:ext cx="88560" cy="106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F64CB9B-B5C7-9DDA-C6D4-7B0BF71F5F0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57887" y="1401521"/>
                  <a:ext cx="106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10BC671-F337-9F36-4B3A-9053517CAF8E}"/>
                    </a:ext>
                  </a:extLst>
                </p14:cNvPr>
                <p14:cNvContentPartPr/>
                <p14:nvPr/>
              </p14:nvContentPartPr>
              <p14:xfrm>
                <a:off x="5390367" y="1421681"/>
                <a:ext cx="113400" cy="67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10BC671-F337-9F36-4B3A-9053517CAF8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81727" y="1412681"/>
                  <a:ext cx="1310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249E9EA-0143-8BF5-60CA-590BECE4EA85}"/>
                    </a:ext>
                  </a:extLst>
                </p14:cNvPr>
                <p14:cNvContentPartPr/>
                <p14:nvPr/>
              </p14:nvContentPartPr>
              <p14:xfrm>
                <a:off x="5552007" y="1361921"/>
                <a:ext cx="106560" cy="89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249E9EA-0143-8BF5-60CA-590BECE4EA8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43367" y="1352921"/>
                  <a:ext cx="12420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70AF25F-1F4D-A28D-3964-A3D5B910F384}"/>
              </a:ext>
            </a:extLst>
          </p:cNvPr>
          <p:cNvGrpSpPr/>
          <p:nvPr/>
        </p:nvGrpSpPr>
        <p:grpSpPr>
          <a:xfrm>
            <a:off x="485727" y="1744601"/>
            <a:ext cx="2013480" cy="2532960"/>
            <a:chOff x="485727" y="1744601"/>
            <a:chExt cx="2013480" cy="253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3ED9D31-B455-9123-CA48-63883ABBA0E3}"/>
                    </a:ext>
                  </a:extLst>
                </p14:cNvPr>
                <p14:cNvContentPartPr/>
                <p14:nvPr/>
              </p14:nvContentPartPr>
              <p14:xfrm>
                <a:off x="911247" y="1900481"/>
                <a:ext cx="45000" cy="241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3ED9D31-B455-9123-CA48-63883ABBA0E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2247" y="1891481"/>
                  <a:ext cx="626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9F7BA83-592A-863A-C01C-BC4711A63746}"/>
                    </a:ext>
                  </a:extLst>
                </p14:cNvPr>
                <p14:cNvContentPartPr/>
                <p14:nvPr/>
              </p14:nvContentPartPr>
              <p14:xfrm>
                <a:off x="1005207" y="1900841"/>
                <a:ext cx="58680" cy="170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9F7BA83-592A-863A-C01C-BC4711A6374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6207" y="1891841"/>
                  <a:ext cx="76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A08830D-17D1-68E4-82B7-038B5C2B0941}"/>
                    </a:ext>
                  </a:extLst>
                </p14:cNvPr>
                <p14:cNvContentPartPr/>
                <p14:nvPr/>
              </p14:nvContentPartPr>
              <p14:xfrm>
                <a:off x="1142727" y="1903721"/>
                <a:ext cx="147600" cy="116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A08830D-17D1-68E4-82B7-038B5C2B094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33727" y="1895081"/>
                  <a:ext cx="1652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B60223D-E7B5-3238-3982-F94F44B71A5C}"/>
                    </a:ext>
                  </a:extLst>
                </p14:cNvPr>
                <p14:cNvContentPartPr/>
                <p14:nvPr/>
              </p14:nvContentPartPr>
              <p14:xfrm>
                <a:off x="1384287" y="1836041"/>
                <a:ext cx="66960" cy="138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B60223D-E7B5-3238-3982-F94F44B71A5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75287" y="1827041"/>
                  <a:ext cx="846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4139A57-F01F-0BB5-7B11-505103F19C75}"/>
                    </a:ext>
                  </a:extLst>
                </p14:cNvPr>
                <p14:cNvContentPartPr/>
                <p14:nvPr/>
              </p14:nvContentPartPr>
              <p14:xfrm>
                <a:off x="961287" y="2384681"/>
                <a:ext cx="115560" cy="167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4139A57-F01F-0BB5-7B11-505103F19C7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2647" y="2376041"/>
                  <a:ext cx="133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99E45E9-16CB-00BC-0825-08470001E71A}"/>
                    </a:ext>
                  </a:extLst>
                </p14:cNvPr>
                <p14:cNvContentPartPr/>
                <p14:nvPr/>
              </p14:nvContentPartPr>
              <p14:xfrm>
                <a:off x="1124367" y="2356601"/>
                <a:ext cx="93960" cy="70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99E45E9-16CB-00BC-0825-08470001E71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15727" y="2347961"/>
                  <a:ext cx="111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BA0D5B6-4C8B-A3B4-5BA0-505F184139D6}"/>
                    </a:ext>
                  </a:extLst>
                </p14:cNvPr>
                <p14:cNvContentPartPr/>
                <p14:nvPr/>
              </p14:nvContentPartPr>
              <p14:xfrm>
                <a:off x="1270527" y="2232761"/>
                <a:ext cx="52200" cy="153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BA0D5B6-4C8B-A3B4-5BA0-505F184139D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61887" y="2224121"/>
                  <a:ext cx="698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778938-9D26-034A-0D02-F6888B0EFA59}"/>
                    </a:ext>
                  </a:extLst>
                </p14:cNvPr>
                <p14:cNvContentPartPr/>
                <p14:nvPr/>
              </p14:nvContentPartPr>
              <p14:xfrm>
                <a:off x="1515687" y="2281721"/>
                <a:ext cx="113040" cy="202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778938-9D26-034A-0D02-F6888B0EFA5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507047" y="2273081"/>
                  <a:ext cx="1306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837CF16-EE53-CAC7-7318-946E73ABC9F2}"/>
                    </a:ext>
                  </a:extLst>
                </p14:cNvPr>
                <p14:cNvContentPartPr/>
                <p14:nvPr/>
              </p14:nvContentPartPr>
              <p14:xfrm>
                <a:off x="1707927" y="2233841"/>
                <a:ext cx="210960" cy="185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837CF16-EE53-CAC7-7318-946E73ABC9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98927" y="2224841"/>
                  <a:ext cx="2286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A3B5FAE-C5DD-21EB-25A8-E0F38D4CAEAD}"/>
                    </a:ext>
                  </a:extLst>
                </p14:cNvPr>
                <p14:cNvContentPartPr/>
                <p14:nvPr/>
              </p14:nvContentPartPr>
              <p14:xfrm>
                <a:off x="672567" y="1744601"/>
                <a:ext cx="981720" cy="441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A3B5FAE-C5DD-21EB-25A8-E0F38D4CAEA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3567" y="1735601"/>
                  <a:ext cx="99936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4338532-430D-C328-01AE-FBC48C1C7492}"/>
                    </a:ext>
                  </a:extLst>
                </p14:cNvPr>
                <p14:cNvContentPartPr/>
                <p14:nvPr/>
              </p14:nvContentPartPr>
              <p14:xfrm>
                <a:off x="1962447" y="3510761"/>
                <a:ext cx="94320" cy="174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4338532-430D-C328-01AE-FBC48C1C749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53807" y="3502121"/>
                  <a:ext cx="1119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CDD7D46-7BD3-32B2-C4B2-2CC64D83BE41}"/>
                    </a:ext>
                  </a:extLst>
                </p14:cNvPr>
                <p14:cNvContentPartPr/>
                <p14:nvPr/>
              </p14:nvContentPartPr>
              <p14:xfrm>
                <a:off x="2130927" y="3574121"/>
                <a:ext cx="97200" cy="66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CDD7D46-7BD3-32B2-C4B2-2CC64D83BE4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122287" y="3565481"/>
                  <a:ext cx="114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96AC99E-9ABA-4D6C-F06E-83E22BAC1AC9}"/>
                    </a:ext>
                  </a:extLst>
                </p14:cNvPr>
                <p14:cNvContentPartPr/>
                <p14:nvPr/>
              </p14:nvContentPartPr>
              <p14:xfrm>
                <a:off x="2307327" y="3457481"/>
                <a:ext cx="191880" cy="187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96AC99E-9ABA-4D6C-F06E-83E22BAC1A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298687" y="3448481"/>
                  <a:ext cx="209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49A6E40-F829-35F5-60EB-A0F8D4C34C2D}"/>
                    </a:ext>
                  </a:extLst>
                </p14:cNvPr>
                <p14:cNvContentPartPr/>
                <p14:nvPr/>
              </p14:nvContentPartPr>
              <p14:xfrm>
                <a:off x="1156047" y="3025121"/>
                <a:ext cx="779400" cy="469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49A6E40-F829-35F5-60EB-A0F8D4C34C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47407" y="3016121"/>
                  <a:ext cx="7970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F182F04-553D-5827-A402-313BEDAA3AEC}"/>
                    </a:ext>
                  </a:extLst>
                </p14:cNvPr>
                <p14:cNvContentPartPr/>
                <p14:nvPr/>
              </p14:nvContentPartPr>
              <p14:xfrm>
                <a:off x="1287087" y="2814521"/>
                <a:ext cx="95400" cy="221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F182F04-553D-5827-A402-313BEDAA3AE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78447" y="2805521"/>
                  <a:ext cx="1130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71E33FC-CA9C-2B79-E2C0-CBD2DC6E32A5}"/>
                    </a:ext>
                  </a:extLst>
                </p14:cNvPr>
                <p14:cNvContentPartPr/>
                <p14:nvPr/>
              </p14:nvContentPartPr>
              <p14:xfrm>
                <a:off x="1417767" y="2874281"/>
                <a:ext cx="18360" cy="138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71E33FC-CA9C-2B79-E2C0-CBD2DC6E32A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09127" y="2865641"/>
                  <a:ext cx="36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4441F40-5857-3FD2-E4D2-1EC5BA0497B2}"/>
                    </a:ext>
                  </a:extLst>
                </p14:cNvPr>
                <p14:cNvContentPartPr/>
                <p14:nvPr/>
              </p14:nvContentPartPr>
              <p14:xfrm>
                <a:off x="1393647" y="2782121"/>
                <a:ext cx="123840" cy="245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4441F40-5857-3FD2-E4D2-1EC5BA0497B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85007" y="2773121"/>
                  <a:ext cx="1414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DC2A054-B56A-62A0-8AB2-4D64219351E7}"/>
                    </a:ext>
                  </a:extLst>
                </p14:cNvPr>
                <p14:cNvContentPartPr/>
                <p14:nvPr/>
              </p14:nvContentPartPr>
              <p14:xfrm>
                <a:off x="1127967" y="2620481"/>
                <a:ext cx="456120" cy="553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DC2A054-B56A-62A0-8AB2-4D64219351E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19327" y="2611841"/>
                  <a:ext cx="47376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3776DAE-4D50-B44A-9831-F50C019F293B}"/>
                    </a:ext>
                  </a:extLst>
                </p14:cNvPr>
                <p14:cNvContentPartPr/>
                <p14:nvPr/>
              </p14:nvContentPartPr>
              <p14:xfrm>
                <a:off x="485727" y="2882921"/>
                <a:ext cx="508680" cy="110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3776DAE-4D50-B44A-9831-F50C019F293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7087" y="2873921"/>
                  <a:ext cx="5263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39976FB-3E61-B2E7-EDFB-750716F8B732}"/>
                    </a:ext>
                  </a:extLst>
                </p14:cNvPr>
                <p14:cNvContentPartPr/>
                <p14:nvPr/>
              </p14:nvContentPartPr>
              <p14:xfrm>
                <a:off x="551967" y="2971481"/>
                <a:ext cx="408960" cy="124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39976FB-3E61-B2E7-EDFB-750716F8B73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2967" y="2962841"/>
                  <a:ext cx="426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BC8424D-C895-2022-9942-B76D44DE2E5B}"/>
                    </a:ext>
                  </a:extLst>
                </p14:cNvPr>
                <p14:cNvContentPartPr/>
                <p14:nvPr/>
              </p14:nvContentPartPr>
              <p14:xfrm>
                <a:off x="595167" y="2959601"/>
                <a:ext cx="405360" cy="140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BC8424D-C895-2022-9942-B76D44DE2E5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86527" y="2950961"/>
                  <a:ext cx="423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F92AB9C-1F73-E13B-838C-6C2F271C5F14}"/>
                    </a:ext>
                  </a:extLst>
                </p14:cNvPr>
                <p14:cNvContentPartPr/>
                <p14:nvPr/>
              </p14:nvContentPartPr>
              <p14:xfrm>
                <a:off x="665727" y="2967881"/>
                <a:ext cx="378720" cy="183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F92AB9C-1F73-E13B-838C-6C2F271C5F1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7087" y="2958881"/>
                  <a:ext cx="3963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7598CA2-8F1F-0505-07C8-B3F272BE993A}"/>
                    </a:ext>
                  </a:extLst>
                </p14:cNvPr>
                <p14:cNvContentPartPr/>
                <p14:nvPr/>
              </p14:nvContentPartPr>
              <p14:xfrm>
                <a:off x="768327" y="2804081"/>
                <a:ext cx="256680" cy="388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7598CA2-8F1F-0505-07C8-B3F272BE993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9687" y="2795441"/>
                  <a:ext cx="27432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FDBAA2D-76D4-1C83-4C13-4CF1D737ED2C}"/>
                    </a:ext>
                  </a:extLst>
                </p14:cNvPr>
                <p14:cNvContentPartPr/>
                <p14:nvPr/>
              </p14:nvContentPartPr>
              <p14:xfrm>
                <a:off x="776247" y="3823961"/>
                <a:ext cx="120600" cy="139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FDBAA2D-76D4-1C83-4C13-4CF1D737ED2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7607" y="3814961"/>
                  <a:ext cx="138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FCABC11-68FD-6B36-BAC6-A86F0542BC69}"/>
                    </a:ext>
                  </a:extLst>
                </p14:cNvPr>
                <p14:cNvContentPartPr/>
                <p14:nvPr/>
              </p14:nvContentPartPr>
              <p14:xfrm>
                <a:off x="961647" y="3785801"/>
                <a:ext cx="159840" cy="101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FCABC11-68FD-6B36-BAC6-A86F0542BC6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52647" y="3776801"/>
                  <a:ext cx="1774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9D5FB11-6EC0-799B-888B-E50789267892}"/>
                    </a:ext>
                  </a:extLst>
                </p14:cNvPr>
                <p14:cNvContentPartPr/>
                <p14:nvPr/>
              </p14:nvContentPartPr>
              <p14:xfrm>
                <a:off x="1147767" y="3702641"/>
                <a:ext cx="73080" cy="147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9D5FB11-6EC0-799B-888B-E5078926789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38767" y="3694001"/>
                  <a:ext cx="907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0E09C67-03D7-6F7C-35CF-B8602697125F}"/>
                    </a:ext>
                  </a:extLst>
                </p14:cNvPr>
                <p14:cNvContentPartPr/>
                <p14:nvPr/>
              </p14:nvContentPartPr>
              <p14:xfrm>
                <a:off x="915207" y="4088201"/>
                <a:ext cx="221040" cy="83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0E09C67-03D7-6F7C-35CF-B8602697125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06567" y="4079201"/>
                  <a:ext cx="2386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72913E-3852-0D41-7892-B2B92495BA65}"/>
                    </a:ext>
                  </a:extLst>
                </p14:cNvPr>
                <p14:cNvContentPartPr/>
                <p14:nvPr/>
              </p14:nvContentPartPr>
              <p14:xfrm>
                <a:off x="977127" y="3992441"/>
                <a:ext cx="109440" cy="285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72913E-3852-0D41-7892-B2B92495BA6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68487" y="3983801"/>
                  <a:ext cx="127080" cy="30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27449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04CE549-583F-09D7-8AD6-C65BF10418FF}"/>
                  </a:ext>
                </a:extLst>
              </p14:cNvPr>
              <p14:cNvContentPartPr/>
              <p14:nvPr/>
            </p14:nvContentPartPr>
            <p14:xfrm>
              <a:off x="1647087" y="796361"/>
              <a:ext cx="28080" cy="1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04CE549-583F-09D7-8AD6-C65BF10418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8087" y="787721"/>
                <a:ext cx="457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36" name="Ink 1035">
                <a:extLst>
                  <a:ext uri="{FF2B5EF4-FFF2-40B4-BE49-F238E27FC236}">
                    <a16:creationId xmlns:a16="http://schemas.microsoft.com/office/drawing/2014/main" id="{608550A9-02AA-9952-9596-3154E45720BD}"/>
                  </a:ext>
                </a:extLst>
              </p14:cNvPr>
              <p14:cNvContentPartPr/>
              <p14:nvPr/>
            </p14:nvContentPartPr>
            <p14:xfrm>
              <a:off x="6053127" y="821921"/>
              <a:ext cx="21600" cy="16920"/>
            </p14:xfrm>
          </p:contentPart>
        </mc:Choice>
        <mc:Fallback>
          <p:pic>
            <p:nvPicPr>
              <p:cNvPr id="1036" name="Ink 1035">
                <a:extLst>
                  <a:ext uri="{FF2B5EF4-FFF2-40B4-BE49-F238E27FC236}">
                    <a16:creationId xmlns:a16="http://schemas.microsoft.com/office/drawing/2014/main" id="{608550A9-02AA-9952-9596-3154E45720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4127" y="813281"/>
                <a:ext cx="392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25" name="Ink 1024">
                <a:extLst>
                  <a:ext uri="{FF2B5EF4-FFF2-40B4-BE49-F238E27FC236}">
                    <a16:creationId xmlns:a16="http://schemas.microsoft.com/office/drawing/2014/main" id="{229AF921-46AE-2F34-E20A-33ABD0137999}"/>
                  </a:ext>
                </a:extLst>
              </p14:cNvPr>
              <p14:cNvContentPartPr/>
              <p14:nvPr/>
            </p14:nvContentPartPr>
            <p14:xfrm>
              <a:off x="5733807" y="830561"/>
              <a:ext cx="72000" cy="235080"/>
            </p14:xfrm>
          </p:contentPart>
        </mc:Choice>
        <mc:Fallback>
          <p:pic>
            <p:nvPicPr>
              <p:cNvPr id="1025" name="Ink 1024">
                <a:extLst>
                  <a:ext uri="{FF2B5EF4-FFF2-40B4-BE49-F238E27FC236}">
                    <a16:creationId xmlns:a16="http://schemas.microsoft.com/office/drawing/2014/main" id="{229AF921-46AE-2F34-E20A-33ABD01379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25167" y="821561"/>
                <a:ext cx="896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27" name="Ink 1026">
                <a:extLst>
                  <a:ext uri="{FF2B5EF4-FFF2-40B4-BE49-F238E27FC236}">
                    <a16:creationId xmlns:a16="http://schemas.microsoft.com/office/drawing/2014/main" id="{8FD07EBC-EE81-4664-3D1A-287EAE604AE4}"/>
                  </a:ext>
                </a:extLst>
              </p14:cNvPr>
              <p14:cNvContentPartPr/>
              <p14:nvPr/>
            </p14:nvContentPartPr>
            <p14:xfrm>
              <a:off x="5758287" y="924521"/>
              <a:ext cx="70920" cy="38160"/>
            </p14:xfrm>
          </p:contentPart>
        </mc:Choice>
        <mc:Fallback>
          <p:pic>
            <p:nvPicPr>
              <p:cNvPr id="1027" name="Ink 1026">
                <a:extLst>
                  <a:ext uri="{FF2B5EF4-FFF2-40B4-BE49-F238E27FC236}">
                    <a16:creationId xmlns:a16="http://schemas.microsoft.com/office/drawing/2014/main" id="{8FD07EBC-EE81-4664-3D1A-287EAE604A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49287" y="915881"/>
                <a:ext cx="885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28" name="Ink 1027">
                <a:extLst>
                  <a:ext uri="{FF2B5EF4-FFF2-40B4-BE49-F238E27FC236}">
                    <a16:creationId xmlns:a16="http://schemas.microsoft.com/office/drawing/2014/main" id="{80F92BFC-8BA1-B100-2756-A72B5C349EC3}"/>
                  </a:ext>
                </a:extLst>
              </p14:cNvPr>
              <p14:cNvContentPartPr/>
              <p14:nvPr/>
            </p14:nvContentPartPr>
            <p14:xfrm>
              <a:off x="5850807" y="830561"/>
              <a:ext cx="112680" cy="150480"/>
            </p14:xfrm>
          </p:contentPart>
        </mc:Choice>
        <mc:Fallback>
          <p:pic>
            <p:nvPicPr>
              <p:cNvPr id="1028" name="Ink 1027">
                <a:extLst>
                  <a:ext uri="{FF2B5EF4-FFF2-40B4-BE49-F238E27FC236}">
                    <a16:creationId xmlns:a16="http://schemas.microsoft.com/office/drawing/2014/main" id="{80F92BFC-8BA1-B100-2756-A72B5C349E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42167" y="821561"/>
                <a:ext cx="1303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29" name="Ink 1028">
                <a:extLst>
                  <a:ext uri="{FF2B5EF4-FFF2-40B4-BE49-F238E27FC236}">
                    <a16:creationId xmlns:a16="http://schemas.microsoft.com/office/drawing/2014/main" id="{C105BC8D-8BED-FEE7-C523-F7FAC845B7E5}"/>
                  </a:ext>
                </a:extLst>
              </p14:cNvPr>
              <p14:cNvContentPartPr/>
              <p14:nvPr/>
            </p14:nvContentPartPr>
            <p14:xfrm>
              <a:off x="6049527" y="827321"/>
              <a:ext cx="94320" cy="76320"/>
            </p14:xfrm>
          </p:contentPart>
        </mc:Choice>
        <mc:Fallback>
          <p:pic>
            <p:nvPicPr>
              <p:cNvPr id="1029" name="Ink 1028">
                <a:extLst>
                  <a:ext uri="{FF2B5EF4-FFF2-40B4-BE49-F238E27FC236}">
                    <a16:creationId xmlns:a16="http://schemas.microsoft.com/office/drawing/2014/main" id="{C105BC8D-8BED-FEE7-C523-F7FAC845B7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40527" y="818321"/>
                <a:ext cx="111960" cy="9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C12A60A8-470E-F92D-D39F-866A56D4525D}"/>
              </a:ext>
            </a:extLst>
          </p:cNvPr>
          <p:cNvGrpSpPr/>
          <p:nvPr/>
        </p:nvGrpSpPr>
        <p:grpSpPr>
          <a:xfrm>
            <a:off x="5480007" y="1249601"/>
            <a:ext cx="1238040" cy="2938680"/>
            <a:chOff x="5480007" y="1249601"/>
            <a:chExt cx="1238040" cy="293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F9650CC-D2B0-7295-A15B-D893AD7FA674}"/>
                    </a:ext>
                  </a:extLst>
                </p14:cNvPr>
                <p14:cNvContentPartPr/>
                <p14:nvPr/>
              </p14:nvContentPartPr>
              <p14:xfrm>
                <a:off x="5648127" y="1249601"/>
                <a:ext cx="1013400" cy="2641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F9650CC-D2B0-7295-A15B-D893AD7FA67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39487" y="1240961"/>
                  <a:ext cx="1031040" cy="265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7EDC228-16D1-FA22-F32B-6C7103FACA5D}"/>
                    </a:ext>
                  </a:extLst>
                </p14:cNvPr>
                <p14:cNvContentPartPr/>
                <p14:nvPr/>
              </p14:nvContentPartPr>
              <p14:xfrm>
                <a:off x="5480007" y="1423121"/>
                <a:ext cx="1238040" cy="2765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7EDC228-16D1-FA22-F32B-6C7103FACA5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71007" y="1414481"/>
                  <a:ext cx="1255680" cy="27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5795D32E-F5C8-E1B1-524F-FD9272597596}"/>
                    </a:ext>
                  </a:extLst>
                </p14:cNvPr>
                <p14:cNvContentPartPr/>
                <p14:nvPr/>
              </p14:nvContentPartPr>
              <p14:xfrm>
                <a:off x="5731647" y="1951241"/>
                <a:ext cx="10440" cy="20160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5795D32E-F5C8-E1B1-524F-FD927259759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22647" y="1942601"/>
                  <a:ext cx="28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CBE8241A-E718-2B36-D9DD-A44DA3B69508}"/>
                    </a:ext>
                  </a:extLst>
                </p14:cNvPr>
                <p14:cNvContentPartPr/>
                <p14:nvPr/>
              </p14:nvContentPartPr>
              <p14:xfrm>
                <a:off x="5828127" y="1923161"/>
                <a:ext cx="141840" cy="105480"/>
              </p14:xfrm>
            </p:contentPart>
          </mc:Choice>
          <mc:Fallback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CBE8241A-E718-2B36-D9DD-A44DA3B695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19127" y="1914521"/>
                  <a:ext cx="159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A9B84578-F882-BFC5-6D08-CA30C9D6C963}"/>
                    </a:ext>
                  </a:extLst>
                </p14:cNvPr>
                <p14:cNvContentPartPr/>
                <p14:nvPr/>
              </p14:nvContentPartPr>
              <p14:xfrm>
                <a:off x="5990127" y="1819841"/>
                <a:ext cx="196920" cy="187200"/>
              </p14:xfrm>
            </p:contentPart>
          </mc:Choice>
          <mc:Fallback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A9B84578-F882-BFC5-6D08-CA30C9D6C96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81127" y="1811201"/>
                  <a:ext cx="2145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19976F3E-707A-BB73-416A-B24DA5DA594D}"/>
                    </a:ext>
                  </a:extLst>
                </p14:cNvPr>
                <p14:cNvContentPartPr/>
                <p14:nvPr/>
              </p14:nvContentPartPr>
              <p14:xfrm>
                <a:off x="5828487" y="2831801"/>
                <a:ext cx="37080" cy="131040"/>
              </p14:xfrm>
            </p:contentPart>
          </mc:Choice>
          <mc:Fallback>
            <p:pic>
              <p:nvPicPr>
                <p:cNvPr id="1047" name="Ink 1046">
                  <a:extLst>
                    <a:ext uri="{FF2B5EF4-FFF2-40B4-BE49-F238E27FC236}">
                      <a16:creationId xmlns:a16="http://schemas.microsoft.com/office/drawing/2014/main" id="{19976F3E-707A-BB73-416A-B24DA5DA594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19487" y="2823161"/>
                  <a:ext cx="547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CD99D4D0-AED8-C3B2-4B5F-B6A83A43BBBF}"/>
                    </a:ext>
                  </a:extLst>
                </p14:cNvPr>
                <p14:cNvContentPartPr/>
                <p14:nvPr/>
              </p14:nvContentPartPr>
              <p14:xfrm>
                <a:off x="5980407" y="2799041"/>
                <a:ext cx="44640" cy="156960"/>
              </p14:xfrm>
            </p:contentPart>
          </mc:Choice>
          <mc:Fallback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CD99D4D0-AED8-C3B2-4B5F-B6A83A43BB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71407" y="2790041"/>
                  <a:ext cx="62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926AF1AB-5D71-73B5-C0BA-904318B92B4E}"/>
                    </a:ext>
                  </a:extLst>
                </p14:cNvPr>
                <p14:cNvContentPartPr/>
                <p14:nvPr/>
              </p14:nvContentPartPr>
              <p14:xfrm>
                <a:off x="5937927" y="2778161"/>
                <a:ext cx="236520" cy="158040"/>
              </p14:xfrm>
            </p:contentPart>
          </mc:Choice>
          <mc:Fallback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926AF1AB-5D71-73B5-C0BA-904318B92B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28927" y="2769161"/>
                  <a:ext cx="254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DA267BF7-5EFB-E543-5AF1-1DB1864A7E2E}"/>
                    </a:ext>
                  </a:extLst>
                </p14:cNvPr>
                <p14:cNvContentPartPr/>
                <p14:nvPr/>
              </p14:nvContentPartPr>
              <p14:xfrm>
                <a:off x="6145287" y="2752961"/>
                <a:ext cx="94680" cy="187200"/>
              </p14:xfrm>
            </p:contentPart>
          </mc:Choice>
          <mc:Fallback>
            <p:pic>
              <p:nvPicPr>
                <p:cNvPr id="1050" name="Ink 1049">
                  <a:extLst>
                    <a:ext uri="{FF2B5EF4-FFF2-40B4-BE49-F238E27FC236}">
                      <a16:creationId xmlns:a16="http://schemas.microsoft.com/office/drawing/2014/main" id="{DA267BF7-5EFB-E543-5AF1-1DB1864A7E2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36287" y="2744321"/>
                  <a:ext cx="1123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90FE93D3-38F1-3DA2-6FBC-4081CEBB5350}"/>
                    </a:ext>
                  </a:extLst>
                </p14:cNvPr>
                <p14:cNvContentPartPr/>
                <p14:nvPr/>
              </p14:nvContentPartPr>
              <p14:xfrm>
                <a:off x="5642007" y="1693481"/>
                <a:ext cx="858960" cy="624960"/>
              </p14:xfrm>
            </p:contentPart>
          </mc:Choice>
          <mc:Fallback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90FE93D3-38F1-3DA2-6FBC-4081CEBB535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33367" y="1684481"/>
                  <a:ext cx="87660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301835C1-B3A8-3B63-369A-9DB70774E58B}"/>
                    </a:ext>
                  </a:extLst>
                </p14:cNvPr>
                <p14:cNvContentPartPr/>
                <p14:nvPr/>
              </p14:nvContentPartPr>
              <p14:xfrm>
                <a:off x="5695287" y="2589161"/>
                <a:ext cx="658440" cy="659880"/>
              </p14:xfrm>
            </p:contentPart>
          </mc:Choice>
          <mc:Fallback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301835C1-B3A8-3B63-369A-9DB70774E58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86647" y="2580521"/>
                  <a:ext cx="676080" cy="67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6E497368-00D7-CD68-3488-5953BA7582DA}"/>
              </a:ext>
            </a:extLst>
          </p:cNvPr>
          <p:cNvGrpSpPr/>
          <p:nvPr/>
        </p:nvGrpSpPr>
        <p:grpSpPr>
          <a:xfrm>
            <a:off x="7274607" y="585761"/>
            <a:ext cx="1399320" cy="3220920"/>
            <a:chOff x="7274607" y="585761"/>
            <a:chExt cx="1399320" cy="322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EFD0514-8FBB-6139-EA1A-30050A7A267D}"/>
                    </a:ext>
                  </a:extLst>
                </p14:cNvPr>
                <p14:cNvContentPartPr/>
                <p14:nvPr/>
              </p14:nvContentPartPr>
              <p14:xfrm>
                <a:off x="7452807" y="899321"/>
                <a:ext cx="1203480" cy="2806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EFD0514-8FBB-6139-EA1A-30050A7A267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43807" y="890321"/>
                  <a:ext cx="1221120" cy="28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DC892AD-679A-5E44-5F78-1C65D9B50DE2}"/>
                    </a:ext>
                  </a:extLst>
                </p14:cNvPr>
                <p14:cNvContentPartPr/>
                <p14:nvPr/>
              </p14:nvContentPartPr>
              <p14:xfrm>
                <a:off x="7274607" y="1102361"/>
                <a:ext cx="1399320" cy="2704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DC892AD-679A-5E44-5F78-1C65D9B50DE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65607" y="1093361"/>
                  <a:ext cx="1416960" cy="27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F46B33AC-F683-E493-6590-0888B0889EB3}"/>
                    </a:ext>
                  </a:extLst>
                </p14:cNvPr>
                <p14:cNvContentPartPr/>
                <p14:nvPr/>
              </p14:nvContentPartPr>
              <p14:xfrm>
                <a:off x="7535247" y="641561"/>
                <a:ext cx="55800" cy="194400"/>
              </p14:xfrm>
            </p:contentPart>
          </mc:Choice>
          <mc:Fallback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F46B33AC-F683-E493-6590-0888B0889EB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26247" y="632921"/>
                  <a:ext cx="73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F48FCC43-388D-7770-340F-0C73DD326338}"/>
                    </a:ext>
                  </a:extLst>
                </p14:cNvPr>
                <p14:cNvContentPartPr/>
                <p14:nvPr/>
              </p14:nvContentPartPr>
              <p14:xfrm>
                <a:off x="7535967" y="737321"/>
                <a:ext cx="82800" cy="47880"/>
              </p14:xfrm>
            </p:contentPart>
          </mc:Choice>
          <mc:Fallback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F48FCC43-388D-7770-340F-0C73DD32633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26967" y="728681"/>
                  <a:ext cx="1004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3047E826-D8B6-F583-E704-4E08D098D24B}"/>
                    </a:ext>
                  </a:extLst>
                </p14:cNvPr>
                <p14:cNvContentPartPr/>
                <p14:nvPr/>
              </p14:nvContentPartPr>
              <p14:xfrm>
                <a:off x="7627407" y="654521"/>
                <a:ext cx="135360" cy="129960"/>
              </p14:xfrm>
            </p:contentPart>
          </mc:Choice>
          <mc:Fallback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3047E826-D8B6-F583-E704-4E08D098D24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18407" y="645521"/>
                  <a:ext cx="1530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73911F24-9115-6F9A-C475-4EAF8BDED0E1}"/>
                    </a:ext>
                  </a:extLst>
                </p14:cNvPr>
                <p14:cNvContentPartPr/>
                <p14:nvPr/>
              </p14:nvContentPartPr>
              <p14:xfrm>
                <a:off x="7808487" y="585761"/>
                <a:ext cx="142920" cy="17568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73911F24-9115-6F9A-C475-4EAF8BDED0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99487" y="576761"/>
                  <a:ext cx="160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42" name="Ink 1041">
                  <a:extLst>
                    <a:ext uri="{FF2B5EF4-FFF2-40B4-BE49-F238E27FC236}">
                      <a16:creationId xmlns:a16="http://schemas.microsoft.com/office/drawing/2014/main" id="{D9518079-9C46-F459-6D9A-5590682FCBB5}"/>
                    </a:ext>
                  </a:extLst>
                </p14:cNvPr>
                <p14:cNvContentPartPr/>
                <p14:nvPr/>
              </p14:nvContentPartPr>
              <p14:xfrm>
                <a:off x="7612287" y="1688081"/>
                <a:ext cx="111960" cy="216720"/>
              </p14:xfrm>
            </p:contentPart>
          </mc:Choice>
          <mc:Fallback>
            <p:pic>
              <p:nvPicPr>
                <p:cNvPr id="1042" name="Ink 1041">
                  <a:extLst>
                    <a:ext uri="{FF2B5EF4-FFF2-40B4-BE49-F238E27FC236}">
                      <a16:creationId xmlns:a16="http://schemas.microsoft.com/office/drawing/2014/main" id="{D9518079-9C46-F459-6D9A-5590682FCBB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03287" y="1679441"/>
                  <a:ext cx="1296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43" name="Ink 1042">
                  <a:extLst>
                    <a:ext uri="{FF2B5EF4-FFF2-40B4-BE49-F238E27FC236}">
                      <a16:creationId xmlns:a16="http://schemas.microsoft.com/office/drawing/2014/main" id="{02FD1076-8AAF-8555-CF79-149846E61C0A}"/>
                    </a:ext>
                  </a:extLst>
                </p14:cNvPr>
                <p14:cNvContentPartPr/>
                <p14:nvPr/>
              </p14:nvContentPartPr>
              <p14:xfrm>
                <a:off x="7758087" y="1755041"/>
                <a:ext cx="97920" cy="80640"/>
              </p14:xfrm>
            </p:contentPart>
          </mc:Choice>
          <mc:Fallback>
            <p:pic>
              <p:nvPicPr>
                <p:cNvPr id="1043" name="Ink 1042">
                  <a:extLst>
                    <a:ext uri="{FF2B5EF4-FFF2-40B4-BE49-F238E27FC236}">
                      <a16:creationId xmlns:a16="http://schemas.microsoft.com/office/drawing/2014/main" id="{02FD1076-8AAF-8555-CF79-149846E61C0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49087" y="1746401"/>
                  <a:ext cx="1155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B94D4A93-F021-9105-B5BF-456DFE451067}"/>
                    </a:ext>
                  </a:extLst>
                </p14:cNvPr>
                <p14:cNvContentPartPr/>
                <p14:nvPr/>
              </p14:nvContentPartPr>
              <p14:xfrm>
                <a:off x="7930167" y="1583321"/>
                <a:ext cx="232560" cy="258120"/>
              </p14:xfrm>
            </p:contentPart>
          </mc:Choice>
          <mc:Fallback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B94D4A93-F021-9105-B5BF-456DFE4510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21527" y="1574321"/>
                  <a:ext cx="2502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C61C2B8D-5CC5-3594-36C7-B765AEEA3289}"/>
                    </a:ext>
                  </a:extLst>
                </p14:cNvPr>
                <p14:cNvContentPartPr/>
                <p14:nvPr/>
              </p14:nvContentPartPr>
              <p14:xfrm>
                <a:off x="7803807" y="2529041"/>
                <a:ext cx="155520" cy="154440"/>
              </p14:xfrm>
            </p:contentPart>
          </mc:Choice>
          <mc:Fallback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C61C2B8D-5CC5-3594-36C7-B765AEEA328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95167" y="2520401"/>
                  <a:ext cx="173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6345EACF-CA85-0EE9-3FDD-F83C7B547D66}"/>
                    </a:ext>
                  </a:extLst>
                </p14:cNvPr>
                <p14:cNvContentPartPr/>
                <p14:nvPr/>
              </p14:nvContentPartPr>
              <p14:xfrm>
                <a:off x="8028807" y="2551361"/>
                <a:ext cx="45000" cy="122040"/>
              </p14:xfrm>
            </p:contentPart>
          </mc:Choice>
          <mc:Fallback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6345EACF-CA85-0EE9-3FDD-F83C7B547D6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20167" y="2542361"/>
                  <a:ext cx="62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F934F5C2-71BE-DECF-4ED0-1522829734FE}"/>
                    </a:ext>
                  </a:extLst>
                </p14:cNvPr>
                <p14:cNvContentPartPr/>
                <p14:nvPr/>
              </p14:nvContentPartPr>
              <p14:xfrm>
                <a:off x="8003247" y="2523641"/>
                <a:ext cx="183240" cy="125280"/>
              </p14:xfrm>
            </p:contentPart>
          </mc:Choice>
          <mc:Fallback>
            <p:pic>
              <p:nvPicPr>
                <p:cNvPr id="1053" name="Ink 1052">
                  <a:extLst>
                    <a:ext uri="{FF2B5EF4-FFF2-40B4-BE49-F238E27FC236}">
                      <a16:creationId xmlns:a16="http://schemas.microsoft.com/office/drawing/2014/main" id="{F934F5C2-71BE-DECF-4ED0-1522829734F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94607" y="2514641"/>
                  <a:ext cx="2008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06877C3E-D354-BAE6-CD11-B3A0F6D2D1AF}"/>
                    </a:ext>
                  </a:extLst>
                </p14:cNvPr>
                <p14:cNvContentPartPr/>
                <p14:nvPr/>
              </p14:nvContentPartPr>
              <p14:xfrm>
                <a:off x="8137527" y="2478281"/>
                <a:ext cx="124920" cy="182520"/>
              </p14:xfrm>
            </p:contentPart>
          </mc:Choice>
          <mc:Fallback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06877C3E-D354-BAE6-CD11-B3A0F6D2D1A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28887" y="2469281"/>
                  <a:ext cx="142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B4BF19A5-11B4-43B4-BD09-4D5323EB26EF}"/>
                    </a:ext>
                  </a:extLst>
                </p14:cNvPr>
                <p14:cNvContentPartPr/>
                <p14:nvPr/>
              </p14:nvContentPartPr>
              <p14:xfrm>
                <a:off x="7503207" y="1308281"/>
                <a:ext cx="1044720" cy="816120"/>
              </p14:xfrm>
            </p:contentPart>
          </mc:Choice>
          <mc:Fallback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B4BF19A5-11B4-43B4-BD09-4D5323EB26E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94567" y="1299641"/>
                  <a:ext cx="1062360" cy="83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9C4248FA-E56E-8D36-FFA6-1673F4EAA571}"/>
                    </a:ext>
                  </a:extLst>
                </p14:cNvPr>
                <p14:cNvContentPartPr/>
                <p14:nvPr/>
              </p14:nvContentPartPr>
              <p14:xfrm>
                <a:off x="7705167" y="2308001"/>
                <a:ext cx="737280" cy="735120"/>
              </p14:xfrm>
            </p:contentPart>
          </mc:Choice>
          <mc:Fallback>
            <p:pic>
              <p:nvPicPr>
                <p:cNvPr id="1060" name="Ink 1059">
                  <a:extLst>
                    <a:ext uri="{FF2B5EF4-FFF2-40B4-BE49-F238E27FC236}">
                      <a16:creationId xmlns:a16="http://schemas.microsoft.com/office/drawing/2014/main" id="{9C4248FA-E56E-8D36-FFA6-1673F4EAA57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96527" y="2299001"/>
                  <a:ext cx="754920" cy="75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86D730D6-43BE-C54B-0624-390A10A41BD9}"/>
              </a:ext>
            </a:extLst>
          </p:cNvPr>
          <p:cNvGrpSpPr/>
          <p:nvPr/>
        </p:nvGrpSpPr>
        <p:grpSpPr>
          <a:xfrm>
            <a:off x="390327" y="188681"/>
            <a:ext cx="4836240" cy="4938840"/>
            <a:chOff x="390327" y="188681"/>
            <a:chExt cx="4836240" cy="493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E7F8C84B-27DF-BC0E-BC98-77DCCD80F744}"/>
                    </a:ext>
                  </a:extLst>
                </p14:cNvPr>
                <p14:cNvContentPartPr/>
                <p14:nvPr/>
              </p14:nvContentPartPr>
              <p14:xfrm>
                <a:off x="1300407" y="2596721"/>
                <a:ext cx="33120" cy="368280"/>
              </p14:xfrm>
            </p:contentPart>
          </mc:Choice>
          <mc:Fallback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E7F8C84B-27DF-BC0E-BC98-77DCCD80F74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91767" y="2587721"/>
                  <a:ext cx="507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DD5C1C2F-17B2-6F62-40DF-DE6D1B82C6DC}"/>
                    </a:ext>
                  </a:extLst>
                </p14:cNvPr>
                <p14:cNvContentPartPr/>
                <p14:nvPr/>
              </p14:nvContentPartPr>
              <p14:xfrm>
                <a:off x="1508127" y="2425721"/>
                <a:ext cx="144360" cy="462240"/>
              </p14:xfrm>
            </p:contentPart>
          </mc:Choice>
          <mc:Fallback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DD5C1C2F-17B2-6F62-40DF-DE6D1B82C6D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99127" y="2416721"/>
                  <a:ext cx="16200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8E3F97B1-41D7-3306-D241-23128565A5EF}"/>
                    </a:ext>
                  </a:extLst>
                </p14:cNvPr>
                <p14:cNvContentPartPr/>
                <p14:nvPr/>
              </p14:nvContentPartPr>
              <p14:xfrm>
                <a:off x="1471767" y="2579081"/>
                <a:ext cx="271440" cy="273600"/>
              </p14:xfrm>
            </p:contentPart>
          </mc:Choice>
          <mc:Fallback>
            <p:pic>
              <p:nvPicPr>
                <p:cNvPr id="1065" name="Ink 1064">
                  <a:extLst>
                    <a:ext uri="{FF2B5EF4-FFF2-40B4-BE49-F238E27FC236}">
                      <a16:creationId xmlns:a16="http://schemas.microsoft.com/office/drawing/2014/main" id="{8E3F97B1-41D7-3306-D241-23128565A5E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63127" y="2570081"/>
                  <a:ext cx="2890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70567C05-0DC7-85A1-3C07-4BCECADC44BD}"/>
                    </a:ext>
                  </a:extLst>
                </p14:cNvPr>
                <p14:cNvContentPartPr/>
                <p14:nvPr/>
              </p14:nvContentPartPr>
              <p14:xfrm>
                <a:off x="1715847" y="2311241"/>
                <a:ext cx="239760" cy="474840"/>
              </p14:xfrm>
            </p:contentPart>
          </mc:Choice>
          <mc:Fallback>
            <p:pic>
              <p:nvPicPr>
                <p:cNvPr id="1066" name="Ink 1065">
                  <a:extLst>
                    <a:ext uri="{FF2B5EF4-FFF2-40B4-BE49-F238E27FC236}">
                      <a16:creationId xmlns:a16="http://schemas.microsoft.com/office/drawing/2014/main" id="{70567C05-0DC7-85A1-3C07-4BCECADC44B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07207" y="2302241"/>
                  <a:ext cx="25740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C697D469-B487-2A03-2D44-EE25BE5DECB6}"/>
                    </a:ext>
                  </a:extLst>
                </p14:cNvPr>
                <p14:cNvContentPartPr/>
                <p14:nvPr/>
              </p14:nvContentPartPr>
              <p14:xfrm>
                <a:off x="1142727" y="2792561"/>
                <a:ext cx="1002240" cy="588960"/>
              </p14:xfrm>
            </p:contentPart>
          </mc:Choice>
          <mc:Fallback>
            <p:pic>
              <p:nvPicPr>
                <p:cNvPr id="1067" name="Ink 1066">
                  <a:extLst>
                    <a:ext uri="{FF2B5EF4-FFF2-40B4-BE49-F238E27FC236}">
                      <a16:creationId xmlns:a16="http://schemas.microsoft.com/office/drawing/2014/main" id="{C697D469-B487-2A03-2D44-EE25BE5DECB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33727" y="2783561"/>
                  <a:ext cx="101988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651F3EE1-DBD2-5C69-5525-88BCBC01E98E}"/>
                    </a:ext>
                  </a:extLst>
                </p14:cNvPr>
                <p14:cNvContentPartPr/>
                <p14:nvPr/>
              </p14:nvContentPartPr>
              <p14:xfrm>
                <a:off x="2711607" y="3482321"/>
                <a:ext cx="138600" cy="74880"/>
              </p14:xfrm>
            </p:contentPart>
          </mc:Choice>
          <mc:Fallback>
            <p:pic>
              <p:nvPicPr>
                <p:cNvPr id="1069" name="Ink 1068">
                  <a:extLst>
                    <a:ext uri="{FF2B5EF4-FFF2-40B4-BE49-F238E27FC236}">
                      <a16:creationId xmlns:a16="http://schemas.microsoft.com/office/drawing/2014/main" id="{651F3EE1-DBD2-5C69-5525-88BCBC01E98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02607" y="3473681"/>
                  <a:ext cx="1562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C6181927-C838-315B-D895-FFD7BC573736}"/>
                    </a:ext>
                  </a:extLst>
                </p14:cNvPr>
                <p14:cNvContentPartPr/>
                <p14:nvPr/>
              </p14:nvContentPartPr>
              <p14:xfrm>
                <a:off x="2951007" y="3412121"/>
                <a:ext cx="141120" cy="157680"/>
              </p14:xfrm>
            </p:contentPart>
          </mc:Choice>
          <mc:Fallback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C6181927-C838-315B-D895-FFD7BC57373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42007" y="3403121"/>
                  <a:ext cx="158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EABF7AC3-B54B-2614-F547-DD060B14ED09}"/>
                    </a:ext>
                  </a:extLst>
                </p14:cNvPr>
                <p14:cNvContentPartPr/>
                <p14:nvPr/>
              </p14:nvContentPartPr>
              <p14:xfrm>
                <a:off x="3098607" y="3254801"/>
                <a:ext cx="117720" cy="297720"/>
              </p14:xfrm>
            </p:contentPart>
          </mc:Choice>
          <mc:Fallback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EABF7AC3-B54B-2614-F547-DD060B14ED0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89607" y="3246161"/>
                  <a:ext cx="1353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065B58CF-D904-9C02-0DA1-8092B4644529}"/>
                    </a:ext>
                  </a:extLst>
                </p14:cNvPr>
                <p14:cNvContentPartPr/>
                <p14:nvPr/>
              </p14:nvContentPartPr>
              <p14:xfrm>
                <a:off x="2871807" y="4147601"/>
                <a:ext cx="119160" cy="65880"/>
              </p14:xfrm>
            </p:contentPart>
          </mc:Choice>
          <mc:Fallback>
            <p:pic>
              <p:nvPicPr>
                <p:cNvPr id="1072" name="Ink 1071">
                  <a:extLst>
                    <a:ext uri="{FF2B5EF4-FFF2-40B4-BE49-F238E27FC236}">
                      <a16:creationId xmlns:a16="http://schemas.microsoft.com/office/drawing/2014/main" id="{065B58CF-D904-9C02-0DA1-8092B464452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63167" y="4138961"/>
                  <a:ext cx="1368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C2249598-07C0-1447-C997-06C4CF02D499}"/>
                    </a:ext>
                  </a:extLst>
                </p14:cNvPr>
                <p14:cNvContentPartPr/>
                <p14:nvPr/>
              </p14:nvContentPartPr>
              <p14:xfrm>
                <a:off x="3083847" y="3931601"/>
                <a:ext cx="235080" cy="261720"/>
              </p14:xfrm>
            </p:contentPart>
          </mc:Choice>
          <mc:Fallback>
            <p:pic>
              <p:nvPicPr>
                <p:cNvPr id="1073" name="Ink 1072">
                  <a:extLst>
                    <a:ext uri="{FF2B5EF4-FFF2-40B4-BE49-F238E27FC236}">
                      <a16:creationId xmlns:a16="http://schemas.microsoft.com/office/drawing/2014/main" id="{C2249598-07C0-1447-C997-06C4CF02D49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75207" y="3922961"/>
                  <a:ext cx="2527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80D7060A-6568-7899-0B89-BD0B3250F943}"/>
                    </a:ext>
                  </a:extLst>
                </p14:cNvPr>
                <p14:cNvContentPartPr/>
                <p14:nvPr/>
              </p14:nvContentPartPr>
              <p14:xfrm>
                <a:off x="2435487" y="3399881"/>
                <a:ext cx="108360" cy="379440"/>
              </p14:xfrm>
            </p:contentPart>
          </mc:Choice>
          <mc:Fallback>
            <p:pic>
              <p:nvPicPr>
                <p:cNvPr id="1074" name="Ink 1073">
                  <a:extLst>
                    <a:ext uri="{FF2B5EF4-FFF2-40B4-BE49-F238E27FC236}">
                      <a16:creationId xmlns:a16="http://schemas.microsoft.com/office/drawing/2014/main" id="{80D7060A-6568-7899-0B89-BD0B3250F94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426487" y="3391241"/>
                  <a:ext cx="1260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75" name="Ink 1074">
                  <a:extLst>
                    <a:ext uri="{FF2B5EF4-FFF2-40B4-BE49-F238E27FC236}">
                      <a16:creationId xmlns:a16="http://schemas.microsoft.com/office/drawing/2014/main" id="{E94DE204-DF25-C4A0-625F-264B4E86642B}"/>
                    </a:ext>
                  </a:extLst>
                </p14:cNvPr>
                <p14:cNvContentPartPr/>
                <p14:nvPr/>
              </p14:nvContentPartPr>
              <p14:xfrm>
                <a:off x="2596767" y="4182521"/>
                <a:ext cx="159480" cy="186120"/>
              </p14:xfrm>
            </p:contentPart>
          </mc:Choice>
          <mc:Fallback>
            <p:pic>
              <p:nvPicPr>
                <p:cNvPr id="1075" name="Ink 1074">
                  <a:extLst>
                    <a:ext uri="{FF2B5EF4-FFF2-40B4-BE49-F238E27FC236}">
                      <a16:creationId xmlns:a16="http://schemas.microsoft.com/office/drawing/2014/main" id="{E94DE204-DF25-C4A0-625F-264B4E86642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88127" y="4173881"/>
                  <a:ext cx="1771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76" name="Ink 1075">
                  <a:extLst>
                    <a:ext uri="{FF2B5EF4-FFF2-40B4-BE49-F238E27FC236}">
                      <a16:creationId xmlns:a16="http://schemas.microsoft.com/office/drawing/2014/main" id="{B0BA3FD7-6998-B3DE-E280-CD710F969D76}"/>
                    </a:ext>
                  </a:extLst>
                </p14:cNvPr>
                <p14:cNvContentPartPr/>
                <p14:nvPr/>
              </p14:nvContentPartPr>
              <p14:xfrm>
                <a:off x="1947327" y="2670521"/>
                <a:ext cx="1806120" cy="2106720"/>
              </p14:xfrm>
            </p:contentPart>
          </mc:Choice>
          <mc:Fallback>
            <p:pic>
              <p:nvPicPr>
                <p:cNvPr id="1076" name="Ink 1075">
                  <a:extLst>
                    <a:ext uri="{FF2B5EF4-FFF2-40B4-BE49-F238E27FC236}">
                      <a16:creationId xmlns:a16="http://schemas.microsoft.com/office/drawing/2014/main" id="{B0BA3FD7-6998-B3DE-E280-CD710F969D7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938687" y="2661521"/>
                  <a:ext cx="1823760" cy="21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07ED7310-44F5-6163-8FAB-98D34C03DC1A}"/>
                    </a:ext>
                  </a:extLst>
                </p14:cNvPr>
                <p14:cNvContentPartPr/>
                <p14:nvPr/>
              </p14:nvContentPartPr>
              <p14:xfrm>
                <a:off x="2197887" y="3357041"/>
                <a:ext cx="1613880" cy="1770480"/>
              </p14:xfrm>
            </p:contentPart>
          </mc:Choice>
          <mc:Fallback>
            <p:pic>
              <p:nvPicPr>
                <p:cNvPr id="1077" name="Ink 1076">
                  <a:extLst>
                    <a:ext uri="{FF2B5EF4-FFF2-40B4-BE49-F238E27FC236}">
                      <a16:creationId xmlns:a16="http://schemas.microsoft.com/office/drawing/2014/main" id="{07ED7310-44F5-6163-8FAB-98D34C03DC1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89247" y="3348041"/>
                  <a:ext cx="1631520" cy="178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79" name="Ink 1078">
                  <a:extLst>
                    <a:ext uri="{FF2B5EF4-FFF2-40B4-BE49-F238E27FC236}">
                      <a16:creationId xmlns:a16="http://schemas.microsoft.com/office/drawing/2014/main" id="{978AC074-E116-BC47-5639-04FBF2267AF7}"/>
                    </a:ext>
                  </a:extLst>
                </p14:cNvPr>
                <p14:cNvContentPartPr/>
                <p14:nvPr/>
              </p14:nvContentPartPr>
              <p14:xfrm>
                <a:off x="4153047" y="2814521"/>
                <a:ext cx="77040" cy="208080"/>
              </p14:xfrm>
            </p:contentPart>
          </mc:Choice>
          <mc:Fallback>
            <p:pic>
              <p:nvPicPr>
                <p:cNvPr id="1079" name="Ink 1078">
                  <a:extLst>
                    <a:ext uri="{FF2B5EF4-FFF2-40B4-BE49-F238E27FC236}">
                      <a16:creationId xmlns:a16="http://schemas.microsoft.com/office/drawing/2014/main" id="{978AC074-E116-BC47-5639-04FBF2267AF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44407" y="2805521"/>
                  <a:ext cx="946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35E4B8DE-6182-9898-0772-98635B92001D}"/>
                    </a:ext>
                  </a:extLst>
                </p14:cNvPr>
                <p14:cNvContentPartPr/>
                <p14:nvPr/>
              </p14:nvContentPartPr>
              <p14:xfrm>
                <a:off x="4270047" y="2774201"/>
                <a:ext cx="81720" cy="172800"/>
              </p14:xfrm>
            </p:contentPart>
          </mc:Choice>
          <mc:Fallback>
            <p:pic>
              <p:nvPicPr>
                <p:cNvPr id="1080" name="Ink 1079">
                  <a:extLst>
                    <a:ext uri="{FF2B5EF4-FFF2-40B4-BE49-F238E27FC236}">
                      <a16:creationId xmlns:a16="http://schemas.microsoft.com/office/drawing/2014/main" id="{35E4B8DE-6182-9898-0772-98635B92001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61047" y="2765201"/>
                  <a:ext cx="993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81" name="Ink 1080">
                  <a:extLst>
                    <a:ext uri="{FF2B5EF4-FFF2-40B4-BE49-F238E27FC236}">
                      <a16:creationId xmlns:a16="http://schemas.microsoft.com/office/drawing/2014/main" id="{4C98D3DC-01D3-DC53-A5D0-4B88E1B41843}"/>
                    </a:ext>
                  </a:extLst>
                </p14:cNvPr>
                <p14:cNvContentPartPr/>
                <p14:nvPr/>
              </p14:nvContentPartPr>
              <p14:xfrm>
                <a:off x="4244847" y="2723441"/>
                <a:ext cx="323280" cy="223920"/>
              </p14:xfrm>
            </p:contentPart>
          </mc:Choice>
          <mc:Fallback>
            <p:pic>
              <p:nvPicPr>
                <p:cNvPr id="1081" name="Ink 1080">
                  <a:extLst>
                    <a:ext uri="{FF2B5EF4-FFF2-40B4-BE49-F238E27FC236}">
                      <a16:creationId xmlns:a16="http://schemas.microsoft.com/office/drawing/2014/main" id="{4C98D3DC-01D3-DC53-A5D0-4B88E1B418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36207" y="2714801"/>
                  <a:ext cx="3409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82" name="Ink 1081">
                  <a:extLst>
                    <a:ext uri="{FF2B5EF4-FFF2-40B4-BE49-F238E27FC236}">
                      <a16:creationId xmlns:a16="http://schemas.microsoft.com/office/drawing/2014/main" id="{B5A17E7D-7A14-F1B1-6BBB-61FB0939EC74}"/>
                    </a:ext>
                  </a:extLst>
                </p14:cNvPr>
                <p14:cNvContentPartPr/>
                <p14:nvPr/>
              </p14:nvContentPartPr>
              <p14:xfrm>
                <a:off x="4475607" y="2674121"/>
                <a:ext cx="158760" cy="182520"/>
              </p14:xfrm>
            </p:contentPart>
          </mc:Choice>
          <mc:Fallback>
            <p:pic>
              <p:nvPicPr>
                <p:cNvPr id="1082" name="Ink 1081">
                  <a:extLst>
                    <a:ext uri="{FF2B5EF4-FFF2-40B4-BE49-F238E27FC236}">
                      <a16:creationId xmlns:a16="http://schemas.microsoft.com/office/drawing/2014/main" id="{B5A17E7D-7A14-F1B1-6BBB-61FB0939EC7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66607" y="2665481"/>
                  <a:ext cx="176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83" name="Ink 1082">
                  <a:extLst>
                    <a:ext uri="{FF2B5EF4-FFF2-40B4-BE49-F238E27FC236}">
                      <a16:creationId xmlns:a16="http://schemas.microsoft.com/office/drawing/2014/main" id="{CF30BFE3-C907-9FC4-4FAD-1499938FCCBA}"/>
                    </a:ext>
                  </a:extLst>
                </p14:cNvPr>
                <p14:cNvContentPartPr/>
                <p14:nvPr/>
              </p14:nvContentPartPr>
              <p14:xfrm>
                <a:off x="4398567" y="3556841"/>
                <a:ext cx="172080" cy="199080"/>
              </p14:xfrm>
            </p:contentPart>
          </mc:Choice>
          <mc:Fallback>
            <p:pic>
              <p:nvPicPr>
                <p:cNvPr id="1083" name="Ink 1082">
                  <a:extLst>
                    <a:ext uri="{FF2B5EF4-FFF2-40B4-BE49-F238E27FC236}">
                      <a16:creationId xmlns:a16="http://schemas.microsoft.com/office/drawing/2014/main" id="{CF30BFE3-C907-9FC4-4FAD-1499938FCCB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89567" y="3547841"/>
                  <a:ext cx="1897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84" name="Ink 1083">
                  <a:extLst>
                    <a:ext uri="{FF2B5EF4-FFF2-40B4-BE49-F238E27FC236}">
                      <a16:creationId xmlns:a16="http://schemas.microsoft.com/office/drawing/2014/main" id="{97F16D31-0D07-8EB9-A773-08656F4F008E}"/>
                    </a:ext>
                  </a:extLst>
                </p14:cNvPr>
                <p14:cNvContentPartPr/>
                <p14:nvPr/>
              </p14:nvContentPartPr>
              <p14:xfrm>
                <a:off x="4647687" y="3499961"/>
                <a:ext cx="102240" cy="131040"/>
              </p14:xfrm>
            </p:contentPart>
          </mc:Choice>
          <mc:Fallback>
            <p:pic>
              <p:nvPicPr>
                <p:cNvPr id="1084" name="Ink 1083">
                  <a:extLst>
                    <a:ext uri="{FF2B5EF4-FFF2-40B4-BE49-F238E27FC236}">
                      <a16:creationId xmlns:a16="http://schemas.microsoft.com/office/drawing/2014/main" id="{97F16D31-0D07-8EB9-A773-08656F4F008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39047" y="3490961"/>
                  <a:ext cx="119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9FBEDC54-F7F9-939F-9C43-46ACAEF6DD48}"/>
                    </a:ext>
                  </a:extLst>
                </p14:cNvPr>
                <p14:cNvContentPartPr/>
                <p14:nvPr/>
              </p14:nvContentPartPr>
              <p14:xfrm>
                <a:off x="4610967" y="3455321"/>
                <a:ext cx="272520" cy="185040"/>
              </p14:xfrm>
            </p:contentPart>
          </mc:Choice>
          <mc:Fallback>
            <p:pic>
              <p:nvPicPr>
                <p:cNvPr id="1085" name="Ink 1084">
                  <a:extLst>
                    <a:ext uri="{FF2B5EF4-FFF2-40B4-BE49-F238E27FC236}">
                      <a16:creationId xmlns:a16="http://schemas.microsoft.com/office/drawing/2014/main" id="{9FBEDC54-F7F9-939F-9C43-46ACAEF6DD4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02327" y="3446321"/>
                  <a:ext cx="2901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4529DE03-C84A-0331-F8A9-550932DFAAE0}"/>
                    </a:ext>
                  </a:extLst>
                </p14:cNvPr>
                <p14:cNvContentPartPr/>
                <p14:nvPr/>
              </p14:nvContentPartPr>
              <p14:xfrm>
                <a:off x="4806447" y="3369641"/>
                <a:ext cx="170640" cy="216720"/>
              </p14:xfrm>
            </p:contentPart>
          </mc:Choice>
          <mc:Fallback>
            <p:pic>
              <p:nvPicPr>
                <p:cNvPr id="1086" name="Ink 1085">
                  <a:extLst>
                    <a:ext uri="{FF2B5EF4-FFF2-40B4-BE49-F238E27FC236}">
                      <a16:creationId xmlns:a16="http://schemas.microsoft.com/office/drawing/2014/main" id="{4529DE03-C84A-0331-F8A9-550932DFAAE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97447" y="3361001"/>
                  <a:ext cx="1882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87" name="Ink 1086">
                  <a:extLst>
                    <a:ext uri="{FF2B5EF4-FFF2-40B4-BE49-F238E27FC236}">
                      <a16:creationId xmlns:a16="http://schemas.microsoft.com/office/drawing/2014/main" id="{051FE421-8E40-3384-E64D-FF036F3DE992}"/>
                    </a:ext>
                  </a:extLst>
                </p14:cNvPr>
                <p14:cNvContentPartPr/>
                <p14:nvPr/>
              </p14:nvContentPartPr>
              <p14:xfrm>
                <a:off x="4056567" y="2211161"/>
                <a:ext cx="1145880" cy="1639800"/>
              </p14:xfrm>
            </p:contentPart>
          </mc:Choice>
          <mc:Fallback>
            <p:pic>
              <p:nvPicPr>
                <p:cNvPr id="1087" name="Ink 1086">
                  <a:extLst>
                    <a:ext uri="{FF2B5EF4-FFF2-40B4-BE49-F238E27FC236}">
                      <a16:creationId xmlns:a16="http://schemas.microsoft.com/office/drawing/2014/main" id="{051FE421-8E40-3384-E64D-FF036F3DE99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47927" y="2202521"/>
                  <a:ext cx="1163520" cy="165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88" name="Ink 1087">
                  <a:extLst>
                    <a:ext uri="{FF2B5EF4-FFF2-40B4-BE49-F238E27FC236}">
                      <a16:creationId xmlns:a16="http://schemas.microsoft.com/office/drawing/2014/main" id="{E7500F8C-1A24-D1E6-61E7-9D05EB9384B8}"/>
                    </a:ext>
                  </a:extLst>
                </p14:cNvPr>
                <p14:cNvContentPartPr/>
                <p14:nvPr/>
              </p14:nvContentPartPr>
              <p14:xfrm>
                <a:off x="3800967" y="2476481"/>
                <a:ext cx="1425600" cy="1788480"/>
              </p14:xfrm>
            </p:contentPart>
          </mc:Choice>
          <mc:Fallback>
            <p:pic>
              <p:nvPicPr>
                <p:cNvPr id="1088" name="Ink 1087">
                  <a:extLst>
                    <a:ext uri="{FF2B5EF4-FFF2-40B4-BE49-F238E27FC236}">
                      <a16:creationId xmlns:a16="http://schemas.microsoft.com/office/drawing/2014/main" id="{E7500F8C-1A24-D1E6-61E7-9D05EB9384B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91967" y="2467481"/>
                  <a:ext cx="1443240" cy="180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203459B-36FB-A8FF-EFDF-0E6FC9ABF95E}"/>
                    </a:ext>
                  </a:extLst>
                </p14:cNvPr>
                <p14:cNvContentPartPr/>
                <p14:nvPr/>
              </p14:nvContentPartPr>
              <p14:xfrm>
                <a:off x="390327" y="1060601"/>
                <a:ext cx="145800" cy="137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203459B-36FB-A8FF-EFDF-0E6FC9ABF95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81327" y="1051961"/>
                  <a:ext cx="163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2FC8916-8C91-C9DF-03B8-727FA42BD71E}"/>
                    </a:ext>
                  </a:extLst>
                </p14:cNvPr>
                <p14:cNvContentPartPr/>
                <p14:nvPr/>
              </p14:nvContentPartPr>
              <p14:xfrm>
                <a:off x="606327" y="943601"/>
                <a:ext cx="256320" cy="192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2FC8916-8C91-C9DF-03B8-727FA42BD71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7687" y="934601"/>
                  <a:ext cx="2739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F922994-9914-CD85-9461-AAE53727431B}"/>
                    </a:ext>
                  </a:extLst>
                </p14:cNvPr>
                <p14:cNvContentPartPr/>
                <p14:nvPr/>
              </p14:nvContentPartPr>
              <p14:xfrm>
                <a:off x="1017087" y="847121"/>
                <a:ext cx="82080" cy="200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F922994-9914-CD85-9461-AAE53727431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8087" y="838481"/>
                  <a:ext cx="997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30EE985-43E3-7A5E-2922-80D3456D20C1}"/>
                    </a:ext>
                  </a:extLst>
                </p14:cNvPr>
                <p14:cNvContentPartPr/>
                <p14:nvPr/>
              </p14:nvContentPartPr>
              <p14:xfrm>
                <a:off x="994767" y="904001"/>
                <a:ext cx="176760" cy="115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30EE985-43E3-7A5E-2922-80D3456D20C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86127" y="895001"/>
                  <a:ext cx="194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4C2BE65-8C6E-5E88-7417-32CABB288AD9}"/>
                    </a:ext>
                  </a:extLst>
                </p14:cNvPr>
                <p14:cNvContentPartPr/>
                <p14:nvPr/>
              </p14:nvContentPartPr>
              <p14:xfrm>
                <a:off x="1076487" y="800321"/>
                <a:ext cx="11880" cy="20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4C2BE65-8C6E-5E88-7417-32CABB288AD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67847" y="791681"/>
                  <a:ext cx="29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915323D-FBE2-DC12-F63E-FD057F7B6E69}"/>
                    </a:ext>
                  </a:extLst>
                </p14:cNvPr>
                <p14:cNvContentPartPr/>
                <p14:nvPr/>
              </p14:nvContentPartPr>
              <p14:xfrm>
                <a:off x="1215807" y="878441"/>
                <a:ext cx="132480" cy="107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915323D-FBE2-DC12-F63E-FD057F7B6E6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07167" y="869441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4BD346C-070D-AEDC-9158-8FCAC07043DE}"/>
                    </a:ext>
                  </a:extLst>
                </p14:cNvPr>
                <p14:cNvContentPartPr/>
                <p14:nvPr/>
              </p14:nvContentPartPr>
              <p14:xfrm>
                <a:off x="1375647" y="773321"/>
                <a:ext cx="102600" cy="205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4BD346C-070D-AEDC-9158-8FCAC07043D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367007" y="764321"/>
                  <a:ext cx="1202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9332B2A-D8A6-31EA-8834-63A339ED8A94}"/>
                    </a:ext>
                  </a:extLst>
                </p14:cNvPr>
                <p14:cNvContentPartPr/>
                <p14:nvPr/>
              </p14:nvContentPartPr>
              <p14:xfrm>
                <a:off x="547287" y="1676201"/>
                <a:ext cx="83520" cy="214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9332B2A-D8A6-31EA-8834-63A339ED8A9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8647" y="1667561"/>
                  <a:ext cx="1011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A50E8FC-C488-6648-FC1F-A398DBFEAAEB}"/>
                    </a:ext>
                  </a:extLst>
                </p14:cNvPr>
                <p14:cNvContentPartPr/>
                <p14:nvPr/>
              </p14:nvContentPartPr>
              <p14:xfrm>
                <a:off x="460167" y="1724441"/>
                <a:ext cx="228600" cy="168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50E8FC-C488-6648-FC1F-A398DBFEAAE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51527" y="1715441"/>
                  <a:ext cx="2462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BA6A545-4B09-B517-850B-888E0511C4A7}"/>
                    </a:ext>
                  </a:extLst>
                </p14:cNvPr>
                <p14:cNvContentPartPr/>
                <p14:nvPr/>
              </p14:nvContentPartPr>
              <p14:xfrm>
                <a:off x="713607" y="1726961"/>
                <a:ext cx="55800" cy="142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BA6A545-4B09-B517-850B-888E0511C4A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4607" y="1717961"/>
                  <a:ext cx="734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AF97DD-0450-58F6-74CA-BEB610EDA4CF}"/>
                    </a:ext>
                  </a:extLst>
                </p14:cNvPr>
                <p14:cNvContentPartPr/>
                <p14:nvPr/>
              </p14:nvContentPartPr>
              <p14:xfrm>
                <a:off x="698127" y="1653881"/>
                <a:ext cx="180360" cy="243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AF97DD-0450-58F6-74CA-BEB610EDA4C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9487" y="1644881"/>
                  <a:ext cx="1980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89E2E4-4D8E-F908-FA98-9946F5EE094F}"/>
                    </a:ext>
                  </a:extLst>
                </p14:cNvPr>
                <p14:cNvContentPartPr/>
                <p14:nvPr/>
              </p14:nvContentPartPr>
              <p14:xfrm>
                <a:off x="1048047" y="1550201"/>
                <a:ext cx="104400" cy="235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89E2E4-4D8E-F908-FA98-9946F5EE094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39407" y="1541201"/>
                  <a:ext cx="1220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1C8C34A-0D2E-65F0-6BB7-A0A6BA42235B}"/>
                    </a:ext>
                  </a:extLst>
                </p14:cNvPr>
                <p14:cNvContentPartPr/>
                <p14:nvPr/>
              </p14:nvContentPartPr>
              <p14:xfrm>
                <a:off x="1000887" y="1639841"/>
                <a:ext cx="222480" cy="131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1C8C34A-0D2E-65F0-6BB7-A0A6BA42235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91887" y="1631201"/>
                  <a:ext cx="240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6BF15A9-0CB2-D9B1-7FD0-3056DDEC6B2B}"/>
                    </a:ext>
                  </a:extLst>
                </p14:cNvPr>
                <p14:cNvContentPartPr/>
                <p14:nvPr/>
              </p14:nvContentPartPr>
              <p14:xfrm>
                <a:off x="1111767" y="1528601"/>
                <a:ext cx="5400" cy="12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6BF15A9-0CB2-D9B1-7FD0-3056DDEC6B2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02767" y="1519601"/>
                  <a:ext cx="230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C1753BA-2AB9-77EB-A332-52563AE68FD4}"/>
                    </a:ext>
                  </a:extLst>
                </p14:cNvPr>
                <p14:cNvContentPartPr/>
                <p14:nvPr/>
              </p14:nvContentPartPr>
              <p14:xfrm>
                <a:off x="1250727" y="1591961"/>
                <a:ext cx="137160" cy="108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C1753BA-2AB9-77EB-A332-52563AE68FD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242087" y="1582961"/>
                  <a:ext cx="1548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6FD2974-4334-00DA-5E51-5C468898FFEE}"/>
                    </a:ext>
                  </a:extLst>
                </p14:cNvPr>
                <p14:cNvContentPartPr/>
                <p14:nvPr/>
              </p14:nvContentPartPr>
              <p14:xfrm>
                <a:off x="1337127" y="1475681"/>
                <a:ext cx="171360" cy="168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6FD2974-4334-00DA-5E51-5C468898FFE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28127" y="1467041"/>
                  <a:ext cx="1890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96F0A58-5B4D-E983-F76D-FF22D8FED122}"/>
                    </a:ext>
                  </a:extLst>
                </p14:cNvPr>
                <p14:cNvContentPartPr/>
                <p14:nvPr/>
              </p14:nvContentPartPr>
              <p14:xfrm>
                <a:off x="1629087" y="676121"/>
                <a:ext cx="213120" cy="106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96F0A58-5B4D-E983-F76D-FF22D8FED12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20447" y="667121"/>
                  <a:ext cx="230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9BE3168-E946-C5C0-3D8B-11045EF2F4A7}"/>
                    </a:ext>
                  </a:extLst>
                </p14:cNvPr>
                <p14:cNvContentPartPr/>
                <p14:nvPr/>
              </p14:nvContentPartPr>
              <p14:xfrm>
                <a:off x="1994487" y="585761"/>
                <a:ext cx="195840" cy="172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9BE3168-E946-C5C0-3D8B-11045EF2F4A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85847" y="576761"/>
                  <a:ext cx="213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91847DD-43B6-743B-4C45-9F6A128D40EC}"/>
                    </a:ext>
                  </a:extLst>
                </p14:cNvPr>
                <p14:cNvContentPartPr/>
                <p14:nvPr/>
              </p14:nvContentPartPr>
              <p14:xfrm>
                <a:off x="1726287" y="1325561"/>
                <a:ext cx="264600" cy="134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91847DD-43B6-743B-4C45-9F6A128D40E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717647" y="1316921"/>
                  <a:ext cx="282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06FAE1A-C583-1CBC-FE38-4E0A351E3636}"/>
                    </a:ext>
                  </a:extLst>
                </p14:cNvPr>
                <p14:cNvContentPartPr/>
                <p14:nvPr/>
              </p14:nvContentPartPr>
              <p14:xfrm>
                <a:off x="2120487" y="1260041"/>
                <a:ext cx="154800" cy="162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06FAE1A-C583-1CBC-FE38-4E0A351E363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11487" y="1251401"/>
                  <a:ext cx="1724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90" name="Ink 1089">
                  <a:extLst>
                    <a:ext uri="{FF2B5EF4-FFF2-40B4-BE49-F238E27FC236}">
                      <a16:creationId xmlns:a16="http://schemas.microsoft.com/office/drawing/2014/main" id="{384250D5-F432-ACC4-86B5-34507E243E98}"/>
                    </a:ext>
                  </a:extLst>
                </p14:cNvPr>
                <p14:cNvContentPartPr/>
                <p14:nvPr/>
              </p14:nvContentPartPr>
              <p14:xfrm>
                <a:off x="438567" y="930281"/>
                <a:ext cx="1240920" cy="320040"/>
              </p14:xfrm>
            </p:contentPart>
          </mc:Choice>
          <mc:Fallback>
            <p:pic>
              <p:nvPicPr>
                <p:cNvPr id="1090" name="Ink 1089">
                  <a:extLst>
                    <a:ext uri="{FF2B5EF4-FFF2-40B4-BE49-F238E27FC236}">
                      <a16:creationId xmlns:a16="http://schemas.microsoft.com/office/drawing/2014/main" id="{384250D5-F432-ACC4-86B5-34507E243E9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9927" y="921641"/>
                  <a:ext cx="1258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91" name="Ink 1090">
                  <a:extLst>
                    <a:ext uri="{FF2B5EF4-FFF2-40B4-BE49-F238E27FC236}">
                      <a16:creationId xmlns:a16="http://schemas.microsoft.com/office/drawing/2014/main" id="{0082EA8B-BE16-88C1-59B3-A9CABF330674}"/>
                    </a:ext>
                  </a:extLst>
                </p14:cNvPr>
                <p14:cNvContentPartPr/>
                <p14:nvPr/>
              </p14:nvContentPartPr>
              <p14:xfrm>
                <a:off x="757887" y="992201"/>
                <a:ext cx="866880" cy="298080"/>
              </p14:xfrm>
            </p:contentPart>
          </mc:Choice>
          <mc:Fallback>
            <p:pic>
              <p:nvPicPr>
                <p:cNvPr id="1091" name="Ink 1090">
                  <a:extLst>
                    <a:ext uri="{FF2B5EF4-FFF2-40B4-BE49-F238E27FC236}">
                      <a16:creationId xmlns:a16="http://schemas.microsoft.com/office/drawing/2014/main" id="{0082EA8B-BE16-88C1-59B3-A9CABF33067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9247" y="983561"/>
                  <a:ext cx="8845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93" name="Ink 1092">
                  <a:extLst>
                    <a:ext uri="{FF2B5EF4-FFF2-40B4-BE49-F238E27FC236}">
                      <a16:creationId xmlns:a16="http://schemas.microsoft.com/office/drawing/2014/main" id="{CC0506F9-B957-C427-63AB-A68DB3FAA021}"/>
                    </a:ext>
                  </a:extLst>
                </p14:cNvPr>
                <p14:cNvContentPartPr/>
                <p14:nvPr/>
              </p14:nvContentPartPr>
              <p14:xfrm>
                <a:off x="2400567" y="424841"/>
                <a:ext cx="342000" cy="169200"/>
              </p14:xfrm>
            </p:contentPart>
          </mc:Choice>
          <mc:Fallback>
            <p:pic>
              <p:nvPicPr>
                <p:cNvPr id="1093" name="Ink 1092">
                  <a:extLst>
                    <a:ext uri="{FF2B5EF4-FFF2-40B4-BE49-F238E27FC236}">
                      <a16:creationId xmlns:a16="http://schemas.microsoft.com/office/drawing/2014/main" id="{CC0506F9-B957-C427-63AB-A68DB3FAA02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391927" y="415841"/>
                  <a:ext cx="3596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94" name="Ink 1093">
                  <a:extLst>
                    <a:ext uri="{FF2B5EF4-FFF2-40B4-BE49-F238E27FC236}">
                      <a16:creationId xmlns:a16="http://schemas.microsoft.com/office/drawing/2014/main" id="{01B5C7C4-9012-01BC-3BAC-F077C6111CFE}"/>
                    </a:ext>
                  </a:extLst>
                </p14:cNvPr>
                <p14:cNvContentPartPr/>
                <p14:nvPr/>
              </p14:nvContentPartPr>
              <p14:xfrm>
                <a:off x="2908167" y="307841"/>
                <a:ext cx="115560" cy="252000"/>
              </p14:xfrm>
            </p:contentPart>
          </mc:Choice>
          <mc:Fallback>
            <p:pic>
              <p:nvPicPr>
                <p:cNvPr id="1094" name="Ink 1093">
                  <a:extLst>
                    <a:ext uri="{FF2B5EF4-FFF2-40B4-BE49-F238E27FC236}">
                      <a16:creationId xmlns:a16="http://schemas.microsoft.com/office/drawing/2014/main" id="{01B5C7C4-9012-01BC-3BAC-F077C6111CF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899527" y="299201"/>
                  <a:ext cx="1332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95" name="Ink 1094">
                  <a:extLst>
                    <a:ext uri="{FF2B5EF4-FFF2-40B4-BE49-F238E27FC236}">
                      <a16:creationId xmlns:a16="http://schemas.microsoft.com/office/drawing/2014/main" id="{96E56417-03A1-BFBF-7F3A-34ABFB7B25E1}"/>
                    </a:ext>
                  </a:extLst>
                </p14:cNvPr>
                <p14:cNvContentPartPr/>
                <p14:nvPr/>
              </p14:nvContentPartPr>
              <p14:xfrm>
                <a:off x="2877567" y="420161"/>
                <a:ext cx="161640" cy="118080"/>
              </p14:xfrm>
            </p:contentPart>
          </mc:Choice>
          <mc:Fallback>
            <p:pic>
              <p:nvPicPr>
                <p:cNvPr id="1095" name="Ink 1094">
                  <a:extLst>
                    <a:ext uri="{FF2B5EF4-FFF2-40B4-BE49-F238E27FC236}">
                      <a16:creationId xmlns:a16="http://schemas.microsoft.com/office/drawing/2014/main" id="{96E56417-03A1-BFBF-7F3A-34ABFB7B25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68567" y="411521"/>
                  <a:ext cx="1792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96" name="Ink 1095">
                  <a:extLst>
                    <a:ext uri="{FF2B5EF4-FFF2-40B4-BE49-F238E27FC236}">
                      <a16:creationId xmlns:a16="http://schemas.microsoft.com/office/drawing/2014/main" id="{83107F14-E636-820B-70A9-E7A0B58CFCB8}"/>
                    </a:ext>
                  </a:extLst>
                </p14:cNvPr>
                <p14:cNvContentPartPr/>
                <p14:nvPr/>
              </p14:nvContentPartPr>
              <p14:xfrm>
                <a:off x="3107607" y="262481"/>
                <a:ext cx="110520" cy="216360"/>
              </p14:xfrm>
            </p:contentPart>
          </mc:Choice>
          <mc:Fallback>
            <p:pic>
              <p:nvPicPr>
                <p:cNvPr id="1096" name="Ink 1095">
                  <a:extLst>
                    <a:ext uri="{FF2B5EF4-FFF2-40B4-BE49-F238E27FC236}">
                      <a16:creationId xmlns:a16="http://schemas.microsoft.com/office/drawing/2014/main" id="{83107F14-E636-820B-70A9-E7A0B58CFCB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98607" y="253481"/>
                  <a:ext cx="128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97" name="Ink 1096">
                  <a:extLst>
                    <a:ext uri="{FF2B5EF4-FFF2-40B4-BE49-F238E27FC236}">
                      <a16:creationId xmlns:a16="http://schemas.microsoft.com/office/drawing/2014/main" id="{3924BAD6-FFE6-28DA-EB1D-B9252594C9E9}"/>
                    </a:ext>
                  </a:extLst>
                </p14:cNvPr>
                <p14:cNvContentPartPr/>
                <p14:nvPr/>
              </p14:nvContentPartPr>
              <p14:xfrm>
                <a:off x="3296967" y="188681"/>
                <a:ext cx="246600" cy="317520"/>
              </p14:xfrm>
            </p:contentPart>
          </mc:Choice>
          <mc:Fallback>
            <p:pic>
              <p:nvPicPr>
                <p:cNvPr id="1097" name="Ink 1096">
                  <a:extLst>
                    <a:ext uri="{FF2B5EF4-FFF2-40B4-BE49-F238E27FC236}">
                      <a16:creationId xmlns:a16="http://schemas.microsoft.com/office/drawing/2014/main" id="{3924BAD6-FFE6-28DA-EB1D-B9252594C9E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287967" y="180041"/>
                  <a:ext cx="2642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98" name="Ink 1097">
                  <a:extLst>
                    <a:ext uri="{FF2B5EF4-FFF2-40B4-BE49-F238E27FC236}">
                      <a16:creationId xmlns:a16="http://schemas.microsoft.com/office/drawing/2014/main" id="{36AD5B21-EBCC-AEC6-C3E2-4117E6FCE7F0}"/>
                    </a:ext>
                  </a:extLst>
                </p14:cNvPr>
                <p14:cNvContentPartPr/>
                <p14:nvPr/>
              </p14:nvContentPartPr>
              <p14:xfrm>
                <a:off x="501207" y="1887881"/>
                <a:ext cx="1000800" cy="375840"/>
              </p14:xfrm>
            </p:contentPart>
          </mc:Choice>
          <mc:Fallback>
            <p:pic>
              <p:nvPicPr>
                <p:cNvPr id="1098" name="Ink 1097">
                  <a:extLst>
                    <a:ext uri="{FF2B5EF4-FFF2-40B4-BE49-F238E27FC236}">
                      <a16:creationId xmlns:a16="http://schemas.microsoft.com/office/drawing/2014/main" id="{36AD5B21-EBCC-AEC6-C3E2-4117E6FCE7F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92567" y="1878881"/>
                  <a:ext cx="10184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99" name="Ink 1098">
                  <a:extLst>
                    <a:ext uri="{FF2B5EF4-FFF2-40B4-BE49-F238E27FC236}">
                      <a16:creationId xmlns:a16="http://schemas.microsoft.com/office/drawing/2014/main" id="{9762016F-FBC0-80BC-B492-188C3691292B}"/>
                    </a:ext>
                  </a:extLst>
                </p14:cNvPr>
                <p14:cNvContentPartPr/>
                <p14:nvPr/>
              </p14:nvContentPartPr>
              <p14:xfrm>
                <a:off x="587967" y="1952321"/>
                <a:ext cx="951480" cy="439560"/>
              </p14:xfrm>
            </p:contentPart>
          </mc:Choice>
          <mc:Fallback>
            <p:pic>
              <p:nvPicPr>
                <p:cNvPr id="1099" name="Ink 1098">
                  <a:extLst>
                    <a:ext uri="{FF2B5EF4-FFF2-40B4-BE49-F238E27FC236}">
                      <a16:creationId xmlns:a16="http://schemas.microsoft.com/office/drawing/2014/main" id="{9762016F-FBC0-80BC-B492-188C3691292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78967" y="1943321"/>
                  <a:ext cx="96912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00" name="Ink 1099">
                  <a:extLst>
                    <a:ext uri="{FF2B5EF4-FFF2-40B4-BE49-F238E27FC236}">
                      <a16:creationId xmlns:a16="http://schemas.microsoft.com/office/drawing/2014/main" id="{07E31485-8C98-5049-25B4-40A4DA04D7DB}"/>
                    </a:ext>
                  </a:extLst>
                </p14:cNvPr>
                <p14:cNvContentPartPr/>
                <p14:nvPr/>
              </p14:nvContentPartPr>
              <p14:xfrm>
                <a:off x="2516847" y="1099841"/>
                <a:ext cx="543600" cy="181440"/>
              </p14:xfrm>
            </p:contentPart>
          </mc:Choice>
          <mc:Fallback>
            <p:pic>
              <p:nvPicPr>
                <p:cNvPr id="1100" name="Ink 1099">
                  <a:extLst>
                    <a:ext uri="{FF2B5EF4-FFF2-40B4-BE49-F238E27FC236}">
                      <a16:creationId xmlns:a16="http://schemas.microsoft.com/office/drawing/2014/main" id="{07E31485-8C98-5049-25B4-40A4DA04D7D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507847" y="1090841"/>
                  <a:ext cx="5612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01" name="Ink 1100">
                  <a:extLst>
                    <a:ext uri="{FF2B5EF4-FFF2-40B4-BE49-F238E27FC236}">
                      <a16:creationId xmlns:a16="http://schemas.microsoft.com/office/drawing/2014/main" id="{93D9399F-CBF7-E720-C3B8-35B34ABF965A}"/>
                    </a:ext>
                  </a:extLst>
                </p14:cNvPr>
                <p14:cNvContentPartPr/>
                <p14:nvPr/>
              </p14:nvContentPartPr>
              <p14:xfrm>
                <a:off x="3185727" y="983201"/>
                <a:ext cx="140040" cy="267120"/>
              </p14:xfrm>
            </p:contentPart>
          </mc:Choice>
          <mc:Fallback>
            <p:pic>
              <p:nvPicPr>
                <p:cNvPr id="1101" name="Ink 1100">
                  <a:extLst>
                    <a:ext uri="{FF2B5EF4-FFF2-40B4-BE49-F238E27FC236}">
                      <a16:creationId xmlns:a16="http://schemas.microsoft.com/office/drawing/2014/main" id="{93D9399F-CBF7-E720-C3B8-35B34ABF965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177087" y="974201"/>
                  <a:ext cx="1576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02" name="Ink 1101">
                  <a:extLst>
                    <a:ext uri="{FF2B5EF4-FFF2-40B4-BE49-F238E27FC236}">
                      <a16:creationId xmlns:a16="http://schemas.microsoft.com/office/drawing/2014/main" id="{C524F151-48D9-C8EA-AEC1-14CBB0225C5C}"/>
                    </a:ext>
                  </a:extLst>
                </p14:cNvPr>
                <p14:cNvContentPartPr/>
                <p14:nvPr/>
              </p14:nvContentPartPr>
              <p14:xfrm>
                <a:off x="3131727" y="1041881"/>
                <a:ext cx="195840" cy="169200"/>
              </p14:xfrm>
            </p:contentPart>
          </mc:Choice>
          <mc:Fallback>
            <p:pic>
              <p:nvPicPr>
                <p:cNvPr id="1102" name="Ink 1101">
                  <a:extLst>
                    <a:ext uri="{FF2B5EF4-FFF2-40B4-BE49-F238E27FC236}">
                      <a16:creationId xmlns:a16="http://schemas.microsoft.com/office/drawing/2014/main" id="{C524F151-48D9-C8EA-AEC1-14CBB0225C5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123087" y="1033241"/>
                  <a:ext cx="2134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03" name="Ink 1102">
                  <a:extLst>
                    <a:ext uri="{FF2B5EF4-FFF2-40B4-BE49-F238E27FC236}">
                      <a16:creationId xmlns:a16="http://schemas.microsoft.com/office/drawing/2014/main" id="{A18ADC9D-611C-0FF7-59E1-1F55FD474211}"/>
                    </a:ext>
                  </a:extLst>
                </p14:cNvPr>
                <p14:cNvContentPartPr/>
                <p14:nvPr/>
              </p14:nvContentPartPr>
              <p14:xfrm>
                <a:off x="3395967" y="913361"/>
                <a:ext cx="176400" cy="197640"/>
              </p14:xfrm>
            </p:contentPart>
          </mc:Choice>
          <mc:Fallback>
            <p:pic>
              <p:nvPicPr>
                <p:cNvPr id="1103" name="Ink 1102">
                  <a:extLst>
                    <a:ext uri="{FF2B5EF4-FFF2-40B4-BE49-F238E27FC236}">
                      <a16:creationId xmlns:a16="http://schemas.microsoft.com/office/drawing/2014/main" id="{A18ADC9D-611C-0FF7-59E1-1F55FD47421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87327" y="904361"/>
                  <a:ext cx="1940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04" name="Ink 1103">
                  <a:extLst>
                    <a:ext uri="{FF2B5EF4-FFF2-40B4-BE49-F238E27FC236}">
                      <a16:creationId xmlns:a16="http://schemas.microsoft.com/office/drawing/2014/main" id="{3EAF1F90-2B3A-1AC8-F455-2C6EA177E624}"/>
                    </a:ext>
                  </a:extLst>
                </p14:cNvPr>
                <p14:cNvContentPartPr/>
                <p14:nvPr/>
              </p14:nvContentPartPr>
              <p14:xfrm>
                <a:off x="3575247" y="863321"/>
                <a:ext cx="448920" cy="223560"/>
              </p14:xfrm>
            </p:contentPart>
          </mc:Choice>
          <mc:Fallback>
            <p:pic>
              <p:nvPicPr>
                <p:cNvPr id="1104" name="Ink 1103">
                  <a:extLst>
                    <a:ext uri="{FF2B5EF4-FFF2-40B4-BE49-F238E27FC236}">
                      <a16:creationId xmlns:a16="http://schemas.microsoft.com/office/drawing/2014/main" id="{3EAF1F90-2B3A-1AC8-F455-2C6EA177E62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566607" y="854681"/>
                  <a:ext cx="466560" cy="24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6165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Overview of Azure Virtual Machine Availability Sets">
            <a:extLst>
              <a:ext uri="{FF2B5EF4-FFF2-40B4-BE49-F238E27FC236}">
                <a16:creationId xmlns:a16="http://schemas.microsoft.com/office/drawing/2014/main" id="{3903EBF9-2FFE-A655-B923-428BE8D9F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489" y="1463566"/>
            <a:ext cx="6242468" cy="382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5A49202-9A7E-9160-BCFF-7CD62D0B9488}"/>
                  </a:ext>
                </a:extLst>
              </p14:cNvPr>
              <p14:cNvContentPartPr/>
              <p14:nvPr/>
            </p14:nvContentPartPr>
            <p14:xfrm>
              <a:off x="2930487" y="2996681"/>
              <a:ext cx="321840" cy="120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5A49202-9A7E-9160-BCFF-7CD62D0B94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1487" y="2987681"/>
                <a:ext cx="3394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4BC7DF-6C30-1107-5A0A-DB291483B344}"/>
                  </a:ext>
                </a:extLst>
              </p14:cNvPr>
              <p14:cNvContentPartPr/>
              <p14:nvPr/>
            </p14:nvContentPartPr>
            <p14:xfrm>
              <a:off x="6987687" y="2922881"/>
              <a:ext cx="323280" cy="9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4BC7DF-6C30-1107-5A0A-DB291483B3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78687" y="2914241"/>
                <a:ext cx="3409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81E018-9693-3A6B-8E85-2A11AE1A19D1}"/>
                  </a:ext>
                </a:extLst>
              </p14:cNvPr>
              <p14:cNvContentPartPr/>
              <p14:nvPr/>
            </p14:nvContentPartPr>
            <p14:xfrm>
              <a:off x="2913207" y="4463681"/>
              <a:ext cx="284400" cy="116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81E018-9693-3A6B-8E85-2A11AE1A19D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4567" y="4454681"/>
                <a:ext cx="3020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6A48F51-4C2B-6B6F-CDAD-238B0BB2882F}"/>
                  </a:ext>
                </a:extLst>
              </p14:cNvPr>
              <p14:cNvContentPartPr/>
              <p14:nvPr/>
            </p14:nvContentPartPr>
            <p14:xfrm>
              <a:off x="6917127" y="4330121"/>
              <a:ext cx="275040" cy="146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A48F51-4C2B-6B6F-CDAD-238B0BB2882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08487" y="4321481"/>
                <a:ext cx="292680" cy="16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ABFCC0FF-56B3-9BC7-8666-B6D7833B4C0A}"/>
              </a:ext>
            </a:extLst>
          </p:cNvPr>
          <p:cNvGrpSpPr/>
          <p:nvPr/>
        </p:nvGrpSpPr>
        <p:grpSpPr>
          <a:xfrm>
            <a:off x="3565167" y="1076441"/>
            <a:ext cx="356400" cy="532800"/>
            <a:chOff x="3565167" y="1076441"/>
            <a:chExt cx="356400" cy="53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C814698-8DC5-22D5-9FAD-99AE3C0CBF53}"/>
                    </a:ext>
                  </a:extLst>
                </p14:cNvPr>
                <p14:cNvContentPartPr/>
                <p14:nvPr/>
              </p14:nvContentPartPr>
              <p14:xfrm>
                <a:off x="3565167" y="1194521"/>
                <a:ext cx="356400" cy="296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C814698-8DC5-22D5-9FAD-99AE3C0CBF5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56527" y="1185881"/>
                  <a:ext cx="3740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29B66D2-57B3-380B-A057-DD03B853FDDA}"/>
                    </a:ext>
                  </a:extLst>
                </p14:cNvPr>
                <p14:cNvContentPartPr/>
                <p14:nvPr/>
              </p14:nvContentPartPr>
              <p14:xfrm>
                <a:off x="3670647" y="1076441"/>
                <a:ext cx="82080" cy="532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29B66D2-57B3-380B-A057-DD03B853FDD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661647" y="1067441"/>
                  <a:ext cx="99720" cy="55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D9A964-5D5D-FC0F-4846-BB3637508C49}"/>
                  </a:ext>
                </a:extLst>
              </p14:cNvPr>
              <p14:cNvContentPartPr/>
              <p14:nvPr/>
            </p14:nvContentPartPr>
            <p14:xfrm>
              <a:off x="7529127" y="1387121"/>
              <a:ext cx="267120" cy="152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D9A964-5D5D-FC0F-4846-BB3637508C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520127" y="1378121"/>
                <a:ext cx="284760" cy="17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9094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C894-232E-5C52-742D-C3FBA0C3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Zones</a:t>
            </a:r>
            <a:endParaRPr lang="en-IN" dirty="0"/>
          </a:p>
        </p:txBody>
      </p:sp>
      <p:pic>
        <p:nvPicPr>
          <p:cNvPr id="2050" name="Picture 2" descr="Migrating Azure Firewall To Availability Zones | Aidan Finn, IT Pro">
            <a:extLst>
              <a:ext uri="{FF2B5EF4-FFF2-40B4-BE49-F238E27FC236}">
                <a16:creationId xmlns:a16="http://schemas.microsoft.com/office/drawing/2014/main" id="{23754942-095D-06F2-98B0-D7FC1BE7A1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671" y="1820369"/>
            <a:ext cx="50607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118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D68CF-8E7D-3F46-090F-78555B178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Machine Scale Set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FDE65-A5EF-382F-38B3-99A9DF222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848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46F9-A714-F724-C443-DAC300B7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86DF6-D942-28A4-289A-756F87B80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Machine Scale Sets are used to deploy and manage a set of identical VMs.</a:t>
            </a:r>
          </a:p>
          <a:p>
            <a:r>
              <a:rPr lang="en-US" dirty="0"/>
              <a:t>Designed to support True auto-scale no-pre-provisioning of VMs required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9E0358F-C565-09E5-3C9B-72747C5AFC6B}"/>
                  </a:ext>
                </a:extLst>
              </p14:cNvPr>
              <p14:cNvContentPartPr/>
              <p14:nvPr/>
            </p14:nvContentPartPr>
            <p14:xfrm>
              <a:off x="2060007" y="3878681"/>
              <a:ext cx="313920" cy="20718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9E0358F-C565-09E5-3C9B-72747C5AFC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1007" y="3869681"/>
                <a:ext cx="331560" cy="20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A6EDDD6-E7DD-5D46-64CE-E568D41E3698}"/>
                  </a:ext>
                </a:extLst>
              </p14:cNvPr>
              <p14:cNvContentPartPr/>
              <p14:nvPr/>
            </p14:nvContentPartPr>
            <p14:xfrm>
              <a:off x="8854647" y="3434441"/>
              <a:ext cx="367200" cy="2003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A6EDDD6-E7DD-5D46-64CE-E568D41E36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45647" y="3425801"/>
                <a:ext cx="384840" cy="202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69634F58-2CC9-4505-D558-C509443F6B8D}"/>
              </a:ext>
            </a:extLst>
          </p:cNvPr>
          <p:cNvGrpSpPr/>
          <p:nvPr/>
        </p:nvGrpSpPr>
        <p:grpSpPr>
          <a:xfrm>
            <a:off x="3065127" y="3183161"/>
            <a:ext cx="5014440" cy="2702520"/>
            <a:chOff x="3065127" y="3183161"/>
            <a:chExt cx="5014440" cy="270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7BFAEC1-55D5-7EC4-7C02-07805CC6B23B}"/>
                    </a:ext>
                  </a:extLst>
                </p14:cNvPr>
                <p14:cNvContentPartPr/>
                <p14:nvPr/>
              </p14:nvContentPartPr>
              <p14:xfrm>
                <a:off x="3087087" y="3852761"/>
                <a:ext cx="2197080" cy="2032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7BFAEC1-55D5-7EC4-7C02-07805CC6B23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78447" y="3843761"/>
                  <a:ext cx="2214720" cy="20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0320342-7681-909C-F058-FDEC6698A4EE}"/>
                    </a:ext>
                  </a:extLst>
                </p14:cNvPr>
                <p14:cNvContentPartPr/>
                <p14:nvPr/>
              </p14:nvContentPartPr>
              <p14:xfrm>
                <a:off x="5389287" y="3870041"/>
                <a:ext cx="2690280" cy="1498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0320342-7681-909C-F058-FDEC6698A4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80287" y="3861401"/>
                  <a:ext cx="2707920" cy="15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FB170A1-B09D-4849-F497-96410180C8B2}"/>
                    </a:ext>
                  </a:extLst>
                </p14:cNvPr>
                <p14:cNvContentPartPr/>
                <p14:nvPr/>
              </p14:nvContentPartPr>
              <p14:xfrm>
                <a:off x="3065127" y="4057241"/>
                <a:ext cx="58680" cy="1020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FB170A1-B09D-4849-F497-96410180C8B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56127" y="4048601"/>
                  <a:ext cx="76320" cy="10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338612D-C6D4-E798-AA6C-E153861C30A7}"/>
                    </a:ext>
                  </a:extLst>
                </p14:cNvPr>
                <p14:cNvContentPartPr/>
                <p14:nvPr/>
              </p14:nvContentPartPr>
              <p14:xfrm>
                <a:off x="3071247" y="4024841"/>
                <a:ext cx="181800" cy="932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338612D-C6D4-E798-AA6C-E153861C30A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62247" y="4015841"/>
                  <a:ext cx="199440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B1DA742-94EE-926A-8F07-2C5B906FB65A}"/>
                    </a:ext>
                  </a:extLst>
                </p14:cNvPr>
                <p14:cNvContentPartPr/>
                <p14:nvPr/>
              </p14:nvContentPartPr>
              <p14:xfrm>
                <a:off x="3081687" y="4761761"/>
                <a:ext cx="175680" cy="200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B1DA742-94EE-926A-8F07-2C5B906FB6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72687" y="4753121"/>
                  <a:ext cx="1933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31E0C7-A786-CA13-CBF1-D7DB49AFF89F}"/>
                    </a:ext>
                  </a:extLst>
                </p14:cNvPr>
                <p14:cNvContentPartPr/>
                <p14:nvPr/>
              </p14:nvContentPartPr>
              <p14:xfrm>
                <a:off x="3399927" y="3762041"/>
                <a:ext cx="205920" cy="886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31E0C7-A786-CA13-CBF1-D7DB49AFF8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0927" y="3753041"/>
                  <a:ext cx="223560" cy="9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3E7BA6-1F22-3888-9CEE-445D97EBAFFE}"/>
                    </a:ext>
                  </a:extLst>
                </p14:cNvPr>
                <p14:cNvContentPartPr/>
                <p14:nvPr/>
              </p14:nvContentPartPr>
              <p14:xfrm>
                <a:off x="3461127" y="3872201"/>
                <a:ext cx="182520" cy="729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3E7BA6-1F22-3888-9CEE-445D97EBAFF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52487" y="3863561"/>
                  <a:ext cx="20016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6CC9DCE-11C5-FA1D-1C19-76A105F39909}"/>
                    </a:ext>
                  </a:extLst>
                </p14:cNvPr>
                <p14:cNvContentPartPr/>
                <p14:nvPr/>
              </p14:nvContentPartPr>
              <p14:xfrm>
                <a:off x="3799167" y="3345161"/>
                <a:ext cx="269280" cy="1058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6CC9DCE-11C5-FA1D-1C19-76A105F3990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90527" y="3336161"/>
                  <a:ext cx="286920" cy="10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E02C7B4-649B-027D-F691-D1B908672763}"/>
                    </a:ext>
                  </a:extLst>
                </p14:cNvPr>
                <p14:cNvContentPartPr/>
                <p14:nvPr/>
              </p14:nvContentPartPr>
              <p14:xfrm>
                <a:off x="4202727" y="3183161"/>
                <a:ext cx="251280" cy="911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E02C7B4-649B-027D-F691-D1B90867276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93727" y="3174161"/>
                  <a:ext cx="268920" cy="9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74DD620-19E9-712A-7729-71623D78BDE8}"/>
                    </a:ext>
                  </a:extLst>
                </p14:cNvPr>
                <p14:cNvContentPartPr/>
                <p14:nvPr/>
              </p14:nvContentPartPr>
              <p14:xfrm>
                <a:off x="4236927" y="3348401"/>
                <a:ext cx="280440" cy="774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74DD620-19E9-712A-7729-71623D78BDE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28287" y="3339401"/>
                  <a:ext cx="298080" cy="79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6F4EA1-6D84-F49E-EF11-BC386691C1A6}"/>
                    </a:ext>
                  </a:extLst>
                </p14:cNvPr>
                <p14:cNvContentPartPr/>
                <p14:nvPr/>
              </p14:nvContentPartPr>
              <p14:xfrm>
                <a:off x="6858087" y="3567281"/>
                <a:ext cx="217080" cy="675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6F4EA1-6D84-F49E-EF11-BC386691C1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49087" y="3558641"/>
                  <a:ext cx="23472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4031FFB-9808-2C2E-8B28-F30574BA7E6D}"/>
                    </a:ext>
                  </a:extLst>
                </p14:cNvPr>
                <p14:cNvContentPartPr/>
                <p14:nvPr/>
              </p14:nvContentPartPr>
              <p14:xfrm>
                <a:off x="6841527" y="3587441"/>
                <a:ext cx="190800" cy="743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4031FFB-9808-2C2E-8B28-F30574BA7E6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32527" y="3578801"/>
                  <a:ext cx="208440" cy="76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B2F9A17-0D11-9CB7-FF33-C494D179D187}"/>
                    </a:ext>
                  </a:extLst>
                </p14:cNvPr>
                <p14:cNvContentPartPr/>
                <p14:nvPr/>
              </p14:nvContentPartPr>
              <p14:xfrm>
                <a:off x="7475847" y="3683921"/>
                <a:ext cx="195480" cy="579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B2F9A17-0D11-9CB7-FF33-C494D179D18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67207" y="3675281"/>
                  <a:ext cx="21312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9636860-9186-D81F-C728-86EF2C7DF503}"/>
                    </a:ext>
                  </a:extLst>
                </p14:cNvPr>
                <p14:cNvContentPartPr/>
                <p14:nvPr/>
              </p14:nvContentPartPr>
              <p14:xfrm>
                <a:off x="7444887" y="3875801"/>
                <a:ext cx="193680" cy="527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9636860-9186-D81F-C728-86EF2C7DF50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36247" y="3866801"/>
                  <a:ext cx="21132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CB898AC-6074-E9E0-ECC4-9FC25E5636D8}"/>
                    </a:ext>
                  </a:extLst>
                </p14:cNvPr>
                <p14:cNvContentPartPr/>
                <p14:nvPr/>
              </p14:nvContentPartPr>
              <p14:xfrm>
                <a:off x="4611687" y="5081081"/>
                <a:ext cx="115560" cy="199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CB898AC-6074-E9E0-ECC4-9FC25E5636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02687" y="5072441"/>
                  <a:ext cx="1332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3DE4394-28C7-E3C0-5E44-DB0763A08D14}"/>
                    </a:ext>
                  </a:extLst>
                </p14:cNvPr>
                <p14:cNvContentPartPr/>
                <p14:nvPr/>
              </p14:nvContentPartPr>
              <p14:xfrm>
                <a:off x="4785207" y="5091521"/>
                <a:ext cx="107280" cy="137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3DE4394-28C7-E3C0-5E44-DB0763A08D1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76567" y="5082521"/>
                  <a:ext cx="1249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998E3B2-AD9E-2DED-574B-CCC09481FAB8}"/>
                    </a:ext>
                  </a:extLst>
                </p14:cNvPr>
                <p14:cNvContentPartPr/>
                <p14:nvPr/>
              </p14:nvContentPartPr>
              <p14:xfrm>
                <a:off x="4958727" y="5017721"/>
                <a:ext cx="133200" cy="229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998E3B2-AD9E-2DED-574B-CCC09481FAB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50087" y="5008721"/>
                  <a:ext cx="1508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8E4AAB1-A41A-ECD1-6776-CAB77D9C8813}"/>
                    </a:ext>
                  </a:extLst>
                </p14:cNvPr>
                <p14:cNvContentPartPr/>
                <p14:nvPr/>
              </p14:nvContentPartPr>
              <p14:xfrm>
                <a:off x="5108847" y="5074241"/>
                <a:ext cx="126360" cy="183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8E4AAB1-A41A-ECD1-6776-CAB77D9C881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99847" y="5065601"/>
                  <a:ext cx="1440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B008BAB-62E8-7629-F7D6-63AEB5381DE3}"/>
                    </a:ext>
                  </a:extLst>
                </p14:cNvPr>
                <p14:cNvContentPartPr/>
                <p14:nvPr/>
              </p14:nvContentPartPr>
              <p14:xfrm>
                <a:off x="5689887" y="5022401"/>
                <a:ext cx="58320" cy="245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B008BAB-62E8-7629-F7D6-63AEB5381DE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80887" y="5013401"/>
                  <a:ext cx="759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28DF92-F538-186F-8739-F0655503EBB8}"/>
                    </a:ext>
                  </a:extLst>
                </p14:cNvPr>
                <p14:cNvContentPartPr/>
                <p14:nvPr/>
              </p14:nvContentPartPr>
              <p14:xfrm>
                <a:off x="5851167" y="4934201"/>
                <a:ext cx="236520" cy="266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28DF92-F538-186F-8739-F0655503EBB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42167" y="4925561"/>
                  <a:ext cx="254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6FC3E3A-3937-9A6B-C52D-5C962C951781}"/>
                    </a:ext>
                  </a:extLst>
                </p14:cNvPr>
                <p14:cNvContentPartPr/>
                <p14:nvPr/>
              </p14:nvContentPartPr>
              <p14:xfrm>
                <a:off x="6002727" y="4930241"/>
                <a:ext cx="177120" cy="176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6FC3E3A-3937-9A6B-C52D-5C962C95178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94087" y="4921241"/>
                  <a:ext cx="19476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F110722-ED46-0334-E0C4-71D744CE3C29}"/>
              </a:ext>
            </a:extLst>
          </p:cNvPr>
          <p:cNvGrpSpPr/>
          <p:nvPr/>
        </p:nvGrpSpPr>
        <p:grpSpPr>
          <a:xfrm>
            <a:off x="616047" y="4488881"/>
            <a:ext cx="1321920" cy="771480"/>
            <a:chOff x="616047" y="4488881"/>
            <a:chExt cx="1321920" cy="77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9831C33-5A97-DEC4-CE17-B6EF58591B9B}"/>
                    </a:ext>
                  </a:extLst>
                </p14:cNvPr>
                <p14:cNvContentPartPr/>
                <p14:nvPr/>
              </p14:nvContentPartPr>
              <p14:xfrm>
                <a:off x="670767" y="5026721"/>
                <a:ext cx="74520" cy="232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9831C33-5A97-DEC4-CE17-B6EF58591B9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2127" y="5018081"/>
                  <a:ext cx="921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BB8B42B-6853-3479-B9B7-7A0449407752}"/>
                    </a:ext>
                  </a:extLst>
                </p14:cNvPr>
                <p14:cNvContentPartPr/>
                <p14:nvPr/>
              </p14:nvContentPartPr>
              <p14:xfrm>
                <a:off x="616047" y="5049761"/>
                <a:ext cx="225720" cy="210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BB8B42B-6853-3479-B9B7-7A044940775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7407" y="5041121"/>
                  <a:ext cx="2433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94BBC4F-C238-08F6-9830-D702DE5431CB}"/>
                    </a:ext>
                  </a:extLst>
                </p14:cNvPr>
                <p14:cNvContentPartPr/>
                <p14:nvPr/>
              </p14:nvContentPartPr>
              <p14:xfrm>
                <a:off x="865167" y="4488881"/>
                <a:ext cx="1072800" cy="671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94BBC4F-C238-08F6-9830-D702DE5431C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6167" y="4479881"/>
                  <a:ext cx="1090440" cy="68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55AC4B-6327-5C8C-C373-C2A46D00D4D5}"/>
              </a:ext>
            </a:extLst>
          </p:cNvPr>
          <p:cNvGrpSpPr/>
          <p:nvPr/>
        </p:nvGrpSpPr>
        <p:grpSpPr>
          <a:xfrm>
            <a:off x="9185847" y="4026281"/>
            <a:ext cx="1271880" cy="417960"/>
            <a:chOff x="9185847" y="4026281"/>
            <a:chExt cx="1271880" cy="41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5FE77F5-C41D-359D-92B2-F226062EC535}"/>
                    </a:ext>
                  </a:extLst>
                </p14:cNvPr>
                <p14:cNvContentPartPr/>
                <p14:nvPr/>
              </p14:nvContentPartPr>
              <p14:xfrm>
                <a:off x="9269367" y="4192241"/>
                <a:ext cx="8280" cy="252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5FE77F5-C41D-359D-92B2-F226062EC5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60367" y="4183241"/>
                  <a:ext cx="259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379D5E5-1160-1C36-B35F-686EDC5E211B}"/>
                    </a:ext>
                  </a:extLst>
                </p14:cNvPr>
                <p14:cNvContentPartPr/>
                <p14:nvPr/>
              </p14:nvContentPartPr>
              <p14:xfrm>
                <a:off x="9185847" y="4223561"/>
                <a:ext cx="170280" cy="209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379D5E5-1160-1C36-B35F-686EDC5E211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76847" y="4214561"/>
                  <a:ext cx="187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FA3F1AE-FDC4-C172-9488-EE49D16347ED}"/>
                    </a:ext>
                  </a:extLst>
                </p14:cNvPr>
                <p14:cNvContentPartPr/>
                <p14:nvPr/>
              </p14:nvContentPartPr>
              <p14:xfrm>
                <a:off x="9421647" y="4026281"/>
                <a:ext cx="1036080" cy="390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FA3F1AE-FDC4-C172-9488-EE49D16347E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13007" y="4017281"/>
                  <a:ext cx="1053720" cy="40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48299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3C16-14A9-3683-E4A9-B21A9579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8169-8139-291B-DBBF-C46838AF1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base OS image and configuration</a:t>
            </a:r>
          </a:p>
          <a:p>
            <a:r>
              <a:rPr lang="en-US" dirty="0"/>
              <a:t>Layer 4  and Layer 7 Load Balancer/ traffic distribution</a:t>
            </a:r>
          </a:p>
          <a:p>
            <a:r>
              <a:rPr lang="en-US" dirty="0"/>
              <a:t>Scale Out</a:t>
            </a:r>
          </a:p>
          <a:p>
            <a:r>
              <a:rPr lang="en-US" dirty="0"/>
              <a:t>Scale In</a:t>
            </a:r>
          </a:p>
          <a:p>
            <a:r>
              <a:rPr lang="en-US" dirty="0"/>
              <a:t>Support </a:t>
            </a:r>
            <a:r>
              <a:rPr lang="en-US" dirty="0" err="1"/>
              <a:t>upto</a:t>
            </a:r>
            <a:r>
              <a:rPr lang="en-US"/>
              <a:t> 1000VMs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04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8B5F-BF15-5C45-2E20-1288D820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Scenarios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AEA4-00FC-6931-B82C-71FA69FE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and Development</a:t>
            </a:r>
          </a:p>
          <a:p>
            <a:r>
              <a:rPr lang="en-US" dirty="0"/>
              <a:t>Website Hosting</a:t>
            </a:r>
          </a:p>
          <a:p>
            <a:r>
              <a:rPr lang="en-US" dirty="0"/>
              <a:t>Storage, backup and recovery</a:t>
            </a:r>
          </a:p>
          <a:p>
            <a:r>
              <a:rPr lang="en-US" dirty="0"/>
              <a:t>Web Apps</a:t>
            </a:r>
          </a:p>
          <a:p>
            <a:r>
              <a:rPr lang="en-US" dirty="0"/>
              <a:t>High-performance computing</a:t>
            </a:r>
          </a:p>
          <a:p>
            <a:r>
              <a:rPr lang="en-US" dirty="0"/>
              <a:t>Big data analysis</a:t>
            </a:r>
          </a:p>
          <a:p>
            <a:r>
              <a:rPr lang="en-US" dirty="0"/>
              <a:t>Extended Datacenter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52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9D59-0864-AB73-F0BC-67283891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Checklist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F6E5-E309-6F58-40AA-3899DC64F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the network</a:t>
            </a:r>
          </a:p>
          <a:p>
            <a:r>
              <a:rPr lang="en-US" dirty="0"/>
              <a:t>Name the VM</a:t>
            </a:r>
          </a:p>
          <a:p>
            <a:r>
              <a:rPr lang="en-US" dirty="0"/>
              <a:t>Decide the location for the VM</a:t>
            </a:r>
          </a:p>
          <a:p>
            <a:r>
              <a:rPr lang="en-US" dirty="0"/>
              <a:t>Determine the size of the VM</a:t>
            </a:r>
          </a:p>
          <a:p>
            <a:r>
              <a:rPr lang="en-US" dirty="0"/>
              <a:t>Understand the pricing model</a:t>
            </a:r>
          </a:p>
          <a:p>
            <a:r>
              <a:rPr lang="en-US" dirty="0"/>
              <a:t>Storage for the VM</a:t>
            </a:r>
          </a:p>
          <a:p>
            <a:r>
              <a:rPr lang="en-US" dirty="0"/>
              <a:t>Operating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54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2A5A-6DEE-A15C-9EB6-D7042E17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VM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7EAF45-5297-6456-0C04-23E8CD347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674761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96808913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9441335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04470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57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stg, prod, dev, QA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9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Uw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3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01, 02, 03, 04, 05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62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or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Sql</a:t>
                      </a:r>
                      <a:r>
                        <a:rPr lang="en-US" dirty="0"/>
                        <a:t>, web, messaging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2215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59328C-141B-3016-5ABC-BC866CD2FEF1}"/>
              </a:ext>
            </a:extLst>
          </p:cNvPr>
          <p:cNvSpPr txBox="1"/>
          <p:nvPr/>
        </p:nvSpPr>
        <p:spPr>
          <a:xfrm>
            <a:off x="1224455" y="4897821"/>
            <a:ext cx="1847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Devusc-webvm01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47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3D3A-A9F3-3946-D941-6E9070B4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the 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B23C9-58B0-D7ED-B493-2E03DDF05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Location can limit your available options</a:t>
            </a:r>
          </a:p>
          <a:p>
            <a:r>
              <a:rPr lang="en-US" dirty="0"/>
              <a:t>There are price differences between locations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0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7A44-E967-8240-AD13-40C21F4F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ECECA-22B7-5CDD-8E8E-BC53E8A29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Cost:</a:t>
            </a:r>
            <a:br>
              <a:rPr lang="en-US" dirty="0"/>
            </a:br>
            <a:r>
              <a:rPr lang="en-US" dirty="0"/>
              <a:t>Compute expenses are priced on a per-hour basis but billed on a per-minute basis.</a:t>
            </a:r>
          </a:p>
          <a:p>
            <a:pPr lvl="1"/>
            <a:r>
              <a:rPr lang="en-US" dirty="0"/>
              <a:t>Consumption-based</a:t>
            </a:r>
          </a:p>
          <a:p>
            <a:pPr lvl="1"/>
            <a:r>
              <a:rPr lang="en-US" dirty="0"/>
              <a:t>Reserved Virtual Machine Instances</a:t>
            </a:r>
          </a:p>
          <a:p>
            <a:r>
              <a:rPr lang="en-US" dirty="0"/>
              <a:t>Storage Cost:</a:t>
            </a:r>
            <a:br>
              <a:rPr lang="en-US" dirty="0"/>
            </a:br>
            <a:r>
              <a:rPr lang="en-US" dirty="0"/>
              <a:t>Cost of the disk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180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7F2A-21AB-C359-92A7-8EC7055B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Sizing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4873D-4A6A-C8F2-0862-C2C844CB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</a:t>
            </a:r>
          </a:p>
          <a:p>
            <a:r>
              <a:rPr lang="en-US" dirty="0"/>
              <a:t>Compute Optimized</a:t>
            </a:r>
          </a:p>
          <a:p>
            <a:r>
              <a:rPr lang="en-US" dirty="0"/>
              <a:t>Memory Optimized</a:t>
            </a:r>
          </a:p>
          <a:p>
            <a:r>
              <a:rPr lang="en-US" dirty="0"/>
              <a:t>Storage Optimized</a:t>
            </a:r>
          </a:p>
          <a:p>
            <a:r>
              <a:rPr lang="en-US" dirty="0"/>
              <a:t>GPU</a:t>
            </a:r>
          </a:p>
          <a:p>
            <a:r>
              <a:rPr lang="en-US" dirty="0"/>
              <a:t>High Performance Compute</a:t>
            </a:r>
          </a:p>
          <a:p>
            <a:r>
              <a:rPr lang="en-US" dirty="0">
                <a:hlinkClick r:id="rId2"/>
              </a:rPr>
              <a:t>https://learn.microsoft.com/en-us/azure/virtual-machines/sizes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Note: Be cautious when resizing production VMs</a:t>
            </a:r>
          </a:p>
        </p:txBody>
      </p:sp>
    </p:spTree>
    <p:extLst>
      <p:ext uri="{BB962C8B-B14F-4D97-AF65-F5344CB8AC3E}">
        <p14:creationId xmlns:p14="http://schemas.microsoft.com/office/powerpoint/2010/main" val="417104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BACE-36EE-DEDB-F3E9-A0BA084B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Disk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085A1-653C-FB22-35C1-140FB4525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Disk</a:t>
            </a:r>
          </a:p>
          <a:p>
            <a:r>
              <a:rPr lang="en-US" dirty="0"/>
              <a:t>Temporary Disk – Non-persistent Storage</a:t>
            </a:r>
          </a:p>
          <a:p>
            <a:r>
              <a:rPr lang="en-US" dirty="0"/>
              <a:t>Data Disk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38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378</Words>
  <Application>Microsoft Office PowerPoint</Application>
  <PresentationFormat>Widescreen</PresentationFormat>
  <Paragraphs>94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Virtual Machine</vt:lpstr>
      <vt:lpstr>IaaS Cloud Services</vt:lpstr>
      <vt:lpstr>Business Scenarios</vt:lpstr>
      <vt:lpstr>Planning Checklist</vt:lpstr>
      <vt:lpstr>Name the VM</vt:lpstr>
      <vt:lpstr>Location of the VM</vt:lpstr>
      <vt:lpstr>Pricing</vt:lpstr>
      <vt:lpstr>Virtual Machine Sizing</vt:lpstr>
      <vt:lpstr>Virtual Machine Disk</vt:lpstr>
      <vt:lpstr>Operating System</vt:lpstr>
      <vt:lpstr>Connect to VM</vt:lpstr>
      <vt:lpstr>VM Architecture</vt:lpstr>
      <vt:lpstr>Stopping the VM</vt:lpstr>
      <vt:lpstr>Virtual Machine Availability</vt:lpstr>
      <vt:lpstr>Maintenance and Downtime</vt:lpstr>
      <vt:lpstr>High Availability</vt:lpstr>
      <vt:lpstr>Service Level Agreements</vt:lpstr>
      <vt:lpstr>Availability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Availability Zones</vt:lpstr>
      <vt:lpstr>Virtual Machine Scale Set</vt:lpstr>
      <vt:lpstr>Scale Sets</vt:lpstr>
      <vt:lpstr>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</dc:title>
  <dc:creator>Ayush Rathi</dc:creator>
  <cp:lastModifiedBy>Ayush Rathi</cp:lastModifiedBy>
  <cp:revision>4</cp:revision>
  <dcterms:created xsi:type="dcterms:W3CDTF">2023-02-18T05:31:28Z</dcterms:created>
  <dcterms:modified xsi:type="dcterms:W3CDTF">2023-02-19T07:10:41Z</dcterms:modified>
</cp:coreProperties>
</file>