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2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03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15 1488,'0'0'858,"-6"-2"69,5 1-411,7 0 2613,162-4-1159,43 0-981,174 15 406,-318-6-1100,18 1 839,-84-5-1116,0 0 0,0 1 0,1-1 0,-1 0 0,0 1 0,0-1 0,0 1 1,1-1-1,-1 1 0,0 0 0,0 0 0,0-1 0,0 1 0,0 0 1,0 0-1,0 0 0,-1 0 0,1 0 0,0 0 0,0 0 0,-1 0 1,1 0-1,-1 0 0,1 1 0,-1-1 0,1 0 0,-1 0 0,1 2 1,1 7 1,0-1 0,1 19 1,-2-15 5,13 152 121,2 7-47,53 203 100,-38-255-137,47 121 0,13 60 16,-87-285-79,-1 1-1,-1 0 1,0 0-1,-1 0 1,-3 30-1,1-38 13,0 0 0,-1 0 0,0-1 0,0 1 0,-1 0-1,0-1 1,0 0 0,-1 1 0,-1-1 0,1-1 0,-1 1-1,-11 12 1,8-12 49,-1 0 0,0-1 0,0 0 0,0 0 0,-1-1 0,0 0 0,-1-1 0,1 0-1,-1-1 1,0 0 0,0 0 0,-1-2 0,-13 3 0,6-2 43,0-2 0,0 0 0,0-1 0,1-1 0,-1-1 0,0 0 0,-28-9-1,44 11-259,1-1 0,0 0 0,0 1 0,-1-1 0,1-1 0,0 1 0,0 0 0,0 0 0,0-1 0,0 1-1,0-1 1,1 1 0,-1-1 0,0 0 0,1 0 0,0 0 0,-2-2 0,4-22-8748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07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0 151 912,'3'4'245,"1"-1"0,0 1 1,-1-1-1,1 0 0,0 0 0,0-1 0,1 1 0,-1-1 1,0 0-1,1 0 0,-1 0 0,1-1 0,0 1 1,0-1-1,-1 0 0,1-1 0,0 1 0,0-1 0,0 0 1,0 0-1,0-1 0,8-1 0,-2 0-81,-1 0 0,1-1 0,-1 0 0,1-1 1,-1 0-1,0-1 0,0 0 0,-1-1 0,11-7 0,-16 10 25,-1 0 1,1-1-1,0 0 0,-1 0 1,0 0-1,0 0 0,0 0 0,-1-1 1,1 1-1,-1-1 0,0 0 0,0 1 1,-1-1-1,1 0 0,-1 0 1,0 0-1,-1 0 0,1 0 0,-1-10 1,0 13-117,-1 0 1,1 1-1,0-1 1,-1 1 0,0-1-1,1 1 1,-1-1-1,0 1 1,0-1-1,0 1 1,0 0-1,0-1 1,0 1-1,0 0 1,0 0 0,0 0-1,-1 0 1,-1-1-1,0 0 70,0 0-1,-1 0 1,1 0 0,-1 1-1,0 0 1,1 0 0,-1 0-1,0 0 1,0 1-1,-7-1 1,7 1-62,0 1 0,0 0-1,0 0 1,-1 0 0,1 0 0,0 1-1,1-1 1,-1 1 0,0 0 0,0 0-1,1 1 1,-1-1 0,1 1 0,-5 5-1,2-3 9,1 1 0,0-1-1,0 1 1,1 1-1,-1-1 1,1 1 0,-3 7-1,4-7-70,1 0 1,0 1-1,0 0 0,0-1 1,1 1-1,0 0 0,1 0 0,0 0 1,0 0-1,1-1 0,-1 1 0,2 0 1,-1 0-1,1-1 0,0 1 1,1-1-1,0 1 0,0-1 0,1 0 1,0 0-1,0-1 0,0 1 0,1-1 1,10 11-1,-10-11-209,1-1 0,0 0-1,0 0 1,1-1 0,-1 0 0,1 0-1,0 0 1,0-1 0,0 0 0,1 0-1,-1-1 1,1 0 0,-1 0 0,1-1-1,0 0 1,11 0 0,-2-1-319,1-1 0,-1-1 1,0-1-1,30-8 0,-35 7-692,0 0 0,1-1-1,21-14 1,-6 1-1830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08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1 213 4408,'8'-11'423,"1"-1"0,6-13-1,4-11 3890,-16 38-3916,3 6-180,0 0 0,-1-1 0,0 2 1,0-1-1,-1 1 0,0-1 1,3 13-1,8 13 140,3 4 4,-10-19-106,1 1 0,1-2 0,20 29 1,-30-46-236,1 0 0,-1-1 1,1 1-1,-1 0 1,1-1-1,0 1 0,-1-1 1,1 1-1,0-1 1,-1 1-1,1-1 1,0 1-1,0-1 0,-1 1 1,1-1-1,0 0 1,0 0-1,0 1 0,-1-1 1,1 0-1,0 0 1,0 0-1,0 0 0,0 0 1,0 0-1,-1 0 1,1 0-1,0 0 0,0 0 1,0-1-1,0 1 1,-1 0-1,1-1 0,0 1 1,0 0-1,-1-1 1,1 1-1,0-1 1,-1 1-1,1-1 0,0 1 1,0-2-1,3-2-2,-1 0 1,1-1-1,-1 1 0,0-1 1,2-4-1,-4 6 10,31-57 204,31-88 1,-11 30-1559,-49 114 1191,-1 1-908,6-18-7660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08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33 145 2088,'-24'4'3289,"22"-4"-2462,0 2-72,2-2-674,-1 0 0,1 0 1,0 0-1,0 1 0,-1-1 1,1 0-1,0 0 0,0 0 1,0 1-1,-1-1 0,1 0 1,0 0-1,0 1 0,0-1 1,0 0-1,-1 0 0,1 1 1,0-1-1,0 0 0,0 1 1,0-1-1,0 0 0,0 0 1,0 1-1,0-1 0,0 0 1,0 1-1,0-1 0,0 0 1,0 1-1,0-1 0,0 0 1,0 0-1,1 1 0,9 7 592,26 1-354,43 1 216,1-4 0,92-5 0,158-24 197,89-42 259,-413 64-920,0-1-1,0 1 1,-1-1 0,1-1-1,0 1 1,6-5-1,-10 6 247,-1-2-156,4-9 17,-4 9 452,-4-1-408,-40-50 1196,42 52-1138,-4-4-123,4 3-87,3 5 376,5 6-422,-2 0 0,1 0-1,-1 0 1,-1 1 0,1 0 0,5 17 0,-3 2-137,-1 0 1,-1 0-1,-1 1 1,-2-1-1,0 1 0,-2 0 1,-2 0-1,0-1 0,-2 1 1,-1-1-1,-13 42 1,11-47-642,-6 22-1981,2-16-1879,3-11 339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10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36 102 1600,'0'0'2480,"-1"-2"-1792,-11-7 2382,-10-9 4792,24 15-7852,7-11 3,-7 10 159,8-4 172,3-6-309,-11 12 46,-1 1-70,2-1-56,1-2 160,1-1 1,0 1 0,0 1-1,7-5 1,-10 7 41,0 4 27,2 5-72,-1-1 0,1 1 0,-1 0-1,-1 1 1,1-1 0,-1 0 0,-1 1-1,1 8 1,2 76 413,-4-71-399,0 106 416,1 68 123,1-148-389,19 96 1,-20-137-236,0 0-1,1 0 0,0-1 0,0 1 1,1 0-1,0-1 0,0 1 0,1-1 1,0 0-1,0 0 0,8 8 1,-9-11-28,0-1 1,0 0-1,0-1 1,0 1-1,0-1 1,1 1 0,-1-1-1,0 0 1,1 0-1,-1 0 1,1-1-1,0 1 1,-1-1 0,1 0-1,5 0 1,1-1-30,-1 0 0,1 0 0,-1-1 0,13-5 0,-7 2-342,-1-2 0,0 1-1,0-2 1,-1 0 0,0-1 0,0 0 0,17-16 0,22-28-2746,-4-3-3555,-29 31 2661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10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0 1780,'0'0'5725,"-5"5"-5047,1-2-554,2-2-55,-1 1 0,1 0 0,0 0 0,0 0 0,0 0 0,1 0 0,-1 0 0,0 1 0,1-1 0,0 1 0,-1-1 0,1 1 1,0-1-1,0 1 0,-1 5 0,1-1 105,-2 6 94,1 0 1,1 0 0,0 0-1,0 0 1,2 0 0,-1 0-1,2 1 1,3 14 0,-2-14-86,1-1 0,1 0 0,0 0 1,1 0-1,0-1 0,1 0 0,10 14 0,-16-25-143,1 1-1,-1-1 0,1 0 0,0 1 1,-1-1-1,1 0 0,0 0 0,0-1 1,-1 1-1,1 0 0,0 0 0,0-1 1,0 1-1,0-1 0,0 0 0,0 0 1,0 1-1,0-1 0,3-1 1,-5 1-30,2 0 14,-1 0-1,1 0 1,-1-1-1,1 1 1,-1 0-1,1-1 1,-1 0-1,1 1 1,-1-1-1,1 0 1,2-1-1,-1-1 34,4-2 146,-4 0-115,-1 0 0,1 0 0,-1 0 1,-1-1-1,1 1 0,-1-1 0,0 1 0,0-1 1,0 1-1,-1-1 0,0 0 0,0 1 0,0-1 1,-1 0-1,0 1 0,0-1 0,0 1 0,-1-1 1,1 1-1,-1 0 0,-1-1 0,-2-4 1,-3-3 48,0 1 0,-1 0 0,0 1 0,-1 0 0,0 0 0,0 1 0,-1 1 0,-20-15 0,20 17-124,0-1 183,-5 0-4202,8 4 1261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11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 1480,'0'0'3922,"2"-2"-3375,-2 2-444,1 0 0,-1 0 0,1 0-1,-1-1 1,1 1 0,-1 0 0,1 0-1,-1 0 1,1 0 0,0 0 0,-1 0-1,1 0 1,-1 0 0,1 0 0,-1 0-1,1 0 1,-1 1 0,1-1 0,-1 0-1,1 0 1,-1 0 0,1 1 0,-1-1 0,1 0-1,-1 1 1,1-1 0,-1 0 0,1 1-1,-1-1 1,0 1 0,1-1 0,-1 1-1,0-1 1,1 0 0,-1 1 0,0 0-1,16 26 495,-15-25-427,4 8 89,0-1-1,1 0 0,0 0 0,13 13 1,-18-21-167,12 5 70,-10-6-138,1 0-1,-1 1 0,1-1 1,0-1-1,-1 1 0,1 0 0,-1-1 1,1 0-1,-1 0 0,0 0 1,6-2-1,-4 1-8,36-12 122,-39 14-122,-2-1-8,1 1-5,0 0 1,0-1-1,0 1 1,1-1-1,-1 1 1,0 0-1,0 0 1,0 0-1,0-1 0,0 1 1,1 0-1,1 1 1,38 16 41,-38-15-42,1 0 1,0 0-1,-1 0 0,1-1 1,0 0-1,0 0 1,0 0-1,0 0 0,0 0 1,0-1-1,0 0 1,0 0-1,0 0 1,0 0-1,8-2 0,-7 1 42,-1 0 0,1 0-1,0-1 1,-1 0-1,0 0 1,1 0-1,-1 0 1,0 0 0,0-1-1,0 0 1,7-6-1,-10 7 0,1 1 0,0-1-1,-1 0 1,1 0 0,-1-1 0,0 1-1,0 0 1,1 0 0,-1-1-1,-1 1 1,1 0 0,0-1 0,-1 1-1,1-1 1,-1 1 0,0-1 0,0 1-1,0-1 1,0 1 0,0-1-1,0 1 1,-1-1 0,1 1 0,-1-1-1,-1-3 1,-32-68-3625,27 59 217,3 2 30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11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20 196 1708,'-17'-1'2971,"17"1"-2891,0 0-1,0 0 0,0 0 0,-1 0 0,1 0 0,0 0 0,0 0 0,0-1 0,0 1 0,0 0 0,-1 0 0,1 0 0,0 0 0,0 0 0,0 0 1,0 0-1,0-1 0,0 1 0,0 0 0,0 0 0,0 0 0,-1 0 0,1 0 0,0 0 0,0-1 0,0 1 0,0 0 0,0 0 0,0 0 0,0 0 0,0-1 1,0 1-1,0 0 0,0 0 0,0 0 0,0 0 0,0 0 0,0-1 0,0 1 0,1 0 0,-1 0 0,0 0 0,18-16 3413,-12 11-4382,-1 1 984,1 0 0,1 0 0,-1 0 0,0 1 1,12-4-1,-1 0 42,238-86 1239,-132 53-2520,-121 39 924,1 0-261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12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0 1344,'0'0'754,"-2"1"-63,-24 9 3040,24-9-3194,0 1-267,0-1-1,0 1 0,0 0 1,0-1-1,1 1 1,-1 0-1,0 0 0,1 0 1,-1 0-1,1 1 0,0-1 1,0 0-1,0 1 1,0-1-1,-1 3 0,-9 44 514,9-40-511,-36 302 2141,33-257-2171,2-28-387,2 1-1,1-1 1,1 0-1,7 40 1,-2-50-946,7 1-4841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12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3 188 1400,'-1'-3'1215,"0"-2"-567,1 1 0,-1-1-1,1 1 1,0-1 0,0 1 0,1-1 0,-1 0-1,1 1 1,0-1 0,3-6 0,-3 10-162,-1 0-441,0 1 0,1 0 0,-1-1-1,1 1 1,-1 0 0,1-1 0,-1 1 0,1 0 0,-1 0 0,1 0 0,-1-1 0,1 1-1,-1 0 1,1 0 0,-1 0 0,1 0 0,-1 0 0,1 0 0,0 0 0,-1 0-1,1 0 1,-1 0 0,1 0 0,-1 0 0,1 0 0,-1 1 0,2-1 0,13 4 332,-3 1-190,-1 0 0,0 1 0,0 0 1,-1 1-1,10 8 0,1 3 98,21 22 0,-18-14-67,0 2 1,-2 1-1,24 38 0,-44-62-247,1 0 0,-1 0 0,0 1-1,0-1 1,0 1 0,1 6 0,-3-11-129,-2 2-38,1-2 162,0 1-1,0 0 1,-1-1-1,1 0 0,0 1 1,-1-1-1,1 0 1,-1 1-1,1-1 1,-1 0-1,0 0 1,0 0-1,1 0 0,-1-1 1,0 1-1,0 0 1,0-1-1,0 1 1,0-1-1,0 0 0,0 0 1,0 0-1,0 0 1,-3 0-1,-4 0 9,-1-1 0,1 0-1,-1 0 1,1-1 0,-1 0-1,1-1 1,-14-6 0,18 8 45,1-1 0,1 0 0,-1-1 0,0 1 1,0-1-1,1 1 0,0-1 0,-1 0 0,1-1 1,0 1-1,0 0 0,1-1 0,-1 1 0,1-1 0,0 0 1,0 0-1,0 0 0,-2-6 0,4 8-14,-1 0-1,1 1 0,0-1 1,0 0-1,0 1 0,0-1 1,0 0-1,0 1 1,0-1-1,1 0 0,-1 1 1,2-4-1,-1-1 6,1-1-4,0 1 0,0 0 0,0-1 0,0 1 0,1 0 0,0 0 0,0 1 0,1-1 0,0 1 0,0-1 1,9-8-1,3-1-43,0 1 1,23-15 0,-28 21-8,25-17-439,0 2 0,2 2 1,0 1-1,2 2 0,69-22 1,-3 12-2023,-52 16 809,-52 12 1784,6-1 3005,-23 13-2790,1 2-1,0-1 1,1 2-1,0 0 0,-11 18 1,6-4 75,1 0 1,-17 40-1,27-53-239,1 0 0,1 0 0,1 1 1,-3 18-1,7-32-109,0-1 0,0 1 0,0-1 1,1 1-1,-1 0 0,1-1 0,0 1 1,1 3-1,-1-4-6,-1 0 41,6 0 23,-6-2-84,1 1 0,-1-1 0,0 0 0,1 0 0,-1 1 0,1-1 0,-1 0 0,1 0 0,-1 0 0,0 0 0,1 0 0,-1 0 0,1 0 0,-1 0 0,1 0-1,-1 0 1,0 0 0,1 0 0,-1 0 0,1 0 0,-1 0 0,1 0 0,-1 0 0,0-1 0,1 1 0,-1 0 0,1 0 0,0-1 0,5-2 6,0 0 0,0 0 1,-1-1-1,1 1 0,-1-2 1,1 1-1,-1 0 0,8-11 1,-1-2 28,-1 0 0,-1-1 0,-1 0 1,7-20-1,-3 1 619,10-42 0,-20 64-280,-2 12-71,-1 4-262,1-1-1,0 1 0,-1 0 1,1-1-1,-1 1 1,1 0-1,-1 0 1,0-1-1,1 1 0,-1 0 1,1 0-1,-1 0 1,0 0-1,0-1 1,0 1-1,1 2 1,6 30 40,2 8-196,-8-34-8,2-1 0,-1 1 0,1-1 0,0 0 0,0 1 0,1-2 0,-1 1 0,8 7 0,-8-9-191,0-1-1,1 0 0,0 0 0,0 0 0,0 0 1,0 0-1,0-1 0,0 0 0,1 0 0,-1 0 1,1-1-1,-1 1 0,7 0 0,9 2-3176,5-2 36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13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244 132 1332,'-4'-11'938,"0"-1"0,-1 1 0,0 0 0,-1 1 1,-8-13-1,9 18-500,1 0 0,0 0 0,-1 0 0,0 0 0,0 1 0,0 0 0,-1 0 0,1 0 1,-1 0-1,-11-4 0,17 8-397,-1 0 1,0 0 0,0 0 0,0-1-1,0 1 1,0 0 0,1 0 0,-1 0-1,0 1 1,0-1 0,0 0 0,0 0-1,0 0 1,1 1 0,-1-1 0,0 0-1,-1 1 1,1 0 67,-6 3 270,-2 4-232,2 1 0,-1 0 0,1 0 0,0 0 1,1 1-1,0 0 0,-8 21 0,3-4 53,1 2 0,-6 30 0,11-27-108,0 0 0,3 0 0,0 0 0,2 0 0,2 1 0,1-1 0,1 0 0,16 59 0,-8-52-1179,2 0 0,23 47 0,-35-82 596,-1 0-560,2 1-2611,2 4 411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04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1 197 2172,'2'-1'341,"0"0"-1,0-1 0,0 1 1,0 0-1,0 0 0,1 0 1,-1 0-1,0 0 0,1 1 1,-1-1-1,0 1 0,4-1 1,33 0 653,-20 1-526,401-22 2275,-245 6-2157,-151 15-483,-4 0 83,-1 0 0,0-1 0,23-6 0,-40 7-118,-1 1 1,1-1-1,-1 0 0,1 0 1,-1 0-1,1 0 0,-1-1 1,0 1-1,0 0 0,0 0 0,0-1 1,2-1-1,-3 3-67,1-2 389,-2-2-185,-5-8 168,0-1 0,-1 1 0,0 0 0,-1 1 0,0 0 0,-1 0 0,-15-14 1,23 24-204,-1-1-11,28 93 791,-22-68-902,-1 0 1,-2 0-1,0 0 0,-1 0 1,-1 1-1,-2-1 0,0 0 1,-1 0-1,-9 27 0,7-33-299,0 0-1,-1 0 1,-1-1 0,-1 0-1,0 0 1,-1-1-1,-1 0 1,0-1 0,-1 0-1,0-1 1,-1 0-1,-19 14 1,27-23-825,0-1 0,0 0 0,0 0 1,0 0-1,-9 3 0,-1-2-2967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13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44 664 1232,'-3'-1'230,"0"-1"0,0 1 0,1-1 1,-1 0-1,0 0 0,1 0 0,0 0 0,0 0 0,-1-1 0,1 1 0,0-1 0,1 1 0,-1-1 0,0 0 1,1 0-1,0 0 0,-1 1 0,1-1 0,1-1 0,-1 1 0,0 0 0,1 0 0,-1 0 0,1 0 1,0-7-1,0 9-185,0-1 1,0 0-1,1 1 0,-1-1 1,0 0-1,1 1 1,-1-1-1,1 0 1,0 1-1,-1-1 1,1 1-1,0-1 0,2-1 1,1-3 70,0-3 6,1 0 1,0 0 0,1 1-1,0 0 1,1 0 0,-1 0-1,16-12 1,3 1 29,31-19 0,-44 30-122,213-121-993,-70 43-613,-145 80 1566,0-1 1,0 0 0,0 0 0,-1-1 0,0 0 0,-1 0 0,0-1 0,0 0-1,-1-1 1,0 0 0,0 0 0,6-14 0,-12 22 152,-1-1 1,1-1-1,0 1 1,-1 0-1,0 0 0,0 0 1,0 0-1,0 0 1,0 0-1,0 0 0,-1 0 1,0 0-1,1 0 1,-1 0-1,0 0 0,-1 0 1,1 0-1,0 0 1,-1 1-1,0-1 0,1 0 1,-1 1-1,0 0 1,-4-4-1,5 5-89,1 1 1,-1-1-1,0 1 0,0 0 0,0-1 1,0 1-1,1 0 0,-1-1 1,0 1-1,0 0 0,0 0 0,0 0 1,0 0-1,0 0 0,0 0 1,0 0-1,0 0 0,0 0 0,0 0 1,1 0-1,-1 1 0,0-1 1,0 0-1,0 1 0,0-1 0,0 0 1,1 1-1,-3 1 0,2-1-124,0-1 80,1 0-1,-1 0 1,1 0 0,0 0-1,-1 1 1,1-1-1,0 0 1,-1 0 0,1 1-1,0-1 1,-1 0 0,1 1-1,0-1 1,-1 0-1,1 1 1,0-1 0,0 1-1,0-1 1,-1 0-1,1 2 1,-11 22 144,1 1 1,1 1-1,1 0 1,2 0-1,-6 42 0,6-19 29,3 0 1,3 64-1,7-30-203,31 145 0,-28-183-1797</inkml:trace>
  <inkml:trace contextRef="#ctx0" brushRef="#br0" timeOffset="1">390 580 1656,'-1'-2'133,"1"0"-1,-1 0 0,1 0 1,0 0-1,-1 1 1,1-1-1,0 0 1,0 0-1,0 0 1,0 0-1,1 0 0,-1 0 1,0 0-1,1 0 1,-1 0-1,1 0 1,1-2-1,0 0-3,0 1 0,1 0 0,-1-1 0,1 1 0,-1 0 0,1 1 0,0-1 0,4-3 0,7-3 32,0 1-1,1 0 1,20-8 0,-24 11-38,255-95 1211,-164 67 1225,-100 32-2305,-2 1-222,1 0 0,0 0 0,-1 1 0,1-1 0,0 0 0,-1 0 0,1 1 0,-1-1 0,1 0 0,0 1 0,-1-1 0,1 0 0,-1 1 0,1-1 0,-1 1 0,1-1 0,-1 1 0,1-1 0,-1 1 0,0 0 0,1-1 0,-1 1 0,0-1 0,0 1 0,1 0 0,-1-1 0,0 1 0,0 0 0,8 21 459,13 64 334,4 14-3005,-20-92-1256,-4-7 2635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13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37 1696,'-13'-8'1108,"1"1"-192,0 1-96,3 2 509,-9-1-309,2 1-116,5 1-836</inkml:trace>
  <inkml:trace contextRef="#ctx0" brushRef="#br0" timeOffset="1">562 75 1252,'0'0'2497,"-3"5"-1396,-35 56 1740,22-39-1392,-21 46 0,33-60-1258,0 0-1,1 1 1,1-1-1,0 1 0,0 0 1,0 0-1,1 0 0,1 0 1,0 16-1,0-19-119,1 1 0,0-1 0,0 0-1,0 1 1,1-1 0,0 0 0,0 0 0,1 0-1,0 0 1,0-1 0,0 1 0,1-1 0,-1 0-1,1 0 1,1 0 0,-1 0 0,1 0 0,0-1-1,-1 0 1,2 0 0,-1-1 0,0 1 0,1-1-1,0 0 1,7 2 0,-5-2-207,0-1 1,-1 0-1,1 0 0,0-1 0,1 0 1,-1 0-1,0-1 0,0 0 0,0 0 1,11-3-1,-9 1-1077,0-1 1,0 0-1,0 0 1,14-8-1,-5 1-1849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14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29 131 856,'-13'3'3321,"-2"3"1628,22-5-4644,18-1-29,1-1-1,47-9 1,58-18 264,-88 18-395,-4 2-26,167-46 581,-193 48 165,23-15 1,-34 20-464,-1 1-386,-1-1 1,0 1-1,1 0 0,-1 0 0,0 0 0,1 0 1,-1-1-1,1 1 0,-1 0 0,0 0 0,1 0 1,-1 0-1,1 0 0,-1 0 0,0 0 0,1 0 0,-1 0 1,0 0-1,1 0 0,-1 0 0,1 1 0,-1-1 1,0 0-1,1 0 0,-1 0 0,0 0 0,1 1 1,-1-1-1,0 0 0,1 0 0,-1 1 0,0-1 0,1 0 1,-1 0-1,0 1 0,25 91 280,14 103 0,-24-111-237,22 143 87,26 117 38,30-28-36,-79-279-132,27 84 46,-34-99-46,-2 2-1,0-1 1,1 31-1,-5-49-11,-1 0-1,-1 1 1,1-1-1,0 0 1,-1 0-1,0 0 1,-1 0-1,1 0 1,-1 0-1,0 0 1,0 0-1,0 0 1,-1-1-1,0 1 1,1-1-1,-2 0 0,-4 6 1,2-4 18,0-1 0,0 0 0,-1 0 0,0-1 0,0 0 0,0 0 0,0-1 0,-1 1 0,1-2 0,-13 4-1,11-3-37,0-1-1,0 0 0,-1-1 0,1 0 0,0 0 0,-1-1 1,1 0-1,0 0 0,-1-1 0,1-1 0,-10-2 0,5-3-759,12 4 572,1 3 124,0-1 0,0 0 0,1 1 0,-1-1 0,0 0 1,1 0-1,-1 0 0,0 1 0,1-1 0,-1 0 0,1 0 0,-1 0 0,1 0 0,0 0 0,-1 0 0,1 0 0,0 0 0,0 0 0,0-1 0,-1-2-265,0 0-201,0 0 0,1 0 1,0 0-1,0 0 0,0 1 0,0-1 0,0 0 0,1 0 1,1-5-1,2-13-2861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15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1 363 1916,'0'0'1067,"2"-1"-101,71-31 4038,-6 1-4291,308-100 1109,-325 114-1647,52-14 347,-98 30-423,-1-1 0,0 1 0,1 0 0,-1-1 1,0 0-1,1 0 0,3-3 0,-5 4 117,3-13 742,-7 9-759,-2-6 79,-1 1-1,0 0 0,-8-13 0,1 2 263,9 15-419,2 4 719,7 10-786,2 0-34,-5-5-11,0 0 0,0 0 0,0 1 0,-1-1 0,1 1 1,-1 0-1,0 0 0,0 0 0,0 0 0,-1 0 0,1 0 0,1 7 1,0 13-3,0 0 0,-2 0 0,-1 0 0,0 0 1,-2 0-1,-1 0 0,-1-1 0,-1 1 0,-8 23 1,3-22-325,-1 1-1070,8-9-5788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15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57 292 1668,'0'0'3238,"1"9"-2588,16 249 2633,-4-126-2235,-3-30-69,-10-89-325,0-14-629,0 1-1,0 0 1,0 0-1,0 0 0,0 0 1,-1 0-1,1 0 0,0 0 1,0 0-1,0 0 1,0 0-1,0 0 0,0 0 1,0 0-1,-1 0 0,1 0 1,0 0-1,0 0 1,0 0-1,0 0 0,0 0 1,0 0-1,-1 0 0,1 0 1,0 0-1,0 0 1,0 0-1,0 0 0,0 0 1,0 0-1,0 0 0,0 0 1,-1 0-1,1 0 1,0 0-1,0 0 0,0 0 1,0 1-1,0-1 0,0 0 1,0 0-1,0 0 0,-23-69 416,-15-84-1,26 97-97,3 1-1,-2-67 0,10 97-212,1 1-1,2-1 0,0 1 1,1-1-1,2 1 0,0 0 1,14-35-1,-13 44-28,1 0-1,12-18 1,-15 27-50,1 0 1,-1 0-1,1 0 1,0 1-1,1-1 1,-1 1-1,7-4 1,-11 8-31,0 0 0,0 0 1,0 0-1,1 1 0,-1-1 1,0 1-1,0-1 0,0 1 1,0-1-1,1 1 0,-1-1 0,0 1 1,0 0-1,1 0 0,-1 0 1,0 0-1,1 0 0,-1 0 1,0 0-1,0 0 0,1 0 0,-1 1 1,0-1-1,0 0 0,1 1 1,-1-1-1,0 1 0,0-1 1,0 1-1,0 0 0,0 0 0,0-1 1,0 1-1,0 0 0,0 0 1,0 0-1,0 0 0,1 2 1,0 1 11,1 1 0,-1-1 0,0 1 0,-1-1 0,1 1 0,-1 0 0,0 0 0,0-1 0,0 8 0,-1 4 17,-1 0 0,0 0 0,-1 0 1,0 0-1,-6 20 0,-30 79 25,26-81-154,-69 170-2702,63-162 323,11-23-1470,4-5 41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16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132 420 1764,'0'0'6079,"4"-5"-5569,2-3-295,0 0-1,-1 0 0,0 0 0,0-1 0,-1 0 0,0 0 1,0 0-1,1-11 0,0 0 23,-1 0-1,-1 0 1,-1 0 0,0-1 0,-2 0 0,-1 1-1,-3-26 1,3 41-132,0 0 1,0 1-1,-1-1 0,0 0 0,0 0 1,0 1-1,-1-1 0,1 1 1,-1 0-1,0 0 0,-7-8 0,8 11-66,0-1-1,0 0 1,0 1-1,0-1 0,0 1 1,-1 0-1,1 0 1,0 0-1,-1 0 0,1 0 1,-1 0-1,0 1 1,1-1-1,-1 1 0,1 0 1,-1-1-1,0 1 1,1 1-1,-1-1 0,1 0 1,-1 0-1,0 1 0,1 0 1,-1-1-1,-2 3 1,-2-1 21,1 1 0,-1-1 0,1 1 0,0 1 0,0-1 0,0 1 0,1 0 0,-1 1 0,1-1 0,0 1 0,0 0 0,1 0 0,0 1 0,-5 6 0,8-11-48,1 0-1,-1 0 1,0 0-1,1 0 1,-1 0-1,1 1 0,-1-1 1,1 0-1,0 0 1,0 0-1,-1 0 1,1 0-1,0 1 1,0-1-1,0 0 0,0 0 1,0 0-1,0 0 1,1 1-1,-1-1 1,0 0-1,1 0 1,-1 0-1,0 0 0,1 0 1,-1 0-1,1 0 1,0 0-1,-1 0 1,1 0-1,0 0 1,0 0-1,-1 0 0,3 1 1,-1-1-1,1 0 1,0 1-1,0-1 1,0 0-1,0 0 0,0-1 1,0 1-1,0-1 1,0 1-1,3-1 0,6-1 6,-1 0 0,1-1 0,0 0 0,-1-1 0,1 0-1,-1-1 1,0 0 0,14-7 0,18-12 70,0-2 1,-1-1-1,48-41 1,-90 66-77,1 0 1,0 1-1,-1-1 1,1 1-1,-1-1 1,1 1-1,0-1 1,-1 1-1,1-1 1,0 1-1,0 0 1,-1-1-1,1 1 1,0 0-1,0-1 1,0 1-1,-1 0 1,1 0-1,0 0 1,0 0-1,0 0 0,0 0 1,0 0-1,-1 0 1,1 0-1,0 0 1,0 1-1,0-1 1,-1 0-1,1 0 1,0 1-1,0-1 1,-1 1-1,1-1 1,0 1-1,-1-1 1,1 1-1,0-1 1,-1 1-1,1-1 1,-1 1-1,2 1 1,0 2 22,0 0 0,0 1 0,0-1 1,-1 1-1,1-1 0,0 5 1,0-1-34,25 131 256,-9-40-244,-15-88-326,0 0 0,1-1 1,0 0-1,10 18 0,-14-27 176,1-1-1,0 1 1,-1 0-1,1 0 1,0-1-1,0 1 1,-1 0-1,1-1 1,0 1-1,0-1 1,0 1-1,0-1 1,0 1-1,0-1 1,0 0 0,0 1-1,0-1 1,0 0-1,0 0 1,0 0-1,0 1 1,0-1-1,1-1 1,9-2-4717,7-7 1357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16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41 1692,'0'-3'295,"0"1"0,-1-1 0,1 1-1,-1-1 1,1 1 0,-1 0 0,0-1 0,0 1-1,-1-3 1,1 4-93,0 0 1,0 0-1,0 0 0,0 0 0,0 0 0,0 0 1,0 0-1,-1 0 0,1 0 0,0 1 0,-1-1 0,1 1 1,0-1-1,-1 1 0,1-1 0,-3 1 0,2-1 526,-3 3-45,-1 1-506,0 1-1,-1 0 0,1 0 1,1 0-1,-1 1 1,1 0-1,0 0 0,0 0 1,0 1-1,1 0 1,-1-1-1,1 2 0,1-1 1,-4 7-1,-1 5 95,1 0 0,0 1 0,1 0 0,-4 24 0,8-31-140,1 0 1,0 0 0,0 1 0,1-1 0,2 14 0,-1-18-69,0-1 1,1 0-1,0 0 0,0 0 1,0 0-1,1-1 0,0 1 1,0-1-1,8 12 0,-10-16-50,0-1 0,0 0 0,0 1 0,1-1 0,-1 0 0,0 0 0,1 0 0,-1 0 0,0 0 0,1 0 0,-1 0 0,1 0 0,-1 0 0,1-1-1,0 1 1,-1 0 0,1-1 0,0 0 0,-1 1 0,1-1 0,0 0 0,0 0 0,-1 0 0,1 0 0,0 0 0,0 0 0,-1-1 0,1 1 0,0-1 0,-1 1 0,1-1-1,0 1 1,-1-1 0,2-1 0,1 0-3,-1 0 1,0-1-1,1 0 0,-1 1 0,0-1 0,-1 0 1,1-1-1,0 1 0,-1 0 0,0-1 0,0 1 0,0-1 1,2-5-1,-1 0 7,-1 0 0,0 1-1,-1-1 1,1 0 0,-2-1 0,1 1 0,-2 0 0,1 0 0,-1 0 0,0 0-1,-1 0 1,0 0 0,0 0 0,-5-8 0,1 0-146,-2 0 1,0 1-1,-1 0 0,-1 0 1,-21-27-1,20 32-1408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17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145 524 852,'7'6'8492,"-22"12"-7911,-11 15 808,-40 65 0,59-86-1209,1 1 0,0 0 1,1 0-1,0 1 0,1-1 1,1 1-1,0 0 0,1 0 1,-1 24-1,3-34-126,0 0 0,0 0 1,0-1-1,1 1 0,-1-1 0,3 6 0,-3-7-49,1-1-1,-1 0 1,1 0-1,0 0 0,-1 0 1,1 0-1,0 0 1,0 0-1,0 0 1,0 0-1,0-1 1,0 1-1,0 0 0,0 0 1,0-1-1,0 1 1,0-1-1,0 1 1,2 0-1,-1 0-39,3-4-150,1-1 141,0 0 0,-1 0 0,0-1 0,0 1 0,0-1 1,-1 0-1,0 0 0,0-1 0,0 1 0,0-1 0,-1 0 0,0 0 0,4-11 0,2-13-69,-2 0-1,-1 0 1,-1-1 0,-2 0-1,-1-55 1,-23-157-235,10 153 236,10 80 102,-2-26 61,-2 1 0,-1-1 0,-1 2 0,-14-37 1,21 71-46,0 0 1,0-1-1,0 1 1,0-1-1,0 1 1,0-1 0,0 1-1,-1 0 1,1-1-1,0 1 1,0 0 0,0-1-1,-1 1 1,1 0-1,0-1 1,-1 1 0,1 0-1,0-1 1,-1 1-1,1 0 1,0 0-1,-1-1 1,1 1 0,0 0-1,-1 0 1,1 0-1,-1 0 1,0-1 0,1 2-5,-1-1 1,1 0 0,-1 1 0,1-1 0,-1 1-1,1-1 1,0 1 0,-1-1 0,1 1 0,0-1 0,-1 1-1,1-1 1,0 1 0,0 0 0,-1-1 0,1 2-1,-2 4 3,1 0-1,0 0 1,0 0-1,0 8 1,2 35 18,1 0 1,3 0-1,2 0 1,2 0-1,2-1 1,2-1-1,2 0 1,28 59-1,-30-81-57,0-1-1,17 24 1,-24-40-12,0 0 0,1 0 1,0-1-1,0 0 0,1 0 1,0-1-1,0 0 0,17 10 1,-21-14 14,0 0 1,-1-1 0,1 1 0,0-1 0,0 1 0,0-1-1,0-1 1,0 1 0,0 0 0,0-1 0,0 0-1,0 0 1,0 0 0,0-1 0,0 1 0,0-1 0,0 0-1,0 0 1,0 0 0,0-1 0,0 1 0,-1-1 0,1 0-1,0 0 1,-1 0 0,0-1 0,1 1 0,-1-1 0,0 0-1,-1 0 1,1 0 0,3-4 0,5-9-27,0-1-1,-1 0 1,-1-1 0,-1 0-1,8-23 1,-12 31 66,3-13 310,0 0 0,6-48-1,-12 64-146,0 4 873,-1 10-1010,0-4-32,6 37 60,-6-38-75,0 0 1,1 0-1,0 0 1,-1 0 0,1 0-1,0 0 1,0 0-1,0 0 1,0 0-1,1 0 1,-1 0 0,0-1-1,1 1 1,-1-1-1,1 1 1,0-1 0,-1 0-1,1 1 1,2 0-1,0 0-5,-3-1 3,1 0 0,0 0 0,-1-1 0,1 1 0,0 0 0,0-1 1,0 1-1,-1-1 0,1 1 0,0-1 0,0 0 0,0 0 0,0 0 0,0 0 1,0 0-1,0-1 0,-1 1 0,1 0 0,0-1 0,0 1 0,1-2 1,20-13 151,-2-2 1,0 0 0,24-26 0,-34 33 275,-11 9-396,0 1 0,1 0 0,-1-1 0,0 1 0,0 0 0,1 0 0,-1-1 0,0 1 0,0 0 0,1 0-1,-1-1 1,0 1 0,1 0 0,-1 0 0,0 0 0,1 0 0,-1 0 0,1-1 0,-1 1 0,0 0 0,1 0 0,-1 0 0,0 0 0,1 0 0,-1 0 0,0 0 0,1 0 0,-1 0 0,1 0 0,-1 1 0,0-1-1,1 0 1,-1 0 0,0 0 0,1 0 0,-1 0 0,0 1 0,1-1 0,-1 0 0,0 0 0,0 1 0,1-1 0,-1 0 0,0 0 0,1 1 0,5 16 419,-5-14-541,5 19 281,4 36-1,2 8-288,-9-53-123,1 0 0,0 0 0,9 17 0,-10-25-155,0 0-1,0-1 1,1 1-1,5 5 1,-7-7-338,1 0 1,0-1-1,0 0 1,0 1-1,0-1 1,0-1-1,6 4 0,4-1-2567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17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228 461 1880,'-3'-2'493,"-1"-1"-1,1 1 1,-1 0-1,0 0 1,0 0-1,0 0 1,0 1-1,0-1 1,0 1 0,0 0-1,-1 0 1,1 1-1,0-1 1,-9 1-1,8 1-211,0-1 0,0 2 0,0-1 0,0 0 0,0 1 0,0 0 0,0 0 0,0 0 0,1 1 1,-9 6-1,5-3-102,0 1 1,1 0 0,-1 1-1,2 0 1,-1 0-1,1 0 1,0 1 0,1 0-1,0 0 1,0 0 0,-5 19-1,6-13-25,0 0 0,1 0 0,0 0-1,2 1 1,0-1 0,0 1 0,3 22-1,0-26-165,0-1 0,0 1 0,1 0-1,1-1 1,0 1 0,1-1-1,0 0 1,0-1 0,1 1-1,9 10 1,-11-15-176,1-1-1,0 0 1,0 0 0,0 0-1,1-1 1,-1 0 0,1 0-1,0 0 1,1-1 0,10 5-1,-8-5-699,1 0-1,0 0 1,0-1 0,0 0-1,0-1 1,19 1-1,7-5-2446</inkml:trace>
  <inkml:trace contextRef="#ctx0" brushRef="#br0" timeOffset="1">596 106 1020,'-10'-105'9988,"6"136"-9278,2 1 0,2 54 0,8 107 487,0-9-443,-7-157-679,22 260-212,-21-270-366,5 57-23,-7-27-6113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18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1 797 1056,'0'-7'319,"0"1"1,0-1-1,0 1 0,1 0 0,0-1 1,1 1-1,-1 0 0,1 0 1,0 0-1,1 0 0,-1 0 0,1 0 1,7-9-1,3-4 8,2 0 0,23-23 0,22-14 665,116-86 0,-151 123-698,-18 13-177,2-1 145,1 0 1,-1 0-1,1 1 0,0 1 1,20-9-1,-16 12 468,-12 2-339,11 9 387,-11-6-688,0 1-1,0-1 0,0 1 1,0 0-1,-1-1 0,1 1 1,-1 0-1,0 0 0,0 0 1,-1 0-1,1 6 1,2 7 95,7 45 456,3 115-1,-7-75-357,0-10-2736,-6-89 504</inkml:trace>
  <inkml:trace contextRef="#ctx0" brushRef="#br0" timeOffset="1">448 84 1436,'-8'-18'1484,"-3"1"-264,5 7-200,-2 1-83,3 2-125,-2 0 544,-5-2-356,3 3-572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04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1 192 2044,'9'-5'3579,"30"-13"-2444,1 1 0,1 3 0,71-16 0,-45 12-625,-11 3-231,78-23-89,-115 32-565,20-6-243,-17-2-4072,-15 9 2291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18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1680,'3'27'2957,"1"51"0,0 7-1203,-2-72-1548,-1 1 73,1 1 0,1-1 0,0 0 1,9 25-1,-11-37-230,0 1 1,0 0 0,0-1 0,1 1-1,-1-1 1,1 1 0,0-1 0,0 0-1,0 1 1,0-1 0,0 0 0,5 3-1,-6-5-27,0 1 0,1-1 0,-1 1-1,1-1 1,-1 0 0,0 1 0,1-1-1,-1 0 1,1 0 0,-1 0 0,0 0-1,1 0 1,-1 0 0,1-1 0,-1 1-1,0 0 1,3-2 0,20-8 391,-23 9-382,2-1 61,-1 1-1,0-1 0,0 0 0,1 1 1,-2-1-1,1 0 0,0 0 0,0-1 0,0 1 1,-1 0-1,0 0 0,1-1 0,-1 1 0,0-1 1,0 1-1,0-1 0,0 1 0,-1-1 0,1 0 1,-1 1-1,1-1 0,-1 0 0,0 0 0,0 1 1,0-1-1,-1 0 0,1 1 0,-1-1 1,-1-5-1,0 2 31,0-1 1,0 1-1,-1-1 1,1 1-1,-2 0 1,1 0-1,-1 0 1,0 1-1,0-1 1,0 1-1,-6-6 1,3 6-109,1 1 1,-1-1-1,0 1 1,0 0-1,0 1 0,0 0 1,-1 0-1,1 0 1,-1 1-1,-12-2 1,18 4-181,0 0 0,0 0 0,1 1 1,-1-1-1,0 0 0,0 1 0,1 0 1,-1-1-1,0 1 0,0 0 0,1 0 1,-1 0-1,1 0 0,-1 0 0,-1 2 1,2-2-193,-6 16-9122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18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 1632,'0'0'8587,"-3"4"-7912,-12 13-57,11-7-39,-1 21 52,-3 11 592,-2 66 0,9-57-716,0-24-62,2 29-1,-2-39-162,0-13-226,0 0 121,1-1 4,0 10-3,0-10 716,4-12-810,60-153 204,-53 137-203,23-39 0,-29 57-61,-1 0 0,1 1 0,1-1 0,-1 1 0,1 0 0,0 0 0,0 1 0,1 0 0,-1 0 0,9-4 0,-13 8-11,0 0 0,0 0 0,0 1-1,-1-1 1,1 1 0,0-1-1,0 1 1,0 0 0,0 0-1,0 0 1,0 0 0,0 0-1,0 0 1,0 0 0,0 1-1,3 0 1,-1 1 4,0 0 0,0 0-1,0 0 1,0 0 0,-1 0-1,1 1 1,3 4 0,3 2 20,-2 1 1,1 0 0,12 21-1,1 5-144,21 50-1,-8-2-5585,-28-72 1307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1T05:06:43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243 106 940,'10'-7'3344,"2"-4"-2497,-4 3 255,-7 7-837,5-8 831,-3-12-48,-3 19-887,-5-13 376,5 13-515,-1 0-1,0 0 1,0 1 0,0-1-1,0 0 1,0 1 0,0-1-1,-1 0 1,1 1-1,0 0 1,-1-1 0,1 1-1,-1 0 1,0 0 0,1 0-1,-1 0 1,0 0 0,0 0-1,1 0 1,-1 0-1,0 1 1,0-1 0,0 1-1,0-1 1,0 1 0,0 0-1,0 0 1,-4 0-1,-1 1 2,0 1 0,0-1 1,0 1-1,1 0 0,-1 1 0,0 0 0,-7 4 0,-1 2-2,1 0 0,0 1 1,0 1-1,1 0 1,1 1-1,0 0 0,0 1 1,1 0-1,-11 18 1,18-24-16,1-1 0,-1 1 0,1 0 0,0 1 1,0-1-1,1 1 0,0-1 0,1 1 0,0-1 1,0 1-1,0 0 0,1 0 0,0 0 0,0-1 1,2 9-1,-1-10-3,1 0 1,-1 0-1,1 0 1,0 0-1,1-1 1,-1 1 0,1-1-1,0 0 1,0 0-1,1 0 1,-1 0-1,1 0 1,0-1-1,1 1 1,-1-1-1,1-1 1,0 1 0,0 0-1,8 4 1,-9-6-1,0 0 0,1 0 0,-1-1 0,1 1 0,-1-1 0,1 0 1,0 0-1,-1 0 0,1-1 0,6 0 0,-8 0 15,0 0 0,0-1 0,-1 0 0,1 1 0,0-1-1,-1 0 1,1 0 0,-1-1 0,1 1 0,-1 0 0,1-1 0,-1 0 0,0 1 0,0-1 0,0 0 0,0 0 0,0 0-1,3-5 1,2-3 97,-1-1 0,0 0-1,-1-1 1,0 1 0,5-20-1,11-63 751,-5-4 750,-16 96-1170,1 9-389,16 101 113,-7-48-97,16 65 62,49 146 0,-47-179-78,15 84-125,-39-150 11,-1 0-1,-1 0 1,-1 1 0,-5 47-1,4-69 35,-1 1-1,-1 0 0,1-1 1,-1 1-1,0-1 0,0 1 1,0-1-1,-1 0 0,0 0 1,0 0-1,0 0 0,-7 6 1,7-8 11,0 0 0,0-1 1,0 1-1,-1-1 0,1 0 1,-1 0-1,1 0 0,-1 0 0,0-1 1,1 1-1,-1-1 0,0 0 1,0 0-1,0-1 0,0 1 0,0-1 1,0 0-1,-8 0 0,0-2 17,1 0-1,-1-1 0,1 0 1,-1-1-1,1 0 0,0-1 1,1 0-1,-1-1 0,1 0 1,0 0-1,0-1 0,1 0 1,0-1-1,-9-10 0,4 4 57,1 0-1,0-1 0,1 0 1,1 0-1,0-2 0,1 1 1,1-1-1,-13-35 0,18 38-24,0 1 0,1-1 0,0 0 0,1 0 0,1 0 0,1 0-1,-1 0 1,2-1 0,0 1 0,1 0 0,0 0 0,1 1 0,5-15-1,2 2-159,1-1-1,2 2 0,0 0 1,1 0-1,2 2 0,23-30 1,124-118-4719,-134 142 1849,-1 1 36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1T05:06:43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1 904,'0'0'762,"-5"5"-38,-1 4-420,1 0 1,-1 1 0,1-1 0,1 1 0,-4 11 0,-4 16 393,2-9-75,1 1 1,-6 44-1,13-64-514,2 0 0,-1 0 0,1-1 0,0 1 0,1 0 1,0-1-1,1 1 0,-1 0 0,2-1 0,-1 0 0,1 1 0,0-1 1,6 9-1,-7-14-40,0 0 0,0 0 1,0-1-1,0 1 0,0-1 1,1 1-1,-1-1 0,1 0 0,5 4 1,-6-5-27,-1 0 1,1-1-1,0 1 0,0 0 1,0-1-1,0 1 0,0-1 1,0 0-1,0 1 1,0-1-1,0 0 0,0 0 1,-1 0-1,1-1 1,0 1-1,0 0 0,0-1 1,0 1-1,0-1 0,0 0 1,3-1-1,-1-1 51,1 1 0,0-2 0,-1 1 0,1 0 0,-1-1-1,0 0 1,-1 0 0,1 0 0,0-1 0,-1 1 0,0-1 0,0 1-1,-1-1 1,1 0 0,-1 0 0,0-1 0,2-6 0,-3 5 21,1 1 1,-1 0 0,0-1-1,-1 0 1,0 1-1,0-1 1,0 1 0,-1-1-1,0 1 1,0-1 0,-1 1-1,0-1 1,0 1-1,0 0 1,-1 0 0,1 0-1,-2 0 1,1 1-1,-1-1 1,1 1 0,-2 0-1,1 0 1,0 0 0,-1 0-1,0 1 1,0 0-1,0 0 1,-1 0 0,1 1-1,-1 0 1,0 0 0,0 0-1,-7-2 1,4 3-315,-1-1 0,-18 0 0,-6 2-4065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1T05:06:44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0 1384,'0'0'1456,"1"4"-870,9 35 922,-7-27-1241,0 1-1,1 0 1,8 16 0,-2-9 203,2 0 1,21 25 0,-33-44-397,1 0-1,-1 0 0,1 0 0,0-1 1,-1 1-1,1 0 0,0-1 0,0 1 1,-1-1-1,1 1 0,0 0 1,0-1-1,0 0 0,0 1 0,0-1 1,0 0-1,0 1 0,-1-1 0,1 0 1,0 0-1,0 0 0,0 0 0,0 0 1,0 0-1,0 0 0,0 0 1,0 0-1,0 0 0,0-1 0,0 1 1,0 0-1,0 0 0,0-1 0,0 1 1,0-1-1,-1 1 0,1-1 0,0 0 1,0 1-1,-1-1 0,1 1 1,0-1-1,-1 0 0,2-1 0,-1 1-42,-1 1 1,0-1-1,1 1 0,-1-1 0,0 0 0,1 1 1,-1-1-1,0 1 0,0-1 0,1 0 0,-1 1 0,0-1 1,0 0-1,0 1 0,0-1 0,0 0 0,0 1 0,0-1 1,0 0-1,0 1 0,0-1 0,0 0 0,-1 1 0,1-2 1,0 2 53,-1-6 57,1 0 1,-1 0-1,-1 1 0,1-1 0,-1 0 1,0 1-1,0-1 0,0 1 0,-5-8 1,-3-3 365,-17-21 1,25 34-493,0 0 0,-1 0 1,1 1-1,-1-1 1,1 1-1,-1 0 1,0 0-1,0 0 1,0 0-1,0 0 0,0 1 1,0-1-1,0 1 1,0 0-1,-1 0 1,1 0-1,0 0 0,-1 1 1,-3-1-1,-4 2-650,0 0 0,0 1 0,-19 5-1,26-6 137,-1 0-256,0 3-2946,-7 6 598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1T05:06:44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161 459 1076,'-2'-2'1092,"0"1"-932,0 0-1,0-1 1,1 1-1,-1 0 1,-1 0-1,1 0 1,0 0-1,0 1 1,0-1-1,0 0 0,-1 1 1,1-1-1,0 1 1,0 0-1,-1 0 1,1 0-1,0 0 1,-1 0-1,1 1 1,0-1-1,0 1 1,-1-1-1,1 1 1,0 0-1,0 0 1,0 0-1,0 0 1,0 0-1,-3 3 1,-3 2-26,0 0 0,1 0 0,0 1 1,0 1-1,1-1 0,0 1 0,0 0 1,0 0-1,1 0 0,1 1 1,-1 0-1,2 0 0,-1 0 0,1 1 1,-3 14-1,6-21-63,0 1-15,1-2-36,0 1 1,0 0-1,0 0 1,0 0-1,0-1 1,3 4 0,-3-4 16,0-2-28,-1 0-1,0 1 1,1-1 0,-1 0-1,1 0 1,-1 0 0,1 1 0,-1-1-1,1 0 1,-1 0 0,1 0-1,-1 0 1,1 0 0,-1 0 0,1 0-1,-1 0 1,1 0 0,-1 0-1,1 0 1,-1-1 0,1 1 0,-1 0-1,0 0 1,1 0 0,-1-1-1,1 1 1,0-1 0,5-4 84,-1 0 0,1-1 0,-1 0 0,0 0 0,8-14 0,18-39 782,-30 58-854,-1 0 0,1 0 0,-1 0 0,1 0 0,-1 0 1,1 0-1,0 1 0,-1-1 0,1 0 0,0 0 0,0 0 1,-1 1-1,1-1 0,0 0 0,0 1 0,1-1 0,-1 1-10,-1 0-1,1 0 0,-1 0 0,1 0 0,-1 0 0,1 0 1,0 0-1,-1 0 0,1 0 0,-1 0 0,1 0 0,-1 0 1,1 1-1,-1-1 0,1 0 0,-1 0 0,1 1 0,-1-1 1,1 0-1,-1 1 0,1-1 0,-1 1 0,4 3 22,-1 1 0,1-1 0,-1 1 0,-1 0-1,4 5 1,-1 1-23,68 131 131,9 14-200,-68-127-77,-1 0 1,-1 1-1,-2 0 0,-1 0 1,-1 1-1,5 41 0,-12-57 8,1-1 0,-2 1 0,0 0 0,-1 0 1,0 0-1,-1-1 0,0 1 0,-2-1 0,0 1 0,0-1 0,-1 0 0,-1-1 0,-14 27 0,16-36 94,1 0 1,0 0-1,-1 0 1,0 0 0,0 0-1,0-1 1,0 1-1,-1-1 1,0-1-1,1 1 1,-1 0-1,0-1 1,-7 3-1,8-5 68,1 1 0,0 0-1,-1-1 1,1 1 0,-1-1-1,1 0 1,-1 0 0,1 0-1,0-1 1,-1 1 0,1-1-1,-1 0 1,1 0 0,0 0-1,0 0 1,0-1 0,0 1-1,0-1 1,0 0 0,0 0-1,-4-3 1,-2-3 90,1-1-1,0 0 1,1 0-1,0-1 1,0 0 0,1 0-1,0 0 1,1-1 0,0 0-1,0 0 1,2-1 0,-5-18-1,4 12-7,2 0 0,0 0-1,1 1 1,1-1 0,0 0 0,1 0-1,7-32 1,0 20-3,1 1-1,1 0 0,1 1 1,19-33-1,72-100 113,-60 101-579,49-95 0,-82 136 236,-1-1-1,-1-1 0,-1 1 0,-1-1 1,-1 0-1,0 0 0,0-37 0,-4 20 37,-1 0 0,-2 0-1,-12-54 1,-6 14 896,20 76-378,-1 7-414,0-1-1,1 0 1,-1 1-1,1-1 1,0 1-1,-1 7 1,0 1 5,-2 6 16,2 0-1,1-1 1,0 1 0,4 33 0,16 72 99,-13-92-108,8 40 284,32 98 0,-33-133-858,22 42 0,-22-54-1360,2 0 0,22 30 0,-24-40-958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1T05:06:44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74 366 1400,'-13'-3'5024,"16"0"-4658,38-34 398,-30 28-618,0-1 0,-1 0 0,0 0-1,0-1 1,8-12 0,-9 8-28,-1 0-1,0 0 1,-1 0 0,7-27 0,-12 36-43,0-1 0,-1 1 0,0-1 0,0 1 0,-1-1 0,0 0 0,0 0 1,0 1-1,-1-1 0,0 0 0,0 1 0,-1-1 0,0 1 0,-3-9 0,3 12-24,1 0-1,-1 1 1,1-1-1,-1 1 1,0-1-1,0 1 1,0 0 0,-1 0-1,1 0 1,0 0-1,-1 0 1,1 0-1,-1 1 1,0-1-1,1 1 1,-1-1-1,0 1 1,0 0-1,0 0 1,0 1-1,0-1 1,0 1 0,0-1-1,0 1 1,0 0-1,-4 0 1,1 1 3,1-1 0,0 1 0,0 0 1,0 1-1,0-1 0,0 1 0,1 0 1,-1 0-1,0 0 0,1 1 0,0 0 1,-1 0-1,1 0 0,-7 7 0,4-2-8,0 0 0,1 1-1,0 0 1,0 0 0,1 0-1,0 1 1,0-1 0,1 1-1,1 1 1,0-1 0,0 0-1,1 1 1,0 0 0,1-1-1,0 1 1,1 0 0,0-1-1,0 1 1,1 0 0,1 0-1,0-1 1,6 18 0,-4-17-36,0-1 0,1 1 0,0-1 1,1 0-1,1-1 0,-1 1 0,1-1 0,1 0 1,0-1-1,0 0 0,11 9 0,-6-8 67,0-1 0,0 0 0,0-1 0,1-1 0,0 0 0,0-1 0,27 7 0,-18-7-375,1-1 1,0-2-1,-1 0 0,37-3 0,-33-1-1249,0-1-1,0-1 0,39-12 0,-40 8-1339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1T05:06:45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81 1200,'2'-1'950,"0"-1"-473,-1-1 1,1 1-1,-1 0 1,0 0-1,1-1 1,-1 1-1,1-5 2749,-4 3-2378,-5-10-57,5 11-59,-7-8 1938,0-11-3130,7 20-510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1T05:06:45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39 1920,'-14'-25'3522,"13"24"-3279,1 0 0,-2 0 0,1 0 1,0 0-1,0 0 0,0 0 1,0 0-1,-1 0 0,1 0 0,0 1 1,-1-1-1,1 0 0,0 1 0,-1-1 1,1 1-1,-1 0 0,1-1 0,-1 1 1,-1 0-1,0 1-133,1-1 0,-1 1 1,1-1-1,-1 1 0,1 0 0,-1 0 0,1 0 0,0 1 1,-1-1-1,1 0 0,0 1 0,0 0 0,0-1 1,0 1-1,-3 4 0,-3 3 215,1 0 0,-9 13 0,4-2-16,0 0 0,1 1 0,2 0 0,0 0 0,-12 45-1,18-57-241,2-1-1,-1 0 1,1 1-1,1 0 0,0-1 1,0 1-1,0-1 1,1 1-1,0-1 0,1 0 1,0 1-1,0-1 0,1 0 1,0 0-1,0 0 1,1 0-1,0-1 0,0 1 1,10 11-1,-10-15-137,0 0 0,1 0 0,-1-1 0,1 0 0,0 1 0,0-1 0,0-1 0,0 1 0,0-1 0,1 0 0,-1 0 0,1-1 0,-1 1 0,1-1 0,0 0-1,0-1 1,-1 0 0,8 0 0,-1 0-751,0-1 0,0-1-1,-1 0 1,1-1-1,-1 0 1,1 0 0,-1-1-1,12-7 1,10-5-2589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1T05:06:46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30 1648,'0'-4'997,"-3"-12"-75,3 13-76,-1 1-48,0 1-685,1 1 0,0 0 0,-1-1 0,1 1 0,0 0 0,0 0 0,-1-1 0,1 1 0,-1 0 0,1 0 0,0-1 0,-1 1 0,1 0 0,-1 0 0,1 0 1,0 0-1,-1-1 0,1 1 0,-1 0 0,1 0 0,-1 0 0,1 0 0,0 0 0,-1 0 0,1 0 0,-1 0 0,1 0 0,-1 1 0,1-1 0,0 0 0,-1 0 0,1 0 0,-1 0 0,1 1 0,0-1 0,-1 0 0,1 0 0,0 1 0,-1-1 0,-14 14-540,12-11 840,-1 1-303,1 0 1,0 0-1,0 1 1,0-1-1,0 1 1,1 0-1,-1-1 1,1 1 0,1 0-1,-1 0 1,1 1-1,-1-1 1,1 9-1,0-2 79,0 1-1,2-1 0,0 0 0,3 18 0,-3-25-140,0 0 0,0-1-1,1 1 1,-1 0 0,1 0-1,0-1 1,1 1 0,-1-1-1,1 0 1,0 0 0,0 0-1,0 0 1,1 0 0,-1-1-1,1 1 1,0-1-1,7 5 1,-4-4 8,0-1 0,-1 0-1,1 0 1,1 0 0,-1-1 0,0 0-1,0-1 1,1 1 0,-1-2 0,13 1-1,-18-1-23,0 0-1,0 0 1,0 0 0,0 0-1,0-1 1,-1 1-1,1-1 1,0 1 0,0-1-1,-1 0 1,1 0-1,0 0 1,-1 0-1,1 0 1,-1 0 0,1 0-1,-1 0 1,1-1-1,-1 1 1,0-1 0,0 1-1,0-1 1,0 1-1,0-1 1,0 0 0,0 1-1,0-1 1,0-3-1,1 1 30,-1 0-1,-1 0 1,1 1-1,-1-1 1,1 0-1,-1 0 0,0 0 1,-1 0-1,1 0 1,-1 0-1,-1-4 1,0 1-10,-1 0-1,-1 0 1,0 0 0,0 1 0,0-1 0,-1 1-1,1 0 1,-1 1 0,-1-1 0,1 1 0,-1 0-1,0 0 1,0 1 0,-1 0 0,1 0 0,-1 0 0,-12-4-1,8 3-251,-1 1-1,1 1 1,-1 0 0,-16-2-1,18 4-560,0 0 1,0 1-1,1 0 0,-1 1 0,-11 1 1,16 0-2598,-11 3 38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05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1 952,'-4'1'713,"-8"3"-373,6-3 435,1 1 1,-1 0 0,1 0 0,-9 5 0,12-6-602,0 1 0,0-1 0,0 1-1,0 0 1,0-1 0,1 1 0,-1 0 0,1 0 0,-1 0-1,1 0 1,0 1 0,0-1 0,0 0 0,0 0 0,-1 5-1,-6 29 779,1 0-1,-2 60 1,7 77 445,2-110-941,14 240 861,-12-278-1375,-1-12-518,1-3-1480,-2-4-3232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1T05:06:46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0 117 1024,'0'0'1984,"2"2"-1181,6 3-72,-6-4-77,-2 2-58,20 141 3008,-16-112-2666,-4-30-542,1 0 263,0 4-841,-1-6 230,0 0 0,0 0 0,1 0 0,-1 0 0,0 0 0,0 0 0,0 0 0,0 0 0,0 0 0,0 0 0,0 1 0,0-1 0,0 0 0,0 0 0,0 0 0,0 0 0,1 0 0,-1 0 0,0 0 0,0 0 0,0 0 0,0 0-1,0 0 1,0 0 0,0 0 0,0 0 0,0 0 0,1 0 0,-1 0 0,0 0 0,0 0 0,0 0 0,0 0 0,0 0 0,0 0 0,0 0 0,0 0 0,0 0 0,0 0 0,1-1 0,-1 1 0,0 0 0,0 0 0,0 0 0,0 0 0,0 0 0,0 0 0,0 0 0,0 0 0,0 0 0,0 0 0,0 0 0,0 0-1,0-1 1,0 1 0,0 0 0,0 0 0,0 0 0,0 0 0,0 0 0,44-81 2126,-32 57-1635,-10 20-490,0 1 1,1-1 0,-1 1-1,1 0 1,0-1-1,0 1 1,0 1 0,0-1-1,0 0 1,0 1 0,1-1-1,-1 1 1,1 0 0,0 0-1,0 1 1,-1-1 0,1 1-1,0 0 1,5-1 0,1 0-4,-1 1 0,1 1 0,-1 0-1,1 0 1,-1 0 0,17 4 0,-22-3-25,0-1 0,1 0 0,-1 0 0,0-1-1,0 1 1,0-1 0,6-1 0,-3 0-20,0-1 14,-1 1 1,1-1-1,-1-1 0,0 1 0,0-1 0,-1 0 0,9-7 0,3-2 4,28-22 6,-30 23-18,-1 1 0,2 0 0,17-9 0,-28 17-14,1 0-1,1 1 1,-1 0 0,0 0-1,0 0 1,1 1 0,-1 0-1,1 1 1,-1-1 0,1 1-1,-1 0 1,13 2 0,-13-1-152,1 1 0,-1 0 1,1 0-1,-1 0 0,1 1 0,-1 0 1,0 0-1,0 0 0,-1 1 0,1 0 1,-1 0-1,8 8 0,-9-8-738,0 1 0,0 0-1,-1 0 1,1 0-1,-1 1 1,0-1 0,0 1-1,3 10 1,-1 4-2917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1T05:06:46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24 1420,'-8'-24'10093,"59"229"-7969,6 18-1230,-47-189-1035,23 63-3442,-26-86 176,1-2 31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1T05:06:47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44 2208,'-4'-4'404,"0"-1"0,-1 1 0,1 0 0,-1 1 0,0-1 0,0 1 1,-1 0-1,1 0 0,-6-2 0,7 4-233,1 0 1,-1 0-1,0 0 1,1 0-1,-1 1 1,0 0-1,1 0 1,-1 0-1,0 0 1,1 0-1,-1 1 1,0-1-1,1 1 1,-1 0-1,1 0 1,-4 2-1,-4 3 4,0 1 1,1-1-1,0 2 0,0-1 1,1 1-1,0 1 0,0 0 0,1 0 1,0 0-1,1 1 0,-8 14 1,7-10-54,0 0 1,1 1 0,0 0 0,1 1-1,1-1 1,1 1 0,0 0 0,-2 17-1,5-20-42,1 1 0,0-1 1,1 0-1,4 26 0,-4-33-82,0-1 0,1 1 0,0-1 1,0 0-1,0 0 0,0 0 1,1 0-1,0 0 0,0 0 1,0 0-1,0-1 0,1 0 1,0 0-1,5 4 0,-8-7 3,0 0 0,0 0-1,1 0 1,-1-1 0,0 1-1,1 0 1,-1-1 0,1 1-1,-1-1 1,1 0 0,-1 1 0,1-1-1,-1 0 1,1 0 0,-1 0-1,1 0 1,-1 0 0,1 0-1,-1-1 1,1 1 0,-1 0 0,0-1-1,1 1 1,-1-1 0,1 0-1,-1 1 1,0-1 0,1 0-1,-1 0 1,0 0 0,0 0-1,2-1 1,0-1 25,1-1 0,-1 0 1,0 0-1,0 0 0,0 0 0,0-1 0,-1 1 0,4-9 0,9-32 306,12-63 0,0 1 374,-23 91-567,10-27 182,-13 40-289,0 1 0,0 0-1,1-1 1,-1 1 0,1 0 0,-1 0 0,1 0-1,0 0 1,0 0 0,0 0 0,0 0 0,0 0-1,4-1 1,-5 2-20,1 1-1,0-1 1,0 1 0,0 0 0,-1 0-1,1 0 1,0 0 0,0 0-1,0 0 1,-1 0 0,1 1-1,0-1 1,0 1 0,-1-1 0,1 1-1,0 0 1,-1-1 0,1 1-1,2 2 1,30 22 95,-33-25-105,20 19 47,0 0 0,-2 2-1,30 39 1,-39-47-19,-2 0 1,0 1-1,0 0 0,-2 0 1,0 0-1,0 1 0,-1 0 1,4 22-1,-8-28 16,0-1 1,-1 1 0,0 0-1,-1 0 1,1-1 0,-2 1-1,1-1 1,-1 1-1,-1-1 1,1 1 0,-1-1-1,-1 0 1,0 0 0,0-1-1,0 1 1,-1-1-1,0 0 1,-10 11 0,-2-1 45,-1 0-1,-1-1 1,0 0 0,-1-2 0,-30 16 0,31-19-182,-2-1-1,1-1 1,-1 0 0,0-2 0,-1-1 0,-29 6 0,30-12-1035,-6-5-5900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1T05:06:47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 1012,'1'-2'1506,"0"-2"-1048,0 1 74,0 0 1,0-1-1,0 1 1,0 0-1,0 0 0,1 0 1,0 1-1,-1-1 0,1 0 1,4-4-1,-3 5-403,0 1-1,0 0 1,0 0-1,0 0 1,0 1-1,0-1 1,0 0 0,1 1-1,-1 0 1,0 0-1,0 0 1,0 0-1,0 1 1,1-1-1,-1 1 1,0 0 0,0 0-1,0 0 1,0 0-1,2 1 1,6 4-8,0 0 0,0 1 0,-1 0 0,0 0 0,0 1-1,-1 0 1,0 1 0,0 0 0,-1 0 0,0 1 0,-1 0 0,0 0 0,10 22 0,-9-15-28,-1 0 1,-1 0-1,-1 0 0,0 1 1,-2-1-1,0 1 0,0 0 0,-1 36 1,-5-23-8,0 0-1,-2 0 1,-2 0 0,0-1 0,-2 0 0,-2 0 0,0-1 0,-2-1 0,-1 0 0,-2 0-1,-20 28 1,4-9 2930,40-51-2913,163-82-1913,-153 78 1053,47-25-6097,-44 19 2785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1T05:06:47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20 469 2840,'0'0'9738,"-2"-6"-8797,-7-20-108,7 19 1054,-3-9-1602,4 13-571,0-16-11408</inkml:trace>
  <inkml:trace contextRef="#ctx0" brushRef="#br0" timeOffset="1">165 0 2368,'0'0'6197,"1"6"-5445,36 188 1980,9 55-1246,-45-238-1663,19 123 115,-5-45-6364,-11-76 3320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1T05:06:48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12 1588,'-12'-9'1116,"10"7"732,-2 5-1079,-1 0-625,1 1 0,0 0 0,0 0 0,1 0 0,-1 1-1,1-1 1,0 1 0,0 0 0,1 0 0,-1 0 0,-1 6 0,-22 70 749,21-61-690,-13 44 113,4 0 0,2 0-1,4 1 1,2 1 0,3-1 0,5 71-1,0-115-225,1 1-1,1-1 1,1 0 0,11 31-1,-12-42-57,0 0 0,1 0 0,0 0 0,1-1-1,0 1 1,0-1 0,1-1 0,0 1 0,1-1 0,13 11-1,-17-16-6,0-1 1,0 0-1,0 0 0,0 0 0,1 0 0,-1-1 0,0 0 0,1 0 0,0 0 0,-1 0 0,6 0 1,-6-1 71,-1 0 1,1 0 0,-1 0 0,1 0-1,-1-1 1,0 1 0,1-1 0,-1 0 0,1 0-1,-1 0 1,0-1 0,0 1 0,6-5 0,-7 5-25,-1-1 1,0 1 0,0-1-1,1 0 1,-1 1 0,-1-1-1,1 0 1,0 0 0,0 0-1,-1 0 1,1 0 0,-1 0 0,1 0-1,-1 0 1,0 0 0,0 0-1,0 0 1,0 0 0,0 0-1,-1 0 1,1 0 0,0 0-1,-1 0 1,0 0 0,0-2 0,-2-2 28,1 0 0,-1 0 0,1 1 0,-1-1 0,-1 1 0,-6-10 0,-1 4 16,-1 0-1,1 1 1,-2 0-1,1 1 1,-24-13-1,-74-29-219,0 0-2995,78 35-2373,20 10 2049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1T05:06:48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48 2192,'-4'-6'888,"0"1"0,-1 0 0,1-1 0,-1 2 0,0-1 0,-1 1 0,-6-5 0,11 9-753,0-1 0,-1 0 0,1 1 0,-1 0-1,1-1 1,-1 1 0,1 0 0,-1 0 0,1 0 0,-1 0 0,1 0-1,-1 0 1,1 0 0,-1 1 0,1-1 0,-1 0 0,1 1 0,-1-1-1,-1 2 1,0-1-12,1 1 0,-1-1 0,1 0 0,-1 1 0,1 0 0,0-1 0,0 1 0,0 0 0,0 0 0,-2 3 0,0 2 17,-1 0 1,1 1-1,1 0 1,-1 0-1,2 0 0,-1 0 1,1 0-1,0 0 1,-1 11-1,2-4 5,1-1 0,0 1 0,0 0 0,6 26 0,3-6 36,1 0-1,1 0 0,24 48 1,-29-71-147,15 35-29,23 69 0,-40-103-42,0 0 0,-1 1 0,-1-1 0,0 1-1,-1 0 1,0 0 0,-1 0 0,-1 0 0,0-1 0,-5 20 0,5-28 27,0 0 0,-1-1 0,1 1 0,-1-1 1,-1 1-1,1-1 0,0 1 0,-1-1 0,0 0 0,0 0 0,0-1 1,-1 1-1,1-1 0,-1 1 0,0-1 0,0 0 0,0-1 1,0 1-1,0 0 0,-1-1 0,1 0 0,-1 0 0,1-1 0,-1 1 1,-8 0-1,12-2 8,0 0 0,0 0 0,0 0 1,0 0-1,0 0 0,-1-1 0,1 1 1,0 0-1,0-1 0,0 1 0,0-1 0,0 1 1,0-1-1,0 0 0,0 1 0,0-1 1,0 0-1,1 0 0,-1 1 0,0-1 1,-1-2-1,-8-16-19,8 8 19,0 0 0,1 0 0,0 0 0,1 0 0,1-16 0,12-53-6,-5 40 14,29-257 408,-35 156-36,-2 131-429,-1-1-1,0 1 0,-5-19 0,-1 9-2298,-2 2-3309,0 4 1948</inkml:trace>
  <inkml:trace contextRef="#ctx0" brushRef="#br0" timeOffset="1">636 322 1192,'-10'8'5289,"-5"-7"4010,1-10-9972,11 7-480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1T05:06:49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20 1552,'-6'-3'432,"-1"0"1,0 0-1,0 1 0,0 0 0,0 0 1,0 1-1,0-1 0,0 2 0,0-1 1,-1 1-1,1 0 0,0 0 0,-1 1 1,1 0-1,-12 4 0,10-2-210,-1 1 0,1 0 0,0 0 0,0 1 0,1 0 0,0 1 0,0 0 0,0 0 0,0 1 0,-11 13 0,10-9-53,0 0 0,1 1 0,0 0-1,1 1 1,0-1 0,-9 25 0,13-28-93,1 0 0,0 0 0,0 0 0,1 0 0,0 0 0,0 1 0,1 13 0,0-20-68,1 1 0,-1-1 0,1 1 0,0 0 0,0-1 0,0 1 0,0-1 0,1 0 0,-1 1 0,1-1 0,0 0 0,0 0 0,0 0 0,0 0 0,0-1 0,1 1 0,0 0 0,-1-1 0,1 0 0,0 1 0,4 1 0,-6-3-5,1-1 0,0 1 0,0-1 0,-1 0 0,1 1 0,0-1 0,0 0 0,0 0 0,-1 0 0,1 0 0,0 0-1,0-1 1,-1 1 0,1 0 0,0-1 0,0 1 0,-1-1 0,1 0 0,0 0 0,-1 1 0,1-1 0,-1 0 0,3-2 0,3-3 29,0 0 1,0 0-1,6-8 0,-12 14-26,54-64 333,26-26 89,-79 89-418,0-1 0,0 0 0,0 0 0,0 1 1,1-1-1,-1 1 0,1 0 0,-1-1 1,1 1-1,-1 0 0,1 1 0,0-1 0,-1 0 1,1 1-1,0 0 0,-1-1 0,1 1 0,0 0 1,0 0-1,-1 1 0,1-1 0,0 0 1,0 1-1,-1 0 0,1 0 0,-1 0 0,5 2 1,6 4 3,-1 0 1,1 1-1,-1 1 1,-1 0-1,0 1 1,0 0-1,-1 1 1,0 0-1,-1 0 0,10 16 1,-1 2 8,-1 0-1,-2 1 1,0 1 0,-3 0-1,0 1 1,12 54 0,-22-72-5,0 1 0,0-1 1,-1 1-1,-1-1 0,-1 1 1,0-1-1,0 1 0,-2-1 1,-4 18-1,5-27-34,1 0 0,-1 1 0,-1-1 0,1 0 0,-1 0 0,0 0 0,0 0 0,0-1 1,-1 1-1,0-1 0,1 0 0,-2 0 0,1 0 0,0-1 0,-1 1 0,0-1 0,1 0 0,-1 0 0,0-1 0,-1 0 0,1 1 0,0-2 0,-1 1 0,1-1 0,-1 0 0,-7 1 0,5-1-244,0-1 0,-1 0 1,1 0-1,-13-3 0,18 3-158,0-1 0,0 0 0,0 1 0,0-2 0,0 1 1,0 0-1,0 0 0,0-1 0,1 0 0,-1 1 0,0-1 1,1 0-1,-1 0 0,-3-5 0,0-4-2576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1T05:06:49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37 2256,'0'-2'1364,"0"0"-1201,0 1 0,0 0 1,0 0-1,1 0 0,-2-1 1,1 1-1,0 0 0,0 0 1,0 0-1,0 0 0,-1 0 0,1-1 1,0 1-1,-1 0 0,1 0 1,-1 0-1,0 0 0,1 0 1,-1 0-1,0 0 0,1 0 1,-1 0-1,0 1 0,0-1 1,0 0-1,0 0 0,0 1 0,0-1 1,0 1-1,0-1 0,0 0 1,0 1-1,0 0 0,0-1 1,0 1-1,-2 0 0,-2-1 81,-1 1-1,1 0 1,0 0-1,0 0 0,-1 1 1,1 0-1,-9 2 1,-4 3 65,-1 0 0,1 1-1,0 1 1,0 0 0,-20 14 0,29-16-187,0 0-1,1 0 1,-1 1 0,1 1-1,1-1 1,-1 1-1,1 0 1,1 1-1,0 0 1,-11 19 0,16-26-124,0 0 0,0 1 0,0-1 0,0 0 0,0 1 0,0-1-1,1 1 1,-1-1 0,1 1 0,0-1 0,0 1 0,-1 0 0,2-1 0,-1 1 0,0-1 0,1 1 0,-1-1 0,1 1 0,-1-1 0,1 1 0,2 3 0,-2-6-3,0 1 0,1 0 0,-1-1 1,0 1-1,1-1 0,-1 0 0,0 1 0,1-1 0,-1 0 0,0 0 0,1 0 0,-1 0 1,1 0-1,-1 0 0,0 0 0,1 0 0,-1-1 0,0 1 0,1 0 0,-1-1 1,2 0-1,9-5 0,-2-1 1,1 0 0,-1 0 0,0-1 0,0 0 0,-1-1-1,14-17 1,20-17 48,10-13 414,-53 56-440,1-1 1,0 0-1,0 1 0,0-1 0,-1 1 0,1-1 0,0 1 0,0-1 0,0 1 0,0-1 0,0 1 0,0 0 0,0-1 1,0 1-1,1 0 0,1 3 38,5 7-26,0 1 0,-1 1 1,0-1-1,-1 1 0,0 0 1,-1 1-1,5 16 0,-2-9-6,-1-1-8,76 231 144,-82-244-147,0-1-1,0 1 0,-1 0 0,0-1 0,0 1 0,-1 0 0,1-1 0,-1 1 1,0 0-1,-1-1 0,1 1 0,-1-1 0,0 0 0,-1 1 0,1-1 0,-1 0 0,0 0 1,0-1-1,0 1 0,-1-1 0,0 1 0,0-1 0,-7 5 0,7-5-207,0-1 0,-1 1-1,1-1 1,-1-1 0,0 1-1,0-1 1,0 0 0,-1 0-1,1 0 1,0 0 0,-1-1-1,1 0 1,-1 0 0,1-1-1,-1 0 1,1 0 0,-1 0-1,1 0 1,-1-1 0,1 0-1,-1 0 1,1 0 0,-1-1-1,-4-2 1,-4-5-3381,3-3 35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1T05:06:49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 2212,'26'-19'8467,"-23"6"-4170,-3 10-4200,4-13-252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05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72 226 1004,'0'0'4915,"2"1"-4390,1 1-380,0-1 0,1 0 0,-1 1 0,0-1 0,1-1 0,-1 1 0,0 0 0,1-1 0,-1 0 0,1 0 0,-1 0-1,0 0 1,1 0 0,-1-1 0,1 1 0,-1-1 0,0 0 0,1 0 0,-1 0 0,0-1 0,0 1 0,0-1 0,0 1 0,0-1 0,5-5 0,-3 3-95,-1-1 0,1-1 0,-1 1 0,0 0 0,0-1 0,-1 0 0,0 0 0,0 0 0,0 0 0,-1-1 0,0 1 0,2-9 0,-1 2 93,-1-1-1,-1 1 1,0-1-1,-1 1 1,-1-14-1,0 25-84,1 0-1,-1 0 0,1 0 0,-1 0 0,0 0 0,0 0 0,0 0 1,0 1-1,0-1 0,0 0 0,0 1 0,0-1 0,-1 1 0,1-1 1,-1 1-1,-2-2 0,3 2-15,0 0 0,0 0 1,0 1-1,0-1 0,-1 0 1,1 1-1,0-1 0,0 1 0,-1-1 1,1 1-1,0 0 0,-1 0 1,1-1-1,-1 1 0,1 0 0,0 0 1,-1 0-1,1 1 0,0-1 1,-1 0-1,1 0 0,-1 1 0,1-1 1,0 1-1,-2 0 0,-7 5 47,2 0 0,-1 1 0,1 0-1,0 1 1,0-1 0,1 2 0,0-1 0,1 1-1,-1 0 1,-5 11 0,-1 4 66,0 1-1,2 0 1,-10 32 0,18-47-109,0 0 0,1 0 1,0 0-1,1 0 0,0 1 1,0-1-1,1 0 0,1 0 1,-1 1-1,2-1 0,-1 0 0,5 11 1,-4-16-29,0 0 0,1 0 1,-1 0-1,1 0 0,1-1 1,-1 1-1,1-1 0,-1 0 1,1 0-1,1 0 1,-1-1-1,0 1 0,1-1 1,0 0-1,4 2 0,5 2 9,0-1-1,0-1 0,0 0 1,20 4-1,-13-5-44,0-1-1,1-1 0,38 0 1,-45-3-207,0 0 1,0-1-1,0-1 1,-1 0 0,1-1-1,19-7 1,-22 5-585,23-13 0,-31 17 185,0-1 0,-1 1-1,0-1 1,1 0 0,-1 0 0,0-1-1,-1 1 1,1 0 0,4-8 0,-1-2-2499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1T05:06:50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20 2112,'-3'-8'1276,"2"6"-96,-1-8 1530,-4 16 540,-4 15-1085,9-20-2482,-11 28 847,1 1-1,1 0 1,2 1-1,1 0 0,-5 45 1,11-67-393,1 0 1,0 0-1,1 0 0,-1 0 1,2 0-1,-1 0 1,1 0-1,5 11 0,-5-15-80,0 0-1,1 0 1,0 0-1,-1-1 1,2 1-1,-1-1 1,0 1-1,1-1 1,0 0 0,0-1-1,0 1 1,1-1-1,-1 0 1,1 0-1,6 3 1,4 0 6,0 0 0,0-2 1,0 0-1,1 0 1,0-2-1,-1 0 0,1 0 1,0-2-1,0 0 1,0-1-1,19-3 0,-7-1-89,-1 0 0,0-2-1,0-1 1,-1-1 0,41-20-1,-60 24-147,1 1 0,-1-1 0,0 0 0,0 0 0,6-7 0,-10 10-184,0-1-1,-1 0 1,0 0-1,1 0 1,-1 0-1,0 0 1,-1 0-1,1 0 1,-1-1-1,1 1 1,-1-1-1,0 1 1,1-5-1,-4-1-3527,-9-21 39</inkml:trace>
  <inkml:trace contextRef="#ctx0" brushRef="#br0" timeOffset="1">339 105 836,'-2'-1'897,"1"1"-705,-1 0-1,1 0 1,0 0 0,0 1 0,-1-1-1,1 0 1,0 0 0,0 1-1,0-1 1,0 1 0,0-1 0,-1 1-1,1-1 1,0 1 0,0-1 0,0 1-1,0 0 1,1 0 0,-1 0 0,-2 1-1,2 1 26,-1-1 0,1 0 0,0 1 1,0-1-1,0 1 0,0 0 0,0-1 0,0 1 0,0 3 0,0 9 272,1 0 0,1 29-1,1-22-16,2 71 588,4 0 0,30 138 0,-27-171-876,4 17-511,-1-29-2943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1T05:06:50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25 2036,'-8'-25'9106,"9"34"-8706,1 5-235,0 0 0,2 0 0,-1 0 0,1-1-1,10 21 1,1-5 104,2-1-1,1-1 1,1 0-1,43 46 1,-51-63-200,-7-5-26,0-1 0,0 0 1,0 0-1,1-1 0,-1 1 0,1-1 1,0 0-1,0 0 0,8 3 0,-9-5 17,0-3-5,4-3-1,-1 0 1,0-1-1,0 0 0,0 0 1,0 0-1,-1-1 0,0 0 0,5-8 1,41-68 1609,-38 59-689,-14 24-945,0-1 0,1 1-1,-1-1 1,0 1 0,1 0-1,-1-1 1,1 1 0,-1 0-1,0-1 1,1 1 0,-1 0-1,1 0 1,-1-1 0,1 1-1,-1 0 1,1 0 0,-1 0-1,1 0 1,-1 0 0,1 0-1,-1 0 1,1 0 0,-1 0-1,1 0 1,-1 0 0,1 0-1,-1 0 1,1 0 0,-1 0-1,1 0 1,-1 0 0,1 1-1,-1-1 1,1 0 0,-1 0-1,1 1 1,-1-1 0,1 0-1,-1 1 1,0-1 0,1 0-1,-1 1 1,0-1 0,1 1-1,-1-1 1,0 1 0,1 0 0,1 1-22,0 1 1,0 0-1,0 0 1,0-1-1,0 1 1,2 6-1,3 14-182,51 171 658,-39-95-2916,-16-71-1313,0 43 0,-5-40-669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1T05:06:51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1120 1420,'-13'4'575,"-7"2"1182,0 1-1,-22 11 0,36-14-716,6-4-1015,0 0 1,0 0-1,0 0 1,0 1 0,0-1-1,0 0 1,0 0-1,0 0 1,0 0 0,0 0-1,0 0 1,0 0-1,0 0 1,0 0 0,0 1-1,0-1 1,0 0 0,0 0-1,0 0 1,0 0-1,0 0 1,0 0 0,0 0-1,0 0 1,0 0-1,0 1 1,0-1 0,0 0-1,0 0 1,0 0-1,0 0 1,0 0 0,1 0-1,-1 0 1,0 0-1,0 0 1,0 0 0,0 0-1,0 0 1,0 1-1,0-1 1,0 0 0,0 0-1,0 0 1,1 0-1,-1 0 1,0 0 0,0 0-1,0 0 1,0 0-1,0 0 1,0 0 0,0 0-1,0 0 1,1 0-1,-1 0 1,0 0 0,0 0-1,11 1 169,1-1 1,-1 0-1,1 0 0,15-3 0,162-27 620,401-90 173,14-26-336,102-52-173,-699 196-474,782-237 373,7 24-476,-696 191 46,309-89-676,-405 111 703,16-4-194,-1-2-1,0 0 1,31-18 0,-49 25 28,-1 1 162,0 0 0,0 0 0,0 0 0,1 0 0,-1 0 1,0 0-1,0 0 0,0 0 0,1 0 0,-1 0 0,0 0 1,0 0-1,0 0 0,0-1 0,1 1 0,-1 0 0,0 0 1,0 0-1,0 0 0,0 0 0,0-1 0,1 1 0,-1 0 1,0 0-1,0 0 0,0 0 0,0-1 0,0 1 0,0 0 1,0 0-1,0 0 0,0-1 0,0 1 0,0 0 0,1 0 1,-1 0-1,0-1 0,0 1 0,-1 0 0,1 0 0,0 0 1,0-1-1,0 1 0,0 0 0,0 0 0,0 0 1,0-1-1,0 1 0,0 0 0,0 0 0,0 0 0,0 0 1,-1-1-1,1 1 0,0 0 0,0 0 0,0 0 0,0 0 1,-1 0-1,1 0 0,0-1 0,0 1 0,0 0 0,0 0 1,-1 0-1,1 0 0,-7-3-437,0 1 0,0 0-1,0 0 1,0 0 0,0 1 0,0 0 0,0 0 0,-13 1 0,-32 4-2162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1T05:06:51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1711 1744,'-17'-18'3492,"15"16"-2600,5-4-104,2-2-606,0 1-1,1 0 1,0 0 0,0 0-1,0 1 1,1 0-1,0 0 1,13-9 0,85-43 621,-102 56-792,124-59 658,222-73-1,406-70 546,-362 104-820,1389-318 717,-1021 284-792,-392 72-179,-199 33-77,421-83 174,-326 36 109,-229 63-200,-2-2 0,0-1 1,-1-2-1,0-1 0,35-28 0,-61 42-193,7-5-103,-1 0 1,0-1-1,-1-1 1,0 0 0,17-23-1,-28 33-640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1T05:06:54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1393 1180,'0'0'5996,"-6"3"-5884,6-3-100,0 0-1,0 0 1,1 0 0,-1 0-1,0 0 1,0 0-1,0 0 1,0 0 0,0 0-1,0 0 1,0 0 0,0 0-1,0 0 1,1 0-1,-1 0 1,0 0 0,0 0-1,0 0 1,0 0 0,0 0-1,0 0 1,0 1-1,0-1 1,0 0 0,0 0-1,0 0 1,0 0 0,1 0-1,-1 0 1,0 0 0,0 0-1,0 0 1,0 0-1,0 0 1,0 1 0,0-1-1,0 0 1,0 0 0,0 0-1,0 0 1,0 0-1,0 0 1,0 0 0,0 0-1,0 0 1,0 1 0,0-1-1,0 0 1,0 0-1,0 0 1,0 0 0,17-2 65,1-1 0,0-1 1,33-11-1,-37 11-61,705-257 335,-452 158-265,690-240 17,-857 311-128,985-300-239,-1008 311 236,486-150-393,-406 104-579,-132 50 564,-24 16 266,1 0 0,-1 0 0,0 0 0,0 0 0,0 0 0,-1 0 0,1 0 0,0 0 0,0-1 0,-1 1 0,1 0 0,0-1 0,-1 1 0,1-1 0,-1 1 0,0 0 0,1-3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1T05:06:54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1434 1584,'48'-21'5734,"97"-40"-5464,50-15 226,-113 44-387,766-289 796,-252 120-529,-502 170-333,349-104 142,-161 52-75,568-163 169,-756 221-285,130-37 148,-152 38-393,72-33 0,-135 53 10,0-1 1,0 0-1,0 0 0,15-12 0,-6-5-3365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05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168 162 1640,'0'0'6603,"-5"3"-5954,1-1-485,-1 0-1,1 0 1,0 1 0,1-1-1,-1 1 1,0 0-1,1 0 1,-1 0 0,1 1-1,0-1 1,0 1 0,1 0-1,-1 0 1,-3 7-1,-2 11 243,1 1 0,1 0-1,0 0 1,2 0-1,-1 26 1,4-43-317,0 16 199,1-18-211,0 1-1,-1-1 1,1 1 0,-1-1 0,0 1-1,0-1 1,0 0 0,-1 1-1,-2 4 1,2-6-130,0-1 0,0 0 0,0 0 0,0 0-1,0 0 1,-1 0 0,1 0 0,-1-1 0,1 1 0,-1-1 0,0 0 0,1 0-1,-1 0 1,0 0 0,0 0 0,0 0 0,0-1 0,-3 1 0,4-1-459,-3-9-2879</inkml:trace>
  <inkml:trace contextRef="#ctx0" brushRef="#br0" timeOffset="1">386 37 1812,'17'-37'9666,"-51"141"-8483,-7 108 353,35-165-1271,1-14 16,1 1 0,2 49 0,2-80-261,1 16 127,1-1 0,0 0-1,6 19 1,-7-34-120,0 1 0,0-1 0,0 1-1,0-1 1,1 1 0,-1-1 0,1 0 0,0 0 0,0 1 0,0-1-1,1-1 1,-1 1 0,1 0 0,0-1 0,-1 1 0,1-1 0,0 0-1,0 0 1,1 0 0,-1 0 0,5 2 0,-4-3-74,1 0 1,-1-1 0,0 1-1,1-1 1,-1 0-1,1 0 1,-1 0-1,0 0 1,1-1-1,-1 0 1,0 0-1,0 0 1,1 0 0,-1-1-1,0 0 1,0 0-1,0 0 1,6-4-1,-4 1-406,-1 1 0,1-1 0,-1 0 0,7-7 0,-8 6-970,1 0 1,-1-1-1,6-11 0,-2-1-2081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06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0 158 1352,'0'0'4503,"7"-3"-4104,187-67 903,-41 16-3167,-109 38 173,2 2 29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07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293 273 920,'0'0'5489,"-7"1"-4772,0 0-483,-1 1 1,1 0-1,0 0 1,-1 1-1,1 0 1,0 0-1,-10 8 0,-4 5 165,1 1 0,2 1-1,-1 0 1,2 1-1,1 1 1,0 1-1,2 1 1,0 0 0,-21 47-1,30-57-302,0 0-1,1 0 1,0 0 0,1 0-1,1 1 1,0-1-1,1 1 1,0 0-1,0-1 1,3 19 0,3-18 56,-1-6-53,-4-6-99,0-1-1,1 0 1,-1 0-1,0 0 1,1 1 0,-1-1-1,0 0 1,1 0-1,-1 0 1,1 0 0,-1 1-1,0-1 1,1 0-1,-1 0 1,0 0 0,1 0-1,-1 0 1,1 0-1,-1 0 1,0 0 0,1 0-1,-1 0 1,1 0 0,-1 0-1,0-1 1,1 1-1,-1 0 1,0 0 0,1 0-1,-1 0 1,0-1-1,1 1 1,-1 0 0,0 0-1,1-1 1,-1 1-1,0 0 1,0-1 0,1 1-1,-1 0 1,0-1-1,0 1 1,1-1 0,10-11-55,-11 12 56,4-7-21,1-1 0,-1 1-1,0-1 1,-1 1 0,1-1-1,2-11 1,8-50-67,-3 15 9,-5 28 129,3-30 1,-9 53-39,0 3-13,0 0 1,0-1-1,0 1 1,0 0-1,0 0 1,0 0-1,0 0 1,0-1-1,0 1 1,0 0-1,0 0 1,0 0-1,0 0 1,0-1-1,0 1 1,0 0 0,0 0-1,0 0 1,0 0-1,0-1 1,0 1-1,0 0 1,0 0-1,0 0 1,0 0-1,0-1 1,0 1-1,0 0 1,0 0-1,1 0 1,-1 0-1,0 0 1,0-1-1,0 1 1,0 0-1,0 0 1,1 0-1,-1 0 1,0 0-1,0 0 1,0 0-1,0 0 1,1 0-1,-1 0 1,0 0-1,0 0 1,0-1-1,0 1 1,1 0-1,-1 0 1,0 0-1,0 0 1,0 1-1,0-1 1,1 0-1,-1 0 1,0 0-1,0 0 1,0 0-1,0 0 1,1 0-1,-1 0 1,0 0-1,0 0 1,9 8-15,-1-2 1,1 1 0,0-1-1,1-1 1,-1 0-1,1 0 1,0-1 0,0 0-1,1-1 1,-1 0 0,1 0-1,0-1 1,-1-1-1,1 0 1,0 0 0,0-1-1,20-2 1,-17-1-5,-1 0 0,0-1 0,0 0 0,0-1 1,-1 0-1,1-1 0,-1 0 0,0-1 0,-1-1 0,21-17 0,-29 21 64,0 0 0,0 0 0,0-1 0,-1 1-1,1-1 1,-1 1 0,0-1 0,-1 0 0,1 0-1,-1 0 1,0 0 0,0 0 0,0-6 0,-1 9 626,2 7-640,-2-3-30,23 57 121,-20-53-116,0 0 1,0 0-1,1 0 1,0-1-1,0 1 1,0-1 0,9 7-1,0-4-11,-8-6 8,-4-2-3,0 1 0,0 0 0,0 0 0,1-1-1,-1 1 1,0 0 0,1-1 0,-1 1 0,0-1 0,1 0 0,-1 0 0,1 1-1,-1-1 1,1 0 0,-1 0 0,1 0 0,2-1 0,0 0 1,3 1 11,0 0-1,0 0 1,0-1-1,0 0 1,10-4-1,42-8 6,-56 12-22,-1 1 0,0 0 0,1 0 0,-1 1 1,0-1-1,1 0 0,-1 1 0,0-1 0,1 1 0,-1 0 1,0 0-1,0 0 0,0 0 0,1 0 0,1 2 1,30 26-1,-23-19-7,-5-5-49,1 1 0,0-2 1,0 1-1,1-1 0,-1 0 1,1 0-1,0-1 0,0 0 1,0 0-1,13 2 1,-8-3-42,0-1 1,-1 0 0,1-1 0,0-1-1,0 0 1,18-3 0,-8-2-60,-1 0 0,0-1-1,0-2 1,-1 0 0,0-1 0,0-1-1,25-18 1,-36 22 107,81-62-414,-80 59 464,-1 0 0,0-1 0,0 0 0,-1 0 1,14-23-1,-21 29 91,0 0 1,0 0 0,0-1-1,-1 1 1,1-1 0,-1 1-1,0-1 1,-1-9 0,0 14 132,-1-3-16,0 0-148,1 2-28,-1 0 0,1 0 1,-1 0-1,0 0 0,0 1 0,1-1 0,-1 0 0,0 0 0,-1 1 0,-1-3 0,2 3-6,1 1 1,-1-1-1,0 0 0,0 1 0,0-1 1,0 1-1,0 0 0,-1-1 0,1 1 1,0 0-1,0-1 0,0 1 0,0 0 0,0 0 1,0 0-1,-1 0 0,1 0 0,0 0 1,0 0-1,0 1 0,0-1 0,0 0 1,0 1-1,-1 0 0,-23 11 241,18-5-234,0-1 1,0 1-1,0 0 1,1 0-1,0 1 0,1 0 1,-1 0-1,1 0 1,1 1-1,0-1 0,0 1 1,1 0-1,0 0 1,0 1-1,1-1 0,-2 18 1,4-23-76,0 0 1,0-1 0,0 1-1,1-1 1,-1 1-1,1-1 1,0 1 0,0-1-1,0 1 1,1-1 0,-1 1-1,1-1 1,-1 0-1,1 0 1,4 5 0,-5-7 16,-1-1 1,1 1-1,0-1 1,-1 0-1,1 1 0,0-1 1,0 0-1,-1 1 1,1-1-1,0 0 1,0 0-1,-1 1 1,1-1-1,0 0 1,0 0-1,0 0 1,-1 0-1,1 0 1,0 0-1,0 0 0,-1 0 1,1-1-1,0 1 1,0 0-1,0 0 1,-1-1-1,1 1 1,0-1-1,20-13-357,-15 8 333,0 0 0,0-1 0,-1 0 0,0 0 1,-1-1-1,1 1 0,3-10 0,20-58-102,-28 74 152,65-251 1709,-65 232-1053,0 17 422,1 11-918,4 51 213,25 109-1,-19-124-355,12 43-242,-19-76 13,0 0-1,1 0 0,1 0 0,-1 0 1,10 12-1,-9-17-329,0-1 0,-1 0-1,2 0 1,-1 0 0,0-1 0,1 0-1,0 0 1,0 0 0,0-1 0,1 0-1,-1-1 1,1 1 0,12 1 0,18 4-2995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07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52 2324,'-16'-39'8722,"13"43"-8167,1 0-470,0-1 0,1 1 1,-1 0-1,1-1 0,0 1 0,0 0 0,0 0 0,1 0 1,-1 0-1,1 0 0,0 0 0,0 0 0,0 0 1,0-1-1,2 6 0,11 88 688,-4-19-554,21 76 0,-25-136-780,5 22-276,-8-13-5183</inkml:trace>
  <inkml:trace contextRef="#ctx0" brushRef="#br0" timeOffset="1">1 123 1704,'0'-5'284,"0"1"0,0-1 0,0 0 0,0 1 0,1-1 0,0 0 0,0 1 0,0-1 0,1 1 0,0-1 0,-1 1 0,1 0 1,1 0-1,-1 0 0,1 0 0,3-5 0,-1 5-91,-1 0 1,0 0-1,1 1 1,0 0-1,0 0 1,0 0-1,0 0 1,0 1-1,1 0 1,-1 0-1,1 0 1,0 0-1,7 0 1,1 0-14,0 1 0,1 0 0,-1 1 1,0 1-1,1 0 0,-1 1 0,0 1 1,0 0-1,0 1 0,-1 0 1,22 10-1,-23-8-56,0 0 0,0 1-1,0 0 1,-1 1 0,0 1 0,0-1 0,-1 2-1,0-1 1,-1 1 0,0 1 0,-1 0 0,9 15 0,-12-19-42,-2 1 0,1 0 0,-1 0 1,-1 1-1,1-1 0,-1 0 1,-1 1-1,0 0 0,0-1 0,0 1 1,-1-1-1,-1 1 0,1 0 0,-1-1 1,-1 1-1,0-1 0,0 1 1,-4 8-1,2-5 0,-2 0 0,0-1 0,0 0 0,-1 1 0,0-2 0,-1 1 0,0-1 0,-1-1 1,0 1-1,-1-2 0,-14 12 0,-6 1 74,0-2 1,-2-1 0,0-2-1,-37 14 1,46-25-352,20-5-129,0-2-162,-10-4-208,13 6 622,0 0-1,-1 0 1,1 0-1,0-1 1,-1 1-1,1 0 0,0 0 1,-1-1-1,1 1 1,0 0-1,0-1 1,-1 1-1,1 0 1,0-1-1,0 1 1,0-1-1,0 1 0,-1 0 1,1-1-1,0 1 1,0-1-1,0 1 1,0 0-1,0-1 1,0 1-1,0-1 1,0 1-1,0-1 0,0 1 1,0-1-1,3-7-4465,10-16 938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0A9EB-A041-4F7D-DADA-67E158B6B1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7316EC-C7D7-5046-235A-24CFD8026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E81AD-02D8-06A4-16E3-5002B2DA4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DFD0-AD39-4648-A79A-DCE5751A1F34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8880D-4D7F-3A8B-A313-3C5AB6E95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51CB6-99C4-E311-38B1-1294CFFF5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67C4-6C86-4B6B-8DE4-E07E209707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512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A189-F24C-619E-F2B5-144207A78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B63119-71BC-F10B-A7D1-15637C507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F0E7D-3E97-BB44-DBE9-782C0455D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DFD0-AD39-4648-A79A-DCE5751A1F34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A4B2E-A02A-1928-BAFB-032AC3577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64E3B-F5DF-613A-04F1-AFD8A89C7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67C4-6C86-4B6B-8DE4-E07E209707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735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93ED21-FD68-A043-359A-6DD4626E8C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A6FF7A-D435-97A7-03F9-A620A9EA1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AA64C-BC9B-39F1-B872-AE4FCF7EF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DFD0-AD39-4648-A79A-DCE5751A1F34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A02B8-7977-2A47-4FA9-451FD4400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0641B-B1D3-AD44-4845-DE4CF22D4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67C4-6C86-4B6B-8DE4-E07E209707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006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162F3-D356-1632-7A56-B376E66C0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0A0A4-D9B9-8594-AEAE-17832320D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4D15A-3BEE-7463-BC14-E7B39E78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DFD0-AD39-4648-A79A-DCE5751A1F34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3A804-FCFC-2ABB-AC7F-96273F498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3A197-4ED1-54DA-C986-4A085DF97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67C4-6C86-4B6B-8DE4-E07E209707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271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508CF-80C5-5801-8860-238D65B78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8E1F1-8109-0F21-4707-D71180BDF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19C86-A8BE-C36E-6F4D-73FE6B77C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DFD0-AD39-4648-A79A-DCE5751A1F34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CEC1E-F0D1-DA2F-294D-2D14F4061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9E9AA-F3F0-93ED-5306-8527F5C88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67C4-6C86-4B6B-8DE4-E07E209707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999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7FAA9-908D-94BE-32B6-1429679AA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2D412-8D3A-27BC-D5D6-8693A13C2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ECAAF0-BA31-2097-ECCB-B4619585E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26E99-DBF8-AE26-120B-DD529D901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DFD0-AD39-4648-A79A-DCE5751A1F34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16435-F654-245F-6531-EAF44B85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330E68-663E-7214-8FCD-73CF2A3A8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67C4-6C86-4B6B-8DE4-E07E209707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100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54298-C8F5-71F6-F2AE-30E4974E4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2747BB-1DA5-5A57-058A-BC4A4719C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891615-92FF-F7AB-39CA-A3BB5E6A1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C61D0D-7FF1-C23F-FD6D-EDA23B116E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1F1376-5206-8507-965F-2D65734986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621D45-A897-460B-9EC1-FC6EBA6F8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DFD0-AD39-4648-A79A-DCE5751A1F34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4A9AC2-0BEB-2F23-3DF4-64B93FF57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93B9FF-CF55-87E5-2CD1-85C0D4C77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67C4-6C86-4B6B-8DE4-E07E209707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3712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9B4D0-17C2-ECCB-60C7-F03FB7B90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D510B0-0F39-D4A4-DE92-830331587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DFD0-AD39-4648-A79A-DCE5751A1F34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81B75C-9272-6EBE-E3C8-65996130E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C792E-3277-A3D1-0D87-1B2CF1824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67C4-6C86-4B6B-8DE4-E07E209707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923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40836E-2F23-E96E-5BB9-69CECA4A1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DFD0-AD39-4648-A79A-DCE5751A1F34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8C112B-9CFC-12A5-D567-FA5F513B9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3079A-5B4C-ABA3-41F4-B474D04B7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67C4-6C86-4B6B-8DE4-E07E209707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976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C78AF-DAE6-FFD0-0ACC-8B527BC0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60892-8825-622C-1E63-F5AAD4F5D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8EAE8-AA9D-183F-8A7F-7267EFF5D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C88D0-E7DB-F6A5-D82E-B20DEFDEB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DFD0-AD39-4648-A79A-DCE5751A1F34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AFD31-F78D-92AF-CBDE-A74B540BF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F1D1B-31DE-5229-4B3A-AD20674AA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67C4-6C86-4B6B-8DE4-E07E209707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243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DD872-7BA2-59A0-E8FD-AA0A78AC0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2055D7-31E8-3FD0-8752-8FF9EA0FC2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8C78FE-AF3A-15F2-53A8-3F12DEF6F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0DF90-7154-D3A1-E7D7-5B1BB6FF1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DFD0-AD39-4648-A79A-DCE5751A1F34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6AF9DF-7020-D564-2D3A-2EF6740D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52D080-CD2D-ABB7-3513-5B9E16B34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67C4-6C86-4B6B-8DE4-E07E209707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770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84F897-262E-B388-E6F0-EC454DDDE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B243B-1CCD-2135-4CBB-B887CC162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16309-CB61-8CEE-197F-C3346CA602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BDFD0-AD39-4648-A79A-DCE5751A1F34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F1628-00EB-5959-6BB7-B8A09DC690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1C945-8D6C-32CA-1F56-AEB55158CD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D67C4-6C86-4B6B-8DE4-E07E209707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245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7.png"/><Relationship Id="rId18" Type="http://schemas.openxmlformats.org/officeDocument/2006/relationships/customXml" Target="../ink/ink40.xml"/><Relationship Id="rId26" Type="http://schemas.openxmlformats.org/officeDocument/2006/relationships/customXml" Target="../ink/ink44.xml"/><Relationship Id="rId39" Type="http://schemas.openxmlformats.org/officeDocument/2006/relationships/image" Target="../media/image50.png"/><Relationship Id="rId3" Type="http://schemas.openxmlformats.org/officeDocument/2006/relationships/image" Target="../media/image32.png"/><Relationship Id="rId21" Type="http://schemas.openxmlformats.org/officeDocument/2006/relationships/image" Target="../media/image41.png"/><Relationship Id="rId34" Type="http://schemas.openxmlformats.org/officeDocument/2006/relationships/customXml" Target="../ink/ink48.xml"/><Relationship Id="rId42" Type="http://schemas.openxmlformats.org/officeDocument/2006/relationships/customXml" Target="../ink/ink52.xml"/><Relationship Id="rId47" Type="http://schemas.openxmlformats.org/officeDocument/2006/relationships/image" Target="../media/image54.png"/><Relationship Id="rId7" Type="http://schemas.openxmlformats.org/officeDocument/2006/relationships/image" Target="../media/image34.png"/><Relationship Id="rId12" Type="http://schemas.openxmlformats.org/officeDocument/2006/relationships/customXml" Target="../ink/ink37.xml"/><Relationship Id="rId17" Type="http://schemas.openxmlformats.org/officeDocument/2006/relationships/image" Target="../media/image39.png"/><Relationship Id="rId25" Type="http://schemas.openxmlformats.org/officeDocument/2006/relationships/image" Target="../media/image43.png"/><Relationship Id="rId33" Type="http://schemas.openxmlformats.org/officeDocument/2006/relationships/image" Target="../media/image47.png"/><Relationship Id="rId38" Type="http://schemas.openxmlformats.org/officeDocument/2006/relationships/customXml" Target="../ink/ink50.xml"/><Relationship Id="rId46" Type="http://schemas.openxmlformats.org/officeDocument/2006/relationships/customXml" Target="../ink/ink54.xml"/><Relationship Id="rId2" Type="http://schemas.openxmlformats.org/officeDocument/2006/relationships/customXml" Target="../ink/ink32.xml"/><Relationship Id="rId16" Type="http://schemas.openxmlformats.org/officeDocument/2006/relationships/customXml" Target="../ink/ink39.xml"/><Relationship Id="rId20" Type="http://schemas.openxmlformats.org/officeDocument/2006/relationships/customXml" Target="../ink/ink41.xml"/><Relationship Id="rId29" Type="http://schemas.openxmlformats.org/officeDocument/2006/relationships/image" Target="../media/image45.png"/><Relationship Id="rId41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4.xml"/><Relationship Id="rId11" Type="http://schemas.openxmlformats.org/officeDocument/2006/relationships/image" Target="../media/image36.png"/><Relationship Id="rId24" Type="http://schemas.openxmlformats.org/officeDocument/2006/relationships/customXml" Target="../ink/ink43.xml"/><Relationship Id="rId32" Type="http://schemas.openxmlformats.org/officeDocument/2006/relationships/customXml" Target="../ink/ink47.xml"/><Relationship Id="rId37" Type="http://schemas.openxmlformats.org/officeDocument/2006/relationships/image" Target="../media/image49.png"/><Relationship Id="rId40" Type="http://schemas.openxmlformats.org/officeDocument/2006/relationships/customXml" Target="../ink/ink51.xml"/><Relationship Id="rId45" Type="http://schemas.openxmlformats.org/officeDocument/2006/relationships/image" Target="../media/image53.png"/><Relationship Id="rId5" Type="http://schemas.openxmlformats.org/officeDocument/2006/relationships/image" Target="../media/image33.png"/><Relationship Id="rId15" Type="http://schemas.openxmlformats.org/officeDocument/2006/relationships/image" Target="../media/image38.png"/><Relationship Id="rId23" Type="http://schemas.openxmlformats.org/officeDocument/2006/relationships/image" Target="../media/image42.png"/><Relationship Id="rId28" Type="http://schemas.openxmlformats.org/officeDocument/2006/relationships/customXml" Target="../ink/ink45.xml"/><Relationship Id="rId36" Type="http://schemas.openxmlformats.org/officeDocument/2006/relationships/customXml" Target="../ink/ink49.xml"/><Relationship Id="rId49" Type="http://schemas.openxmlformats.org/officeDocument/2006/relationships/image" Target="../media/image55.png"/><Relationship Id="rId10" Type="http://schemas.openxmlformats.org/officeDocument/2006/relationships/customXml" Target="../ink/ink36.xml"/><Relationship Id="rId19" Type="http://schemas.openxmlformats.org/officeDocument/2006/relationships/image" Target="../media/image40.png"/><Relationship Id="rId31" Type="http://schemas.openxmlformats.org/officeDocument/2006/relationships/image" Target="../media/image46.png"/><Relationship Id="rId44" Type="http://schemas.openxmlformats.org/officeDocument/2006/relationships/customXml" Target="../ink/ink53.xml"/><Relationship Id="rId4" Type="http://schemas.openxmlformats.org/officeDocument/2006/relationships/customXml" Target="../ink/ink33.xml"/><Relationship Id="rId9" Type="http://schemas.openxmlformats.org/officeDocument/2006/relationships/image" Target="../media/image35.png"/><Relationship Id="rId14" Type="http://schemas.openxmlformats.org/officeDocument/2006/relationships/customXml" Target="../ink/ink38.xml"/><Relationship Id="rId22" Type="http://schemas.openxmlformats.org/officeDocument/2006/relationships/customXml" Target="../ink/ink42.xml"/><Relationship Id="rId27" Type="http://schemas.openxmlformats.org/officeDocument/2006/relationships/image" Target="../media/image44.png"/><Relationship Id="rId30" Type="http://schemas.openxmlformats.org/officeDocument/2006/relationships/customXml" Target="../ink/ink46.xml"/><Relationship Id="rId35" Type="http://schemas.openxmlformats.org/officeDocument/2006/relationships/image" Target="../media/image48.png"/><Relationship Id="rId43" Type="http://schemas.openxmlformats.org/officeDocument/2006/relationships/image" Target="../media/image52.png"/><Relationship Id="rId48" Type="http://schemas.openxmlformats.org/officeDocument/2006/relationships/customXml" Target="../ink/ink55.xml"/><Relationship Id="rId8" Type="http://schemas.openxmlformats.org/officeDocument/2006/relationships/customXml" Target="../ink/ink3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63" Type="http://schemas.openxmlformats.org/officeDocument/2006/relationships/image" Target="../media/image3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61" Type="http://schemas.openxmlformats.org/officeDocument/2006/relationships/image" Target="../media/image30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C5CB3-5DCC-8807-E479-A9F2F071ED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App Service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878CDC-7CE8-CC03-8AC5-B68184EACE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760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6A8D5-5065-96B9-554B-771F012464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Configure Web Apps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A60717-33A8-AA8C-375F-580D3BD714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899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BB492-3EB4-FA29-7FFD-4B0D4AF41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Web Apps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3287B-CAA3-6B09-B0B9-030AFD5FC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Settings</a:t>
            </a:r>
          </a:p>
          <a:p>
            <a:r>
              <a:rPr lang="en-US" dirty="0"/>
              <a:t>Connection Strings</a:t>
            </a:r>
          </a:p>
          <a:p>
            <a:r>
              <a:rPr lang="en-US" dirty="0"/>
              <a:t>General Settings</a:t>
            </a:r>
          </a:p>
          <a:p>
            <a:r>
              <a:rPr lang="en-US" dirty="0"/>
              <a:t>Default Documents</a:t>
            </a:r>
          </a:p>
          <a:p>
            <a:r>
              <a:rPr lang="en-US" dirty="0"/>
              <a:t>Path Mappings</a:t>
            </a:r>
          </a:p>
        </p:txBody>
      </p:sp>
    </p:spTree>
    <p:extLst>
      <p:ext uri="{BB962C8B-B14F-4D97-AF65-F5344CB8AC3E}">
        <p14:creationId xmlns:p14="http://schemas.microsoft.com/office/powerpoint/2010/main" val="651869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F2F75-AEE9-B25D-EC14-30E133B5C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Domains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1A967-9090-2013-33EB-6894A7717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Until now, the websites we have created have been a part of the sub site azurewebsites.net</a:t>
            </a:r>
          </a:p>
          <a:p>
            <a:r>
              <a:rPr lang="en-US" dirty="0"/>
              <a:t>You would not want your users to go to yourwebsite.azurewebsites.net</a:t>
            </a:r>
          </a:p>
          <a:p>
            <a:r>
              <a:rPr lang="en-US" dirty="0"/>
              <a:t>Configure custom domain is supported for the apps having shared or above service plans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7820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F8AF7-59FA-D2E4-93E1-58B626F5C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Records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3C6E6-B3B6-4F24-AA1A-AA62BA22F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DNS records can either be A record or CNAME record</a:t>
            </a:r>
          </a:p>
          <a:p>
            <a:r>
              <a:rPr lang="en-US" dirty="0"/>
              <a:t>An A record resolves domain to a specific IP Address</a:t>
            </a:r>
          </a:p>
          <a:p>
            <a:r>
              <a:rPr lang="en-US" dirty="0"/>
              <a:t>Azure needs you to configure a TXT record to verify domain ownership</a:t>
            </a:r>
            <a:endParaRPr lang="en-IN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FE870A4-06D7-4783-301C-92F6EA65E2A4}"/>
              </a:ext>
            </a:extLst>
          </p:cNvPr>
          <p:cNvGrpSpPr/>
          <p:nvPr/>
        </p:nvGrpSpPr>
        <p:grpSpPr>
          <a:xfrm>
            <a:off x="7998207" y="426641"/>
            <a:ext cx="3066120" cy="1390680"/>
            <a:chOff x="7998207" y="426641"/>
            <a:chExt cx="3066120" cy="139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3B28173-21AA-DC83-D7CD-99CC09F0A690}"/>
                    </a:ext>
                  </a:extLst>
                </p14:cNvPr>
                <p14:cNvContentPartPr/>
                <p14:nvPr/>
              </p14:nvContentPartPr>
              <p14:xfrm>
                <a:off x="7998207" y="563801"/>
                <a:ext cx="168480" cy="4348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3B28173-21AA-DC83-D7CD-99CC09F0A69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989567" y="555161"/>
                  <a:ext cx="18612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E584F00-47A5-FA2F-639C-6A40E9F1F6DC}"/>
                    </a:ext>
                  </a:extLst>
                </p14:cNvPr>
                <p14:cNvContentPartPr/>
                <p14:nvPr/>
              </p14:nvContentPartPr>
              <p14:xfrm>
                <a:off x="8171727" y="609881"/>
                <a:ext cx="67320" cy="1458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E584F00-47A5-FA2F-639C-6A40E9F1F6D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163087" y="601241"/>
                  <a:ext cx="849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4589ED3-4C09-6A0E-DEE1-C862568F174F}"/>
                    </a:ext>
                  </a:extLst>
                </p14:cNvPr>
                <p14:cNvContentPartPr/>
                <p14:nvPr/>
              </p14:nvContentPartPr>
              <p14:xfrm>
                <a:off x="8272887" y="616001"/>
                <a:ext cx="75600" cy="745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4589ED3-4C09-6A0E-DEE1-C862568F174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263887" y="607001"/>
                  <a:ext cx="932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89301FA-ECE5-A920-BFEA-C8335DE823F5}"/>
                    </a:ext>
                  </a:extLst>
                </p14:cNvPr>
                <p14:cNvContentPartPr/>
                <p14:nvPr/>
              </p14:nvContentPartPr>
              <p14:xfrm>
                <a:off x="8397807" y="426641"/>
                <a:ext cx="220680" cy="4989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89301FA-ECE5-A920-BFEA-C8335DE823F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389167" y="417641"/>
                  <a:ext cx="23832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26AA165-5A57-F579-5F45-AB4EB37DB038}"/>
                    </a:ext>
                  </a:extLst>
                </p14:cNvPr>
                <p14:cNvContentPartPr/>
                <p14:nvPr/>
              </p14:nvContentPartPr>
              <p14:xfrm>
                <a:off x="8626407" y="520241"/>
                <a:ext cx="202680" cy="1728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26AA165-5A57-F579-5F45-AB4EB37DB03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617767" y="511241"/>
                  <a:ext cx="22032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EB2647A-9F4A-2896-B847-1E1B233E9CEA}"/>
                    </a:ext>
                  </a:extLst>
                </p14:cNvPr>
                <p14:cNvContentPartPr/>
                <p14:nvPr/>
              </p14:nvContentPartPr>
              <p14:xfrm>
                <a:off x="8874447" y="622841"/>
                <a:ext cx="11520" cy="295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EB2647A-9F4A-2896-B847-1E1B233E9CE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865447" y="614201"/>
                  <a:ext cx="291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DFCAC96-ABC3-B361-2E68-C140CF6F00D8}"/>
                    </a:ext>
                  </a:extLst>
                </p14:cNvPr>
                <p14:cNvContentPartPr/>
                <p14:nvPr/>
              </p14:nvContentPartPr>
              <p14:xfrm>
                <a:off x="8997927" y="505841"/>
                <a:ext cx="107280" cy="1620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DFCAC96-ABC3-B361-2E68-C140CF6F00D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989287" y="496841"/>
                  <a:ext cx="1249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9051A16-374A-46DC-88E2-7872F532F716}"/>
                    </a:ext>
                  </a:extLst>
                </p14:cNvPr>
                <p14:cNvContentPartPr/>
                <p14:nvPr/>
              </p14:nvContentPartPr>
              <p14:xfrm>
                <a:off x="9129327" y="539321"/>
                <a:ext cx="98280" cy="1004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9051A16-374A-46DC-88E2-7872F532F71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120687" y="530321"/>
                  <a:ext cx="1159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FCA9990-6168-177F-9CD2-A20446A4F16A}"/>
                    </a:ext>
                  </a:extLst>
                </p14:cNvPr>
                <p14:cNvContentPartPr/>
                <p14:nvPr/>
              </p14:nvContentPartPr>
              <p14:xfrm>
                <a:off x="9357207" y="504041"/>
                <a:ext cx="256680" cy="1134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FCA9990-6168-177F-9CD2-A20446A4F16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348207" y="495401"/>
                  <a:ext cx="2743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CB34D43-58B2-6FCE-FF2E-E6735F2BA348}"/>
                    </a:ext>
                  </a:extLst>
                </p14:cNvPr>
                <p14:cNvContentPartPr/>
                <p14:nvPr/>
              </p14:nvContentPartPr>
              <p14:xfrm>
                <a:off x="8594727" y="1268321"/>
                <a:ext cx="60120" cy="2088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CB34D43-58B2-6FCE-FF2E-E6735F2BA34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586087" y="1259321"/>
                  <a:ext cx="7776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2E14AC1-0F66-FE8A-134B-B033D7F24C15}"/>
                    </a:ext>
                  </a:extLst>
                </p14:cNvPr>
                <p14:cNvContentPartPr/>
                <p14:nvPr/>
              </p14:nvContentPartPr>
              <p14:xfrm>
                <a:off x="8716047" y="1154561"/>
                <a:ext cx="177120" cy="2466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2E14AC1-0F66-FE8A-134B-B033D7F24C1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707407" y="1145921"/>
                  <a:ext cx="19476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FDBB020-C08D-3892-1F69-ED0D3A632323}"/>
                    </a:ext>
                  </a:extLst>
                </p14:cNvPr>
                <p14:cNvContentPartPr/>
                <p14:nvPr/>
              </p14:nvContentPartPr>
              <p14:xfrm>
                <a:off x="8975967" y="1139081"/>
                <a:ext cx="138240" cy="2772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FDBB020-C08D-3892-1F69-ED0D3A63232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967327" y="1130441"/>
                  <a:ext cx="15588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AC3536B-551B-5E16-D796-AEF56E7B1DB9}"/>
                    </a:ext>
                  </a:extLst>
                </p14:cNvPr>
                <p14:cNvContentPartPr/>
                <p14:nvPr/>
              </p14:nvContentPartPr>
              <p14:xfrm>
                <a:off x="9257487" y="1118921"/>
                <a:ext cx="104040" cy="2509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AC3536B-551B-5E16-D796-AEF56E7B1DB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248487" y="1109921"/>
                  <a:ext cx="12168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ED9F771-7561-1D4A-3926-07EA0D742AD7}"/>
                    </a:ext>
                  </a:extLst>
                </p14:cNvPr>
                <p14:cNvContentPartPr/>
                <p14:nvPr/>
              </p14:nvContentPartPr>
              <p14:xfrm>
                <a:off x="9472407" y="956201"/>
                <a:ext cx="140760" cy="3441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ED9F771-7561-1D4A-3926-07EA0D742AD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463767" y="947561"/>
                  <a:ext cx="15840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A72EFE8-3361-1A1F-EBEC-649D1E99EB7F}"/>
                    </a:ext>
                  </a:extLst>
                </p14:cNvPr>
                <p14:cNvContentPartPr/>
                <p14:nvPr/>
              </p14:nvContentPartPr>
              <p14:xfrm>
                <a:off x="9652047" y="1020281"/>
                <a:ext cx="229320" cy="3009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A72EFE8-3361-1A1F-EBEC-649D1E99EB7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643407" y="1011641"/>
                  <a:ext cx="24696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C3DF6D7-F794-7BEB-D6E9-74EDEDA858B9}"/>
                    </a:ext>
                  </a:extLst>
                </p14:cNvPr>
                <p14:cNvContentPartPr/>
                <p14:nvPr/>
              </p14:nvContentPartPr>
              <p14:xfrm>
                <a:off x="9922047" y="970241"/>
                <a:ext cx="209880" cy="2826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C3DF6D7-F794-7BEB-D6E9-74EDEDA858B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913407" y="961601"/>
                  <a:ext cx="22752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C611DEA-515B-960E-AA01-B5EE2FA0EF94}"/>
                    </a:ext>
                  </a:extLst>
                </p14:cNvPr>
                <p14:cNvContentPartPr/>
                <p14:nvPr/>
              </p14:nvContentPartPr>
              <p14:xfrm>
                <a:off x="10238487" y="956561"/>
                <a:ext cx="146160" cy="2178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C611DEA-515B-960E-AA01-B5EE2FA0EF9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229487" y="947921"/>
                  <a:ext cx="16380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5F61DA8-EA8C-342E-E4EE-010A33E0C392}"/>
                    </a:ext>
                  </a:extLst>
                </p14:cNvPr>
                <p14:cNvContentPartPr/>
                <p14:nvPr/>
              </p14:nvContentPartPr>
              <p14:xfrm>
                <a:off x="10586967" y="1022441"/>
                <a:ext cx="12240" cy="190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5F61DA8-EA8C-342E-E4EE-010A33E0C39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578327" y="1013801"/>
                  <a:ext cx="298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CAD7687-52C2-AC99-9E2C-DC26C7646551}"/>
                    </a:ext>
                  </a:extLst>
                </p14:cNvPr>
                <p14:cNvContentPartPr/>
                <p14:nvPr/>
              </p14:nvContentPartPr>
              <p14:xfrm>
                <a:off x="10642047" y="860801"/>
                <a:ext cx="201960" cy="3034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CAD7687-52C2-AC99-9E2C-DC26C764655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633047" y="851801"/>
                  <a:ext cx="21960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5D8179C-66CA-E280-B093-D9DC786B5ACD}"/>
                    </a:ext>
                  </a:extLst>
                </p14:cNvPr>
                <p14:cNvContentPartPr/>
                <p14:nvPr/>
              </p14:nvContentPartPr>
              <p14:xfrm>
                <a:off x="10869927" y="826241"/>
                <a:ext cx="177120" cy="2332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5D8179C-66CA-E280-B093-D9DC786B5AC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860927" y="817241"/>
                  <a:ext cx="19476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7048F3D-09C5-177A-B408-4F467514A2B6}"/>
                    </a:ext>
                  </a:extLst>
                </p14:cNvPr>
                <p14:cNvContentPartPr/>
                <p14:nvPr/>
              </p14:nvContentPartPr>
              <p14:xfrm>
                <a:off x="9009447" y="1252121"/>
                <a:ext cx="1578600" cy="4194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7048F3D-09C5-177A-B408-4F467514A2B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000807" y="1243121"/>
                  <a:ext cx="159624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44D4697-16B7-BAC8-AC07-5A3295B260AA}"/>
                    </a:ext>
                  </a:extLst>
                </p14:cNvPr>
                <p14:cNvContentPartPr/>
                <p14:nvPr/>
              </p14:nvContentPartPr>
              <p14:xfrm>
                <a:off x="8875167" y="1201361"/>
                <a:ext cx="2189160" cy="6159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44D4697-16B7-BAC8-AC07-5A3295B260A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866167" y="1192721"/>
                  <a:ext cx="2206800" cy="63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A75D7B1-1257-9192-A3F1-C43A8F79A3BB}"/>
                    </a:ext>
                  </a:extLst>
                </p14:cNvPr>
                <p14:cNvContentPartPr/>
                <p14:nvPr/>
              </p14:nvContentPartPr>
              <p14:xfrm>
                <a:off x="8210607" y="519161"/>
                <a:ext cx="1470960" cy="5040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A75D7B1-1257-9192-A3F1-C43A8F79A3B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201607" y="510161"/>
                  <a:ext cx="1488600" cy="52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20B01A7-9459-A62A-0996-5BEBBF3318D3}"/>
                    </a:ext>
                  </a:extLst>
                </p14:cNvPr>
                <p14:cNvContentPartPr/>
                <p14:nvPr/>
              </p14:nvContentPartPr>
              <p14:xfrm>
                <a:off x="8233287" y="592241"/>
                <a:ext cx="1510920" cy="5162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20B01A7-9459-A62A-0996-5BEBBF3318D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224647" y="583601"/>
                  <a:ext cx="1528560" cy="533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87074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E158C-08A3-45FA-505F-C019945CD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SSL Certificates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8A7F3-2FEB-C3E7-6966-296097A1D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SSL already secures the *.azurewebsites.net and subdomains with https.</a:t>
            </a:r>
          </a:p>
          <a:p>
            <a:r>
              <a:rPr lang="en-US" dirty="0"/>
              <a:t>SSL support is not provided in Free and </a:t>
            </a:r>
            <a:r>
              <a:rPr lang="en-US"/>
              <a:t>Shared plans.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447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4235-4D69-D503-C3C6-4E65A7D2D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App Service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84E7E-0C0A-F7B2-B803-B68CE0FFE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Platform as a Service offering, from Microsoft that enables you to build, deploy and scale web applications.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772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EB859-A613-5D3D-7A4A-56C5C563C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D46A1-B15A-34A9-E444-C9DB166AE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languages and frameworks</a:t>
            </a:r>
          </a:p>
          <a:p>
            <a:r>
              <a:rPr lang="en-US" dirty="0"/>
              <a:t>Integrates with other SaaS Platforms or even on-premises</a:t>
            </a:r>
          </a:p>
          <a:p>
            <a:r>
              <a:rPr lang="en-US" dirty="0"/>
              <a:t>Wide variety of templates already available</a:t>
            </a:r>
          </a:p>
          <a:p>
            <a:r>
              <a:rPr lang="en-US" dirty="0"/>
              <a:t>Integrates with Visual Studio</a:t>
            </a:r>
          </a:p>
          <a:p>
            <a:r>
              <a:rPr lang="en-US" dirty="0"/>
              <a:t>Highly Scalable</a:t>
            </a:r>
          </a:p>
          <a:p>
            <a:r>
              <a:rPr lang="en-US" dirty="0"/>
              <a:t>Any platform and on any device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3079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EE97E-7013-72C6-051D-688D37299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Apps in App Service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F6309-9E7B-2472-80A3-A93BB0BB6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Apps – Websites and web applications</a:t>
            </a:r>
          </a:p>
          <a:p>
            <a:r>
              <a:rPr lang="en-US" dirty="0"/>
              <a:t>Mobile Apps – Mobile Back-ends</a:t>
            </a:r>
          </a:p>
          <a:p>
            <a:r>
              <a:rPr lang="en-US" dirty="0"/>
              <a:t>API Apps – RESTful APIs</a:t>
            </a:r>
          </a:p>
          <a:p>
            <a:r>
              <a:rPr lang="en-US" dirty="0"/>
              <a:t>Logic App – integrates systems and data without writing code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5380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250D0-D7AA-0299-304A-76B87F16AC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Deploy Web Apps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9566C4-EBE6-E08E-DE75-312AC3FE8A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871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0333A-D6E0-D45D-07BF-4217BC97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Service Plans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02408-9D23-A82F-E6B8-086D2EDA2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host multiple apps in a single service plan</a:t>
            </a:r>
          </a:p>
          <a:p>
            <a:r>
              <a:rPr lang="en-US" dirty="0"/>
              <a:t>Apps share the resources in the service plan</a:t>
            </a:r>
          </a:p>
          <a:p>
            <a:pPr lvl="1">
              <a:buFontTx/>
              <a:buChar char="-"/>
            </a:pPr>
            <a:r>
              <a:rPr lang="en-US" dirty="0"/>
              <a:t>Subscription, region and resource group</a:t>
            </a:r>
            <a:endParaRPr lang="en-IN" dirty="0"/>
          </a:p>
          <a:p>
            <a:r>
              <a:rPr lang="en-IN" dirty="0"/>
              <a:t>You can have multiple app service plans in a resource group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- One for production, one for test and one for dev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0863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E29B9A7-AF24-763D-4F94-B5AD6B66B51E}"/>
              </a:ext>
            </a:extLst>
          </p:cNvPr>
          <p:cNvSpPr/>
          <p:nvPr/>
        </p:nvSpPr>
        <p:spPr>
          <a:xfrm>
            <a:off x="993228" y="635876"/>
            <a:ext cx="10310648" cy="5843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Resource Group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3B708E3-7D76-839A-1ADF-6D8B327FD565}"/>
              </a:ext>
            </a:extLst>
          </p:cNvPr>
          <p:cNvSpPr/>
          <p:nvPr/>
        </p:nvSpPr>
        <p:spPr>
          <a:xfrm>
            <a:off x="7099738" y="1671146"/>
            <a:ext cx="3326524" cy="16343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Service Plan 2</a:t>
            </a:r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29A4225-16F4-4E49-4940-A68D01DF0C06}"/>
              </a:ext>
            </a:extLst>
          </p:cNvPr>
          <p:cNvSpPr/>
          <p:nvPr/>
        </p:nvSpPr>
        <p:spPr>
          <a:xfrm>
            <a:off x="1713186" y="5223641"/>
            <a:ext cx="1145628" cy="1066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 1</a:t>
            </a:r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8E12D5E-AB6A-6153-38CC-6F96D828875D}"/>
              </a:ext>
            </a:extLst>
          </p:cNvPr>
          <p:cNvSpPr/>
          <p:nvPr/>
        </p:nvSpPr>
        <p:spPr>
          <a:xfrm>
            <a:off x="3011214" y="5223641"/>
            <a:ext cx="1145628" cy="1066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 2</a:t>
            </a:r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5937B5F-8EE4-555E-3F7A-9B1CF800C386}"/>
              </a:ext>
            </a:extLst>
          </p:cNvPr>
          <p:cNvSpPr/>
          <p:nvPr/>
        </p:nvSpPr>
        <p:spPr>
          <a:xfrm>
            <a:off x="4309242" y="5223641"/>
            <a:ext cx="1145628" cy="1066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 3</a:t>
            </a:r>
            <a:endParaRPr lang="en-IN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6C057D9-9FF0-7B69-2A0E-48904A6712DD}"/>
              </a:ext>
            </a:extLst>
          </p:cNvPr>
          <p:cNvSpPr/>
          <p:nvPr/>
        </p:nvSpPr>
        <p:spPr>
          <a:xfrm>
            <a:off x="5607270" y="5223641"/>
            <a:ext cx="1145628" cy="1066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 4</a:t>
            </a:r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DA9C474-FBAA-FB63-5960-0FF2982F4A17}"/>
              </a:ext>
            </a:extLst>
          </p:cNvPr>
          <p:cNvSpPr/>
          <p:nvPr/>
        </p:nvSpPr>
        <p:spPr>
          <a:xfrm>
            <a:off x="6889532" y="5223641"/>
            <a:ext cx="1145628" cy="1066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 5</a:t>
            </a:r>
            <a:endParaRPr lang="en-IN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437B70-4756-4E76-C7C5-682DA953090B}"/>
              </a:ext>
            </a:extLst>
          </p:cNvPr>
          <p:cNvCxnSpPr>
            <a:endCxn id="6" idx="0"/>
          </p:cNvCxnSpPr>
          <p:nvPr/>
        </p:nvCxnSpPr>
        <p:spPr>
          <a:xfrm flipH="1">
            <a:off x="2286000" y="3116317"/>
            <a:ext cx="283779" cy="2107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8921474-0FB6-4F2F-5C5A-C58DC0372455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974427" y="3150476"/>
            <a:ext cx="609601" cy="207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B0E5CB1-7C66-8FBC-3878-61404517F635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379075" y="3061139"/>
            <a:ext cx="1502981" cy="2162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CF2A4F-2E8A-CF0C-4E4A-9F8242B36C6E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783723" y="3058511"/>
            <a:ext cx="2396361" cy="2165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220D62-55FD-C8AC-24F5-C76421FFC925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4169979" y="2929759"/>
            <a:ext cx="3292367" cy="2293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9E91352-DC1A-2D43-235C-7DEA69866A97}"/>
              </a:ext>
            </a:extLst>
          </p:cNvPr>
          <p:cNvSpPr/>
          <p:nvPr/>
        </p:nvSpPr>
        <p:spPr>
          <a:xfrm>
            <a:off x="1970690" y="1723697"/>
            <a:ext cx="3326524" cy="16343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Service Plan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9156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0D3E3-8238-9D63-2F7F-B0B548757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 Deployment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71299-A1F9-0FF1-D263-CC0195F11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VS Code</a:t>
            </a:r>
          </a:p>
          <a:p>
            <a:r>
              <a:rPr lang="en-US" dirty="0"/>
              <a:t>GitHub</a:t>
            </a:r>
          </a:p>
          <a:p>
            <a:r>
              <a:rPr lang="en-US"/>
              <a:t>FTP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573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AE6AF-9F7C-4CF0-69DD-FDE8EA48D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App Service Plan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CAA08-E8D8-E9B1-0940-99A70C9F0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 – 1GB</a:t>
            </a:r>
          </a:p>
          <a:p>
            <a:r>
              <a:rPr lang="en-US" dirty="0"/>
              <a:t>Shared – 1GB</a:t>
            </a:r>
          </a:p>
          <a:p>
            <a:r>
              <a:rPr lang="en-US" dirty="0"/>
              <a:t>Basic – 10GB</a:t>
            </a:r>
          </a:p>
          <a:p>
            <a:r>
              <a:rPr lang="en-US" dirty="0"/>
              <a:t>Standard – 50GB</a:t>
            </a:r>
          </a:p>
          <a:p>
            <a:r>
              <a:rPr lang="en-US" dirty="0"/>
              <a:t>Premium – 250GB</a:t>
            </a:r>
            <a:endParaRPr lang="en-IN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782988E-CBBF-8470-E6FB-701864C75FF4}"/>
              </a:ext>
            </a:extLst>
          </p:cNvPr>
          <p:cNvGrpSpPr/>
          <p:nvPr/>
        </p:nvGrpSpPr>
        <p:grpSpPr>
          <a:xfrm>
            <a:off x="3476967" y="1945481"/>
            <a:ext cx="942480" cy="653040"/>
            <a:chOff x="3476967" y="1945481"/>
            <a:chExt cx="942480" cy="65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8F86D2D-68B1-9F35-0DA7-AA8280857607}"/>
                    </a:ext>
                  </a:extLst>
                </p14:cNvPr>
                <p14:cNvContentPartPr/>
                <p14:nvPr/>
              </p14:nvContentPartPr>
              <p14:xfrm>
                <a:off x="3476967" y="1945481"/>
                <a:ext cx="456120" cy="6530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8F86D2D-68B1-9F35-0DA7-AA828085760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467967" y="1936841"/>
                  <a:ext cx="473760" cy="67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66FB977-BD5B-8883-49C7-A0F77E69EA75}"/>
                    </a:ext>
                  </a:extLst>
                </p14:cNvPr>
                <p14:cNvContentPartPr/>
                <p14:nvPr/>
              </p14:nvContentPartPr>
              <p14:xfrm>
                <a:off x="4120647" y="2242121"/>
                <a:ext cx="298800" cy="2109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66FB977-BD5B-8883-49C7-A0F77E69EA7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112007" y="2233481"/>
                  <a:ext cx="316440" cy="22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3F7B418-B456-0A6F-5D52-95BD417ABE6A}"/>
              </a:ext>
            </a:extLst>
          </p:cNvPr>
          <p:cNvGrpSpPr/>
          <p:nvPr/>
        </p:nvGrpSpPr>
        <p:grpSpPr>
          <a:xfrm>
            <a:off x="4626087" y="2134481"/>
            <a:ext cx="619920" cy="296280"/>
            <a:chOff x="4626087" y="2134481"/>
            <a:chExt cx="619920" cy="29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E470EF7-FFD1-1297-65D9-881F21DFFAC6}"/>
                    </a:ext>
                  </a:extLst>
                </p14:cNvPr>
                <p14:cNvContentPartPr/>
                <p14:nvPr/>
              </p14:nvContentPartPr>
              <p14:xfrm>
                <a:off x="4626087" y="2134481"/>
                <a:ext cx="210960" cy="694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E470EF7-FFD1-1297-65D9-881F21DFFAC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617447" y="2125481"/>
                  <a:ext cx="2286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B61E4C7-A4A1-B411-1912-DD47AF95C1AB}"/>
                    </a:ext>
                  </a:extLst>
                </p14:cNvPr>
                <p14:cNvContentPartPr/>
                <p14:nvPr/>
              </p14:nvContentPartPr>
              <p14:xfrm>
                <a:off x="4749207" y="2136641"/>
                <a:ext cx="37440" cy="2941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B61E4C7-A4A1-B411-1912-DD47AF95C1A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40567" y="2128001"/>
                  <a:ext cx="5508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4897771-009C-F2A0-4D34-2A5EC5AE46F9}"/>
                    </a:ext>
                  </a:extLst>
                </p14:cNvPr>
                <p14:cNvContentPartPr/>
                <p14:nvPr/>
              </p14:nvContentPartPr>
              <p14:xfrm>
                <a:off x="4825887" y="2220161"/>
                <a:ext cx="179640" cy="1746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4897771-009C-F2A0-4D34-2A5EC5AE46F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816887" y="2211161"/>
                  <a:ext cx="1972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B73B25C-2A2C-E72D-C61D-93A735B41CF0}"/>
                    </a:ext>
                  </a:extLst>
                </p14:cNvPr>
                <p14:cNvContentPartPr/>
                <p14:nvPr/>
              </p14:nvContentPartPr>
              <p14:xfrm>
                <a:off x="4999767" y="2170841"/>
                <a:ext cx="190800" cy="243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B73B25C-2A2C-E72D-C61D-93A735B41CF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991127" y="2161841"/>
                  <a:ext cx="20844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A467F2A-AB48-0558-DC34-2C78020F4327}"/>
                    </a:ext>
                  </a:extLst>
                </p14:cNvPr>
                <p14:cNvContentPartPr/>
                <p14:nvPr/>
              </p14:nvContentPartPr>
              <p14:xfrm>
                <a:off x="5085807" y="2256161"/>
                <a:ext cx="160200" cy="568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A467F2A-AB48-0558-DC34-2C78020F432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076807" y="2247521"/>
                  <a:ext cx="177840" cy="7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89F21D8-A7A1-6582-137C-7D8D3F5EC174}"/>
              </a:ext>
            </a:extLst>
          </p:cNvPr>
          <p:cNvGrpSpPr/>
          <p:nvPr/>
        </p:nvGrpSpPr>
        <p:grpSpPr>
          <a:xfrm>
            <a:off x="5480007" y="2102441"/>
            <a:ext cx="1311840" cy="260640"/>
            <a:chOff x="5480007" y="2102441"/>
            <a:chExt cx="1311840" cy="26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E6171F1-8961-4A1F-8016-FBBADB2BD8C2}"/>
                    </a:ext>
                  </a:extLst>
                </p14:cNvPr>
                <p14:cNvContentPartPr/>
                <p14:nvPr/>
              </p14:nvContentPartPr>
              <p14:xfrm>
                <a:off x="5480007" y="2103881"/>
                <a:ext cx="612720" cy="2592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E6171F1-8961-4A1F-8016-FBBADB2BD8C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471007" y="2095241"/>
                  <a:ext cx="63036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80DF562-5405-5A6F-8097-829D4483029C}"/>
                    </a:ext>
                  </a:extLst>
                </p14:cNvPr>
                <p14:cNvContentPartPr/>
                <p14:nvPr/>
              </p14:nvContentPartPr>
              <p14:xfrm>
                <a:off x="6219807" y="2102441"/>
                <a:ext cx="167400" cy="206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80DF562-5405-5A6F-8097-829D4483029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211167" y="2093441"/>
                  <a:ext cx="1850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D9EF35F-9BFB-2C6A-FFCF-2920C930BE7F}"/>
                    </a:ext>
                  </a:extLst>
                </p14:cNvPr>
                <p14:cNvContentPartPr/>
                <p14:nvPr/>
              </p14:nvContentPartPr>
              <p14:xfrm>
                <a:off x="6434007" y="2145281"/>
                <a:ext cx="173520" cy="1213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D9EF35F-9BFB-2C6A-FFCF-2920C930BE7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425007" y="2136641"/>
                  <a:ext cx="1911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0043206-7041-E7D2-1DDB-05A24CEA35FD}"/>
                    </a:ext>
                  </a:extLst>
                </p14:cNvPr>
                <p14:cNvContentPartPr/>
                <p14:nvPr/>
              </p14:nvContentPartPr>
              <p14:xfrm>
                <a:off x="6646767" y="2120441"/>
                <a:ext cx="145080" cy="1425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0043206-7041-E7D2-1DDB-05A24CEA35F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638127" y="2111441"/>
                  <a:ext cx="162720" cy="160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F1FADFB-8F74-65D1-270F-A816738D7817}"/>
                  </a:ext>
                </a:extLst>
              </p14:cNvPr>
              <p14:cNvContentPartPr/>
              <p14:nvPr/>
            </p14:nvContentPartPr>
            <p14:xfrm>
              <a:off x="3541767" y="3024401"/>
              <a:ext cx="432360" cy="2077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F1FADFB-8F74-65D1-270F-A816738D781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533127" y="3015401"/>
                <a:ext cx="450000" cy="225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F8506CC2-25C6-BDD4-409E-B2A06908D906}"/>
              </a:ext>
            </a:extLst>
          </p:cNvPr>
          <p:cNvGrpSpPr/>
          <p:nvPr/>
        </p:nvGrpSpPr>
        <p:grpSpPr>
          <a:xfrm>
            <a:off x="4212807" y="2995601"/>
            <a:ext cx="492840" cy="295560"/>
            <a:chOff x="4212807" y="2995601"/>
            <a:chExt cx="492840" cy="29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17F3B95-A3A8-CDF4-9ED7-58AE69F1DF4D}"/>
                    </a:ext>
                  </a:extLst>
                </p14:cNvPr>
                <p14:cNvContentPartPr/>
                <p14:nvPr/>
              </p14:nvContentPartPr>
              <p14:xfrm>
                <a:off x="4212807" y="2995601"/>
                <a:ext cx="192960" cy="295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17F3B95-A3A8-CDF4-9ED7-58AE69F1DF4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204167" y="2986601"/>
                  <a:ext cx="21060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BFBD720-1AF5-5704-00FA-38EC44B2781D}"/>
                    </a:ext>
                  </a:extLst>
                </p14:cNvPr>
                <p14:cNvContentPartPr/>
                <p14:nvPr/>
              </p14:nvContentPartPr>
              <p14:xfrm>
                <a:off x="4450767" y="3097481"/>
                <a:ext cx="61560" cy="1152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BFBD720-1AF5-5704-00FA-38EC44B2781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442127" y="3088481"/>
                  <a:ext cx="792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1D054A8-1B8A-2C8D-C764-3FDC5C8ABC5E}"/>
                    </a:ext>
                  </a:extLst>
                </p14:cNvPr>
                <p14:cNvContentPartPr/>
                <p14:nvPr/>
              </p14:nvContentPartPr>
              <p14:xfrm>
                <a:off x="4564527" y="3041321"/>
                <a:ext cx="141120" cy="716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1D054A8-1B8A-2C8D-C764-3FDC5C8ABC5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555887" y="3032681"/>
                  <a:ext cx="158760" cy="8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E233807-DD02-4B16-8103-42BD6ABEA12D}"/>
              </a:ext>
            </a:extLst>
          </p:cNvPr>
          <p:cNvGrpSpPr/>
          <p:nvPr/>
        </p:nvGrpSpPr>
        <p:grpSpPr>
          <a:xfrm>
            <a:off x="5057367" y="2761601"/>
            <a:ext cx="1131840" cy="298800"/>
            <a:chOff x="5057367" y="2761601"/>
            <a:chExt cx="1131840" cy="29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AFCDE6D-4F4A-473D-E146-C994EDC47F03}"/>
                    </a:ext>
                  </a:extLst>
                </p14:cNvPr>
                <p14:cNvContentPartPr/>
                <p14:nvPr/>
              </p14:nvContentPartPr>
              <p14:xfrm>
                <a:off x="5057367" y="2813081"/>
                <a:ext cx="170640" cy="70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AFCDE6D-4F4A-473D-E146-C994EDC47F0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048367" y="2804441"/>
                  <a:ext cx="1882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C5A715C-2501-7250-CB17-43FC3706A3F1}"/>
                    </a:ext>
                  </a:extLst>
                </p14:cNvPr>
                <p14:cNvContentPartPr/>
                <p14:nvPr/>
              </p14:nvContentPartPr>
              <p14:xfrm>
                <a:off x="5162847" y="2817761"/>
                <a:ext cx="41760" cy="2426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C5A715C-2501-7250-CB17-43FC3706A3F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154207" y="2808761"/>
                  <a:ext cx="5940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98D1E59-E38C-6A45-3B30-1FBE74B82C0A}"/>
                    </a:ext>
                  </a:extLst>
                </p14:cNvPr>
                <p14:cNvContentPartPr/>
                <p14:nvPr/>
              </p14:nvContentPartPr>
              <p14:xfrm>
                <a:off x="5278047" y="2890841"/>
                <a:ext cx="310680" cy="1616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98D1E59-E38C-6A45-3B30-1FBE74B82C0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269047" y="2882201"/>
                  <a:ext cx="3283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5950970-00BA-A7B7-29BB-9867F3A4C1B3}"/>
                    </a:ext>
                  </a:extLst>
                </p14:cNvPr>
                <p14:cNvContentPartPr/>
                <p14:nvPr/>
              </p14:nvContentPartPr>
              <p14:xfrm>
                <a:off x="5678727" y="2761601"/>
                <a:ext cx="88200" cy="2710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5950970-00BA-A7B7-29BB-9867F3A4C1B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669727" y="2752601"/>
                  <a:ext cx="10584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3642604-EAFC-C6AA-871D-6BF54B3FD749}"/>
                    </a:ext>
                  </a:extLst>
                </p14:cNvPr>
                <p14:cNvContentPartPr/>
                <p14:nvPr/>
              </p14:nvContentPartPr>
              <p14:xfrm>
                <a:off x="5637327" y="2769881"/>
                <a:ext cx="342360" cy="279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3642604-EAFC-C6AA-871D-6BF54B3FD74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628687" y="2761241"/>
                  <a:ext cx="36000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8FAA423-E4F8-7BD8-EC8F-ADF3E110C69F}"/>
                    </a:ext>
                  </a:extLst>
                </p14:cNvPr>
                <p14:cNvContentPartPr/>
                <p14:nvPr/>
              </p14:nvContentPartPr>
              <p14:xfrm>
                <a:off x="5927487" y="2763761"/>
                <a:ext cx="261720" cy="1728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8FAA423-E4F8-7BD8-EC8F-ADF3E110C69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918847" y="2754761"/>
                  <a:ext cx="279360" cy="190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9B7995F-6678-D2F9-DC13-683C1466BEF9}"/>
                  </a:ext>
                </a:extLst>
              </p14:cNvPr>
              <p14:cNvContentPartPr/>
              <p14:nvPr/>
            </p14:nvContentPartPr>
            <p14:xfrm>
              <a:off x="4011207" y="3524441"/>
              <a:ext cx="347760" cy="6102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9B7995F-6678-D2F9-DC13-683C1466BEF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002567" y="3515441"/>
                <a:ext cx="365400" cy="627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79DE9DBC-18CA-44CB-EF0F-88BFC65D739A}"/>
              </a:ext>
            </a:extLst>
          </p:cNvPr>
          <p:cNvGrpSpPr/>
          <p:nvPr/>
        </p:nvGrpSpPr>
        <p:grpSpPr>
          <a:xfrm>
            <a:off x="4587207" y="3535601"/>
            <a:ext cx="1893240" cy="392040"/>
            <a:chOff x="4587207" y="3535601"/>
            <a:chExt cx="1893240" cy="39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97069C0-EC5F-01D3-3942-10EA5B2257D2}"/>
                    </a:ext>
                  </a:extLst>
                </p14:cNvPr>
                <p14:cNvContentPartPr/>
                <p14:nvPr/>
              </p14:nvContentPartPr>
              <p14:xfrm>
                <a:off x="4587207" y="3771401"/>
                <a:ext cx="257760" cy="1447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97069C0-EC5F-01D3-3942-10EA5B2257D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578567" y="3762761"/>
                  <a:ext cx="2754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238C3BA-B89E-CB24-3274-5A086E3709C2}"/>
                    </a:ext>
                  </a:extLst>
                </p14:cNvPr>
                <p14:cNvContentPartPr/>
                <p14:nvPr/>
              </p14:nvContentPartPr>
              <p14:xfrm>
                <a:off x="4924887" y="3637481"/>
                <a:ext cx="63720" cy="2901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238C3BA-B89E-CB24-3274-5A086E3709C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915887" y="3628841"/>
                  <a:ext cx="8136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64758A9-89AF-F536-DEEB-0DA22A02AD68}"/>
                    </a:ext>
                  </a:extLst>
                </p14:cNvPr>
                <p14:cNvContentPartPr/>
                <p14:nvPr/>
              </p14:nvContentPartPr>
              <p14:xfrm>
                <a:off x="5030007" y="3736841"/>
                <a:ext cx="199080" cy="151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64758A9-89AF-F536-DEEB-0DA22A02AD6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021007" y="3728201"/>
                  <a:ext cx="2167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BCAE51E-3792-D36F-ED06-23872E30C44D}"/>
                    </a:ext>
                  </a:extLst>
                </p14:cNvPr>
                <p14:cNvContentPartPr/>
                <p14:nvPr/>
              </p14:nvContentPartPr>
              <p14:xfrm>
                <a:off x="5268327" y="3717401"/>
                <a:ext cx="57600" cy="1396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BCAE51E-3792-D36F-ED06-23872E30C44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259327" y="3708401"/>
                  <a:ext cx="752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5A93ECF-543A-7451-BDD8-C7C1E1AF63ED}"/>
                    </a:ext>
                  </a:extLst>
                </p14:cNvPr>
                <p14:cNvContentPartPr/>
                <p14:nvPr/>
              </p14:nvContentPartPr>
              <p14:xfrm>
                <a:off x="5458767" y="3547121"/>
                <a:ext cx="300600" cy="3193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5A93ECF-543A-7451-BDD8-C7C1E1AF63E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450127" y="3538121"/>
                  <a:ext cx="31824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504D15D-7D8D-6453-BB75-A992A55A70A1}"/>
                    </a:ext>
                  </a:extLst>
                </p14:cNvPr>
                <p14:cNvContentPartPr/>
                <p14:nvPr/>
              </p14:nvContentPartPr>
              <p14:xfrm>
                <a:off x="5854047" y="3535601"/>
                <a:ext cx="226800" cy="3528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504D15D-7D8D-6453-BB75-A992A55A70A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45047" y="3526961"/>
                  <a:ext cx="24444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9E05519-2221-4802-EF29-5FBE4CE953F6}"/>
                    </a:ext>
                  </a:extLst>
                </p14:cNvPr>
                <p14:cNvContentPartPr/>
                <p14:nvPr/>
              </p14:nvContentPartPr>
              <p14:xfrm>
                <a:off x="6005607" y="3547841"/>
                <a:ext cx="189000" cy="3106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9E05519-2221-4802-EF29-5FBE4CE953F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996967" y="3539201"/>
                  <a:ext cx="20664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AE7E6BA-91BD-055B-7649-41D0BD89641A}"/>
                    </a:ext>
                  </a:extLst>
                </p14:cNvPr>
                <p14:cNvContentPartPr/>
                <p14:nvPr/>
              </p14:nvContentPartPr>
              <p14:xfrm>
                <a:off x="6240327" y="3664481"/>
                <a:ext cx="63720" cy="1213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AE7E6BA-91BD-055B-7649-41D0BD89641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231687" y="3655841"/>
                  <a:ext cx="813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4EEC442-4537-4B14-51CD-133C8E7214B1}"/>
                    </a:ext>
                  </a:extLst>
                </p14:cNvPr>
                <p14:cNvContentPartPr/>
                <p14:nvPr/>
              </p14:nvContentPartPr>
              <p14:xfrm>
                <a:off x="6333207" y="3673481"/>
                <a:ext cx="147240" cy="1411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4EEC442-4537-4B14-51CD-133C8E7214B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324207" y="3664841"/>
                  <a:ext cx="164880" cy="158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13086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321</Words>
  <Application>Microsoft Office PowerPoint</Application>
  <PresentationFormat>Widescreen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Azure App Service</vt:lpstr>
      <vt:lpstr>Azure App Service</vt:lpstr>
      <vt:lpstr>Benefits</vt:lpstr>
      <vt:lpstr>Types of Apps in App Service</vt:lpstr>
      <vt:lpstr>Deploy Web Apps</vt:lpstr>
      <vt:lpstr>App Service Plans</vt:lpstr>
      <vt:lpstr>PowerPoint Presentation</vt:lpstr>
      <vt:lpstr>Web App Deployment</vt:lpstr>
      <vt:lpstr>Types of App Service Plan</vt:lpstr>
      <vt:lpstr>Configure Web Apps</vt:lpstr>
      <vt:lpstr>Configure Web Apps</vt:lpstr>
      <vt:lpstr>Custom Domains</vt:lpstr>
      <vt:lpstr>DNS Records</vt:lpstr>
      <vt:lpstr>SSL Certificates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App Service</dc:title>
  <dc:creator>Ayush Rathi</dc:creator>
  <cp:lastModifiedBy>Ayush Rathi</cp:lastModifiedBy>
  <cp:revision>3</cp:revision>
  <dcterms:created xsi:type="dcterms:W3CDTF">2022-07-30T06:05:12Z</dcterms:created>
  <dcterms:modified xsi:type="dcterms:W3CDTF">2022-07-31T05:52:57Z</dcterms:modified>
</cp:coreProperties>
</file>