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6:0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12 240 1320,'0'0'1037,"0"-3"-89,-3-10-71,2 10-48,-2-12 2638,-1 5-865,6 18-2347,12 51 277,37 91 0,-40-123-375,2-1 0,1 0 1,0 0-1,2-2 0,33 40 1,-43-59 121,0 1 0,0-2 0,1 1 0,10 5 1,-15-9 358,2-4-320,-1 1-271,0-1 0,0 1 0,0-1 0,-1 0 0,1 0 1,-1 0-1,0 0 0,0-1 0,0 1 0,0-1 0,0 1 0,-1-1 1,0 1-1,0-1 0,0 0 0,1-5 0,4-21 163,-1-1-1,1-42 0,-6-65 173,-1 88-269,-4-68 916,1 38-3153,3 26-6651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6:12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37 423 852,'-37'4'6742,"45"-10"-6409,52-33-258,127-63 0,-6 6-4161,-143 73 2427</inkml:trace>
  <inkml:trace contextRef="#ctx0" brushRef="#br0" timeOffset="1">761 8 1332,'1'-1'-89,"21"-5"2801,-21 6-2625,0 0 1,0 0-1,-1 0 1,1 1 0,0-1-1,-1 0 1,1 0 0,0 1-1,-1-1 1,1 0 0,0 1-1,-1-1 1,1 1-1,-1-1 1,1 1 0,-1-1-1,1 1 1,-1-1 0,1 1-1,-1 0 1,1-1-1,-1 1 1,0 0 0,1-1-1,-1 1 1,0 0 0,2 3 53,-1 1 0,1-1 1,-1 0-1,0 0 0,0 0 1,-1 1-1,1 5 0,0 11 222,8 75 986,-4 116 0,0 16-201,-1-184-1102,1 20 289,-4-24-6852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6:12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1 236 1648,'0'0'770,"0"-3"-35,1-11-43,-1 11-43,1-1-42,-1 3-587,0-5 334,1 1-1,0-1 1,0 0-1,1 1 0,0-1 1,0 1-1,4-9 1,3 0-73,0 0-1,2 1 1,-1 0 0,2 0 0,0 1 0,0 0 0,1 1 0,1 1 0,-1 0-1,17-8 1,-22 14-179,-1 1-1,1-1 0,12-2 1,-19 5-27,3 2-10,-2-1-56,0 0-1,0 0 0,0 1 1,-1-1-1,1 0 0,0 1 0,0-1 1,-1 1-1,1 0 0,0 0 1,-1-1-1,1 1 0,-1 0 0,1 0 1,-1 1-1,1-1 0,-1 0 1,0 0-1,0 1 0,1-1 0,-1 0 1,0 1-1,0 0 0,-1-1 1,1 1-1,0-1 0,0 1 0,-1 0 1,1 0-1,-1-1 0,1 1 1,-1 0-1,0 0 0,0 3 0,1 6 6,-1-1-1,-1 1 0,0 0 1,-1 0-1,0-1 0,0 1 0,-1-1 1,-4 11-1,-7 13 14,-20 32 1,2-1 15,23-46-34,1-3 4,1 1-1,-8 26 1,14-24 4,1-14-15,0-3-1,1 0-1,-1 0 1,1 0 0,-1 0 0,1 0-1,0 0 1,0 0 0,0 0 0,0 0-1,0 0 1,0 0 0,0 0 0,0-1 0,1 1-1,-1-1 1,1 1 0,-1-1 0,3 2-1,-1 0 2,9 6 0,0 0-1,1 0 1,0-1-1,1-1 1,15 7-1,-4-2 2,35 12-9,-47-19 4,0-1 0,0 1 0,-1 1 0,0 0 0,0 1 0,15 12 0,-16-8 8,-3 1-1,-8-11-6,0 0 1,0 1-1,1-1 0,-1 0 0,0 0 0,0 1 1,-1-1-1,1 0 0,0 1 0,0-1 1,0 0-1,-1 0 0,1 1 0,-1-1 1,1 0-1,-1 0 0,1 0 0,-1 0 0,0 0 1,0 0-1,-1 2 0,-1 1-22,-1 0-1,1-1 1,-1 1-1,-8 4 0,1-1-99,-1 0-1,0-1 1,-1-1-1,1 0 0,-1-1 1,0 0-1,-21 3 0,-94 5-4515,120-11 4024,-21-1-1956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6:21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43 392 1160,'0'0'419,"-4"0"17,-13 1 9,13 0 3299,1 0-3462,-8 3-21,8-4 1627,12-1-1822,5-2-43,-5 1 18,-1 0 0,1 1-1,14 0 1,74 3 155,-10 0-111,203-7-3,-238 3-88,58-6 15,20-1 1,57-6-2,-91 5 15,8 3 17,96-11 8,-82 9-43,-31 4-4,101-3-17,20-7 58,10 11-36,-16 1 1,82-19-51,-192 9 54,75-5-1,74 6-10,-166 12-2,-33-1-11,60-2-4,-13-1 33,-46 3-13,-4-1-15,6 2 15,30-2-28,-61 1 35,16-1 1,55-10-1,-56 6-7,-27 5-2,1 1 7,50-9 343,-50 8-365,23-7 1419,-33 1-1408,1 1-14,0 0-24,0 1-1,0-1 0,-1 1 0,1 0 0,-14-7 1,-82-42-1480,32 19-2341,37 19 1464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6:22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3922 0 1020,'0'0'4189,"-10"1"-4036,-44 3 115,-90 18 441,-117 27-234,-27-2-366,64-16-51,-2 4-21,137-20-28,-133 11 44,63-9-76,-8 9 54,-35 5-58,144-24 50,-44 4-18,4-1 21,45-4-6,-203 20-41,240-26 32,10 0-7,0 1 1,0-1-1,-1 1 0,-10 3 0,-204 23-3,114-22 7,-76 1 48,172-6-55,-52 4-1,-130 6 34,125-4-32,-121 4 335,94-7-243,69-3 49,23 0-37,-1 0-47,-47-6 387,49 5-311,-1 1-84,-29-4 337,38 11-391,12 13-35,41 34 0,-23-29-1351,0 0 0,76 36 0,-65-40-660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6:45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13 932,'0'-1'270,"2"-7"-390,-2 8 189,0 0 0,0 0-1,0 0 1,0-1 0,0 1-1,0 0 1,0 0-1,0 0 1,0 0 0,0 0-1,0-1 1,0 1-1,1 0 1,-1 0 0,0 0-1,0 0 1,0 0 0,0 0-1,0 0 1,0-1-1,1 1 1,-1 0 0,0 0-1,0 0 1,0 0 0,0 0-1,0 0 1,1 0-1,-1 0 1,0 0 0,0 0-1,0 0 1,0 0 0,1 0-1,-1 0 1,0 0-1,0 0 1,0 0 0,0 0-1,0 0 1,1 0-1,-1 0 1,0 0 0,0 0-1,0 0 1,0 1 0,0-1-1,1 0 1,-1 0-1,0 0 1,0 0 0,0 0-1,0 0 1,0 0 0,0 1-1,0-1 1,34 41 867,-3 1 0,36 65-1,28 39 325,-57-94-797,101 124 2645,-139-176-3024,0 0-1,0 1 0,1-1 1,-1 0-1,0 1 0,0-1 0,1 0 1,-1 1-1,0-1 0,1 0 1,-1 0-1,1 0 0,-1 1 0,0-1 1,1 0-1,-1 0 0,1 0 1,-1 0-1,0 0 0,1 1 0,-1-1 1,1 0-1,-1 0 0,1 0 1,-1 0-1,0 0 0,1 0 0,0-1 1,0 1-52,-1-1 1,1 1 0,-1-1 0,1 1-1,-1-1 1,1 1 0,-1-1 0,1 0-1,-1 1 1,1-1 0,-1 0 0,0 1-1,0-1 1,1 0 0,-1 0 0,1-3-4,0 0 0,0-1 0,-1 1 0,1 0-1,-1-6 1,-3-23 187,-1 1 0,-2 0-1,-1 0 1,-2 0 0,-1 1-1,-26-56 1,25 59-1586,10 26 703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6:46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87 1344,'1'3'646,"27"175"3193,-8-48-1697,-15-107 765,-9-30-2770,-5-12-25,1-1 1,-7-31-1,7 23 16,2-1 0,2 0-1,-2-32 1,6 59-98,1-1 1,1-9 13,-1 9 30,3 5-50,0-1-17,-3-1-4,0 0-1,1 0 1,-1 1 0,0-1-1,1 1 1,-1-1 0,0 1-1,0-1 1,0 1-1,0 0 1,1-1 0,-1 1-1,0 0 1,0 0 0,0 0-1,1 1 1,31 30 45,71 60 22,-86-78-57,1 0-1,0-2 0,1 0 0,22 10 0,-24-15 8,-4 0 54,1 0 1,0-2-1,0 0 0,27 6 0,-40-11 43,2-2-3,-3 2-77,1 0-23,-1 0 0,0 0-1,0-1 1,0 1 0,0-1 0,1 1 0,-1-1 0,0 1-1,0-1 1,0 1 0,0-1 0,0 0 0,0 1 0,0-1-1,0 0 1,0 0 0,-1 0 0,1 0 0,0 0 0,0 0 0,-1 0-1,1 0 1,-1 0 0,2-2 0,-1-5 27,0 0 0,-1 0 0,1 0 0,-1 0 1,-1 0-1,1 0 0,-2 0 0,1 1 0,-5-15 0,-4-8 51,-18-35-1,14 33-44,-49-89 129,58 114-495,-1-1 0,1 1 1,-1-1-1,-12-10 0,17 17-305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6:46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26 581 1252,'-3'2'347,"1"0"0,0 0 0,0-1 0,1 1 0,-1 1 0,0-1 0,1 0 0,-1 0 0,1 1 0,0-1 0,0 0 0,-2 4 0,3-3-230,-1 0 1,1-1-1,0 1 1,0 0-1,0-1 1,0 1 0,0 0-1,0-1 1,1 1-1,-1 0 1,1-1-1,0 1 1,0-1-1,0 1 1,0-1-1,0 1 1,3 2-1,-3-4-70,0 0 1,-1 0-1,1 0 0,0-1 0,0 1 1,0 0-1,1-1 0,-1 1 0,0-1 1,0 1-1,0-1 0,0 1 1,0-1-1,1 0 0,-1 0 0,0 1 1,0-1-1,1 0 0,-1 0 0,0 0 1,0 0-1,1-1 0,-1 1 0,0 0 1,0 0-1,0-1 0,2 0 1,4-2 9,-1-1 1,0 0 0,0 0 0,0 0-1,-1-1 1,0 1 0,0-2 0,0 1-1,0 0 1,-1-1 0,0 0 0,0 0-1,0 0 1,3-8 0,-3 5-20,0 0 0,-1 0 0,0 0 1,-1 0-1,0-1 0,0 1 0,-1 0 0,0-1 0,-1 0 0,-1-13 1,0 16 30,1 6-61,0-1 1,0 0-1,0 1 1,0-1-1,-1 0 0,1 1 1,-1-1-1,1 1 1,-1-1-1,1 1 1,-1-1-1,0 1 1,0 0-1,-2-3 1,3 3-3,-1 0 0,0 1 0,0-1 0,0 0 0,0 1 1,0-1-1,0 1 0,0-1 0,0 1 0,0-1 0,0 1 1,0-1-1,0 1 0,0 0 0,0 0 0,0 0 0,0 0 1,-1 0-1,1 0 0,0 0 0,0 0 0,0 0 0,0 0 1,0 0-1,0 1 0,0-1 0,0 0 0,0 1 0,0-1 1,0 1-1,-2 1 0,-5 3 3,1 0-1,-1 1 1,1 0-1,1 0 1,-1 0-1,1 1 1,0 0-1,0 0 1,1 1-1,0 0 1,1 0 0,-1 0-1,2 0 1,-1 1-1,1-1 1,0 1-1,1 0 1,0 0-1,0 0 1,1 0-1,0 12 1,1-8-4,0 1 0,2-1 0,-1 0 0,1 0 0,1 0 0,8 23-1,-8-29-1,-1-1 0,1 0 0,0 0 0,0-1 0,1 1 0,0-1 0,0 1-1,0-1 1,0 0 0,1-1 0,0 1 0,0-1 0,0 0 0,1 0 0,-1-1-1,10 5 1,-2-3 0,1-1-1,0 0 0,0-1 1,1 0-1,-1-1 1,0-1-1,1 0 0,-1-1 1,1-1-1,-1 0 0,1-1 1,23-6-1,-23 4 2,0-1 0,0 0-1,-1-1 1,0-1 0,0 0 0,0-1 0,-1 0-1,0-1 1,-1 0 0,0-1 0,19-21-1,-22 20 3,-1 0-1,-1-1 1,0 0-1,-1 0 1,0-1-1,-1 1 0,0-1 1,-1 0-1,0-1 1,2-19-1,-1-4 53,-2 1-1,-4-63 1,-36-210 1396,35 297-1229,-1 1-1,-1 0 0,1-1 1,-11-18-1,14 30-210,0-1 0,0 1-1,-1 0 1,1-1-1,0 1 1,0-1 0,-1 1-1,1 0 1,0-1 0,-1 1-1,1 0 1,0 0 0,-1-1-1,1 1 1,0 0 0,-1 0-1,1 0 1,0-1-1,-1 1 1,1 0 0,-1 0-1,1 0 1,0 0 0,-1 0-1,1 0 1,-1 0 0,1 0-1,-1 0 1,1 0 0,0 0-1,-1 0 1,1 0-1,-1 0 1,1 0 0,0 0-1,-1 0 1,1 0 0,-1 1-1,1-1 1,0 0 0,-1 0-1,1 1 1,0-1-1,-1 0 1,1 0 0,-1 1-1,-11 13 142,10-10-134,0 0 0,0 1-1,1-1 1,0 1 0,0 0 0,0-1-1,0 1 1,1 0 0,-1 0-1,1 0 1,0-1 0,1 7 0,0 4 16,1 24 34,2 1 1,2-1-1,1 0 0,2 0 1,1-1-1,19 42 0,-16-47-13,3-1 0,20 34 1,-26-50-42,1 0 0,0-1 1,1 0-1,1-1 1,22 19-1,16 6 21,-45-36-127,0 1-1,0-1 0,1 0 0,-1 0 0,0 0 0,12 2 0,5-5-778,-19 0 246,-1-1-178,10-5-289,-13 5 888,1 1 0,-1 0 0,1-1 0,-1 1 0,1-1 0,-1 1 0,0 0 0,1-1 0,-1 1 0,1-1 0,-1 1 0,0-1 0,1 0 0,-1 1 0,0-1 0,0 1 0,1-1 0,-1 0 0,0 1 0,0-1 0,0 1 0,0-1 0,0 0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6:47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22 320 1744,'-3'0'946,"-9"0"2916,11-2-3299,1 2-528,-1 0 0,1 0 1,0-1-1,-1 1 0,1 0 1,0 0-1,-1-1 0,1 1 1,0 0-1,0-1 1,-1 1-1,1-1 0,0 1 1,0 0-1,0-1 0,-1 1 1,1-1-1,0 1 0,0 0 1,0-1-1,0 1 0,0-1 1,0 1-1,0-1 0,0 1 1,0 0-1,0-1 1,0 1-1,0-1 0,0 1 1,0 0-1,1-1 0,-1 1 1,0-1-1,0 1 0,0 0 1,0-1-1,1 1 0,-1-1 1,0 1-1,1-1 0,26-26 531,0 0-1,40-28 1,-8 11-313,56-37 86,-94 68-1773,2 1 0,-1 1-1,41-14 1,-40 19-813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6:47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35 1800,'0'-3'1209,"-1"1"-1020,1 1 1,0-1-1,0 1 0,-1-1 1,1 1-1,-1-1 1,1 1-1,-1-1 0,1 1 1,-1 0-1,0 0 0,0-1 1,0 1-1,0 0 1,0 0-1,0 0 0,0 0 1,0 0-1,0 0 1,0 0-1,0 0 0,-1 0 1,-1-1-1,1 2 470,-2 2-43,-8 4-355,1 1 0,1 1 1,0 0-1,0 0 0,0 1 0,1 0 1,0 1-1,1 0 0,-14 20 0,7-6-5,1 1 1,2 0-1,-18 45 0,24-49-127,0-1 0,1 1-1,1 1 1,-1 24 0,4-33-54,1-1 0,0 1 0,1 0 0,0-1 1,1 1-1,1-1 0,0 1 0,7 17 0,-8-25-54,0-1 1,0 0-1,1 0 0,0 0 1,0 0-1,0 0 1,0 0-1,0-1 0,1 1 1,0-1-1,-1 0 0,1 0 1,5 2-1,-2-1 8,0-1 0,0 0 0,1 0 1,-1-1-1,1 0 0,-1-1 0,14 2 0,-7-2-144,0-1 1,0 0-1,1-1 1,-1-1-1,0 0 0,-1-1 1,1 0-1,24-10 1,-26 7-455,-1 0 1,0 0-1,14-10 0,10-13-4022,-18 11 1706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6:39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62 1628,'0'0'685,"-4"-5"-275,2 4 494,3 7 4763,8 22-4817,19 41 0,-10-34-321,2 0 0,2-1 0,0-1 1,3-1-1,47 48 0,-9-23 759,-61-55-1088,24 22 1871,-17-16-1595,-2-4-421,-4-1 14,1 0 0,0 0 1,-1 0-1,0 1 1,4 4-1,-6-7-32,24 29 209,-13-17-186,-11-12-45,3 5 13,3 2-26,-7-8 5,0 0 1,-1-1 0,1 1-1,0 0 1,0 0-1,0 0 1,1 0 0,-1 0-1,0 0 1,0 0-1,0 0 1,0 0 0,0 0-1,0 0 1,0-1-1,0 1 1,0 0-1,0 0 1,0 0 0,0 0-1,0 0 1,0 0-1,0 0 1,0 0 0,0 0-1,0 0 1,0 0-1,0 0 1,0 0 0,1 0-1,-1 0 1,0 0-1,0 0 1,0 0 0,0 0-1,0-1 1,0 1-1,0 0 1,0 0-1,0 0 1,0 0 0,0 0-1,1 0 1,-1 0-1,0 1 1,0-1 0,0 0-1,0 0 1,0 0-1,0 0 1,0 0 0,0 0-1,0 0 1,0 0-1,0 0 1,1 0 0,-1 0-1,0 0 1,0 0-1,0 0 1,0 0-1,0 0 1,0 0 0,0 0-1,0 1 1,-2-38 23,-1 1 1,-2 0 0,-17-63-1,-2-12-25,15 55-6,-21-100-58,20 112-698,9 35-2976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6:08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13 442 1584,'-1'3'752,"-3"107"2053,9 119 1,5-161 1887,-12-81-4501,-17-182 414,17 135-318,8-70-1,-3 120-243,-2 9-41,-1 1 1,0 0-1,0 0 1,1 0-1,-1 0 1,0-1-1,1 1 1,-1 0 0,0 0-1,0 0 1,1 0-1,-1 0 1,0 0-1,1 0 1,-1 0 0,0 0-1,1 0 1,-1 0-1,0 0 1,1 0-1,-1 0 1,0 0 0,0 0-1,1 0 1,-1 0-1,0 0 1,1 0-1,-1 1 1,0-1-1,0 0 1,1 0 0,-1 0-1,0 0 1,0 1-1,1-1 1,-1 0-1,0 1 1,65 64 70,-17-15-23,-18-21 30,57 43 0,-63-61 219,-21-10-189,-2-2-96,0 0 1,0 0-1,0 0 1,0 1-1,0-1 0,0 0 1,0 1-1,0-1 0,0 1 1,1 0-1,0-1 1,0 1-9,-1-1 1,0 1 0,0-1 0,0 1 0,0 0-1,0-1 1,0 0 0,0 1 0,0-1 0,0 0-1,0 1 1,0-1 0,0 0 0,-1 0 0,1 0 0,0 0-1,0 0 1,-1 0 0,1-1 0,4-7 45,-1 1 1,-1-1-1,1 0 1,-2 0-1,1-1 1,-1 1-1,-1-1 1,1-16-1,-1-6 71,-5-41-1,-8-27-106,-6 0 0,-35-118-1,46 199 17,2 10-1837,-6 56-8870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6:40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86 1368,'-2'12'507,"1"-1"0,0 1 0,1 0 0,1-1 0,1 14-1,14 60 1023,-10-54-781,6 25 1501,-12-54-1402,2 2-332,-1 0-477,-2-9 1554,-27-146-868,9 39-357,18 107-336,0-1-1,1 1 1,0 0 0,1-8 0,-1 10 30,6 9-45,86 104 45,-85-101-58,13 15 17,1 0 0,1-2-1,1 0 1,34 24 0,-26-25 218,-29-20 288,1-4-413,11-10-17,-14 13-94,0 0 1,1 0 0,-1-1 0,0 1-1,0 0 1,0 0 0,1-1 0,-1 1-1,0 0 1,0 0 0,0-1 0,1 1-1,-1 0 1,0-1 0,0 1 0,0 0-1,0 0 1,0-1 0,0 1 0,0 0-1,0-1 1,0 1 0,0 0 0,0-1-1,0 1 1,0 0 0,0-1 0,0 1-1,0 0 1,0-1 0,-21-126 274,16 104-240,-2 1 0,0 0-1,-19-38 1,18 41-271,7 17-25,-1-1-121,-5-12-122,5 11-128,-5-4-4847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6:4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5 409 1524,'0'0'649,"0"3"-44,0 10-71,0-10 367,1-1-519,3 8-16,-4-7 654,2-1-703,4 6 5,-5-6 616,2-1-659,9-1-25,-9 0 178,1-4-241,1-2-82,1-1 0,-1 1-1,-1-1 1,1-1 0,3-8 0,-4 7 41,-1-1 0,0 0 0,-1 0 1,0-1-1,0 1 0,-1-1 0,-1 1 0,0 0 1,0-1-1,-3-19 0,2 28-20,1 1-120,0 1 0,0-1 0,-1 1 0,1 0 0,0-1 0,0 1 0,-1-1 0,1 1 0,0 0 0,0-1 0,-1 1 0,1 0 0,0-1 0,-1 1 0,1 0 0,-1 0 0,1-1 0,0 1 1,-1 0-1,1 0 0,-1 0 0,1 0 0,0-1 0,-1 1 0,1 0 0,-1 0 0,1 0 0,-1 0 0,1 0 0,-1 0 0,1 0 0,-1 0 0,1 0 0,0 0 0,-1 1 0,1-1 0,-1 0 0,1 0 0,-1 0 0,1 0 0,-1 1 0,-13 4 93,12-4-95,0 0-1,1 0 1,-1 1 0,0-1-1,1 0 1,0 1-1,-1-1 1,1 1 0,0-1-1,0 1 1,0 0-1,0-1 1,0 1 0,0 0-1,0 0 1,1 0 0,-1 2-1,-2 4 20,-3 5-3,1 1 0,0-1-1,1 2 1,0-1 0,2 0-1,-2 15 1,3-20-16,1 0 0,0 0 0,0 0-1,1-1 1,0 1 0,1 0 0,0 0 0,0-1 0,1 0-1,0 1 1,5 8 0,-5-12-3,0 0 1,1 0-1,-1 0 1,1-1-1,0 1 0,1-1 1,-1 0-1,1-1 0,-1 1 1,1-1-1,0 0 0,1 0 1,-1 0-1,0-1 0,1 1 1,-1-1-1,11 2 1,-8-3 1,0 0 1,0 0-1,0 0 1,0-1-1,0 0 1,0-1-1,0 0 1,0 0 0,0-1-1,0 1 1,-1-2-1,12-4 1,-10 3-5,1-1 0,-1 0 0,0-1 0,-1 0 0,1 0 0,-1-1 0,0 0 0,-1-1 0,0 0 0,0 0 1,0 0-1,-1-1 0,-1 0 0,1 0 0,-1 0 0,-1-1 0,0 1 0,0-1 0,4-19 0,-2 0 7,-1 0 0,-1-1 0,-1 1 0,-2-1 0,-2-29-1,-1 23 273,-1 0-1,-3 0 1,-10-38-1,9 59-70,6 12-125,-2 1 15,3 2-96,0 0 0,0-1 0,0 1 0,0 0 0,0 0 0,0-1 0,-1 1 0,1 0 0,0 0 0,0 0 0,0-1 1,0 1-1,-1 0 0,1 0 0,0 0 0,0 0 0,0-1 0,-1 1 0,1 0 0,0 0 0,0 0 0,-1 0 0,1 0 0,0 0 0,0 0 0,-1 0 0,1 0 0,0 0 0,0 0 0,-1 0 0,1 0 0,0 0 0,0 0 0,-1 0 0,1 0 1,0 0-1,0 0 0,-1 0 0,1 0 0,0 0 0,0 0 0,0 1 0,-1-1 0,1 0 0,0 0 0,0 0 0,0 0 0,-1 1 0,1-1 0,0 0 0,0 0 0,0 0 0,0 1 0,-1-1 0,-3 11 16,1 1 0,0 0 0,0 0 0,2 0 0,-1 0 0,1 0 0,1 19 0,2 6 11,1 0-1,2 0 1,11 46 0,-11-67-26,-1 0 1,2 0-1,0-1 0,1 0 0,1-1 1,0 1-1,1-1 0,0-1 0,22 25 1,-28-35-79,0 0 1,0-1 0,0 1-1,0 0 1,0-1 0,1 0-1,-1 0 1,1 0 0,0 0-1,-1 0 1,1-1 0,0 0-1,0 0 1,0 0 0,0 0-1,0 0 1,5-1 0,-6 0-457,1-1-108,-2-1 425,14-8-913,-4-6-3555,-5 1 1954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6:41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 1752,'0'0'5299,"7"-6"-4989,7-8-65,2 1 1,32-21 0,132-67-732,-56 37-3171,-91 48 2018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6:41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2548,'2'-1'60,"-1"0"85,0 0 0,0 1-1,0-1 1,0 1 0,0-1-1,-1 1 1,1 0 0,0-1-1,0 1 1,0 0 0,1 0-1,-1 0 1,0-1 0,0 1-1,0 0 1,0 0 0,0 0-1,0 1 1,0-1 0,0 0-1,2 1 1,-3 1-2,1 1 0,0 0 0,-1-1 0,1 1 0,-1 0 0,0-1 0,0 1 1,0 0-1,0-1 0,-1 5 0,-1 80 3049,19 173 0,-17-257-2962,0-3-174,0 0 0,1 0 1,-1 0-1,0 0 0,0 0 1,0 0-1,0 0 0,0 0 1,0 0-1,0 0 0,0 0 1,0 0-1,0 0 0,1 0 1,-1 0-1,0 0 0,0 0 0,0 0 1,0 0-1,0 0 0,0 0 1,0 0-1,0 0 0,0 0 1,0 0-1,1 0 0,-1 0 1,0 1-1,0-1 0,0 0 1,0 0-1,0 0 0,0 0 1,0 0-1,0 0 0,0 0 1,0 0-1,0 0 0,7-19 337,6-35-461,0-37 530,0-137 0,-13 225-426,1 0-17,1-4-29,-2 6 12,0 1 0,0 0 0,0 0 0,0 0 0,0 0 0,1 0 0,-1 0 0,0 0 0,0 0 0,0 0 0,0 0 0,0 0 0,1 0 0,-1 0 0,0 0 0,0 0 0,0 0 0,0 0 0,1 0 0,-1 0 0,0 0 0,0 0 0,0 0 0,0 0 0,0 0-1,0 0 1,1 0 0,-1 0 0,0 0 0,0 0 0,0 1 0,0-1 0,0 0 0,0 0 0,1 0 0,-1 0 0,0 0 0,0 0 0,0 0 0,0 1 0,0-1 0,0 0 0,0 0 0,0 0 0,0 0 0,0 0 0,0 1 0,0-1 0,0 0 0,0 0 0,0 0 0,0 0 0,0 0 0,0 1 0,0-1 0,0 0 0,0 0 0,0 0 0,59 152 4,-45-116-898,1 0-1,1-1 0,25 38 0,-39-71 111,0 1 0,0-1 0,0 0 0,0 0 0,0 0 0,1 0 0,2 2 0,-3-3 26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6:4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46 1680,'-16'0'7658,"24"0"-7454,4 0-147,-1 0 0,1 0 0,0-1 0,-1-1 0,1 0 0,14-5-1,-18 4-648,0 0-1,-1 0 1,1-1-1,7-6 1,-2 2-1532,-10 6 30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6:42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1072,'0'0'3441,"1"9"-2702,1 1-537,-1-3-58,0 0 1,1 1-1,0-1 1,0 0 0,1 0-1,3 8 1,20 36 614,142 258 1856,-140-267-1668,35 41 1,-62-83-870,-1 0 1,0 1-1,1-1 0,-1 1 0,1-1 0,-1 0 1,0 1-1,1-1 0,-1 0 0,1 0 1,-1 1-1,1-1 0,-1 0 0,1 0 0,-1 0 1,1 0-1,-1 0 0,1 0 0,0 1 1,-1-1-1,1 0 0,-1 0 0,1-1 0,-1 1 1,1 0-1,-1 0 0,1 0 0,-1 0 1,1 0-1,-1-1 0,1 1 0,-1 0 1,1 0-1,-1-1 0,1 1 0,-1 0 0,0-1 1,1 1-1,-1 0 0,1-1 0,-1 1 1,0-1-1,1 1 0,-1-1 0,0 1 0,0 0 1,1-1-1,-1 1 0,0-1 0,0 0 1,2-2-383,-2 3 323,0 0 0,1 0 0,-1-1 0,0 1 0,0 0 0,0-1 0,1 1 0,-1 0 0,0-1 0,0 1 0,0 0 0,0-1 0,0 1 0,0-1 0,0 1 0,0 0 0,0-1 0,0 1 0,0 0 0,0-1 0,0 1-1,0-1 1,0 1 0,0-1 0,-3-25 340,-1 0 0,-1 0 0,-2 1 0,0 0 0,-1 0 0,-24-46 0,-18-20 817,34 65-1852,15 24 188,-4-5-3317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6:43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0 112 920,'0'0'1540,"2"2"-887,11 18 526,-1 1-1,-1 0 1,0 1 0,-2 0-1,9 29 1,-12-24-312,-1 1 0,-1 0 0,0 48 0,-1-62-23,-2-9-390,-1-7-334,-28-121-40,-32-107 4,59 225-74,0-4 1,1 7 4,4 3-1,14 3-4,-10 0-8,48 51 6,44 40-44,-89-87 36,-4 0 4,1-2 0,1 1-1,-1-1 1,1-1 0,0 1-1,1-2 1,13 6 0,-22-9 2,0-2-5,-1 1-1,0 0 1,1 0-1,-1-1 0,0 1 1,1 0-1,-1 0 0,0 0 1,1-1-1,-1 1 1,0 0-1,1 0 0,-1 0 1,0 0-1,1 0 1,-1 0-1,1 0 0,-1 0 1,0 0-1,1 0 1,-1 0-1,1 0 0,-1 0 1,1 0-1,-1 1 1,1-1-1,-1 0 1,1 0-1,-1 0 1,1 0 0,-1 0-1,0 0 1,1 0 0,-1 0-1,1 0 1,-1 0-1,1 0 1,-1 0 0,0 0-1,1-1 1,-1 1-1,1 0 1,-1 0 0,0 0-1,1-1 1,-1 1 0,1 0-1,-1 0 1,0-1-1,0 1 1,1 0 0,-1-1-1,0 1 1,1-1-1,1-2 1,-1-1 0,1 1 0,-1-1 0,1 0 0,-1 0 0,-1 1 0,1-1 0,0 0 0,-1 0 0,0 0 0,0 0 0,0 0 0,0 0 0,-2-7 0,-1-9 2,-8-26 1,2 15-59,0 0 1,-2 1-1,-20-37 1,30 65-256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6:43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86 651 1684,'0'0'1223,"-12"7"3218,19-7-65,-4-1-4356,1 1 0,-1-1 0,1 0-1,-1 0 1,0 0 0,1-1 0,-1 1 0,0-1-1,0 1 1,0-1 0,0 0 0,5-5 0,-2 1 12,0 0 1,-1 0 0,1-1-1,-2 0 1,1 0 0,-1 0-1,0 0 1,0-1 0,-1 0-1,0 0 1,0 0-1,-1 0 1,0 0 0,0 0-1,-1 0 1,0-1 0,-1 1-1,0-1 1,0 1 0,-3-16-1,3 21-22,-1 1 0,1-1 0,-1 1 0,0-1-1,0 1 1,-2-5 0,2 6-7,1 0 1,-1 0-1,0 0 0,1 1 1,-1-1-1,0 0 0,0 0 0,0 1 1,1-1-1,-1 0 0,0 1 1,0-1-1,0 1 0,0-1 1,0 1-1,0 0 0,0-1 0,0 1 1,0 0-1,0 0 0,0-1 1,-1 1-1,1 0 0,0 0 1,0 0-1,-2 1 0,-3 0 1,0 0 0,0 1 1,0 0-1,0 1 0,0-1 0,1 1 0,-1 0 0,1 0 1,0 1-1,-9 6 0,7-3 1,0 0-1,0 0 1,1 0 0,0 1-1,0 0 1,-7 15 0,8-14-13,1 0 1,0 1-1,1-1 1,0 1 0,0 0-1,1 0 1,0 0-1,1 0 1,0 0 0,0 0-1,1 0 1,1 0-1,-1 0 1,5 19-1,-3-24-18,0 0-1,0 0 0,1 1 0,0-1 0,-1-1 0,2 1 0,-1 0 0,0-1 0,1 0 0,0 0 0,0 0 0,0 0 0,1 0 0,-1-1 0,1 0 0,0 0 0,0 0 0,0-1 1,0 1-1,0-1 0,1 0 0,-1-1 0,6 2 0,1-1-11,-1 0 0,1-1 0,-1 0 0,1-1 0,-1 0 1,1-1-1,-1 0 0,1-1 0,-1 0 0,16-6 0,-17 4 23,0 0-1,0-1 1,-1 0-1,1 0 1,-1-1-1,0-1 1,-1 0 0,0 0-1,9-9 1,-1-2 15,-1-1 0,-1 0 0,12-22 0,-16 23 40,-2 0 1,0-1-1,-1 0 1,-1 0-1,0 0 1,4-32-1,5-120 429,-14 157-431,4-174 1632,-10 113 1887,1 81-3381,3-5-162,-2 4 15,0-1 1,0 0 0,1 1-1,-1-1 1,1 1 0,0 0-1,1 0 1,-1 0 0,0 8-1,-3 24 26,2-1 0,2 1 0,2-1-1,1 0 1,1 1 0,2-1 0,2 0-1,2-1 1,0 0 0,3 0 0,1-1 0,1 0-1,20 33 1,-29-60-290,0 1 0,0-1-1,1-1 1,0 1 0,0-1 0,1 0-1,-1 0 1,1-1 0,1 1 0,-1-2-1,1 1 1,11 4 0,-17-8-659,18-3-1540,-15 1 1586,2-2-2830,4-5 37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6:44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1 466 1932,'5'-5'1010,"32"-21"476,1 2 0,70-32 0,-33 18-596,-18 9-615,42-24-426,47-29-644,-115 60 846,-28 20 38,-3 2-84,0 0 1,0 0 0,1 0 0,-1 1 0,0-1-1,0 0 1,1 0 0,-1 0 0,0 0 0,1 0-1,-1-1 1,0 1 0,0 0 0,1 0-1,-1 0 1,0 0 0,0 0 0,1 0 0,-1 0-1,0 0 1,0 0 0,0-1 0,1 1-1,-1 0 1,0 0 0,0-1 0,1 1 18,-1 0 0,0 0 0,0-1 0,1 1 0,-1 0 0,0 0 0,1 0 0,-1 0 0,0-1 1,0 1-1,1 0 0,-1 0 0,0 0 0,1 0 0,-1 0 0,0 0 0,1 0 0,-1 0 0,0 0 0,1 0 0,-1 0 0,0 0 0,1 0 1,-1 0-1,0 0 0,1 0 0,-1 0 0,0 0 0,0 0 0,1 1 0,-1-1 0,0 0 0,1 0 0,-1 0 0,0 1 0,1-1 0,1 3 34,1-1-1,-1 1 0,0 0 0,0 0 0,0 0 0,0 0 0,0 0 1,-1 0-1,0 1 0,1-1 0,-1 0 0,0 4 0,8 50 214,-6-30-108,10 57 172,27 93 0,-35-155-270,2 4 148,-6-24 382,-4-54-10,-11-69 1,-1-5 794,14 109-1200,1 1 1,0-1-1,2 1 0,-1 0 1,2-1-1,8-26 1,-8 35-117,0-1 1,0 1 0,1 0 0,0 1 0,0-1 0,1 1 0,0-1 0,1 1 0,-1 1 0,1-1 0,0 1-1,1 0 1,0 1 0,7-6 0,-11 9-41,1 0 0,-1 1-1,0-1 1,1 1 0,-1 0 0,1 0-1,5-1 1,-7 2 24,1 2 2,9 6-6,-8-3 2,-2 3-34,-1 0-1,1 0 1,-2 0-1,1 0 1,-1 1-1,0-1 1,-1 0-1,-2 9 0,-18 69-180,5-26-218,12-43 89,1 0 1,0 1-1,2-1 1,0 1-1,1-1 1,0 1-1,2-1 1,0 1-1,6 22 1,-7-34 200,0 0 0,0 0 1,0 0-1,0 0 0,-1 0 0,0 1 1,-1-1-1,1 0 0,-1 0 0,0 0 1,-1 0-1,1 0 0,-1-1 0,-1 1 1,-2 7-1,3-11-77,-12 8-1120,12-10 476,-7 0-622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6:4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 1552,'-6'-4'849,"4"3"-155,8 2 3602,493 119-2385,-6 11-857,-413-108-918,244 79 297,-25-8-195,53 23-18,-92-28-88,28 14 156,-93-30 231,-49-20-40,67 23 381,-5-15 1156,-86-30-1059,-119-31-899,-1 1 211,3 2-614,-5-3 408,0 0 0,0 0 1,0 0-1,0 0 0,0 0 0,0 0 0,1 0 1,-1 0-1,0-1 0,0 1 0,0 0 0,0 0 0,0 0 1,0 0 62,0 0-63,0 0 0,0 0 1,0 0-1,0 0 0,1 0 0,-1 0 0,0-1 1,0 1-1,0 0 0,0 0 0,0 0 0,0 0 1,0 0-1,0 0 0,0 0 0,0 0 0,0-1 1,0 1-1,0 0 0,0 0 0,0 0 0,0 0 0,0 0 1,0 0-1,0 0 0,0 0 0,0-1 0,0 1 1,-1 0-1,1 0 0,0 0 0,0 0 0,0 0 1,0 0 62,0 0-63,-6-14 25,0 0-1,-1 1 1,-1 0 0,0 0-1,-1 0 1,-13-14-1,-6-9 56,-13-21-83,3-2-1,-43-87 1,68 118-509,2-1 0,0 1 0,2-2-1,1 0 1,1 0 0,2 0 0,-3-61-1,12 52-1688,5 8-4920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6:09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9 238 1220,'0'0'976,"12"-6"3075,-3 1-3896,1-1 0,-1 0 1,0-1-1,0 0 0,0 0 0,-1-1 0,-1 0 0,1-1 0,-1 0 0,0 0 0,-1 0 0,0-1 1,-1 0-1,0 0 0,-1 0 0,0-1 0,0 1 0,2-15 0,-5 22-80,-1 1-1,0-1 1,0 1-1,0-1 0,0 1 1,-1 0-1,1-1 1,-1 1-1,1-1 1,-1 1-1,0 0 1,0-1-1,-2-2 1,2 4-34,0-1 0,1 1 1,-1 0-1,0 0 0,0-1 0,0 1 1,-1 0-1,1 0 0,0 0 1,0 0-1,0 1 0,-1-1 0,1 0 1,-1 0-1,1 1 0,0-1 1,-1 1-1,1-1 0,-1 1 0,1 0 1,-1 0-1,-1-1 0,0 1-5,0 1-1,0-1 0,-1 0 0,1 1 0,0 0 0,1 0 1,-1 0-1,0 0 0,0 0 0,0 1 0,0-1 1,1 1-1,-5 3 0,2-1 12,1 0 0,0 0 1,0 1-1,0 0 0,0 0 0,-4 8 0,2 0 28,-1 1 0,2-1-1,0 1 1,-6 26-1,10-32-42,0 0-1,0 0 0,1 0 1,0 0-1,0 0 0,1 0 0,0 0 1,0 0-1,1 0 0,0 0 1,0 0-1,1-1 0,0 1 0,0-1 1,1 0-1,5 8 0,-5-9-42,0-1-1,0 1 1,1-1-1,0 0 1,0 0-1,0-1 1,1 1-1,0-1 1,0 0-1,0-1 1,0 1-1,0-1 1,1-1-1,-1 1 1,1-1-1,0 0 1,0-1-1,11 2 1,-11-3-181,0 0 0,0 0 0,0-1 1,0 1-1,1-2 0,-1 1 0,0-1 0,-1 0 0,10-4 1,-3-1-992,1 0 0,-1 0 1,15-12-1,-2 1-1512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6:49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2720 885 1332,'0'0'1512,"-3"-1"-858,-10-8 132,-1 1-1,1 0 1,-2 1-1,-23-8 1,-227-64 1456,135 45-1506,-57-18 120,-172-51 124,191 54-677,-164-52 140,160 46-233,-64-22 150,106 32-156,-149-58 92,-26-18-154,258 108-90,45 12 21,1 1-27,-7-3-50,6 4 66,5 6 203,14 16-260,2 0-1,0-2 1,30 26-1,160 111 42,15-17-250,-133-86-133,112 57-1099,-57-34-1157,-60-31-606,-1-5 32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6:51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1739 892,'-2'20'3281,"2"-20"-3206,0 0 0,0 1 1,0-1-1,0 0 1,0 0-1,0 0 0,0 0 1,0 1-1,0-1 1,0 0-1,0 0 0,0 0 1,0 0-1,0 0 1,0 1-1,0-1 0,0 0 1,0 0-1,0 0 1,1 0-1,-1 0 0,0 1 1,0-1-1,0 0 1,0 0-1,0 0 0,0 0 1,0 0-1,0 0 1,1 0-1,-1 0 1,0 1-1,0-1 0,0 0 1,0 0-1,0 0 1,1 0-1,-1 0 0,0 0 1,0 0-1,0 0 1,0 0-1,0 0 0,1 0 1,-1 0-1,3-3 538,0 1 1,1-1-1,-2 0 0,1 0 1,5-7-1,4-5-1460,339-467 2190,-39 48-899,-119 182-72,-125 166-180,97-117 170,-98 119-252,-54 66-125,8-6-222,-20 23 205,1-1 3,14-18-72,21-17 1,-17 17 388,-19 19-172,14-17 736,-14 16-813,1 0 0,-1-1 0,1 1 0,0 0 0,-1 0 0,1 0 0,4-3 0,10-13 390,-14 15-485,-2 1 279,-7 4 1038,-49 31-1270,-85 62 0,41-25-730,3-3-1363,38-20-3364,35-24 1851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6:51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1464 50 1096,'9'-21'3030,"-9"19"-1726,1-1-683,1-7 2019,-2 7-2233,1-3-414,-1 6 55,0 0 0,0 0 0,0 0 0,0 0 0,0-1 1,0 1-1,0 0 0,0 0 0,0 0 0,0 0 0,0-1 1,0 1-1,0 0 0,0 0 0,0 0 0,0 0 1,0 0-1,0-1 0,0 1 0,0 0 0,0 0 0,0 0 1,0 0-1,0 0 0,-1-1 0,1 1 0,0 0 0,0 0 1,0 0-1,0 0 0,0 0 0,-1 0 0,1 0 1,0 0-1,0 0 0,0-1 0,0 1 0,0 0 0,-1 0 1,1 0-1,0 0 0,0 0 0,0 0 0,0 0 0,-1 0 1,1 0-1,0 0 0,0 0 0,0 0 0,0 0 1,-1 1-1,1-1 0,0 0 0,0 0 0,0 0 0,-8 3 4,1 1 0,0 0 0,0 1 0,0-1 0,1 1 0,-1 1 0,-9 10 0,-15 18 168,2 2 0,-44 69 0,-37 91 207,90-160-373,-62 122 156,20-37-62,-93 137 0,-12-21 21,52-95-131,23-30 8,3 9 9,-23 66-41,48-84-3,16-30 28,11-16-21,-67 78 0,100-130-18,-4 7-6,3-4-9,9-6 114,3-2-98,0 0 1,0 0 0,0-1 0,0 0 0,0-1 0,0 0-1,11-3 1,53-28 13,-43 19-20,188-83-363,-26 12-719,-79 33 24,83-39-4294,-123 58 2439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7:4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1960,'0'0'9252,"-5"1"-8865,-23 5 1026,27-5-1378,1-1-1,-1 1 1,0-1 0,1 1 0,-1 0 0,1-1-1,-1 1 1,0 0 0,1-1 0,0 1 0,-1 0-1,1 0 1,-1-1 0,1 1 0,0 0 0,0 0-1,-1 0 1,1 0 0,0 0 0,0 1 0,-1 26 352,11 46-69,21 81 1,111 305 263,-48-153-348,-2-6-140,-66-235-58,22 70 11,-7-15 10,-25-79-58,50 110 81,-17-44-53,10 70 41,2 7-50,-52-159-41,8 37 1,4 17 44,-13-50-35,17 38 47,-8-34 128,-16-32 241,2-9-359,6-30-7,-1 0 1,5-64-1,0-3-38,5 6-194,23-147-495,-27 82-4008,-14 137 1177,-1 3 34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7:45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1391 2537 1444,'-9'1'8274,"4"-5"-7984,0 0 0,0 0 0,1 0 0,-8-10 0,-48-94 1590,34 57-1475,-98-213 913,89 184-1036,-190-353 1122,130 259-1089,62 107-249,4-1 1,3-2-1,3 0 1,-16-86-1,18 56-54,-22-86 124,28 131 160,-31-74-1,11 50-42,-4 1 0,-85-129 0,89 154-137,34 52-95,0-1-6,-19-33 61,19 33-66,-14-25-5,12 19 5,3 8-12,0 0-1,0 0 1,0 0 0,0-1 0,0 1 0,0 0-1,0 0 1,0 0 0,0-1 0,-1 1 0,1 0-1,0 0 1,0 0 0,0 0 0,0-1-1,0 1 1,0 0 0,0 0 0,0 0 0,0 0-1,-1 0 1,1 0 0,0-1 0,0 1 0,0 0-1,0 0 1,0 0 0,-1 0 0,1 0-1,0 0 1,0 0 0,0 0 0,0 0 0,-1 0-1,1 0 1,0 0 0,0-1 0,0 1-1,0 0 1,-1 0 0,1 0 0,0 1 0,0-1-1,0 0 1,-1 0 0,1 0 0,0 0 0,0 0-1,0 0 1,0 0 0,0 0 0,-1 0-1,1 0 1,0 0 0,0 0 0,0 1 0,0-1-1,0 0 1,-1 0 0,1 0 0,-18 47-41,-15 66 1,-5 57-356,6-20-297,-30 144-1988,30-96-3668,18-104 2423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7:51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49 428 892,'0'0'493,"-1"1"-9,0 0-303,1 0 0,-1 0 1,0 0-1,0-1 0,1 1 0,-1-1 0,0 1 1,0 0-1,0-1 0,0 1 0,0-1 0,0 0 1,0 1-1,0-1 0,0 0 0,0 0 1,0 1-1,0-1 0,0 0 0,0 0 0,0 0 1,0 0-1,0 0 0,0-1 0,0 1 1,0 0-1,0 0 0,0-1 0,0 1 0,0 0 1,1-1-1,-1 1 0,0-1 0,0 1 1,0-1-1,0 0 0,-1 0 0,-1-2-816,2 3 646,1-1 1,-1 1-1,1 0 0,-1-1 0,1 1 0,-1-1 1,1 1-1,-1-1 0,1 0 0,0 1 1,-1-1-1,1 1 0,0-1 0,-1 0 0,1 1 1,0-1-1,0 0 0,0 1 0,0-1 1,-1 0-1,1 0 0,0 1 0,0-1 0,0 0 1,1 1-1,-1-2 0,0 0 31,-1-8 48,0-1-1,1 0 1,1 1 0,0-1-1,0 1 1,1-1-1,5-17 1,30-68 251,-31 83-297,-2 5-21,0 0 1,0 0 0,1 1-1,0 0 1,1 0-1,0 0 1,0 1-1,0 0 1,1 0 0,11-8-1,-16 13-17,1-1-1,-1 1 0,1 0 0,0 0 1,-1 0-1,1 0 0,4-1 1,2 0 11,-8 2-15,0 0 0,0-1 0,1 1 0,-1 0 0,0 0 0,0 0 0,1 0 0,-1 0 0,0 0 0,0 1 0,0-1 0,1 0 0,-1 1 0,0-1 0,2 1 0,1 1 2,2 0-1,0 0 0,0 0-1,-1 0 1,0 1 0,1 0-1,-1 0 1,0 0 0,0 1-1,-1 0 1,1 0 0,-1 0 0,1 0-1,-1 1 1,-1-1 0,1 1-1,4 8 1,2 6 9,0 1 0,-2 0 0,8 24 0,-11-29 1,10 38 16,-3 0 1,11 101 0,-18-110-8,7 60 310,-45-522-276,8 140-56,24 274-93,0 5 41,0 11 27,0 20 36,4-4-10,12 50-1,-4-25 6,-4-22-40,1 0 1,1 0-1,1-1 0,2 0 0,1-1 0,1-1 0,2 0 0,20 29 1,-28-48-476,0 0 1,0-1-1,1 1 1,0-2-1,11 9 1,-14-14-1634,12 5 31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7:52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27 356 844,'-2'-1'1144,"-21"-10"3159,21 9-3106,7-4-876,17-19 161,48-42 0,143-102-394,-114 102-4860,-87 60 3063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7:52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5 186 1412,'0'0'258,"-4"8"-384,4-8 206,0 0 0,0 0-1,0 1 1,0-1 0,0 0 0,0 0 0,0 0 0,0 0-1,0 1 1,0-1 0,0 0 0,0 0 0,0 0 0,0 0-1,0 1 1,0-1 0,0 0 0,0 0 0,0 0 0,0 0-1,0 1 1,0-1 0,0 0 0,0 0 0,0 0 0,1 0 0,-1 1-1,0-1 1,0 0 0,0 0 0,0 0 0,0 0 0,0 0-1,0 0 1,1 0 0,-1 1 0,0-1 0,0 0 0,0 0-1,0 0 1,1 0 0,-1 0 0,0 0 0,0 0 0,0 0-1,0 0 1,1 0 0,-1 0 0,0 0 0,25 0 423,-12-3-68,132-60 1066,-116 48-1792,0-2 1,-1 0 0,26-23-1,-49 36-256,0-1 0,0 1-1,-1-1 1,6-6-1,0-5-1152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7:5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0 872,'0'0'4592,"3"7"-4136,-1-1-363,-1-2-46,0-1 0,1 0 1,-1 1-1,1-1 0,0 0 1,0 0-1,0 0 1,0 0-1,0 0 0,1 0 1,-1 0-1,1-1 1,3 3-1,35 22 699,76 39 0,-92-55-530,0-1 0,0-1 0,1-1 0,45 8 0,-31-13 143,-37-3-256,1-1 11,13-2 34,-13 2 27,-2 0 28,8-5 21,-9 6-141,-1 0 0,1-1 0,0 1 0,-1-1 0,1 1 0,0 0 0,-1 0 0,1-1 0,0 1 0,0 0 0,-1 0 0,1 0 0,0 0-1,-1 0 1,1 0 0,0 0 0,0 0 0,-1 0 0,2 1 0,0 3-65,0 0 1,-1 0-1,0 0 0,0 0 1,0 0-1,-1 1 0,1-1 0,-1 8 1,-4 41 97,2-24-78,-8 176 174,7-36-848,7-114-1079,-4-52 140,1 1-1176,4 17 32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7:53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41 1516,'0'0'2136,"-3"7"-1578,-7 18-58,7-13-40,2-2-269,1 0 0,0 0 0,1 0 1,0 0-1,0 0 0,1 0 0,0-1 1,1 1-1,0 0 0,1-1 0,0 0 1,0 0-1,1 0 0,0 0 0,9 10 0,-14-18-172,1-1-1,-1 1 0,1-1 0,-1 1 1,1-1-1,-1 0 0,1 1 0,-1-1 0,1 1 1,0-1-1,-1 0 0,1 1 0,0-1 1,-1 0-1,1 0 0,0 0 0,-1 0 0,1 1 1,0-1-1,0 0 0,0 0 0,1 0 45,1 0 151,1 0 14,0-2-171,1 1 1,-1-1-1,1 0 1,-1 0-1,0 0 1,1-1-1,-1 0 1,0 1-1,-1-1 1,1-1-1,-1 1 1,1 0-1,-1-1 0,0 0 1,0 0-1,4-8 1,5-8 163,-2-2 0,11-28-1,-8 17 99,-5 9-93,-6 19-157,-1 0 0,0 0 1,1 1-1,0-1 0,0 0 1,1 1-1,-1 0 0,6-8 0,-7 11 74,5 7-78,24 29 18,-1 1 0,38 65-1,-31-45-37,98 165 90,-112-188-126,-2 0-1,-1 2 0,-2 1 1,21 64-1,-33-83-47,-1-1-1,-1 1 1,0 0 0,-2 0-1,1 21 1,-2-30 9,-1 1 0,0-1 0,0 0 0,0 0 0,-1 0 0,-1 0 0,1 0 0,-1 0 0,0 0 0,-1-1 0,0 0 0,-9 13 0,10-16 21,-1 0 0,0-1 0,0 1 1,0-1-1,0 0 0,0 0 0,0-1 1,-1 0-1,0 1 0,1-1 0,-1-1 1,0 1-1,0-1 0,0 1 0,0-2 1,0 1-1,0 0 0,0-1 0,0 0 1,0 0-1,0-1 0,-1 1 0,1-1 1,-8-2-1,3 0 14,0 0-1,0-1 1,0 0 0,1 0-1,0-1 1,-1 0 0,2-1-1,-1 0 1,1 0 0,-1-1-1,-6-8 1,9 8 1,2 1 0,-1-1 1,1 0-1,0 0 0,0-1 0,1 1 0,0-1 0,0 0 0,1 0 1,0 0-1,-1-9 0,1 0 5,1 1 0,0 0 0,1-1 0,4-26 0,-1 25-14,1 1 0,1 0 0,0 0 0,10-20 0,35-57-46,-18 39-456,3 2-1,2 2 0,2 1 0,71-71 0,-61 75-3362,-32 30 1445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6:09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68 410 1856,'0'0'6429,"0"-3"-5964,-13-173 1994,10 111-1360,-12-75 0,14 134-817,-2-10-63,1 12 71,1 7 357,-8 33-559,2 1 0,1 0 1,2 1-1,1 50 0,3-64-54,2 1 1,0-1-1,2-1 0,1 1 0,0 0 0,2-1 0,1 0 0,14 29 0,-18-45-99,0 0 0,0-1 0,1 1 0,0-1 0,0 0-1,1-1 1,11 11 0,0-9-666,-14-6 181,1-4-1001,-2 2 1311,-1 0 1,1-1 0,-1 1 0,1-1-1,-1 1 1,1-1 0,-1 0-1,0 1 1,0-1 0,0 0-1,0 0 1,0 0 0,0 0 0,0 0-1,-1 0 1,1 0 0,-1 0-1,1 0 1,-1 0 0,0 0 0,0 0-1,0 0 1,0-4 0,-2-14-2686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7:54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2 144 1020,'0'0'959,"-1"-2"-138,1 8 3438,3 9-4109,7 26-1,-6-29 16,0-1 1,0 0-1,1 0 0,0 0 0,1 0 1,13 16-1,-18-26-139,0 0 0,0 0-1,1 0 1,-1-1 0,0 1 0,1 0 0,-1-1 0,0 1 0,1-1 0,-1 1-1,1-1 1,-1 0 0,1 0 0,-1 1 0,1-1 0,-1 0 0,1-1 0,-1 1 0,1 0-1,-1 0 1,1 0 0,1-1 0,-1 0-43,-1 1 27,0 0-1,0 0 0,0 0 1,0-1-1,0 1 0,0 0 1,0-1-1,0 1 0,0-1 1,0 1-1,0-1 0,0 1 1,0-1-1,0 0 0,0 0 1,0 1-1,0-1 0,0-1 1,2-2 21,5-3 15,0 0 1,0-1-1,-1 0 0,-1 0 0,1-1 0,-1 0 1,9-18-1,-3-2 105,13-41 1,-15 37 242,16-33-1,-24 60-382,-2 6-2,0 0 0,1-1 0,-1 1 0,0 0 0,0 0 0,1 0 1,-1 0-1,0-1 0,0 1 0,1 0 0,-1 0 0,0 0 0,1 0 0,-1 0 0,0 0 0,1 0 0,-1 0 0,0 0 0,1 0 0,-1 0 0,0 0 0,1 0 0,-1 0 0,0 0 0,1 0 0,-1 1 0,0-1 0,0 0 0,1 0 0,-1 0 0,0 0 0,0 1 0,1-1 0,-1 0 0,0 0 0,0 0 0,1 1 0,-1-1 0,0 0 0,0 0 1,0 1-1,1-1 0,-1 0 0,0 1 0,0-1 0,0 1 0,2 1-6,9 9 13,-1 1-1,-1 1 1,0 0 0,11 21 0,101 201 135,24 50-48,-96-163-202,-42-101-32,-1 1-1,-1-1 0,3 39 0,-8-57 111,0 1-1,0-1 1,0 0 0,0 0 0,-1 0 0,1 1 0,-1-1-1,0 0 1,0 0 0,-2 4 0,0 1-38,-6 6-44,6-12 88,2-1 12,1 0 1,-1-1 0,0 1-1,1 0 1,-1-1-1,0 1 1,0-1 0,1 1-1,-1-1 1,0 1 0,0-1-1,0 0 1,1 1-1,-1-1 1,0 0 0,0 0-1,0 0 1,0 1 0,0-1-1,-1 0 1,-2 0-2,-2 0 26,0 1 0,0-2 0,-1 1 0,1-1-1,0 0 1,0 0 0,-9-3 0,3 0 21,1-1 0,1 0 0,-1 0 0,1-1 0,0-1 0,0 1 0,1-2 0,0 1 0,0-1 0,1-1 0,0 0 1,0 0-1,1 0 0,0-1 0,1 0 0,0 0 0,0-1 0,1 0 0,1 0 0,0 0 0,0 0 0,-3-21 0,6 22-107,1 0 1,0 0-1,0 0 1,1 1-1,0-1 1,3-11-1,-4 20 54,2-6-151,0-1 0,1 1-1,0 0 1,0 1 0,0-1 0,7-10-1,30-36-2794,-29 39 997,4-5-267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7:54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0 270 1756,'0'0'870,"1"-3"-88,2-6-430,1 0 0,0 0-1,0 1 1,1-1 0,0 1-1,0 0 1,1 0 0,12-12-1,64-56 355,-56 54-564,-8 6-487,30-19 1,-15 15-2678,-18 11 1504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7:55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0 225 1648,'0'0'6287,"9"-3"-5951,4-3-190,0 0 0,0-1 0,-1-1-1,14-10 1,-8 2-265,0-1-1,-1-1 1,16-21-1,12-29-3953,-35 50 2180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7:55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 1176,'-2'0'1043,"-9"-2"2148,8 5-2596,-11 8-60,14-11-503,-1 1 1,1-1-1,-1 1 1,1-1-1,-1 1 0,1-1 1,-1 1-1,1-1 1,0 1-1,-1 0 0,1-1 1,0 1-1,0-1 1,-1 1-1,1 0 0,0 0 1,0-1-1,0 1 1,0 0-1,0-1 0,0 1 1,0 0-1,0-1 1,0 1-1,0 1 0,1-2 59,-1 4-11,0-1 1,0 0-1,0 0 1,1 1-1,0-1 1,-1 0-1,1 0 1,1 0-1,-1 1 1,0-1-1,1-1 1,-1 1-1,1 0 1,0 0-1,0 0 1,0-1-1,0 1 1,1-1-1,2 3 1,2 0-7,0 0-1,1-1 1,-1 1 0,1-1 0,0-1-1,0 0 1,0 0 0,1 0 0,-1-1-1,1 0 1,-1-1 0,1 0 0,0 0 0,-1-1-1,13-1 1,1 0 20,-1-2 0,1 0 1,-1-2-1,0 0 0,22-9 0,54-30 1392,-95 43-1043,-1 0-419,0 1 0,0 0-1,0 0 1,0-1 0,0 1 0,0-1-1,0 1 1,-1-1 0,1 1 0,0-1-1,0 1 1,1-2 0,0 0 25,1 1 471,-1 5-415,2 5-65,-1 0 1,0 0-1,0 0 0,-1 0 1,0 0-1,-1 0 1,0 12-1,1 75 159,-2-93-194,-18 381 431,14-324-918,4-57 79,0 3-138,0 18-148,0-18-251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7:55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16 142 1244,'0'0'1992,"-3"-1"-1141,-5 0-777,8 1-11,0 1 0,0-1 1,0 0-1,-1 0 0,1 0 1,0 0-1,0 0 1,0 0-1,0 0 0,0 0 1,-1 0-1,1 0 0,0 0 1,0 0-1,0 0 0,0-1 1,0 1-1,0 0 1,-1 0-1,1 0 0,0 0 1,0 0-1,0 0 0,0 0 1,0 0-1,0 0 0,-1 0 1,1 0-1,0-1 1,0 1-1,0 0 0,0 0 1,0 0-1,0 0 0,0 0 1,0 0-1,0-1 0,0 1 1,0 0-1,0 0 1,0 0-1,0 0 0,0 0 1,0-1-1,0 1 0,0 0 1,0 0-1,0 0 0,0 0 1,0 0-1,0-1 1,0 1-1,0 0 0,0 0 1,0 0-1,0 0 0,0 0 1,0 0-1,0-1 0,0 1 1,0 0-1,1 0 1,-1 0-1,0 0 0,0 0 1,0 0-1,0 0 0,0 0 1,1-1-1,27-18 504,57-29-1,25 1 272,-73 35-524,-35 11-210,-2 1-100,1 0 0,-1 0 0,0 1 0,0-1 0,1 0 0,-1 0 0,0 0 0,0 0 0,0 0-1,1 0 1,-1-1 0,0 1 0,0 0 0,1 0 0,-1 0 0,0 0 0,0 0 0,0 0 0,1 0 0,-1 0 0,0 0 0,0-1 0,0 1 0,0 0 0,1 0 0,-1 0 0,0 0 0,0 0 0,0-1-1,0 1 1,1 0 0,-1-1 32,0 1 0,0 0-1,0 0 1,1-1 0,-1 1 0,0 0-1,0 0 1,1-1 0,-1 1-1,0 0 1,0 0 0,1 0 0,-1 0-1,0-1 1,1 1 0,-1 0-1,0 0 1,1 0 0,-1 0-1,0 0 1,1 0 0,-1 0 0,0 0-1,1 0 1,-1 0 0,0 0-1,1 0 1,-1 0 0,0 0-1,1 0 1,-1 0 0,0 0 0,1 1-1,-1-1 1,0 0 0,1 0-1,-1 0 1,0 1 0,0-1-1,1 0 1,17 13 304,-19-8-174,-6 29 124,-21 90 474,-9 35 125,-19 67 6,-13-30-255,62-179-574,-14 43 253,20-56-249,0 0 3,-3 12 6,3-12 231,11-7-262,11-4-37,-1-1 1,0-1 0,0-1 0,20-13-1,182-143-2708,-116 84-4641,-80 63 3891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7:57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57 598 1488,'-16'16'2042,"14"-14"-1414,-9 5 2883,11-7-3424,0 0 0,-1 0-1,1 1 1,-1-1 0,1 0-1,0 0 1,-1 0 0,1 0-1,-1 0 1,1 0 0,-1 0-1,1 0 1,-1 0-1,1 0 1,0 0 0,-1 0-1,1 0 1,-1 0 0,1-1-1,-1 1 1,1 0 0,0 0-1,-1 0 1,1-1 0,-1 1-1,1 0 1,0 0 0,-1-1-1,1 1 1,0 0 0,-1-1-1,1 1 1,0 0-1,-1-1 1,-7-22 843,3-24-439,6 13-146,1 0-1,13-58 1,-8 53-99,2 1 0,28-74 1,-28 89-151,-7 16-67,0 0 0,1 1-1,0 0 1,0 0 0,0-1 0,1 2-1,-1-1 1,1 0 0,7-6-1,-9 11-20,0 0-1,0 0 1,0 0 0,0 0-1,1 1 1,-1-1-1,0 0 1,1 1 0,-1 0-1,0 0 1,1-1-1,3 2 1,-5-1-4,2 0-1,-1 0 0,1 1 1,0 0-1,-1-1 0,1 1 1,-1 0-1,1 0 0,-1 1 0,1-1 1,-1 0-1,0 1 0,0 0 0,1-1 1,1 4-1,24 26 0,-14-12 0,-2 1 0,0 0 0,18 42 0,14 70-117,-38-112 61,-1 0 1,-1 1-1,0-1 1,0 36-1,-4-56 53,0 1-1,0 0 0,-1-1 1,1 1-1,0 0 0,0-1 1,0 1-1,-1-1 1,1 1-1,0 0 0,-1-1 1,1 1-1,0-1 0,-1 1 1,1-1-1,-1 1 0,1-1 1,-1 0-1,1 1 0,-1-1 1,1 0-1,-1 1 1,0-1-1,1 0 0,-1 1 1,1-1-1,-1 0 0,0 0 1,1 0-1,-1 0 0,0 0 1,1 1-1,-1-1 0,0 0 1,1 0-1,-1-1 1,1 1-1,-1 0 0,0 0 1,1 0-1,-1 0 0,0-1 1,1 1-1,-1 0 0,1 0 1,-1-1-1,1 1 0,-1 0 1,0-1-1,1 1 1,0-1-1,-2 0 0,1 0 1,-6-6 0,0 0 1,0-1-1,0 0 0,1-1 1,0 1-1,-7-15 0,4 0 14,0 0 0,1-1 0,2 0 1,1-1-1,0 0 0,2 1 0,1-1 0,1 0 0,1 0 0,1-1 0,8-43 0,15-54 134,-24 120-138,0 1-6,2-8-7,-2 8-5,1 9 14,1 57 11,3 0 0,3-1 0,25 101 0,-29-151-32,31 91 74,-30-93-110,0 1 0,1-1 0,1 0 0,-1-1 0,2 0 1,13 16-1,-16-22-157,0 0 1,1 0 0,0 0-1,0-1 1,0 0-1,0 0 1,0 0 0,0-1-1,10 2 1,-13-3 34,-2-1 47,0 1 0,0-1 0,0 0 1,0 0-1,0 1 0,0-1 0,1 0 1,-1 0-1,0 0 0,0-1 0,0 1 1,0 0-1,0 0 0,0-1 0,2 1 1,0-1-471,5-1-2297,15-7 34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7:58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49 225 1200,'0'0'2346,"-8"2"-1359,-25 10-128,25-9 2121,12-9-2571,9-10-188,1 0 0,0 2 0,1 0 0,31-24 0,-41 35-208,29-22-413,1 1 0,48-25 0,-25 20-3533,-43 22 1883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7:58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17 379 1072,'-16'20'7711,"27"-26"-7202,192-122 1350,-74 51-1347,23-14-1317,-92 47-515,-24 10-2585,-21 15 1416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7:58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1584,'-1'0'210,"1"0"-1,-1 0 0,1 0 1,-1-1-1,1 1 1,-1 0-1,0 0 1,1 0-1,-1 0 1,0 0-1,1 0 0,-1 0 1,1 0-1,-1 0 1,0 0-1,1 1 1,-1-1-1,1 0 1,-1 0-1,1 1 0,-2-1 1,1 2-103,0-2-31,0 1 0,0 0 0,0-1-1,1 1 1,-1 0 0,0 0 0,1 0-1,-1 0 1,1 0 0,-1-1 0,1 1-1,-1 0 1,1 0 0,0 0 0,-1 0-1,1 1 1,0-1 0,0 0 0,0 0-1,0 0 1,-1 0 0,2 0 0,-1 0-1,0 0 1,0 0 0,0 0 0,0 0-1,1 0 1,-1 0 0,0 0 0,2 2-1,3 8 103,0 0-1,1 0 1,0-1-1,1 0 1,0 0-1,11 12 1,-4-10-70,1 0 1,1-1-1,-1 0 1,2-1-1,0-1 1,0 0 0,0-2-1,1 0 1,0-1-1,1-1 1,-1 0 0,1-1-1,35 2 1,-44-6-73,0 0 0,1 0 0,-1-1 0,0 0 0,0-1 0,0 0 0,0-1 0,0 0 0,-1 0 0,1-1 0,-1-1 0,0 1 0,12-9 0,-10 4 15,0 0 0,-1-1 0,0 0 1,0 0-1,-1-1 0,-1 0 0,0-1 0,0 0 0,7-16 0,-15 47 413,-5 19-477,-33 183 126,-33 236-1438,61-373 65,4-22-3177,3-37 1742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7:59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229 779 1388,'-126'-330'3047,"101"252"-2254,4-1 1,-14-103-1,13 72 1930,44 310-1969,40 281 382,8 56-151,-21-66 128,-30-140 605,-19-328-1663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6:10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74 242 856,'-73'-2'5973,"82"-1"-5615,375-145 97,-217 78-3866,-124 51 1632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7:59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1 314 892,'0'0'8191,"4"-2"-7915,3-1-184,1-1-1,-1 0 1,0 0 0,0-1-1,0 0 1,6-7 0,41-41 318,-34 32-258,17-16 175,46-35-1,20-13 415,-101 84-648,1 0-43,9-2 1,-9 2 264,-1 5-236,6 12 2,-6-8 5,-7 21 43,-2 0 0,-1-1 0,-21 49-1,2-6 38,-90 224 414,18-50-8,27-32 579,71-210-179,8-9-806,40-38-14,-2-1-1,57-75 0,36-39-2380,-54 65-4751,-63 69 3269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9:10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1104,'-1'-20'3386,"1"20"-3346,0 0 0,0 0 1,0 0-1,0 0 0,0 0 1,1 0-1,-1 0 0,0 0 0,0 0 1,0 0-1,0 0 0,0 0 0,0 0 1,0 0-1,0 1 0,0-1 1,0 0-1,0 0 0,1 0 0,-1 0 1,0 0-1,0 0 0,0 0 1,0 0-1,0 0 0,0 0 0,0 0 1,0 0-1,0 0 0,0 0 1,0 0-1,1-1 0,-1 1 0,0 0 1,0 0-1,0 0 0,0 0 0,0 0 1,0 0-1,0 0 0,0 0 1,0 0-1,0 0 0,0 0 0,0 0 1,0 0-1,0 0 0,1 0 1,-1 0-1,0-1 0,0 1 0,0 0 1,0 0-1,0 0 0,0 0 0,0 0 1,0 0-1,0 0 0,0 0 1,0 0-1,0 0 0,0-1 0,0 1 1,0 0-1,0 0 0,0 0 1,14 30 2616,-6-11-2989,41 93 1193,49 103 314,-75-172-860,1-2-1,57 73 0,-68-97-226,-7-9 260,0-1-1,0 1 1,1-1 0,12 10-1,-17-15 696,0-25-698,-1 19-322,0 1 1,-1-1 0,1 0-1,-1 0 1,0 0-1,0 0 1,-2-6-1,-66-278 134,48 237-1707,4 21-2296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9:10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8 100 1200,'0'0'623,"1"-2"-19,8-1 4853,-7 28-5077,-2 1-1,-3 41 1,0 21 275,2 18 2586,-1-114-3136,-1-3-70,1 1 0,0 0 0,0-1 0,1 1 1,0-1-1,1-12 0,1-8 67,-1 24-61,0-1 0,0 1 0,0 0 0,1-1 0,1 1 0,2-12 0,-3 17 103,5 7-109,38 50 45,-31-38-62,1-1-1,17 15 1,14 17 19,-43-46-16,-1-1 0,1 1 0,0-1 0,0 0 0,-1 0 0,1 1 0,0-1 0,0 0 0,0-1 0,0 1 0,0 0 0,3 0 0,0-5 45,-1 0-48,0 0 0,-1-1 0,1 1 0,-1-1 0,0 0 0,0 0 0,-1-1 0,1 1 0,-1 0-1,0-1 1,-1 1 0,1-1 0,-1 0 0,1-7 0,3-81 120,-4 39-64,-2-90 36,1 142-225,0 0-309,-1-10 97,1 10-88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9:11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45 433 1388,'0'0'1244,"3"0"-716,26 6 793,-26-6-948,1 0-31,1 0-213,0 0 0,1 0 0,-1-1 0,1 1 0,-1-1 0,0-1 0,0 1 0,0-1 0,0 0 0,0 0 0,0 0 0,0-1 0,0 1 0,-1-1 0,0 0 0,1-1 0,-1 1 0,0-1 0,-1 0 0,1 0 0,-1 0 0,1 0 0,-1-1 0,0 1 0,-1-1 0,4-8 0,-2 1 52,-1 0 1,0-1 0,-1 1 0,0-1-1,-1 0 1,-1-22 0,0 26-23,-1 1 1,0-1 0,0 1 0,-1-1 0,0 1 0,-1 0 0,0 0-1,0 0 1,0 0 0,-9-13 0,11 20-121,0 0 0,-1-1 1,1 1-1,0 0 0,-1 0 0,1 0 0,-1 0 0,1 0 1,-1 0-1,0 0 0,1 1 0,-1-1 0,0 0 0,1 1 1,-1 0-1,0-1 0,0 1 0,-2 0 0,2 0-24,-1-1 132,-3 5-1,-2 0-104,1 1 1,0 0-1,0 0 1,1 0-1,0 1 1,0 0-1,-10 12 1,4 1 11,0 1 0,1-1 1,1 2-1,1-1 1,-9 32-1,15-43-35,1 1-1,0-1 1,0 0 0,1 1 0,0-1-1,1 1 1,0-1 0,1 1-1,0-1 1,0 1 0,1-1 0,0 0-1,0 0 1,1 0 0,7 15 0,-7-20-15,-1 0 0,0 0 0,1-1 0,0 1 0,0-1 0,0 1 1,1-1-1,-1 0 0,1-1 0,-1 1 0,1 0 0,0-1 1,0 0-1,6 2 0,-3-1-1,-1-1 0,1-1-1,0 1 1,0-1 0,0-1 0,0 1 0,0-1 0,12-1 0,-6-1 0,0 0 1,0-1-1,0-1 0,0 0 1,0-1-1,-1 0 0,0 0 1,0-2-1,13-8 1,-12 5-2,0-1 0,-1 0 0,0-1 0,-1 0 0,-1 0 0,1-2 0,-2 1 0,0-1 0,-1 0 0,10-23 0,-6 6 20,-1 0-1,-2 0 0,-1-1 1,4-42-1,-10 56 156,-1-1 0,-1 1 0,-1 0 0,-1-1-1,-5-27 1,7 46-162,-1-1 0,1 1 0,0-1 0,0 0 0,0 1 0,0-1 0,0 1 0,-1-1 0,1 0-1,0 1 1,-1-1 0,1 1 0,0-1 0,-1 1 0,1-1 0,0 1 0,-1-1 0,1 1 0,-2-1-1,2 1 2,0 0-1,-1 0 1,1 0-1,-1 0 1,1 0-1,0 0 1,-1 0-1,1 0 1,-1 0-1,1 0 1,0 0-1,-1 0 1,1 0-1,0 0 1,-1 1-1,1-1 1,-1 0-1,1 0 1,0 0-1,-1 1 1,1-1-1,-16 17 257,15-15-333,-2 2 71,1 1 0,0 0 0,0-1 0,0 1 0,1 0 0,-1 0 0,1 0-1,0 0 1,1 0 0,-1 0 0,1 8 0,-1 3 14,-2 16 16,0 1 0,3 0 0,1-1 0,5 37 0,-4-55-43,1-1 0,0 1-1,1-1 1,0 0 0,1 0-1,0-1 1,1 1 0,1-1-1,0 0 1,1-1 0,0 0-1,14 15 1,-20-24-178,0-1-1,-1 1 1,1 0 0,1-1 0,-1 0 0,0 1 0,0-1 0,0 0-1,1 0 1,-1 0 0,1-1 0,-1 1 0,1 0 0,-1-1-1,1 0 1,-1 0 0,1 1 0,-1-1 0,1-1 0,2 1-1,-1-1-854,4-9-3271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9:11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36 193 892,'-2'-1'1018,"-8"-1"264,-6-1 942,9 2 2185,14-5-4078,10-7-68,1 1-1,30-16 1,15-2-785,84-29 1,-65 29-4051,-60 22 2239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9:12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115 407 1320,'0'0'4072,"-1"-5"-3622,-3-24 326,4 27-718,0 0 0,0 0 0,0 0 0,1 0 0,-1 0 0,1 0-1,0 0 1,-1 1 0,3-4 0,1-3 55,10-33 704,-1-1 0,-2 0 0,-2-1 0,5-58 0,-14 98-584,1-1-11,-1-46 1313,-1 46-1083,0 2-410,1 2-31,-1-1-1,1 0 0,-1 0 1,0 1-1,1-1 0,-1 0 1,0 1-1,1-1 0,-1 1 0,0-1 1,0 1-1,0-1 0,1 1 1,-1-1-1,0 1 0,0 0 1,0 0-1,0-1 0,0 1 1,0 0-1,0 0 0,0 0 1,1 0-1,-1 0 0,0 0 1,-2 0-1,-1 0 39,1 3-48,-9 7-2,9-7 6,1-2-17,-5 5 9,5-5 51,0 0-77,1 1 27,0-1 0,0 0 0,0 1 0,1-1 0,-1 1 0,0-1 0,1 1 0,-1-1 0,1 1 0,-1 0 0,1-1 0,0 1 0,0 0-1,0-1 1,0 1 0,0 2 0,5 37 1,-1-15-4,6 78 40,-6 12-41,1 65 27,-4-49-21,0-51 49,0-76-42,-1 0 0,0-1 1,1 1-1,-2 0 0,1 0 0,-1 0 0,1-1 1,-1 1-1,-1 0 0,-1 5 0,2-8-4,-1 1-1,1-1 0,-1 1 0,0-1 1,1 1-1,-1-1 0,0 0 0,-1 0 1,1 0-1,0 0 0,0 0 0,-1 0 1,-5 2-1,0 0 3,8-3-5,-1-1 1,0 1-1,0 0 1,0 0 0,-1-1-1,1 1 1,0-1 0,0 1-1,0-1 1,-1 0 0,1 1-1,0-1 1,0 0 0,-3 0-1,-2 1 13,-23 3-13,18 0 7,8-3-5,-26 4-6,137-27-617,-89 20-160,0-1 1,34-11 0,-11-2-4668,-19 7 2773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9:17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10 403 1288,'0'0'1218,"-3"1"-720,3-1-441,0 0 0,-1 0 1,1 0-1,0 0 1,0 0-1,-1 0 0,1 0 1,0 0-1,0 0 1,0 0-1,-1 0 0,1 1 1,0-1-1,0 0 0,-1 0 1,1 0-1,0 0 1,0 0-1,0 0 0,0 1 1,-1-1-1,1 0 1,0 0-1,0 0 0,0 0 1,0 1-1,0-1 1,-1 0-1,1 0 0,0 0 1,0 1-1,0-1 1,0 0-1,0 0 0,0 1 1,0-1-1,0 0 1,0 0-1,0 0 0,0 1 1,0-1-1,0 0 0,0 0 1,0 1-1,0-1 1,0 0-1,0 0 0,0 1 1,0-1-1,0 0 1,1 0-1,15 8 526,-4-6-581,-1 0 0,18 1 0,403-3 742,4-17-417,-292 10-240,119-9 5,154-2 1,-224 10-48,56 2 13,47-2-24,-57-2 10,220-16 32,-302 14-60,149-16 6,149-20 50,-57 7-32,-208 21-45,107-13-6,-163 18 21,28-4 1,-88 0-3,-63 16-9,0 0 0,0-1 0,19-11 0,-17 9 5,-4 0-3,-1 1 9,21-20 50,-27 23-51,0 0 2,2-3-29,-4 5 21,0 0 0,0 0 0,1 0 1,-1 0-1,0 0 0,0 0 0,0 0 0,0 0 0,0 0 0,0 0 0,0 0 0,1 0 0,-1 0 0,0 0 0,0 0 0,0 1 0,0-1 0,0 0 0,0 0 0,0 0 0,0 0 0,0 0 0,1 0 0,-1 0 0,0 0 0,0 0 0,0 0 0,0 1 0,0-1 1,0 0-1,0 0 0,0 0 0,0 0 0,0 0 0,0 0 0,0 0 0,0 1 0,0-1 0,0 0 0,0 0 0,0 0 0,0 0 0,0 0 0,0 0 0,0 1 0,0-1 0,0 0 0,0 0 0,0 0 0,0 0 0,0 0 0,0 0 0,-1 0 0,-2 43 16,-1 0 0,-16 60 0,-4 29 48,0 29-17,-19 171 49,36-225-76,5-1-1,4 1 1,25 159-1,19 107 43,-39-259 22,-10 152 1,-16-63-18,-25 245 61,33-340-96,-9 165 35,20-273-70,-15 540 132,10 114-32,-14 21-983,10-574 42,0 18-2323,7-71 1082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9:1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1032,'0'0'1258,"2"11"-862,16 185 1071,-9-36-727,16 539 1588,-8-431-1743,20 0-161,-17-122-176,16 80-11,18 154 37,-45-229-177,-14 229-1,-75 318 41,30-319-53,16-21 11,25-215-59,-6 39 44,4-116 79,-12 87 292,23-148-435,-1-1 0,1 0 0,0 1 0,0-1 0,1 0 0,-1 1 0,1-1 0,0 0 0,0 0 0,3 7 0,-3-9-10,0 1 1,1-1-1,-1 0 1,1 0-1,-1 0 1,1 0-1,0 0 1,0 0-1,0 0 0,0-1 1,0 1-1,0-1 1,1 0-1,-1 1 1,0-1-1,1 0 0,-1 0 1,4 1-1,17 3 12,0-1 0,1-1 0,43 1 0,79-11 20,-78 3-28,59-2 220,450-13 384,-426 19-524,98 2 52,368-13 35,-583 10-168,282-19 55,54-14-27,-151 15-8,30-4 11,-156 15-40,40-7 10,266-57 26,-162 31-30,-3 10 5,286-2 54,-327 25-56,-22 0 2,57-14 13,-139 11-54,-46 3 60,-29 6-40,-11 1-30,-3 1 54,1 0-1,-1 0 1,0 0-1,1 0 0,-1 0 1,0 0-1,1 0 1,-1 0-1,0 0 0,1 0 1,-1 0-1,0 0 0,1 0 1,-1 0-1,0 0 1,1 0-1,-1 0 0,0-1 1,0 1-1,1 0 1,-1 0-1,0 0 0,0 0 1,1-1-1,-1 1 1,0 0-1,5-3-1565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9:20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1 844,'0'0'2137,"4"1"-1218,1 1-651,0 0 1,0 1 0,0 0 0,-1-1-1,1 1 1,-1 1 0,1-1 0,3 4-1,32 38 1032,-19-21-787,114 145 1707,-68-81-1469,38 43 912,-105-130-1572,14 15 345,-5-8 532,-9-8-925,0 0 1,0 0 0,0 0-1,0 0 1,0 0-1,0 0 1,0 0 0,1 0-1,-1 0 1,0 0 0,0 0-1,0 0 1,0 0 0,0 0-1,0 0 1,0 0 0,1 0-1,-1 0 1,0 0-1,0 0 1,0 0 0,0 0-1,0 0 1,0 0 0,0 0-1,0 0 1,1 0 0,-1 0-1,0 0 1,0 0 0,0 0-1,0 0 1,0 0-1,0-1 1,0 1 0,0 0-1,0 0 1,0 0 0,0 0-1,1 0 1,-1 0 0,0 0-1,0 0 1,0 0 0,0-1-1,0 1 1,0 0-1,0 0 1,0 0 0,0 0-1,0 0 1,0 0 0,0 0-1,0 0 1,0-1 0,0 1-1,0 0 1,0 0 0,0 0-1,-9-159 671,4 111-562,-5-89-1429,10 134 620,0 0-122,0-10-132,-1 10-244,5-18-7734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9:20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1 301 980,'7'38'2367,"-1"1"0,1 42 0,0 0-211,-7-79-1793,1 19 302,-1-16 2451,-1-21-2923,0 0 1,2 1-1,-1-1 0,2 0 0,3-18 1,0 20-149,1-1 1,0 1-1,1 1 0,0-1 1,1 1-1,13-16 1,-17 23-28,1 1 1,0-1-1,1 1 0,-1 1 1,1-1-1,0 1 1,0 0-1,1 0 0,-1 0 1,1 1-1,0 0 1,0 1-1,0-1 0,13-1 1,-16 3 11,1 1 1,-1 0-1,1 0 1,-1 0-1,1 0 0,-1 1 1,0 0-1,1 0 1,-1 0-1,0 0 1,1 1-1,-1-1 1,0 1-1,0 0 0,0 1 1,0-1-1,-1 1 1,6 4-1,1 2 104,-1 1 1,-1-1-1,1 2 0,12 20 0,-20-29-48,1 0 31,5 7 49,-6-7 1089,2-9-1143,39-113 278,-38 108-363,36-86 157,-32 81-148,1 1-1,1 0 1,18-25 0,-22 34-23,0 1 1,0-1 0,1 1-1,-1 1 1,1-1 0,0 1-1,1 0 1,7-3 0,-12 6-11,0 1 1,0 0 0,0 0-1,0 0 1,1 0 0,-1 0 0,0 1-1,0-1 1,0 1 0,1 0 0,-1 0-1,0 0 1,1 0 0,-1 1 0,0-1-1,0 1 1,0 0 0,0 0-1,1 0 1,-1 0 0,0 1 0,-1-1-1,1 1 1,5 3 0,-2 0 1,-1 0-1,0 1 1,-1-1 0,1 1-1,-1 0 1,0 0 0,0 0 0,-1 1-1,0-1 1,0 1 0,0 0-1,-1 0 1,0 0 0,0 0 0,-1 0-1,1 7 1,0 16-458,-2-1 0,-5 52 0,1-3-2269,3-72 2441,0 0-860,1 4-5044,2 17 2277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6:10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275 199 1524,'-36'75'2498,"-44"107"686,35-72-1692,24-56-826,11-31-76,2 1-1,-10 43 0,15-46 569,12-43-155,-2 4-1184,67-201 581,24-119-43,-76 269-250,-13 42 102,15-29-1,-24 56-202,0 0 0,0 0 0,0-1 0,0 1 0,0 0 0,0 0 0,0-1-1,0 1 1,0 0 0,0 0 0,1-1 0,-1 1 0,0 0 0,0 0 0,0-1 0,0 1-1,1 0 1,-1 0 0,0 0 0,0 0 0,0-1 0,1 1 0,-1 0 0,0 0 0,0 0-1,1 0 1,-1 0 0,0 0 0,0 0 0,1 0 0,-1 0 0,0 0 0,1 0 0,-1 0-1,0 0 1,0 0 0,1 0 0,-1 0 0,0 0 0,0 0 0,1 0 0,-1 0 0,0 0-1,0 0 1,1 0 0,-1 0 0,0 1 0,0-1 0,1 0 0,-1 0 0,0 0 0,0 0-1,0 1 1,1-1 0,-1 0 0,0 0 0,0 0 0,0 1 0,0-1 0,7 11 24,-1 0 0,-1 1 0,0 0 0,-1 0 0,3 13 0,13 69 74,-4-11-31,59 174-705,-62-206-571,-7-20-2544</inkml:trace>
  <inkml:trace contextRef="#ctx0" brushRef="#br0" timeOffset="1">25 484 1320,'0'0'1110,"-4"0"-556,-16 0 2263,35-2-2354,107-19 334,69-31 327,-116 29-841,-14 4-335,79-34 1,-112 40-283,69-35-3353,-78 36 1847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9:21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1 410 1732,'0'-2'1146,"50"-129"6682,-10 29-5946,-13 37-829,-18 44-125,0 0 0,9-34 0,-17 52-703,1-5 6,-1 7-63,1 6 872,3 73-915,9 275 211,-13-320-436,-1 0 0,-2 0 0,-1-1 1,-8 37-1,9-62 26,0 0 1,-1 0-1,1 0 1,-1-1-1,-1 1 1,1-1-1,-1 1 1,0-1-1,-5 5 1,5-8 28,1 0-1,-1 0 1,1-1 0,-1 0 0,0 1 0,0-2 0,0 1 0,0 0 0,0-1 0,-7 2 0,7-2 12,-24 4-116,26-4 123,7-6-134,17-11-25,1 2-1,0 0 1,1 1 0,33-12-1,19-10-2017,-57 25-944,32-22 0,-39 21-41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9:21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1 556 1052,'0'0'3219,"10"-1"-2808,213-45 804,307-91-105,-107 12-629,-114 31-226,-112 30-45,-125 39 14,97-37 1791,-167 62-1968,1-1 1,-1 1 0,1-1 0,0 1 0,-1 0-1,1 0 1,-1 0 0,1 1 0,0-1-1,-1 0 1,1 1 0,-1 0 0,1 0 0,-1-1-1,3 3 1,-3-2-66,2 0 46,0 1 1,-1 0-1,1 1 0,-1-1 1,0 1-1,0-1 1,0 1-1,0 0 0,0 0 1,-1 1-1,1-1 1,-1 0-1,3 6 1,0-1 13,15 24 86,-2 0-1,-1 1 1,-2 1-1,20 61 0,25 150 169,-42-161-185,-11-51-84,22 94 155,13 140 0,-41-241-348,0 0 1,-1 0-1,-2 0 1,-1 0 0,-1-1-1,-1 1 1,-15 44 0,12-48-787,-1-1 0,-1 0 0,-1-1 1,-1 0-1,-19 25 0,4-13-1611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9:22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19 1084,'-2'-3'955,"1"2"-721,0 0 0,0 0 0,0 0 0,0-1 0,0 1 1,-1 0-1,1 0 0,0 0 0,-1 1 0,1-1 0,-1 0 0,1 0 0,-1 1 0,-1-1 1,0 0 315,-1 6-24,-5 7-245,0 1 0,1 0 0,0 1 0,2 0 0,-7 16 0,-22 79 751,31-97-929,-8 42 385,2 1 0,2 0 0,0 88 0,7-115-354,1-1 0,1 1 0,2 0 0,1-1 0,9 32 1,-10-45-93,2-1 0,-1 0 0,2-1 0,0 1 0,0-1 0,1 0 0,1-1 0,0 0 0,0 0 0,1 0 0,1-1 0,14 12 0,-5-8 9,1-1 0,0 0 0,1-1 0,41 16-1,-24-15 1,0-1 0,43 7 0,-22-10-6,-1-2 0,97-2 0,103-17 59,-216 9-91,377-41 134,-149 11-86,159-35 73,-250 36-67,-138 25-42,193-40 72,-230 47-118,-1-1 0,0 0-1,0 0 1,0 0 0,1 0-1,-1 0 1,0 0 0,5-4-1,-3 1-102,-3 3-133,-2 1-151,0 0 391,1 0 0,-1-1-1,0 1 1,0 0 0,1 0 0,-1 0-1,0 0 1,0-1 0,0 1 0,1 0-1,-1 0 1,0-1 0,0 1 0,0 0-1,0 0 1,1-1 0,-1 1 0,0 0-1,0-1 1,0 1 0,0 0 0,0-1-1,0 1 1,2-5-1408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9:13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1 876,'4'3'1002,"4"6"-503,-1 0 0,1 1 1,-1 0-1,-1 0 0,0 1 1,8 19-1,-2-5-121,35 81 1076,-34-74-1040,1 0 0,1-1 0,24 35 0,91 103 2535,-129-168-2795,0 1 265,1 1-1,0-1 1,1 0-1,-1 0 1,0 0-1,4 3 0,0-10-6,-1 1-335,-1 0 1,1 0 0,-1 0-1,0-1 1,-1 1-1,1-1 1,-1 0 0,0 0-1,0-1 1,0 1-1,-1 0 1,2-7-1,7-27 266,-3 0 0,7-74 0,-6 43-88,-6 28-23,-2-74 0,-2 54-2162,-1 52 650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9:1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15 341 1252,'7'84'4209,"-4"-60"-3138,2 1 1,8 27 0,-13-50-1027,1 0 217,0 0 17,-35-146 1637,29 111-1645,2-1 0,1-44 0,2 78-262,-1-1-1,1 0 1,0 1-1,1-1 1,-1 1 0,0-1-1,0 0 1,0 1-1,0-1 1,0 0 0,1 1-1,-1-1 1,0 1-1,0-1 1,1 0 0,-1 1-1,1-1 1,-1 1-1,0-1 1,1 1-1,-1-1 1,1 1 0,-1 0-1,1-1 1,-1 1-1,1-1 1,-1 1 0,1 0-1,0 0 1,-1-1-1,1 1 1,0 0 0,-1 0-1,1 0 1,-1 0-1,1-1 1,0 1 0,-1 0-1,1 0 1,0 0-1,-1 1 1,2-1 41,3 4 0,103 93 225,-101-92-235,-1-1 0,1 0 0,0 0 0,0-1 0,0 0 0,0 0 0,15 3 0,-20-5-13,0-1 0,0 1 0,0-1-1,0 0 1,0 0 0,0 0 0,0-1 0,0 1 0,0 0 0,0-1 0,0 1 0,0-1 0,0 1 0,-1-1 0,1 0 0,0 0 0,0 0 0,0 0 0,-1 0 0,1-1 0,-1 1 0,1 0 0,-1-1 0,1 1 0,-1-1 0,0 1 0,2-5 0,2-1 54,-1-1-1,0 0 1,0 0 0,4-15-1,1-12 98,-2 0 0,-1-1 0,-1 0-1,-2 0 1,-2-47 0,-2 71 196,0 2-1869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9:14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0 440 1200,'11'8'3094,"-4"-5"-2883,0 0 0,1 0 0,-1-1 0,0 0 1,1 0-1,0-1 0,0 0 0,-1 0 0,1-1 0,0 0 1,0 0-1,-1-1 0,1 0 0,0 0 0,-1-1 1,1 0-1,-1-1 0,11-4 0,-15 5-153,-1 0 1,1 0-1,-1-1 1,0 1-1,0-1 0,0 0 1,0 1-1,0-1 1,0 0-1,-1 0 0,1 0 1,-1 0-1,0 0 0,0-1 1,0 1-1,-1 0 1,1 0-1,-1-1 0,1 1 1,-1 0-1,0-1 0,-1-3 1,0 3-16,1 0 71,-1 1 0,0-1 0,0 0 1,0 1-1,0-1 0,0 0 0,-1 1 1,0 0-1,0-1 0,-3-4 0,3 7-78,0-1-1,0 1 0,1 0 0,-1 0 0,-1 0 0,1 0 1,0 0-1,0 1 0,0-1 0,0 0 0,-1 1 0,1 0 1,0 0-1,0-1 0,-1 1 0,1 0 0,0 1 0,-1-1 1,1 0-1,0 1 0,0-1 0,0 1 0,-1 0 0,1 0 1,0 0-1,0 0 0,0 0 0,0 0 0,1 0 0,-1 1 1,-3 1-1,1 1 8,0 0 0,0 0 1,1 1-1,-1-1 1,1 1-1,0 0 0,-4 8 1,-14 37 155,20-46-190,0-1-1,1 1 1,-1-1 0,0 1-1,1-1 1,0 1 0,0-1 0,0 1-1,0 0 1,1-1 0,0 1-1,-1-1 1,1 1 0,0-1 0,1 0-1,-1 1 1,0-1 0,1 0-1,0 0 1,0 0 0,0 0 0,0 0-1,0 0 1,1-1 0,-1 1-1,1-1 1,5 4 0,0 0-3,0-1 0,0 0 0,0 0 1,1-1-1,-1 0 0,1-1 0,0 0 0,0 0 1,13 1-1,-15-3-4,0 0 0,0-1-1,0 0 1,0-1 0,1 1 0,-2-1 0,1-1-1,0 1 1,0-1 0,0 0 0,-1-1 0,1 1 0,-1-2-1,0 1 1,1 0 0,-2-1 0,7-5 0,-3 2 0,-1-1 1,0 0-1,-1 0 1,0-1-1,0 0 1,0 0-1,-2 0 1,1-1-1,-1 0 1,4-11 0,4-16 62,-3-1 1,-1 0 0,-2-1 0,-1 0 0,0-41 0,-6 46 702,-1 0 0,-7-44-1,7 75 386,-1 12-1062,2-8-90,-4 10 26,2 0 0,0 0 0,0 0 0,1 1 0,0-1 0,1 20 1,5 22 72,-4-23-31,2 0-1,9 35 1,0-16-649,3 0 0,24 51-1,-38-98-108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9:15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1076,'0'0'3332,"38"-38"-2740,-19 25-71,4 3-53,-3-3-68,15-5-60,-8 2-152,-3 3-196,11-1-208,-6 0-252,-4 0-333,-1 5-951,9-4 280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9:15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77 139 836,'-13'-13'2194,"1"-1"0,1 0 0,0 0 0,-16-29 0,26 41-1334,1 2-816,-1-1-1,1 0 0,0 0 1,0 0-1,-1 0 0,1 0 1,0 0-1,0 0 0,0 0 0,0 0 1,0 0-1,0 1 0,1-3 1,-1-2 327,3 3-111,-1 0-209,1 0 0,0 0 0,0 0 0,-1 1 0,1-1-1,0 1 1,1 0 0,-1 0 0,0 0 0,0 0 0,0 0 0,1 1 0,-1 0 0,0-1 0,0 1 0,1 0 0,-1 1 0,4 0-1,-1 0-4,0 0-1,0 0 0,0 1 1,0 0-1,0 0 0,0 1 1,0-1-1,-1 1 0,10 7 1,-10-6-17,1 1 1,-2-1 0,1 1-1,0-1 1,-1 1 0,0 1-1,0-1 1,-1 1-1,1-1 1,-1 1 0,-1 0-1,1 0 1,-1 0 0,0 1-1,2 9 1,-3-4-8,0-1-1,0 0 1,-1 0 0,-1 0-1,0 0 1,-1 0 0,0 0-1,-4 14 1,-4 3 29,-1-1 1,-1 0-1,-1-1 0,-19 28 1,22-36-25,-27 42 85,35-57-112,-3 4 17,5-7-17,0 0 1,0 0 0,-1 1-1,1-1 1,0 0-1,0 0 1,0 1-1,0-1 1,0 0 0,0 0-1,0 0 1,0 1-1,0-1 1,0 0-1,0 0 1,0 1 0,0-1-1,0 0 1,0 1-1,0-1 1,0 0 0,0 0-1,0 0 1,0 1-1,0-1 1,0 0-1,0 0 1,1 1 0,-1-1-1,0 0 1,0 0-1,0 0 1,0 1-1,0-1 1,1 0 0,-1 0-1,18 7 21,-7-5-2,37-9-30,82-20-1,-84 15-45,-18 5-359,48-20-1,-12-4-4157,-59 28 1108,9-6 35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9:23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1492,'4'75'801,"13"143"907,34 250 151,18-30-249,6 29-201,-11-9-272,-39-271-676,11 69 80,20 83-28,9 50 88,-32-179-105,9 324 1,-40-473-427,0-27-108,-1 1-1,-2 0 1,-8 54 0,8-86-120,0 0 1,1-1 0,-1 1-1,0 0 1,0-1-1,0 1 1,-1 0 0,1-1-1,-1 0 1,1 1-1,-1-1 1,-2 3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9:24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7 501 1536,'-1'3'698,"-4"39"1888,5-40-2183,0 1-11,0-1-263,1 0 0,0 0 0,-1 0 0,1 0 0,0 0 0,0 0 0,0 0 0,0 0 0,0-1 0,0 1 0,1 0 0,-1-1 0,0 1 0,1-1 0,3 3 0,-1-1 39,0-1 0,0 1-1,0-1 1,1 0 0,-1-1-1,8 3 1,5 0 122,0-1 1,33 0-1,352-19 1041,-251 5-1093,421-21 254,-415 24-404,171-5 97,149 2 28,-9-13-62,-157-10-68,32 0-11,-208 19-41,159-20 13,-10-4-30,214-31 28,-95 8-27,-349 53-8,-18 3-5,96-15 19,153-45 0,-250 55 12,54-18-57,-78 25 110,-1-1 1,1-1 0,-1 1 0,-1-2 0,18-12 0,-13 3 800,-51 90-841,-47 141 0,43-93-19,-43 147 7,59-170-13,-19 171 0,27 206 25,38-72-47,4-74 23,-7-89 2,2 101 5,-11-30 12,-8-183-26,2 637-159,-2-714 90,0 90-544,-2-112 134,-2 0 1,-9 46-1,9-62 185,-1-1 1,-1 1-1,0-1 0,-1 0 0,0-1 1,-16 25-1,12-24-888,-1 0-1,0-1 1,-14 12 0,1-3-1384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6:1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1 294 1536,'13'49'1325,"2"-1"0,22 46 0,-28-75-1021,0 0-1,2-1 0,0-1 1,1 0-1,1 0 0,1-1 1,23 22-1,-31-33-77,0 0-1,0-1 1,1 1 0,-1-1 0,1-1-1,0 1 1,0-1 0,0 0 0,0-1-1,1 0 1,10 2 0,-14-4-81,0 1 1,0-1 0,0 0-1,0 0 1,0-1-1,0 1 1,0-1 0,0 0-1,-1 0 1,1 0-1,0 0 1,0-1 0,-1 1-1,1-1 1,-1 0-1,0 0 1,1-1 0,-1 1-1,0-1 1,0 1-1,0-1 1,-1 0 0,5-5-1,-2 0 51,0-1-1,-1 0 1,0 0-1,0 0 1,-1 0 0,0-1-1,0 1 1,-1-1-1,0 0 1,-1 0-1,0-16 1,-1-12 329,-11-66 0,9 88-387,-58-334 1532,58 341-2577,1 3 1887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9:25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0 239 1368,'0'0'4205,"1"6"-3796,3 33 759,17 74 0,-17-98-985,1 0 0,0-1 0,1 0 0,1 0 0,0 0 0,1 0 0,0-1 0,13 15 0,-7-13-56,0-1 0,1-1 1,0 0-1,1-1 0,0-1 1,21 11-1,-11-9 1,1-2 1,-1 0 0,47 11 0,-8-9 33,0-2 0,124 2 1,3-14-208,193-26 0,-299 19 45,441-45-30,-170 2 21,-27 3 8,-211 35-1,250-25 30,-15 8-47,37-29 4,-149 20-7,-69 12 14,29-9 9,-132 18-3,-38 9 0,39-5 1,-31 4 7,-14 3-4,12-4 24,-13 0 4,-22 9-28,0 1 14,-2 0-6,15-14 108,-14 13-14,11-1-142,24 0 20,-33 3 31,-2-1-6,6-3 8,-5 3-4,-1-1 3,0 1 5,-1-1-1,1 0 0,0 1 0,-1-1 1,1 0-1,-1 0 0,1 0 0,-1 0 1,0 0-1,0-1 0,0 1 1,1-3-1,-2 4 90,3-15 57,-3 13-128,-1-10-6,0 10 5,1 0-8,0-10-124,0 1-1,0-1 1,5-22 0,4-12-3555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9:26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1456,'13'-20'6101,"-10"24"-5509,15 20-7,-1 1-1,-2 0 1,0 2-1,13 32 0,2 3 21,10 18 210,35 63 4962,-72-148-5517,0-1-191,1 0 1,-2 0-1,1-1 1,-1 1 0,0-1-1,0 0 1,-1 0-1,2-11 1,8-91-191,36-150 0,-47 257-495,3-12-2991,-3 11 1336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9:27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1600,'5'13'3836,"6"40"-345,-6-26-2056,1 45-1,-1-20-77,-5-49-1127,1-1 29,0 10 40,0-9 2053,-2-13-2259,0-2-64,0 7-12,1 0 0,-1 0 0,1 0 0,0 0 0,1 0-1,-1 0 1,2-6 0,-1 7-1,-1-2 15,1 0 0,0 0 0,1 0-1,-1 1 1,1-1 0,0 0 0,1 1 0,2-6 0,-3 10-28,-1 0 0,0 0 1,0 0-1,1 0 0,-1 1 1,0-1-1,1 0 1,-1 1-1,1-1 0,-1 1 1,1-1-1,-1 1 0,1 0 1,-1 0-1,1 0 1,-1 0-1,1 0 0,-1 0 1,3 0-1,-3 0 2,2 0 10,2 1 2,3 2-3,1 0 1,-1 0-1,0 1 1,0 0-1,0 0 1,7 6 0,-2 0 18,-1-1 0,21 23 1,-31-30 0,-1-1 10,0 0-37,0 0 0,0-1 0,-1 1-1,1 0 1,0-1 0,0 1 0,0-1-1,0 1 1,0-1 0,0 0 0,0 1-1,0-1 1,0 0 0,1 1 0,-2-1-5,1 0 0,-1-1 0,1 1 0,-1 0 0,1 0 0,-1 0 0,0 0 0,1 0 0,-1-1 0,1 1 0,-1 0 0,1 0 0,-1-1 0,0 1 0,1 0 0,-1-1 0,0 1 0,1 0 0,-1-1 0,0 1 0,1-1 0,1-3-2,0-1 0,-1 1 0,1-1 0,-1 1 0,1-8 0,1 1-3,5-21 26,12-31-1,-15 50-11,0 1-1,1-1 0,0 1 0,1 1 0,10-14 0,-14 22-7,-1-1 0,1 1 0,0 0 1,1 0-1,-1 0 0,0 0 0,1 0 0,0 1 0,0-1 0,-1 1 0,1 0 1,0 1-1,8-3 0,8 3 4,-14 1-9,0 1-1,-1 0 1,1 0 0,0 0 0,-1 1 0,1 0 0,-1 0 0,1 1 0,-1 0 0,0-1 0,0 2 0,0-1 0,6 6 0,-4-3-233,-1 1 0,0 0 0,0 0 1,-1 0-1,0 1 0,0-1 1,-1 1-1,5 11 0,7 16-2072,-4-12-2937,-5-11 1653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9:27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8 157 1804,'-2'-8'789,"0"0"-1,1 0 0,0-1 1,0 1-1,1 0 1,0 0-1,0-1 1,1 1-1,0 0 1,3-10-1,-3 15-673,0 0-1,1 1 1,-1-1-1,1 0 1,0 1 0,0-1-1,0 1 1,0-1-1,0 1 1,1 0-1,-1 0 1,1 0 0,-1 0-1,1 1 1,0-1-1,-1 1 1,5-2 0,2 0 58,1 0 1,-1 0-1,19-2 1,-21 4-114,0 1 1,0-1-1,0 1 1,1 1-1,-1-1 1,0 1-1,0 1 1,-1-1-1,1 1 1,0 0-1,0 1 1,-1 0-1,1 0 1,-1 0-1,9 7 1,-11-8-39,-1 1 1,0 0-1,0 0 0,0 0 1,0 0-1,0 0 0,-1 1 1,1-1-1,-1 1 1,0 0-1,0 0 0,-1-1 1,1 1-1,-1 0 0,0 0 1,0 1-1,0-1 0,0 0 1,-1 0-1,0 0 1,1 1-1,-2-1 0,1 0 1,0 0-1,-1 1 0,0-1 1,-1 5-1,-2 3 4,-1-1 0,0 1 1,0-1-1,-1 0 0,-1 0 0,0-1 1,0 0-1,-12 13 0,-9 5 71,-39 33 0,32-32 36,20-18 29,13-9-64,-4 1 5,5-1-68,8-2 175,271-59-213,-249 52-167,-22 5-320,1-1 1,-1 1-1,0-1 1,0 0-1,0-1 0,0 0 1,8-6-1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9:28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29 240 1436,'-2'-1'909,"-24"-4"4761,37 4-5465,342-28 675,-269 22-775,182-20 132,-121 10-126,146-19 22,-105 11-60,46-8 32,-181 25-72,5-1 1010,105-29 1,-135 34-394,-24 4-650,-1 0 10,0 0-1,0 0 1,0 1-1,0-1 1,0 0-1,0 0 1,0 1-1,0-1 0,0 1 1,0-1-1,-1 1 1,1-1-1,0 1 1,0-1-1,0 1 0,-1 0 1,2 1-1,1 0 22,6 5 17,0 0 1,0 1 0,-1-1-1,0 1 1,-1 1 0,13 18 0,31 62 153,-46-79-176,73 178 271,-68-160-275,61 199 208,-62-187-535,-1-1 0,-2 1 0,0 74 0,-6-102-117,-1 0 0,0 0 0,-6 20 0,5-24-715,-1-1-1,0 1 1,-6 11 0,-1-1-1787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9:2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40 876,'0'0'1185,"-1"-3"-704,-5-12-57,4 11 305,2 4-714,-1 0 1,1 0-1,0 0 1,0 0-1,-1 0 1,1 0-1,0 0 1,0 0-1,-1 0 1,1 0-1,0 0 1,0 0-1,0-1 1,-1 1-1,1 0 1,0 0-1,0 0 1,0 0-1,-1-1 1,1 1-1,0 0 1,0 0-1,0-1 1,0 1-1,-1 0 0,1 0 1,0 0-1,0-1 1,0 0 23,-1 1 0,1-1-1,0 1 1,-1-1 0,1 0 0,0 1 0,-1-1-1,1 1 1,-1-1 0,1 1 0,-1 0 0,0-1-1,1 1 1,-1-1 0,1 1 0,-1 0 0,0-1-1,-6 0 195,0-1-1,0 1 1,0 1-1,1-1 0,-11 1 1,2 3-19,0 0 0,0 1 0,1 0 1,0 2-1,0-1 0,0 2 0,1-1 1,0 2-1,0 0 0,0 1 1,1 0-1,1 0 0,-21 23 0,18-17-21,2 0 1,0 1-1,0 0 0,2 1 0,0 0 0,1 1 0,0 0 0,2 1 1,-11 37-1,13-27 29,0-1 0,2 1 1,1 30-1,10 84 207,7-26-161,-6-60-168,-8-50-86,3 28 73,1-1 0,2 0 0,19 54 0,-24-84-82,0 0 0,0 0 1,1-1-1,0 1 0,0 0 1,0-1-1,0 0 0,0 1 0,1-1 1,-1-1-1,1 1 0,0 0 1,0-1-1,0 0 0,0 0 0,0 0 1,0 0-1,10 1 0,5 2 3,0-1 0,1-1 0,20 0 0,-29-2 3,59 2 16,83-7-1,71-18-7,-95 8-11,183-25-20,35 9-5,-313 27 16,212-27 33,-199 25-41,-35 4 7,1 0 1,0-1-1,15-4 1,82-13-11,-48 9 1,3 1 25,-54 7-107,0 1 1,0-2 0,0 0 0,12-5 0,-21 8 35,34-17-252,-31 14 283,0 1 0,0-1 0,0-1 0,-1 1 0,9-9 0,-11 11 14,0 0 15,0-1 0,0 1 0,-1-1 0,1 1 0,0-1-1,-1 0 1,1 0 0,-1 1 0,2-5 0,3-2 6,7-6 57,-11 12-35,8-6 106,15-11 405,-23 18-476,-1-1-1159,3-6 580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9:43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73 445 1144,'0'0'1489,"-2"0"-1168,-18 8 1824,19-7-1057,-20 9 1603,11-5-2473,7-4 176,1 0-226,2-1-120,-1 0-1,0 0 1,0 0-1,1 0 1,-1 1-1,0-1 1,0 0-1,1 1 1,-1-1-1,0 1 1,1-1 0,-1 0-1,1 1 1,-1 0-1,0-1 1,1 1-1,-1-1 1,1 1-1,-1 0 1,1 0-1,9 6 330,-4-5-478,-4-1 102,1 0 0,-1-1 0,0 1 0,1-1 1,-1 1-1,1-1 0,-1 0 0,1 1 1,-1-1-1,1 0 0,0 0 0,-1 0 0,3-1 1,6 1 9,10 2 1,0-1 1,1-1-1,34-5 0,-23 2-2,86-4 28,97-9-10,-84 1-17,165-28 27,-129 16-34,-76 14 0,130-10-5,-162 18 2,231-19-16,-188 19 12,43-3 21,76-18-6,-79 6-22,-68 9 21,-12 2-4,-30 3-8,12-1 18,19 1-12,-49 5-10,-7 0 3,42-3 247,-45 4 417,-2-1-371,6-1-530,-7 2 288,-1-1 0,0 1 0,0 0 0,0 0 0,0 0 0,0 0 0,0 0 0,0-1 0,0 1 0,0 0 0,0 0 0,1 0 0,-1 0 0,0-1 0,0 1 0,0 0 0,0 0 0,0 0 0,0 0 0,0-1 0,0 1 0,0 0 0,0 0 0,0 0 0,-1 0 0,1-1-1,0 1 1,0 0 0,0 0 0,0 0 0,0 0 0,0 0 0,0-1 0,0 1 0,0 0 0,0 0 0,-1 0 0,1 0 0,0 0 0,0 0 0,0-1 0,0 1 0,0 0 0,-1 0 0,1 0 0,0 0 0,0 0 0,0 0 0,-12-9-16,1 0 0,-1 1-1,0 1 1,-15-7 0,-86-40 167,-23-10-380,103 48-886,10 3-2388,14 7 247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9:45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2503 35 1256,'0'0'1602,"2"-2"-1294,27-22 7145,-30 24-7445,0 0 0,0 0 0,0 0-1,-1 0 1,1 0 0,0 0 0,0-1 0,0 1 0,0 0 0,0-1-1,0 1 1,0-1 0,-2 0 0,2 0-2,0 1 1,-1-1-1,1 0 1,0 1-1,-1-1 1,1 1-1,-1 0 1,1-1-1,0 1 1,-1 0-1,1 0 1,-1 0-1,1 0 1,-2 0-1,-25 3 116,-45 10-1,21-3-37,-116 25 114,-131 28 96,-13 3-52,166-42-187,-17 4 4,-140 30 72,216-43-80,-58 13 8,31-8-44,42-9-11,10-1 7,-16 0-8,40-4-2,-77 13-12,108-18 15,-9 0-1,-52 6 133,66-7-33,-1 1-89,-28 2 27,27-2-19,1-1-17,-11 1 0,10-1 3,2 0 12,-30 3 281,28-2-141,-10-1-9,11 0 108,-13 2-118,12-2 226,3 0-272,-8 1-104,9-1 14,0 0 1,0 0-1,0 0 1,0 0-1,0 0 1,-1 0-1,1 0 1,0 0-1,0 1 1,0-1-1,0 0 1,0 0-1,0 0 1,0 0-1,0 0 0,0 0 1,-1 0-1,1 0 1,0 0-1,0 0 1,0 1-1,0-1 1,0 0-1,0 0 1,0 0-1,0 0 1,0 0-1,0 0 1,0 0-1,0 1 1,0-1-1,0 0 1,0 0-1,0 0 1,0 0-1,0 0 1,0 0-1,0 0 1,0 1-1,0-1 1,0 0-1,0 0 1,0 0-1,0 0 1,0 0-1,0 0 0,1 0 1,-1 1-1,0-1 1,0 0-1,0 0 1,0 0-1,0 0 1,0 0-1,0 0 1,0 0-1,0 0 1,1 0-1,-1 0 1,0 0-1,0 0 1,0 0-1,0 0 1,0 0-1,1 0 1,16 15-54,2-2 1,35 21 0,65 29-1673,-37-18-3145,-72-40 3782,22 12-1916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6:11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5 346 1672,'0'0'3724,"0"3"-3311,4 8-21,-3-8-18,-11 88 1920,11-62 82,0-58-358,-1 9-2358,12-99 796,-6 77-247,-6 40-194,0 0 0,1 0 0,-1 0 0,1 1 0,-1-1 0,1 0 0,0 0 0,0 1 0,1-3 1,-1 3-19,0-1 130,5 5-103,13 9 22,31 25 0,-11-7 4,-24-19-12,1-1 1,1-1-1,0 0 1,34 12-1,-49-20-17,0 0-1,0-1 0,0 1 0,1-1 0,-1 0 1,0 0-1,0 0 0,0 0 0,1 0 0,-1 0 1,0 0-1,0-1 0,0 1 0,0-1 1,0 0-1,0 1 0,0-1 0,0 0 0,0 0 1,0-1-1,0 1 0,0 0 0,0 0 1,-1-1-1,1 1 0,-1-1 0,1 0 0,-1 1 1,0-1-1,1 0 0,0-2 0,2-3 18,-1 1 0,-1-1 0,1 0 0,-1 1 0,0-1 0,-1 0 0,1 0 0,0-11 0,-2-28 74,-2 0-1,-12-66 1,3 23-326,11 86-10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46:12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4 465 1356,'0'0'4282,"0"4"-3774,-3 13-48,2-13 649,3 12-196,0-14-629,-1 0-204,1-1 0,0 1-1,0-1 1,0 1 0,0-1-1,0 0 1,1 0 0,-1 0-1,0 0 1,1 0 0,-1-1 0,0 1-1,1 0 1,-1-1 0,5 0-1,-1 0-8,-1 0 0,1 0 0,-1-1 0,1 0 0,-1-1 0,11-3 0,-7 1-13,1 0 0,-1-1 0,1 0 0,-1 0 0,-1-1 0,1-1 0,10-10 0,-11 8 25,1-1 0,-2 0-1,0 0 1,0-1-1,0 0 1,-2 0 0,1 0-1,-1-1 1,-1 0 0,0 0-1,3-17 1,-8 10 156,0 16-140,-9-10 282,3 18-318,-1 2-39,-1 0 0,1 1 0,1 0 0,-1 0 0,-9 16 1,12-16-7,-1 0 1,2 1 0,-1 0 0,1 0 0,1 0-1,-1 1 1,2-1 0,-1 1 0,1-1 0,1 1 0,0 0-1,0 14 1,1-22-16,0 0 1,1 0-1,-1 0 0,0 0 0,1 0 0,0 0 0,-1 0 0,1 0 1,0-1-1,0 1 0,0 0 0,0 0 0,0-1 0,2 2 0,-1 1 6,-1-3-7,0 0 0,1 1-1,-1-1 1,0 0 0,1 0-1,-1 0 1,1 0 0,-1 0-1,1 0 1,-1 0 0,1 0-1,2 0 1,3 2 0,-1 0-3,0 0 1,0-1 0,0 0 0,0 0-1,0 0 1,1-1 0,-1 0 0,1 0 0,-1-1-1,1 0 1,-1 0 0,1 0 0,-1-1-1,10-2 1,-8 2-20,1-2 0,-1 1-1,0-1 1,0-1-1,0 0 1,-1 0 0,1 0-1,-1-1 1,0 0 0,7-6-1,-4 0 3,0 0 0,-1 0 0,0 0 0,-1-1 0,-1-1-1,1 1 1,-2-1 0,0-1 0,-1 1 0,5-17 0,1-14-51,11-83 1,-17-6 331,-5 131-252,-4-26 206,1 18-153,3 8 147,-4 10-181,-4 16-10,0 0 0,1 1 1,1 0-1,2 0 0,1 0 0,0 1 0,2 35 0,3-18 17,1-1 0,2 1 0,20 76 0,-21-106-19,0 0 0,1 0 0,1 0-1,11 20 1,-14-28-60,1 0 0,0 0-1,0 0 1,0 0 0,0-1-1,1 0 1,-1 0 0,1 0 0,0 0-1,1-1 1,-1 1 0,8 2-1,-11-5-111,1-1 1,-1 1-1,1-1 0,-1 1 0,1-1 0,-1 0 1,1 0-1,0 0 0,-1 0 0,1-1 0,-1 1 1,1-1-1,3-1 0,-4 2 28,-1-1-76,0 1-1,1 0 0,-1-1 1,0 1-1,0-1 0,0 1 1,-1-1-1,1 0 0,0 1 1,0-1-1,0 0 0,0 0 0,-1 1 1,1-1-1,0 0 0,-1 0 1,1 0-1,1-2 0,0-1-619,9-13-2109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F5004-041D-9F5C-4179-CA093E2B1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BF7A2-ACB5-9128-926A-0FEE87234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CBD17-E43B-09C3-2D89-315E047FF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D344-33A2-4AF4-9642-1D4EB1546D1D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2258D-C7BE-1FC3-F181-7E08877C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FD4F9-65C8-0465-945A-0EEAF7DB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DA98-DA48-41F5-B4C0-BCB3CDB4C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7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6234-7448-4B3B-8B3C-D38405D8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24A76-2292-1B31-C877-7CA79A8C5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4B10D-9B97-2D71-F5BB-AD082BBAE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D344-33A2-4AF4-9642-1D4EB1546D1D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DA42F-1D46-729E-153F-28DB7600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B0380-58A3-63D3-0C29-AE418F00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DA98-DA48-41F5-B4C0-BCB3CDB4C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27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E415F-0E42-A413-A80F-151A7D5D5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47EF1-9C5C-2262-8B05-526BAE2C5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B2D75-182E-7D4B-E8C7-61A06FB9F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D344-33A2-4AF4-9642-1D4EB1546D1D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F46BD-D872-0529-5B70-E3A3E40F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C3874-E1CD-CDCA-FC43-1EDC5F2AB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DA98-DA48-41F5-B4C0-BCB3CDB4C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73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198E-721D-A99A-6BCB-D3782D5B3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9DE3F-6AAE-C27B-72CE-6619F99EF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5047F-D9E8-2538-378B-89F8C3AB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D344-33A2-4AF4-9642-1D4EB1546D1D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8C873-70C3-55EE-3F1C-993AC0A3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038BF-0777-3B44-6841-412A0A72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DA98-DA48-41F5-B4C0-BCB3CDB4C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41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6874-8930-65FD-8416-3C2D21D7C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56B7D-E25F-DC48-A0EA-77DFBEF33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DB36D-E2B5-6561-534A-F67CCA75C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D344-33A2-4AF4-9642-1D4EB1546D1D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02982-12B3-BF09-C9C9-44E57617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E966E-3719-6CDD-FEA8-0C51582E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DA98-DA48-41F5-B4C0-BCB3CDB4C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54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9984-D376-F206-01CA-E713E19A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3DAAE-9080-3157-5AA4-609323C45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9954E-5DA5-D288-F076-B46841E89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A459B-820F-DBFE-BBFD-55291E94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D344-33A2-4AF4-9642-1D4EB1546D1D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73026-0E06-08E6-29AE-B96CE5CF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AFCC3-93E4-342E-9BF3-70BAACAB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DA98-DA48-41F5-B4C0-BCB3CDB4C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23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FF59B-6172-23F2-C475-F18D6848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9028B-47CA-CF5F-28AD-3B8FC782D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23588-4F0F-5B40-2982-2E245B09C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1BF66-41B9-5E74-FF09-15925EFA2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68C323-B332-1D30-C800-A892F80D2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BEFEAC-1A37-E76E-4AA5-EA58B6527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D344-33A2-4AF4-9642-1D4EB1546D1D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D1E31B-17BB-1E7C-EB52-476E04EF4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848C5E-6A2C-2A60-548F-DD4284C3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DA98-DA48-41F5-B4C0-BCB3CDB4C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98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579E4-07B4-E394-0363-3EA09F65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ED9CDA-06D1-988F-4E94-A1C13982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D344-33A2-4AF4-9642-1D4EB1546D1D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29147-AB55-6C20-3FFF-8A49B509F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E90E9-BF9C-A00B-243B-B65D463F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DA98-DA48-41F5-B4C0-BCB3CDB4C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33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20B073-6D86-ED3D-6DB0-519FF6DB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D344-33A2-4AF4-9642-1D4EB1546D1D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0F48B-D701-4824-FB2E-72678CD9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2407A-C1AC-A476-F000-7AC4DE1F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DA98-DA48-41F5-B4C0-BCB3CDB4C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33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C8A4-0E46-FE5F-203D-3EECC0241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BBDA7-4C8F-DB74-6F5A-FD154848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83A55-F210-0C10-5F19-B6A6083EB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01525-5364-4F63-AF7D-6519D7665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D344-33A2-4AF4-9642-1D4EB1546D1D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70690-5B90-0B8A-C62A-D6650F7A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B4A02-E834-FCD3-7762-BE029547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DA98-DA48-41F5-B4C0-BCB3CDB4C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13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C75A-63FC-26CA-61CC-69F19FB3B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097A1-04CF-D6E1-C379-CB50E2D7D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EFA15-824C-A2DC-E9D1-C4E8C438F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0E802-DE4E-FD22-6973-AA0CEE20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D344-33A2-4AF4-9642-1D4EB1546D1D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F06B4-CF3C-3AD5-C875-EC47BD913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12DB2-CF6B-7F87-D2FC-EF5739D85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DA98-DA48-41F5-B4C0-BCB3CDB4C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71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77025D-E804-AC08-649A-715E67861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3707E-7445-E0E9-77C0-335FE898D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86CA2-76F2-5521-39F7-033C0E92F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6D344-33A2-4AF4-9642-1D4EB1546D1D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B6CF-9588-1372-B7CD-155A4EA26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40018-BE9E-32E8-5FED-4238703EA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1DA98-DA48-41F5-B4C0-BCB3CDB4C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0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76" Type="http://schemas.openxmlformats.org/officeDocument/2006/relationships/customXml" Target="../ink/ink38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97" Type="http://schemas.openxmlformats.org/officeDocument/2006/relationships/image" Target="../media/image48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87" Type="http://schemas.openxmlformats.org/officeDocument/2006/relationships/image" Target="../media/image43.pn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png"/><Relationship Id="rId18" Type="http://schemas.openxmlformats.org/officeDocument/2006/relationships/customXml" Target="../ink/ink59.xml"/><Relationship Id="rId26" Type="http://schemas.openxmlformats.org/officeDocument/2006/relationships/customXml" Target="../ink/ink63.xml"/><Relationship Id="rId39" Type="http://schemas.openxmlformats.org/officeDocument/2006/relationships/image" Target="../media/image69.png"/><Relationship Id="rId21" Type="http://schemas.openxmlformats.org/officeDocument/2006/relationships/image" Target="../media/image60.png"/><Relationship Id="rId34" Type="http://schemas.openxmlformats.org/officeDocument/2006/relationships/customXml" Target="../ink/ink67.xml"/><Relationship Id="rId42" Type="http://schemas.openxmlformats.org/officeDocument/2006/relationships/customXml" Target="../ink/ink71.xml"/><Relationship Id="rId47" Type="http://schemas.openxmlformats.org/officeDocument/2006/relationships/image" Target="../media/image73.png"/><Relationship Id="rId50" Type="http://schemas.openxmlformats.org/officeDocument/2006/relationships/customXml" Target="../ink/ink75.xml"/><Relationship Id="rId55" Type="http://schemas.openxmlformats.org/officeDocument/2006/relationships/image" Target="../media/image77.png"/><Relationship Id="rId7" Type="http://schemas.openxmlformats.org/officeDocument/2006/relationships/image" Target="../media/image53.png"/><Relationship Id="rId12" Type="http://schemas.openxmlformats.org/officeDocument/2006/relationships/customXml" Target="../ink/ink56.xml"/><Relationship Id="rId17" Type="http://schemas.openxmlformats.org/officeDocument/2006/relationships/image" Target="../media/image58.png"/><Relationship Id="rId25" Type="http://schemas.openxmlformats.org/officeDocument/2006/relationships/image" Target="../media/image62.png"/><Relationship Id="rId33" Type="http://schemas.openxmlformats.org/officeDocument/2006/relationships/image" Target="../media/image66.png"/><Relationship Id="rId38" Type="http://schemas.openxmlformats.org/officeDocument/2006/relationships/customXml" Target="../ink/ink69.xml"/><Relationship Id="rId46" Type="http://schemas.openxmlformats.org/officeDocument/2006/relationships/customXml" Target="../ink/ink73.xml"/><Relationship Id="rId2" Type="http://schemas.openxmlformats.org/officeDocument/2006/relationships/customXml" Target="../ink/ink51.xml"/><Relationship Id="rId16" Type="http://schemas.openxmlformats.org/officeDocument/2006/relationships/customXml" Target="../ink/ink58.xml"/><Relationship Id="rId20" Type="http://schemas.openxmlformats.org/officeDocument/2006/relationships/customXml" Target="../ink/ink60.xml"/><Relationship Id="rId29" Type="http://schemas.openxmlformats.org/officeDocument/2006/relationships/image" Target="../media/image64.png"/><Relationship Id="rId41" Type="http://schemas.openxmlformats.org/officeDocument/2006/relationships/image" Target="../media/image70.png"/><Relationship Id="rId54" Type="http://schemas.openxmlformats.org/officeDocument/2006/relationships/customXml" Target="../ink/ink7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3.xml"/><Relationship Id="rId11" Type="http://schemas.openxmlformats.org/officeDocument/2006/relationships/image" Target="../media/image55.png"/><Relationship Id="rId24" Type="http://schemas.openxmlformats.org/officeDocument/2006/relationships/customXml" Target="../ink/ink62.xml"/><Relationship Id="rId32" Type="http://schemas.openxmlformats.org/officeDocument/2006/relationships/customXml" Target="../ink/ink66.xml"/><Relationship Id="rId37" Type="http://schemas.openxmlformats.org/officeDocument/2006/relationships/image" Target="../media/image68.png"/><Relationship Id="rId40" Type="http://schemas.openxmlformats.org/officeDocument/2006/relationships/customXml" Target="../ink/ink70.xml"/><Relationship Id="rId45" Type="http://schemas.openxmlformats.org/officeDocument/2006/relationships/image" Target="../media/image72.png"/><Relationship Id="rId53" Type="http://schemas.openxmlformats.org/officeDocument/2006/relationships/image" Target="../media/image76.png"/><Relationship Id="rId5" Type="http://schemas.openxmlformats.org/officeDocument/2006/relationships/image" Target="../media/image52.png"/><Relationship Id="rId15" Type="http://schemas.openxmlformats.org/officeDocument/2006/relationships/image" Target="../media/image57.png"/><Relationship Id="rId23" Type="http://schemas.openxmlformats.org/officeDocument/2006/relationships/image" Target="../media/image61.png"/><Relationship Id="rId28" Type="http://schemas.openxmlformats.org/officeDocument/2006/relationships/customXml" Target="../ink/ink64.xml"/><Relationship Id="rId36" Type="http://schemas.openxmlformats.org/officeDocument/2006/relationships/customXml" Target="../ink/ink68.xml"/><Relationship Id="rId49" Type="http://schemas.openxmlformats.org/officeDocument/2006/relationships/image" Target="../media/image74.png"/><Relationship Id="rId10" Type="http://schemas.openxmlformats.org/officeDocument/2006/relationships/customXml" Target="../ink/ink55.xml"/><Relationship Id="rId19" Type="http://schemas.openxmlformats.org/officeDocument/2006/relationships/image" Target="../media/image59.png"/><Relationship Id="rId31" Type="http://schemas.openxmlformats.org/officeDocument/2006/relationships/image" Target="../media/image65.png"/><Relationship Id="rId44" Type="http://schemas.openxmlformats.org/officeDocument/2006/relationships/customXml" Target="../ink/ink72.xml"/><Relationship Id="rId52" Type="http://schemas.openxmlformats.org/officeDocument/2006/relationships/customXml" Target="../ink/ink76.xml"/><Relationship Id="rId4" Type="http://schemas.openxmlformats.org/officeDocument/2006/relationships/customXml" Target="../ink/ink52.xml"/><Relationship Id="rId9" Type="http://schemas.openxmlformats.org/officeDocument/2006/relationships/image" Target="../media/image54.png"/><Relationship Id="rId14" Type="http://schemas.openxmlformats.org/officeDocument/2006/relationships/customXml" Target="../ink/ink57.xml"/><Relationship Id="rId22" Type="http://schemas.openxmlformats.org/officeDocument/2006/relationships/customXml" Target="../ink/ink61.xml"/><Relationship Id="rId27" Type="http://schemas.openxmlformats.org/officeDocument/2006/relationships/image" Target="../media/image63.png"/><Relationship Id="rId30" Type="http://schemas.openxmlformats.org/officeDocument/2006/relationships/customXml" Target="../ink/ink65.xml"/><Relationship Id="rId35" Type="http://schemas.openxmlformats.org/officeDocument/2006/relationships/image" Target="../media/image67.png"/><Relationship Id="rId43" Type="http://schemas.openxmlformats.org/officeDocument/2006/relationships/image" Target="../media/image71.png"/><Relationship Id="rId48" Type="http://schemas.openxmlformats.org/officeDocument/2006/relationships/customXml" Target="../ink/ink74.xml"/><Relationship Id="rId8" Type="http://schemas.openxmlformats.org/officeDocument/2006/relationships/customXml" Target="../ink/ink54.xml"/><Relationship Id="rId51" Type="http://schemas.openxmlformats.org/officeDocument/2006/relationships/image" Target="../media/image75.png"/><Relationship Id="rId3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2F7FD-75C4-67B0-FF13-2959FAD99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VNet</a:t>
            </a:r>
            <a:r>
              <a:rPr lang="en-US" dirty="0"/>
              <a:t> Peering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2F4A2-001A-FBD1-3923-C1354EB0D4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04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5A1B7-77EE-5F77-30EA-D2D33C70D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VNet</a:t>
            </a:r>
            <a:r>
              <a:rPr lang="en-US" dirty="0"/>
              <a:t> Peering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2F7D3-98F7-F0AD-34CC-CEBB56651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Simplest and quickest way to connect your </a:t>
            </a:r>
            <a:r>
              <a:rPr lang="en-US" dirty="0" err="1"/>
              <a:t>VNets</a:t>
            </a:r>
            <a:endParaRPr lang="en-US" dirty="0"/>
          </a:p>
          <a:p>
            <a:r>
              <a:rPr lang="en-US" dirty="0"/>
              <a:t>Two Types</a:t>
            </a:r>
          </a:p>
          <a:p>
            <a:pPr lvl="1"/>
            <a:r>
              <a:rPr lang="en-US" dirty="0"/>
              <a:t>Regional </a:t>
            </a:r>
            <a:r>
              <a:rPr lang="en-US" dirty="0" err="1"/>
              <a:t>VNet</a:t>
            </a:r>
            <a:r>
              <a:rPr lang="en-US" dirty="0"/>
              <a:t> Peering – connects Azure virtual networks in the same region</a:t>
            </a:r>
          </a:p>
          <a:p>
            <a:pPr lvl="1"/>
            <a:r>
              <a:rPr lang="en-US" dirty="0"/>
              <a:t>Global </a:t>
            </a:r>
            <a:r>
              <a:rPr lang="en-US" dirty="0" err="1"/>
              <a:t>VNet</a:t>
            </a:r>
            <a:r>
              <a:rPr lang="en-US" dirty="0"/>
              <a:t> Peering – connects Azure virtual networks in different region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963274-A647-1B1A-7760-E9DBDCAB2ED0}"/>
              </a:ext>
            </a:extLst>
          </p:cNvPr>
          <p:cNvSpPr/>
          <p:nvPr/>
        </p:nvSpPr>
        <p:spPr>
          <a:xfrm>
            <a:off x="1581807" y="4335517"/>
            <a:ext cx="3021724" cy="1744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Region 1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790640-F2A6-78E5-C290-A46FEBFF578E}"/>
              </a:ext>
            </a:extLst>
          </p:cNvPr>
          <p:cNvSpPr/>
          <p:nvPr/>
        </p:nvSpPr>
        <p:spPr>
          <a:xfrm>
            <a:off x="5739960" y="4335517"/>
            <a:ext cx="5784633" cy="1744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Region 2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599921B-128F-222E-7398-3B0A3C15B844}"/>
              </a:ext>
            </a:extLst>
          </p:cNvPr>
          <p:cNvSpPr/>
          <p:nvPr/>
        </p:nvSpPr>
        <p:spPr>
          <a:xfrm>
            <a:off x="2307021" y="4866290"/>
            <a:ext cx="1550276" cy="62536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Vnet</a:t>
            </a:r>
            <a:r>
              <a:rPr lang="en-US" dirty="0"/>
              <a:t> 1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5E97DE-79BE-0406-D036-958ADB29BF0C}"/>
              </a:ext>
            </a:extLst>
          </p:cNvPr>
          <p:cNvSpPr/>
          <p:nvPr/>
        </p:nvSpPr>
        <p:spPr>
          <a:xfrm>
            <a:off x="6348247" y="4866289"/>
            <a:ext cx="1550276" cy="62536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Vnet</a:t>
            </a:r>
            <a:r>
              <a:rPr lang="en-US" dirty="0"/>
              <a:t> 2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6B8AE8-B345-D1F4-BC09-698037B7A66A}"/>
              </a:ext>
            </a:extLst>
          </p:cNvPr>
          <p:cNvSpPr/>
          <p:nvPr/>
        </p:nvSpPr>
        <p:spPr>
          <a:xfrm>
            <a:off x="9338442" y="4818995"/>
            <a:ext cx="1550276" cy="62536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Vnet</a:t>
            </a:r>
            <a:r>
              <a:rPr lang="en-US" dirty="0"/>
              <a:t> 3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C50698-3947-CCA7-88EF-8F6DF2DB1840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857297" y="5178972"/>
            <a:ext cx="249095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022E1-3BBB-9DD7-058E-4A73992665A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898523" y="5131677"/>
            <a:ext cx="143991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6F9502-800C-235C-BED5-CD9372D45E07}"/>
              </a:ext>
            </a:extLst>
          </p:cNvPr>
          <p:cNvSpPr txBox="1"/>
          <p:nvPr/>
        </p:nvSpPr>
        <p:spPr>
          <a:xfrm>
            <a:off x="4674475" y="4948138"/>
            <a:ext cx="998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Global </a:t>
            </a:r>
            <a:r>
              <a:rPr lang="en-US" sz="1200" dirty="0" err="1"/>
              <a:t>Vnet</a:t>
            </a:r>
            <a:r>
              <a:rPr lang="en-US" sz="1200" dirty="0"/>
              <a:t> Peering</a:t>
            </a:r>
            <a:endParaRPr lang="en-IN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75D6EB-41FD-2C8E-9D27-3D909727BB3A}"/>
              </a:ext>
            </a:extLst>
          </p:cNvPr>
          <p:cNvSpPr txBox="1"/>
          <p:nvPr/>
        </p:nvSpPr>
        <p:spPr>
          <a:xfrm>
            <a:off x="8169166" y="4900844"/>
            <a:ext cx="998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Regional </a:t>
            </a:r>
            <a:r>
              <a:rPr lang="en-US" sz="1200" dirty="0" err="1"/>
              <a:t>Vnet</a:t>
            </a:r>
            <a:r>
              <a:rPr lang="en-US" sz="1200" dirty="0"/>
              <a:t> Peering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17343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2E03-7047-A450-3F72-B368B71C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60000-6B48-D728-0D56-E3AE3C235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Communication</a:t>
            </a:r>
          </a:p>
          <a:p>
            <a:r>
              <a:rPr lang="en-US" dirty="0"/>
              <a:t>Seamless</a:t>
            </a:r>
          </a:p>
          <a:p>
            <a:r>
              <a:rPr lang="en-US" dirty="0"/>
              <a:t>No disruption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7365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AF0278A-D163-FCB0-D97E-8BCA949140D9}"/>
              </a:ext>
            </a:extLst>
          </p:cNvPr>
          <p:cNvGrpSpPr/>
          <p:nvPr/>
        </p:nvGrpSpPr>
        <p:grpSpPr>
          <a:xfrm>
            <a:off x="4356807" y="1064201"/>
            <a:ext cx="3580920" cy="537120"/>
            <a:chOff x="4356807" y="1064201"/>
            <a:chExt cx="3580920" cy="53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DB79F64-4EF8-C5AE-DE61-67F9B29333EC}"/>
                    </a:ext>
                  </a:extLst>
                </p14:cNvPr>
                <p14:cNvContentPartPr/>
                <p14:nvPr/>
              </p14:nvContentPartPr>
              <p14:xfrm>
                <a:off x="4356807" y="1363001"/>
                <a:ext cx="102600" cy="2296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DB79F64-4EF8-C5AE-DE61-67F9B29333E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48167" y="1354001"/>
                  <a:ext cx="1202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4A4BFB2-5305-933A-C388-93E128A5C4F9}"/>
                    </a:ext>
                  </a:extLst>
                </p14:cNvPr>
                <p14:cNvContentPartPr/>
                <p14:nvPr/>
              </p14:nvContentPartPr>
              <p14:xfrm>
                <a:off x="4551567" y="1294241"/>
                <a:ext cx="121680" cy="3070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4A4BFB2-5305-933A-C388-93E128A5C4F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42567" y="1285241"/>
                  <a:ext cx="1393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37EE722-3F7F-332B-6D6F-34012D52A8C1}"/>
                    </a:ext>
                  </a:extLst>
                </p14:cNvPr>
                <p14:cNvContentPartPr/>
                <p14:nvPr/>
              </p14:nvContentPartPr>
              <p14:xfrm>
                <a:off x="4783767" y="1461281"/>
                <a:ext cx="117000" cy="131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37EE722-3F7F-332B-6D6F-34012D52A8C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75127" y="1452281"/>
                  <a:ext cx="1346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BDD0686-BEC5-67EE-5EF2-E4D3F71D9B9A}"/>
                    </a:ext>
                  </a:extLst>
                </p14:cNvPr>
                <p14:cNvContentPartPr/>
                <p14:nvPr/>
              </p14:nvContentPartPr>
              <p14:xfrm>
                <a:off x="4953687" y="1354721"/>
                <a:ext cx="54720" cy="198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BDD0686-BEC5-67EE-5EF2-E4D3F71D9B9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45047" y="1345721"/>
                  <a:ext cx="723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8256CD7-FC76-F00B-B07A-C1C02AC1252C}"/>
                    </a:ext>
                  </a:extLst>
                </p14:cNvPr>
                <p14:cNvContentPartPr/>
                <p14:nvPr/>
              </p14:nvContentPartPr>
              <p14:xfrm>
                <a:off x="4886007" y="1353641"/>
                <a:ext cx="217440" cy="87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8256CD7-FC76-F00B-B07A-C1C02AC1252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77367" y="1344641"/>
                  <a:ext cx="235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7FF0453-DE4D-D282-C47E-5EF5C8BB0E6F}"/>
                    </a:ext>
                  </a:extLst>
                </p14:cNvPr>
                <p14:cNvContentPartPr/>
                <p14:nvPr/>
              </p14:nvContentPartPr>
              <p14:xfrm>
                <a:off x="5123967" y="1279121"/>
                <a:ext cx="269640" cy="272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7FF0453-DE4D-D282-C47E-5EF5C8BB0E6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15327" y="1270481"/>
                  <a:ext cx="2872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B3D0F7-F9E9-8387-0773-1EE8EDAE24F7}"/>
                    </a:ext>
                  </a:extLst>
                </p14:cNvPr>
                <p14:cNvContentPartPr/>
                <p14:nvPr/>
              </p14:nvContentPartPr>
              <p14:xfrm>
                <a:off x="6927567" y="1139801"/>
                <a:ext cx="144360" cy="248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B3D0F7-F9E9-8387-0773-1EE8EDAE24F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18927" y="1131161"/>
                  <a:ext cx="1620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1637316-DCEF-B1C0-964E-2EA670732FD0}"/>
                    </a:ext>
                  </a:extLst>
                </p14:cNvPr>
                <p14:cNvContentPartPr/>
                <p14:nvPr/>
              </p14:nvContentPartPr>
              <p14:xfrm>
                <a:off x="7154007" y="1140881"/>
                <a:ext cx="123120" cy="174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1637316-DCEF-B1C0-964E-2EA670732FD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45007" y="1131881"/>
                  <a:ext cx="1407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70AB0D0-7C96-F680-1645-89D46C22A94B}"/>
                    </a:ext>
                  </a:extLst>
                </p14:cNvPr>
                <p14:cNvContentPartPr/>
                <p14:nvPr/>
              </p14:nvContentPartPr>
              <p14:xfrm>
                <a:off x="7361367" y="1073921"/>
                <a:ext cx="236520" cy="229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70AB0D0-7C96-F680-1645-89D46C22A94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52367" y="1064921"/>
                  <a:ext cx="2541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911BA6A-4A8A-DC3A-7009-A88FC25D36A1}"/>
                    </a:ext>
                  </a:extLst>
                </p14:cNvPr>
                <p14:cNvContentPartPr/>
                <p14:nvPr/>
              </p14:nvContentPartPr>
              <p14:xfrm>
                <a:off x="7511127" y="1064201"/>
                <a:ext cx="302040" cy="272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911BA6A-4A8A-DC3A-7009-A88FC25D36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502127" y="1055561"/>
                  <a:ext cx="3196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0E89DB1-1EF5-060D-289F-149C99935C77}"/>
                    </a:ext>
                  </a:extLst>
                </p14:cNvPr>
                <p14:cNvContentPartPr/>
                <p14:nvPr/>
              </p14:nvContentPartPr>
              <p14:xfrm>
                <a:off x="7779327" y="1067801"/>
                <a:ext cx="158400" cy="270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0E89DB1-1EF5-060D-289F-149C99935C7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70687" y="1058801"/>
                  <a:ext cx="1760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A28F1C-EBEC-3D7F-2401-5DC3CAD9F506}"/>
                    </a:ext>
                  </a:extLst>
                </p14:cNvPr>
                <p14:cNvContentPartPr/>
                <p14:nvPr/>
              </p14:nvContentPartPr>
              <p14:xfrm>
                <a:off x="5465607" y="1210721"/>
                <a:ext cx="1434960" cy="144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A28F1C-EBEC-3D7F-2401-5DC3CAD9F50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56967" y="1201721"/>
                  <a:ext cx="14526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0485A63-333C-428E-D9B1-386EBE50E892}"/>
                    </a:ext>
                  </a:extLst>
                </p14:cNvPr>
                <p14:cNvContentPartPr/>
                <p14:nvPr/>
              </p14:nvContentPartPr>
              <p14:xfrm>
                <a:off x="5492247" y="1327361"/>
                <a:ext cx="1412280" cy="231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0485A63-333C-428E-D9B1-386EBE50E89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83247" y="1318361"/>
                  <a:ext cx="142992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5318A4-9D05-1572-C607-AB50B262106B}"/>
              </a:ext>
            </a:extLst>
          </p:cNvPr>
          <p:cNvGrpSpPr/>
          <p:nvPr/>
        </p:nvGrpSpPr>
        <p:grpSpPr>
          <a:xfrm>
            <a:off x="4009047" y="2770241"/>
            <a:ext cx="2460240" cy="1765440"/>
            <a:chOff x="4009047" y="2770241"/>
            <a:chExt cx="2460240" cy="176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CEA98B7-3B0D-BE1D-408F-F9EA3E8681D6}"/>
                    </a:ext>
                  </a:extLst>
                </p14:cNvPr>
                <p14:cNvContentPartPr/>
                <p14:nvPr/>
              </p14:nvContentPartPr>
              <p14:xfrm>
                <a:off x="4409007" y="4239041"/>
                <a:ext cx="156600" cy="205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CEA98B7-3B0D-BE1D-408F-F9EA3E8681D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00367" y="4230401"/>
                  <a:ext cx="1742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D365C09-6D43-9689-3C42-7E687CEFF59D}"/>
                    </a:ext>
                  </a:extLst>
                </p14:cNvPr>
                <p14:cNvContentPartPr/>
                <p14:nvPr/>
              </p14:nvContentPartPr>
              <p14:xfrm>
                <a:off x="4619967" y="4337321"/>
                <a:ext cx="159480" cy="151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D365C09-6D43-9689-3C42-7E687CEFF59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11327" y="4328321"/>
                  <a:ext cx="1771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3B32849-A14C-6899-DB69-2EEDE433E3C8}"/>
                    </a:ext>
                  </a:extLst>
                </p14:cNvPr>
                <p14:cNvContentPartPr/>
                <p14:nvPr/>
              </p14:nvContentPartPr>
              <p14:xfrm>
                <a:off x="4789887" y="4232921"/>
                <a:ext cx="303480" cy="302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3B32849-A14C-6899-DB69-2EEDE433E3C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81247" y="4224281"/>
                  <a:ext cx="32112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10100EE-6165-9448-8AF5-27D7DD8F75ED}"/>
                    </a:ext>
                  </a:extLst>
                </p14:cNvPr>
                <p14:cNvContentPartPr/>
                <p14:nvPr/>
              </p14:nvContentPartPr>
              <p14:xfrm>
                <a:off x="4916967" y="4319321"/>
                <a:ext cx="162360" cy="115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10100EE-6165-9448-8AF5-27D7DD8F75E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08327" y="4310681"/>
                  <a:ext cx="1800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89BB54C-94E0-35FB-91F6-2D4DAEF8693E}"/>
                    </a:ext>
                  </a:extLst>
                </p14:cNvPr>
                <p14:cNvContentPartPr/>
                <p14:nvPr/>
              </p14:nvContentPartPr>
              <p14:xfrm>
                <a:off x="5181567" y="4279361"/>
                <a:ext cx="145080" cy="212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89BB54C-94E0-35FB-91F6-2D4DAEF8693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72927" y="4270721"/>
                  <a:ext cx="1627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7690AF7-0135-170A-6457-B8B2EEF6A592}"/>
                    </a:ext>
                  </a:extLst>
                </p14:cNvPr>
                <p14:cNvContentPartPr/>
                <p14:nvPr/>
              </p14:nvContentPartPr>
              <p14:xfrm>
                <a:off x="4009047" y="2793641"/>
                <a:ext cx="144720" cy="210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7690AF7-0135-170A-6457-B8B2EEF6A59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00047" y="2785001"/>
                  <a:ext cx="1623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8CB80B8-4D62-EE3D-EC0A-1B0E6B987D93}"/>
                    </a:ext>
                  </a:extLst>
                </p14:cNvPr>
                <p14:cNvContentPartPr/>
                <p14:nvPr/>
              </p14:nvContentPartPr>
              <p14:xfrm>
                <a:off x="4252407" y="2830001"/>
                <a:ext cx="109080" cy="126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8CB80B8-4D62-EE3D-EC0A-1B0E6B987D9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43767" y="2821361"/>
                  <a:ext cx="1267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4A9F7A7-543F-E0BB-DCAD-642B3A3D25F1}"/>
                    </a:ext>
                  </a:extLst>
                </p14:cNvPr>
                <p14:cNvContentPartPr/>
                <p14:nvPr/>
              </p14:nvContentPartPr>
              <p14:xfrm>
                <a:off x="4398567" y="2770241"/>
                <a:ext cx="199080" cy="216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4A9F7A7-543F-E0BB-DCAD-642B3A3D25F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89927" y="2761601"/>
                  <a:ext cx="2167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4788DC0-AEF9-8705-2E5A-BE7A44C2409A}"/>
                    </a:ext>
                  </a:extLst>
                </p14:cNvPr>
                <p14:cNvContentPartPr/>
                <p14:nvPr/>
              </p14:nvContentPartPr>
              <p14:xfrm>
                <a:off x="4468047" y="2838281"/>
                <a:ext cx="152280" cy="89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4788DC0-AEF9-8705-2E5A-BE7A44C2409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59407" y="2829641"/>
                  <a:ext cx="169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A0B383C-2D32-171D-E815-88B5E590ED15}"/>
                    </a:ext>
                  </a:extLst>
                </p14:cNvPr>
                <p14:cNvContentPartPr/>
                <p14:nvPr/>
              </p14:nvContentPartPr>
              <p14:xfrm>
                <a:off x="4685127" y="2794361"/>
                <a:ext cx="96480" cy="146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A0B383C-2D32-171D-E815-88B5E590ED1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76487" y="2785721"/>
                  <a:ext cx="1141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B73DAED-49A0-9900-847F-EAF06F9424DB}"/>
                    </a:ext>
                  </a:extLst>
                </p14:cNvPr>
                <p14:cNvContentPartPr/>
                <p14:nvPr/>
              </p14:nvContentPartPr>
              <p14:xfrm>
                <a:off x="4717527" y="2889761"/>
                <a:ext cx="60480" cy="16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B73DAED-49A0-9900-847F-EAF06F9424D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08887" y="2881121"/>
                  <a:ext cx="781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BE6707C-C4D0-A892-FC2A-09694F763EE4}"/>
                    </a:ext>
                  </a:extLst>
                </p14:cNvPr>
                <p14:cNvContentPartPr/>
                <p14:nvPr/>
              </p14:nvContentPartPr>
              <p14:xfrm>
                <a:off x="5704647" y="3257321"/>
                <a:ext cx="119880" cy="204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BE6707C-C4D0-A892-FC2A-09694F763EE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96007" y="3248321"/>
                  <a:ext cx="1375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748162D-3E07-CD0B-5A28-F56C5B03F6FF}"/>
                    </a:ext>
                  </a:extLst>
                </p14:cNvPr>
                <p14:cNvContentPartPr/>
                <p14:nvPr/>
              </p14:nvContentPartPr>
              <p14:xfrm>
                <a:off x="5895447" y="3329321"/>
                <a:ext cx="116640" cy="162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748162D-3E07-CD0B-5A28-F56C5B03F6F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86447" y="3320321"/>
                  <a:ext cx="1342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B1569DC-285C-7BDA-913A-7DBDB5C24D5A}"/>
                    </a:ext>
                  </a:extLst>
                </p14:cNvPr>
                <p14:cNvContentPartPr/>
                <p14:nvPr/>
              </p14:nvContentPartPr>
              <p14:xfrm>
                <a:off x="6038367" y="3217001"/>
                <a:ext cx="253080" cy="284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B1569DC-285C-7BDA-913A-7DBDB5C24D5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29367" y="3208361"/>
                  <a:ext cx="2707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5648BEA-B919-3ED0-4AD4-F5937B15A89A}"/>
                    </a:ext>
                  </a:extLst>
                </p14:cNvPr>
                <p14:cNvContentPartPr/>
                <p14:nvPr/>
              </p14:nvContentPartPr>
              <p14:xfrm>
                <a:off x="6165087" y="3229241"/>
                <a:ext cx="304200" cy="203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5648BEA-B919-3ED0-4AD4-F5937B15A89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56447" y="3220601"/>
                  <a:ext cx="3218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B087F2F-BA94-8543-4314-85C9D65EF10A}"/>
                    </a:ext>
                  </a:extLst>
                </p14:cNvPr>
                <p14:cNvContentPartPr/>
                <p14:nvPr/>
              </p14:nvContentPartPr>
              <p14:xfrm>
                <a:off x="4889967" y="2800841"/>
                <a:ext cx="1258920" cy="388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B087F2F-BA94-8543-4314-85C9D65EF10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80967" y="2792201"/>
                  <a:ext cx="127656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4EDB57B-3A79-55A0-D3CF-2D8A34533244}"/>
                    </a:ext>
                  </a:extLst>
                </p14:cNvPr>
                <p14:cNvContentPartPr/>
                <p14:nvPr/>
              </p14:nvContentPartPr>
              <p14:xfrm>
                <a:off x="4902567" y="2935841"/>
                <a:ext cx="979200" cy="318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4EDB57B-3A79-55A0-D3CF-2D8A3453324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893927" y="2927201"/>
                  <a:ext cx="9968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6655FBA-C14C-4ECD-C74C-0830B78EC14C}"/>
                    </a:ext>
                  </a:extLst>
                </p14:cNvPr>
                <p14:cNvContentPartPr/>
                <p14:nvPr/>
              </p14:nvContentPartPr>
              <p14:xfrm>
                <a:off x="5450487" y="3645401"/>
                <a:ext cx="488520" cy="635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6655FBA-C14C-4ECD-C74C-0830B78EC14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41487" y="3636401"/>
                  <a:ext cx="506160" cy="65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CCF3E8C-BDC4-C969-2EBB-3C7419C8B7A8}"/>
                    </a:ext>
                  </a:extLst>
                </p14:cNvPr>
                <p14:cNvContentPartPr/>
                <p14:nvPr/>
              </p14:nvContentPartPr>
              <p14:xfrm>
                <a:off x="5494047" y="3698321"/>
                <a:ext cx="532080" cy="787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CCF3E8C-BDC4-C969-2EBB-3C7419C8B7A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485047" y="3689321"/>
                  <a:ext cx="549720" cy="80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6EA58F9-5F3C-5534-A357-EB3F58686116}"/>
                    </a:ext>
                  </a:extLst>
                </p14:cNvPr>
                <p14:cNvContentPartPr/>
                <p14:nvPr/>
              </p14:nvContentPartPr>
              <p14:xfrm>
                <a:off x="4582527" y="3107921"/>
                <a:ext cx="343080" cy="950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6EA58F9-5F3C-5534-A357-EB3F5868611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573527" y="3099281"/>
                  <a:ext cx="360720" cy="9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67F8F66-D61D-DA39-069A-19214DD64A43}"/>
                    </a:ext>
                  </a:extLst>
                </p14:cNvPr>
                <p14:cNvContentPartPr/>
                <p14:nvPr/>
              </p14:nvContentPartPr>
              <p14:xfrm>
                <a:off x="4271127" y="3171641"/>
                <a:ext cx="501120" cy="913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67F8F66-D61D-DA39-069A-19214DD64A4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62127" y="3162641"/>
                  <a:ext cx="518760" cy="9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6BF90FC-35A1-D68D-AC51-EC2B555F1332}"/>
              </a:ext>
            </a:extLst>
          </p:cNvPr>
          <p:cNvGrpSpPr/>
          <p:nvPr/>
        </p:nvGrpSpPr>
        <p:grpSpPr>
          <a:xfrm>
            <a:off x="785607" y="4138961"/>
            <a:ext cx="1074600" cy="1022760"/>
            <a:chOff x="785607" y="4138961"/>
            <a:chExt cx="1074600" cy="102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BE1CF13-7599-3F3A-F67F-705F745531F5}"/>
                    </a:ext>
                  </a:extLst>
                </p14:cNvPr>
                <p14:cNvContentPartPr/>
                <p14:nvPr/>
              </p14:nvContentPartPr>
              <p14:xfrm>
                <a:off x="785607" y="4281161"/>
                <a:ext cx="203760" cy="252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BE1CF13-7599-3F3A-F67F-705F745531F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6607" y="4272161"/>
                  <a:ext cx="2214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A468844-B6D9-DC26-99A1-961A6283B470}"/>
                    </a:ext>
                  </a:extLst>
                </p14:cNvPr>
                <p14:cNvContentPartPr/>
                <p14:nvPr/>
              </p14:nvContentPartPr>
              <p14:xfrm>
                <a:off x="1033647" y="4234361"/>
                <a:ext cx="151920" cy="128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A468844-B6D9-DC26-99A1-961A6283B47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24647" y="4225721"/>
                  <a:ext cx="1695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E6BC93-9D53-E163-BF62-EED86FB37E89}"/>
                    </a:ext>
                  </a:extLst>
                </p14:cNvPr>
                <p14:cNvContentPartPr/>
                <p14:nvPr/>
              </p14:nvContentPartPr>
              <p14:xfrm>
                <a:off x="1093767" y="4338761"/>
                <a:ext cx="132120" cy="72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E6BC93-9D53-E163-BF62-EED86FB37E8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85127" y="4329761"/>
                  <a:ext cx="1497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21919E2-9C33-5802-7B53-E82AE7290613}"/>
                    </a:ext>
                  </a:extLst>
                </p14:cNvPr>
                <p14:cNvContentPartPr/>
                <p14:nvPr/>
              </p14:nvContentPartPr>
              <p14:xfrm>
                <a:off x="1104567" y="4168841"/>
                <a:ext cx="169560" cy="280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21919E2-9C33-5802-7B53-E82AE729061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95927" y="4159841"/>
                  <a:ext cx="1872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DD7574-14E0-DA6E-FABB-E7E6030E7E60}"/>
                    </a:ext>
                  </a:extLst>
                </p14:cNvPr>
                <p14:cNvContentPartPr/>
                <p14:nvPr/>
              </p14:nvContentPartPr>
              <p14:xfrm>
                <a:off x="1357287" y="4138961"/>
                <a:ext cx="268200" cy="349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DD7574-14E0-DA6E-FABB-E7E6030E7E6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348647" y="4129961"/>
                  <a:ext cx="28584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85FF358-E781-E79A-0F96-98FB62739C48}"/>
                    </a:ext>
                  </a:extLst>
                </p14:cNvPr>
                <p14:cNvContentPartPr/>
                <p14:nvPr/>
              </p14:nvContentPartPr>
              <p14:xfrm>
                <a:off x="1006647" y="4826561"/>
                <a:ext cx="242640" cy="335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85FF358-E781-E79A-0F96-98FB62739C4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98007" y="4817921"/>
                  <a:ext cx="2602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7DE58E9-B112-81D9-8F39-DFF9D13FE9AD}"/>
                    </a:ext>
                  </a:extLst>
                </p14:cNvPr>
                <p14:cNvContentPartPr/>
                <p14:nvPr/>
              </p14:nvContentPartPr>
              <p14:xfrm>
                <a:off x="1284927" y="4774721"/>
                <a:ext cx="100080" cy="97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7DE58E9-B112-81D9-8F39-DFF9D13FE9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275927" y="4766081"/>
                  <a:ext cx="1177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21DA0C8-E541-B809-0CC2-2FDBB8143A4C}"/>
                    </a:ext>
                  </a:extLst>
                </p14:cNvPr>
                <p14:cNvContentPartPr/>
                <p14:nvPr/>
              </p14:nvContentPartPr>
              <p14:xfrm>
                <a:off x="1328487" y="4892801"/>
                <a:ext cx="82080" cy="81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21DA0C8-E541-B809-0CC2-2FDBB8143A4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319487" y="4884161"/>
                  <a:ext cx="997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EFFA61C-4DD8-BF16-90D0-695F1FD54CA3}"/>
                    </a:ext>
                  </a:extLst>
                </p14:cNvPr>
                <p14:cNvContentPartPr/>
                <p14:nvPr/>
              </p14:nvContentPartPr>
              <p14:xfrm>
                <a:off x="1344687" y="4709561"/>
                <a:ext cx="166320" cy="259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EFFA61C-4DD8-BF16-90D0-695F1FD54CA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336047" y="4700921"/>
                  <a:ext cx="1839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55D9D1E-41E4-9B68-AD1F-C36A2B756B5A}"/>
                    </a:ext>
                  </a:extLst>
                </p14:cNvPr>
                <p14:cNvContentPartPr/>
                <p14:nvPr/>
              </p14:nvContentPartPr>
              <p14:xfrm>
                <a:off x="1660767" y="4617761"/>
                <a:ext cx="199440" cy="311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55D9D1E-41E4-9B68-AD1F-C36A2B756B5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652127" y="4609121"/>
                  <a:ext cx="217080" cy="32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8A7BB92-1E6F-1F32-06E7-0FBD269FE53A}"/>
              </a:ext>
            </a:extLst>
          </p:cNvPr>
          <p:cNvGrpSpPr/>
          <p:nvPr/>
        </p:nvGrpSpPr>
        <p:grpSpPr>
          <a:xfrm>
            <a:off x="1228407" y="5121401"/>
            <a:ext cx="1012320" cy="761040"/>
            <a:chOff x="1228407" y="5121401"/>
            <a:chExt cx="1012320" cy="76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1A8BEC9-2140-4A9C-535A-9FB9E2D5392F}"/>
                    </a:ext>
                  </a:extLst>
                </p14:cNvPr>
                <p14:cNvContentPartPr/>
                <p14:nvPr/>
              </p14:nvContentPartPr>
              <p14:xfrm>
                <a:off x="1228407" y="5428121"/>
                <a:ext cx="191520" cy="224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1A8BEC9-2140-4A9C-535A-9FB9E2D5392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219767" y="5419481"/>
                  <a:ext cx="2091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CD5A4B0-9D91-614B-802A-76336370B93B}"/>
                    </a:ext>
                  </a:extLst>
                </p14:cNvPr>
                <p14:cNvContentPartPr/>
                <p14:nvPr/>
              </p14:nvContentPartPr>
              <p14:xfrm>
                <a:off x="1560327" y="5414801"/>
                <a:ext cx="121320" cy="87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CD5A4B0-9D91-614B-802A-76336370B93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551327" y="5406161"/>
                  <a:ext cx="1389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8CA5D2E-CF04-9466-2936-AAD8F88AAC48}"/>
                    </a:ext>
                  </a:extLst>
                </p14:cNvPr>
                <p14:cNvContentPartPr/>
                <p14:nvPr/>
              </p14:nvContentPartPr>
              <p14:xfrm>
                <a:off x="1552047" y="5533961"/>
                <a:ext cx="218520" cy="144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8CA5D2E-CF04-9466-2936-AAD8F88AAC4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543407" y="5524961"/>
                  <a:ext cx="2361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73EC694-C3B1-EC77-4D7D-55A980419BE4}"/>
                    </a:ext>
                  </a:extLst>
                </p14:cNvPr>
                <p14:cNvContentPartPr/>
                <p14:nvPr/>
              </p14:nvContentPartPr>
              <p14:xfrm>
                <a:off x="1650327" y="5330201"/>
                <a:ext cx="209520" cy="352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73EC694-C3B1-EC77-4D7D-55A980419BE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641327" y="5321201"/>
                  <a:ext cx="22716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C242BDA-2BE9-9F3E-DA6C-858B68A8A6E9}"/>
                    </a:ext>
                  </a:extLst>
                </p14:cNvPr>
                <p14:cNvContentPartPr/>
                <p14:nvPr/>
              </p14:nvContentPartPr>
              <p14:xfrm>
                <a:off x="1666527" y="5153801"/>
                <a:ext cx="82440" cy="728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C242BDA-2BE9-9F3E-DA6C-858B68A8A6E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657527" y="5144801"/>
                  <a:ext cx="100080" cy="74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270EF3D-23A9-9829-EFDB-13866740F70F}"/>
                    </a:ext>
                  </a:extLst>
                </p14:cNvPr>
                <p14:cNvContentPartPr/>
                <p14:nvPr/>
              </p14:nvContentPartPr>
              <p14:xfrm>
                <a:off x="2071887" y="5121401"/>
                <a:ext cx="168840" cy="366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270EF3D-23A9-9829-EFDB-13866740F70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063247" y="5112761"/>
                  <a:ext cx="186480" cy="384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103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AFB66719-8E29-6E1C-8D3F-C80CE9C3C0F5}"/>
              </a:ext>
            </a:extLst>
          </p:cNvPr>
          <p:cNvGrpSpPr/>
          <p:nvPr/>
        </p:nvGrpSpPr>
        <p:grpSpPr>
          <a:xfrm>
            <a:off x="2387247" y="1600601"/>
            <a:ext cx="4975560" cy="2064600"/>
            <a:chOff x="2387247" y="1600601"/>
            <a:chExt cx="4975560" cy="206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BEBCC91-930C-60F8-7D1C-93B6C979B78C}"/>
                    </a:ext>
                  </a:extLst>
                </p14:cNvPr>
                <p14:cNvContentPartPr/>
                <p14:nvPr/>
              </p14:nvContentPartPr>
              <p14:xfrm>
                <a:off x="2538807" y="2071481"/>
                <a:ext cx="131760" cy="2307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BEBCC91-930C-60F8-7D1C-93B6C979B78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29807" y="2062481"/>
                  <a:ext cx="1494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7C38920-896B-1E87-3DDA-5FED69861E82}"/>
                    </a:ext>
                  </a:extLst>
                </p14:cNvPr>
                <p14:cNvContentPartPr/>
                <p14:nvPr/>
              </p14:nvContentPartPr>
              <p14:xfrm>
                <a:off x="2700087" y="2152121"/>
                <a:ext cx="86400" cy="146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7C38920-896B-1E87-3DDA-5FED69861E8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91087" y="2143121"/>
                  <a:ext cx="1040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C66B89D-00BD-5F80-AFD9-BE8EFC5D8FC2}"/>
                    </a:ext>
                  </a:extLst>
                </p14:cNvPr>
                <p14:cNvContentPartPr/>
                <p14:nvPr/>
              </p14:nvContentPartPr>
              <p14:xfrm>
                <a:off x="2840487" y="2087321"/>
                <a:ext cx="201600" cy="202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C66B89D-00BD-5F80-AFD9-BE8EFC5D8FC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31487" y="2078681"/>
                  <a:ext cx="2192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BDFFF7E-4C28-29DC-C463-392D89464E39}"/>
                    </a:ext>
                  </a:extLst>
                </p14:cNvPr>
                <p14:cNvContentPartPr/>
                <p14:nvPr/>
              </p14:nvContentPartPr>
              <p14:xfrm>
                <a:off x="2940207" y="2124041"/>
                <a:ext cx="145800" cy="69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BDFFF7E-4C28-29DC-C463-392D89464E3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31567" y="2115041"/>
                  <a:ext cx="1634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9CFA048-7A87-95AF-CDC6-2FA8D5175107}"/>
                    </a:ext>
                  </a:extLst>
                </p14:cNvPr>
                <p14:cNvContentPartPr/>
                <p14:nvPr/>
              </p14:nvContentPartPr>
              <p14:xfrm>
                <a:off x="3163767" y="2009561"/>
                <a:ext cx="95040" cy="307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9CFA048-7A87-95AF-CDC6-2FA8D517510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54767" y="2000921"/>
                  <a:ext cx="1126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CF07D7D-B38A-EFF0-F8FC-F18CC141E696}"/>
                    </a:ext>
                  </a:extLst>
                </p14:cNvPr>
                <p14:cNvContentPartPr/>
                <p14:nvPr/>
              </p14:nvContentPartPr>
              <p14:xfrm>
                <a:off x="2387247" y="1714361"/>
                <a:ext cx="1981440" cy="1917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CF07D7D-B38A-EFF0-F8FC-F18CC141E69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78607" y="1705361"/>
                  <a:ext cx="1999080" cy="19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41E2D3A-8769-E548-B335-C1A1F29319AD}"/>
                    </a:ext>
                  </a:extLst>
                </p14:cNvPr>
                <p14:cNvContentPartPr/>
                <p14:nvPr/>
              </p14:nvContentPartPr>
              <p14:xfrm>
                <a:off x="2408487" y="1876721"/>
                <a:ext cx="2044440" cy="1788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41E2D3A-8769-E548-B335-C1A1F29319A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99487" y="1868081"/>
                  <a:ext cx="2062080" cy="180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558AF53-062B-CE53-47DE-0D1B73A85081}"/>
                    </a:ext>
                  </a:extLst>
                </p14:cNvPr>
                <p14:cNvContentPartPr/>
                <p14:nvPr/>
              </p14:nvContentPartPr>
              <p14:xfrm>
                <a:off x="2959647" y="2825321"/>
                <a:ext cx="160560" cy="184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558AF53-062B-CE53-47DE-0D1B73A8508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51007" y="2816681"/>
                  <a:ext cx="1782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83ACE45-01CF-E603-F803-700CEDD48031}"/>
                    </a:ext>
                  </a:extLst>
                </p14:cNvPr>
                <p14:cNvContentPartPr/>
                <p14:nvPr/>
              </p14:nvContentPartPr>
              <p14:xfrm>
                <a:off x="3188607" y="2761961"/>
                <a:ext cx="254880" cy="204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83ACE45-01CF-E603-F803-700CEDD480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79967" y="2753321"/>
                  <a:ext cx="2725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566DF2C-B7EA-FAAB-B3BC-43C752722897}"/>
                    </a:ext>
                  </a:extLst>
                </p14:cNvPr>
                <p14:cNvContentPartPr/>
                <p14:nvPr/>
              </p14:nvContentPartPr>
              <p14:xfrm>
                <a:off x="3470847" y="2723081"/>
                <a:ext cx="128880" cy="266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566DF2C-B7EA-FAAB-B3BC-43C75272289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62207" y="2714441"/>
                  <a:ext cx="1465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20BE1F9-C5B2-B349-C388-BBE2DFCE362B}"/>
                    </a:ext>
                  </a:extLst>
                </p14:cNvPr>
                <p14:cNvContentPartPr/>
                <p14:nvPr/>
              </p14:nvContentPartPr>
              <p14:xfrm>
                <a:off x="2846247" y="2620841"/>
                <a:ext cx="825120" cy="530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20BE1F9-C5B2-B349-C388-BBE2DFCE362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37607" y="2611841"/>
                  <a:ext cx="84276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CEBDB68-2EAE-5631-5E51-BBBD92CFA73B}"/>
                    </a:ext>
                  </a:extLst>
                </p14:cNvPr>
                <p14:cNvContentPartPr/>
                <p14:nvPr/>
              </p14:nvContentPartPr>
              <p14:xfrm>
                <a:off x="2849487" y="2846921"/>
                <a:ext cx="941760" cy="373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CEBDB68-2EAE-5631-5E51-BBBD92CFA73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40847" y="2838281"/>
                  <a:ext cx="95940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C362B64-9574-476F-03BF-0F86485751A6}"/>
                    </a:ext>
                  </a:extLst>
                </p14:cNvPr>
                <p14:cNvContentPartPr/>
                <p14:nvPr/>
              </p14:nvContentPartPr>
              <p14:xfrm>
                <a:off x="5463087" y="1946921"/>
                <a:ext cx="162000" cy="206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C362B64-9574-476F-03BF-0F86485751A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54087" y="1938281"/>
                  <a:ext cx="1796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E32AD1D-FCF5-A281-ADCF-AA28317BBFC2}"/>
                    </a:ext>
                  </a:extLst>
                </p14:cNvPr>
                <p14:cNvContentPartPr/>
                <p14:nvPr/>
              </p14:nvContentPartPr>
              <p14:xfrm>
                <a:off x="5705007" y="1941521"/>
                <a:ext cx="111240" cy="191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E32AD1D-FCF5-A281-ADCF-AA28317BBFC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96007" y="1932521"/>
                  <a:ext cx="1288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04A3F60-E27E-DD0C-415D-6FF2838CA1EB}"/>
                    </a:ext>
                  </a:extLst>
                </p14:cNvPr>
                <p14:cNvContentPartPr/>
                <p14:nvPr/>
              </p14:nvContentPartPr>
              <p14:xfrm>
                <a:off x="5894367" y="1884281"/>
                <a:ext cx="181080" cy="203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04A3F60-E27E-DD0C-415D-6FF2838CA1E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85367" y="1875281"/>
                  <a:ext cx="1987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AFF67DA-E718-7B49-BF02-756E658DCC9E}"/>
                    </a:ext>
                  </a:extLst>
                </p14:cNvPr>
                <p14:cNvContentPartPr/>
                <p14:nvPr/>
              </p14:nvContentPartPr>
              <p14:xfrm>
                <a:off x="5999127" y="1987241"/>
                <a:ext cx="119880" cy="66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AFF67DA-E718-7B49-BF02-756E658DCC9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90487" y="1978601"/>
                  <a:ext cx="1375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4F59D87-DFC4-9C51-1A8E-B8B0F3BFA5B2}"/>
                    </a:ext>
                  </a:extLst>
                </p14:cNvPr>
                <p14:cNvContentPartPr/>
                <p14:nvPr/>
              </p14:nvContentPartPr>
              <p14:xfrm>
                <a:off x="6291447" y="1910201"/>
                <a:ext cx="177840" cy="182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4F59D87-DFC4-9C51-1A8E-B8B0F3BFA5B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82447" y="1901201"/>
                  <a:ext cx="1954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A67E5BE-419D-654D-2290-1AA136FD0AAA}"/>
                    </a:ext>
                  </a:extLst>
                </p14:cNvPr>
                <p14:cNvContentPartPr/>
                <p14:nvPr/>
              </p14:nvContentPartPr>
              <p14:xfrm>
                <a:off x="5360487" y="1786001"/>
                <a:ext cx="195120" cy="1558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A67E5BE-419D-654D-2290-1AA136FD0AA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51487" y="1777001"/>
                  <a:ext cx="212760" cy="15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0350380-962F-9896-47F9-0AF81D2C470C}"/>
                    </a:ext>
                  </a:extLst>
                </p14:cNvPr>
                <p14:cNvContentPartPr/>
                <p14:nvPr/>
              </p14:nvContentPartPr>
              <p14:xfrm>
                <a:off x="5315127" y="1600601"/>
                <a:ext cx="2047680" cy="1648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0350380-962F-9896-47F9-0AF81D2C470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06487" y="1591961"/>
                  <a:ext cx="2065320" cy="166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999EA80-F2BF-D332-A1FD-4DD9577C7C6D}"/>
                    </a:ext>
                  </a:extLst>
                </p14:cNvPr>
                <p14:cNvContentPartPr/>
                <p14:nvPr/>
              </p14:nvContentPartPr>
              <p14:xfrm>
                <a:off x="5517087" y="3191801"/>
                <a:ext cx="1747080" cy="263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999EA80-F2BF-D332-A1FD-4DD9577C7C6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08087" y="3182801"/>
                  <a:ext cx="17647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5839C5A-9D5A-6D20-6C5C-47A1D2E52A17}"/>
                    </a:ext>
                  </a:extLst>
                </p14:cNvPr>
                <p14:cNvContentPartPr/>
                <p14:nvPr/>
              </p14:nvContentPartPr>
              <p14:xfrm>
                <a:off x="5974647" y="2682401"/>
                <a:ext cx="122760" cy="166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5839C5A-9D5A-6D20-6C5C-47A1D2E52A1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66007" y="2673401"/>
                  <a:ext cx="1404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40354BA-AE4A-FDEE-2373-988AB0AE6DBB}"/>
                    </a:ext>
                  </a:extLst>
                </p14:cNvPr>
                <p14:cNvContentPartPr/>
                <p14:nvPr/>
              </p14:nvContentPartPr>
              <p14:xfrm>
                <a:off x="6157527" y="2703641"/>
                <a:ext cx="207000" cy="114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40354BA-AE4A-FDEE-2373-988AB0AE6DB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48887" y="2695001"/>
                  <a:ext cx="2246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CC4CD27-ABE7-F3E2-E391-2996C03CF665}"/>
                    </a:ext>
                  </a:extLst>
                </p14:cNvPr>
                <p14:cNvContentPartPr/>
                <p14:nvPr/>
              </p14:nvContentPartPr>
              <p14:xfrm>
                <a:off x="6422487" y="2665841"/>
                <a:ext cx="151560" cy="140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CC4CD27-ABE7-F3E2-E391-2996C03CF66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413847" y="2656841"/>
                  <a:ext cx="1692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95D12A6-3DA5-D0C9-B56E-76F889FC23CA}"/>
                    </a:ext>
                  </a:extLst>
                </p14:cNvPr>
                <p14:cNvContentPartPr/>
                <p14:nvPr/>
              </p14:nvContentPartPr>
              <p14:xfrm>
                <a:off x="5963127" y="2513561"/>
                <a:ext cx="791640" cy="355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95D12A6-3DA5-D0C9-B56E-76F889FC23C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54487" y="2504561"/>
                  <a:ext cx="80928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A0746F5-1048-DC82-64A9-0C8E7072934C}"/>
                    </a:ext>
                  </a:extLst>
                </p14:cNvPr>
                <p14:cNvContentPartPr/>
                <p14:nvPr/>
              </p14:nvContentPartPr>
              <p14:xfrm>
                <a:off x="5894007" y="2590961"/>
                <a:ext cx="845280" cy="380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A0746F5-1048-DC82-64A9-0C8E7072934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85007" y="2581961"/>
                  <a:ext cx="86292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A67F887-5F56-1AAC-7385-B4F2A2AC4E91}"/>
                    </a:ext>
                  </a:extLst>
                </p14:cNvPr>
                <p14:cNvContentPartPr/>
                <p14:nvPr/>
              </p14:nvContentPartPr>
              <p14:xfrm>
                <a:off x="4396407" y="2088761"/>
                <a:ext cx="991800" cy="178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A67F887-5F56-1AAC-7385-B4F2A2AC4E9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87767" y="2080121"/>
                  <a:ext cx="10094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5EB86DB-0B58-876C-B750-DFCA399BCBD0}"/>
                    </a:ext>
                  </a:extLst>
                </p14:cNvPr>
                <p14:cNvContentPartPr/>
                <p14:nvPr/>
              </p14:nvContentPartPr>
              <p14:xfrm>
                <a:off x="4428087" y="2254001"/>
                <a:ext cx="912240" cy="230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5EB86DB-0B58-876C-B750-DFCA399BCBD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419447" y="2245001"/>
                  <a:ext cx="929880" cy="247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64527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60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VNet Peering</vt:lpstr>
      <vt:lpstr>VNet Peering</vt:lpstr>
      <vt:lpstr>Benefits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VNet Peering</dc:title>
  <dc:creator>Ayush Rathi</dc:creator>
  <cp:lastModifiedBy>Ayush Rathi</cp:lastModifiedBy>
  <cp:revision>3</cp:revision>
  <dcterms:created xsi:type="dcterms:W3CDTF">2022-07-24T04:55:05Z</dcterms:created>
  <dcterms:modified xsi:type="dcterms:W3CDTF">2023-03-04T05:52:12Z</dcterms:modified>
</cp:coreProperties>
</file>