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CDC4-28B3-AF6E-23F9-B5675A71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654EE-B028-7214-2630-0B724912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023F2-D3B7-315D-AFF0-AE8A7878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4EE2-6931-0A4D-63BA-CDBCC00B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5B4F-9BA0-3F66-8A3D-8DA21399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6756-2132-A05B-0054-13BE4406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18454-3BB0-08D1-6AC5-30E1C008D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AAA5-4B18-9E07-0725-2331E1F5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15123-0AC0-B9E5-7C8F-7B838B84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5B52-6243-CB2F-B3A3-3C5D7DE6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25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57327-91A7-1C4E-1F9C-993787247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F040B-B86C-B9F7-7062-9427CD10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CAC6-949D-12E5-93F3-C19AFF26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8B1F-1B7E-F6A1-5659-B8A6584B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7296-7D76-516D-CA4A-321E2502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3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4A89-7E1F-9299-5BCE-A6D985A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CA03-7AC2-41BC-DC03-67748EEC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8110-79E8-503B-0427-973CE8F0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DE47-9978-BC2C-0549-441894A6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0FFF-29FA-A9A3-A6FF-2FF94D40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2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BCD1-E8DC-AC6F-9A4A-7A87A383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B08F-723D-85AB-6A8B-495BA048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6F71-8E63-F9A3-7BC2-0014F351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1EA2-5205-A8F2-BCAD-A728BCE9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B688-CCEF-E198-980C-0BF2B498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4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95F1-9C3A-0B5A-682F-FD969D19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B30E-BD24-DC4C-B7F7-1B950B99F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B5DF-3A50-8CFC-68B6-1ADFE7D05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78D5-2FDE-E8AA-DF19-036A79F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071B8-08E9-E733-11E2-4D0B6EF5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732AB-D295-2296-0E01-08548FAB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5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4361-F049-0815-DF2E-6C134200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9EB0B-0136-50EB-C093-52C38676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0708-93B9-29FD-8822-607795FBF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6C331-4335-382B-869D-9EA4570BC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B336C-040D-4F64-5E34-6BEB9D38D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0FF8E-95ED-11BF-D3B6-552DEED5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67A5F-E8D4-1C2A-ED1A-FD5A5D50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E65E9-1656-5E54-0861-6F572DC5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DF1F-D155-E13F-7977-FF0DAFC3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6187-65D8-83EB-1F66-2B9FA960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A995F-FA0D-5314-DDF3-AD08AAD4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EFC75-CAFD-AF8C-CE49-326D9362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3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75C7C-8253-34F2-EE44-693F977E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B0105-3810-2F3A-7F3C-7662FDB9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92555-5AEF-209D-3014-153839A8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0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075A-468E-9972-BA50-C7335164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EF17A-DD66-1929-D434-E2EE65CF2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334B5-C8F7-C007-C2DE-12DD968A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B608-1EE4-B4E9-3F93-4C2E773A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DF434-9396-2C96-D980-7A8F14EF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F36A-DB27-E43A-2257-CE43077E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2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D843-AB75-55DE-D0CE-1994D31D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D2025-06FE-D815-6348-29E565476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4F01C-A35E-E3EF-FF80-EF38878DC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049CC-7EFC-79DA-978C-7EAC0E19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F9D1-A7C3-A7FF-D0C8-82096E98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A6CF3-4E76-C0BE-457C-BD636363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3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CA8A3-963B-6E17-E4F9-ED970A28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A2D7-CAC8-003A-B56D-659DA81B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BE0D-2501-0051-111A-8262A9EAF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EAA5-F7A5-43E1-AF63-E2C58CFB7B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5F6D-A1DA-1863-219F-BA4DF09D6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2AF0-6616-5045-19EA-461F536DC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5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virtual-machines/siz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200F-ACD9-C9E9-E2F1-4294C0383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4BF97-FBD2-3854-5085-DA8EE8BE3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6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D03C-DA70-FF23-0233-C43F9092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7648-BB87-B828-1C34-D509611A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79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E534-8652-EAB1-6148-F1CC8820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9D82-45A6-A1DF-2462-363CD5A4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– RDP - 3389 </a:t>
            </a:r>
          </a:p>
          <a:p>
            <a:r>
              <a:rPr lang="en-US" dirty="0"/>
              <a:t>Linux – SSH - 22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78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D7D9-FF92-BBA4-4C9E-5554A2AF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C62DDD-0EC7-64D1-EDD1-F7D0734A2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470" y="1825625"/>
            <a:ext cx="6931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0BA8-B0DA-A24D-FD22-B9A58523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the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0580-B62E-A632-026B-98B9F6CA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Shutdown</a:t>
            </a:r>
          </a:p>
          <a:p>
            <a:r>
              <a:rPr lang="en-US" dirty="0"/>
              <a:t>Disconnect</a:t>
            </a:r>
          </a:p>
          <a:p>
            <a:r>
              <a:rPr lang="en-US" dirty="0"/>
              <a:t>Close the RDP</a:t>
            </a:r>
          </a:p>
          <a:p>
            <a:endParaRPr lang="en-US" dirty="0"/>
          </a:p>
          <a:p>
            <a:r>
              <a:rPr lang="en-US" dirty="0"/>
              <a:t>Stop from Portal</a:t>
            </a:r>
          </a:p>
          <a:p>
            <a:r>
              <a:rPr lang="en-US" dirty="0"/>
              <a:t>Deallocate</a:t>
            </a:r>
          </a:p>
        </p:txBody>
      </p:sp>
    </p:spTree>
    <p:extLst>
      <p:ext uri="{BB962C8B-B14F-4D97-AF65-F5344CB8AC3E}">
        <p14:creationId xmlns:p14="http://schemas.microsoft.com/office/powerpoint/2010/main" val="339235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F423-8A66-C5FA-87A9-ECAB48AC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66D6-7971-88A5-1CE7-57864363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IaaS is an instant computing infrastructure, provisioned and managed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05761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8B5F-BF15-5C45-2E20-1288D820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AEA4-00FC-6931-B82C-71FA69FE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5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9D59-0864-AB73-F0BC-67283891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F6E5-E309-6F58-40AA-3899DC64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for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Understand the pricing model</a:t>
            </a:r>
          </a:p>
          <a:p>
            <a:r>
              <a:rPr lang="en-US" dirty="0"/>
              <a:t>Storage for the VM</a:t>
            </a:r>
          </a:p>
          <a:p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54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2A5A-6DEE-A15C-9EB6-D7042E17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7EAF45-5297-6456-0C04-23E8CD347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74761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680891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944133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04470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7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stg, prod, dev, QA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9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3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2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2215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59328C-141B-3016-5ABC-BC866CD2FEF1}"/>
              </a:ext>
            </a:extLst>
          </p:cNvPr>
          <p:cNvSpPr txBox="1"/>
          <p:nvPr/>
        </p:nvSpPr>
        <p:spPr>
          <a:xfrm>
            <a:off x="1224455" y="4897821"/>
            <a:ext cx="184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4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3D3A-A9F3-3946-D941-6E9070B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the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23C9-58B0-D7ED-B493-2E03DDF0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0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7A44-E967-8240-AD13-40C21F4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CECA-22B7-5CDD-8E8E-BC53E8A2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Cost:</a:t>
            </a:r>
            <a:br>
              <a:rPr lang="en-US" dirty="0"/>
            </a:br>
            <a:r>
              <a:rPr lang="en-US" dirty="0"/>
              <a:t>Compute expenses are priced on a per-hour basis but billed on a per-minute basis.</a:t>
            </a:r>
          </a:p>
          <a:p>
            <a:pPr lvl="1"/>
            <a:r>
              <a:rPr lang="en-US" dirty="0"/>
              <a:t>Consumption-based</a:t>
            </a:r>
          </a:p>
          <a:p>
            <a:pPr lvl="1"/>
            <a:r>
              <a:rPr lang="en-US" dirty="0"/>
              <a:t>Reserved Virtual Machine Instances</a:t>
            </a:r>
          </a:p>
          <a:p>
            <a:r>
              <a:rPr lang="en-US" dirty="0"/>
              <a:t>Storage Cost:</a:t>
            </a:r>
            <a:br>
              <a:rPr lang="en-US" dirty="0"/>
            </a:br>
            <a:r>
              <a:rPr lang="en-US" dirty="0"/>
              <a:t>Cost of the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80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7F2A-21AB-C359-92A7-8EC7055B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873D-4A6A-C8F2-0862-C2C844CB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r>
              <a:rPr lang="en-US" dirty="0">
                <a:hlinkClick r:id="rId2"/>
              </a:rPr>
              <a:t>https://learn.microsoft.com/en-us/azure/virtual-machines/sizes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Note: Be cautious when resizing production VMs</a:t>
            </a:r>
          </a:p>
        </p:txBody>
      </p:sp>
    </p:spTree>
    <p:extLst>
      <p:ext uri="{BB962C8B-B14F-4D97-AF65-F5344CB8AC3E}">
        <p14:creationId xmlns:p14="http://schemas.microsoft.com/office/powerpoint/2010/main" val="417104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BACE-36EE-DEDB-F3E9-A0BA084B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85A1-653C-FB22-35C1-140FB452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 – Non-persistent Storage</a:t>
            </a:r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3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Virtual Machine</vt:lpstr>
      <vt:lpstr>IaaS Cloud Services</vt:lpstr>
      <vt:lpstr>Business Scenarios</vt:lpstr>
      <vt:lpstr>Planning Checklist</vt:lpstr>
      <vt:lpstr>Name the VM</vt:lpstr>
      <vt:lpstr>Location of the VM</vt:lpstr>
      <vt:lpstr>Pricing</vt:lpstr>
      <vt:lpstr>Virtual Machine Sizing</vt:lpstr>
      <vt:lpstr>Virtual Machine Disk</vt:lpstr>
      <vt:lpstr>Operating System</vt:lpstr>
      <vt:lpstr>Connect to VM</vt:lpstr>
      <vt:lpstr>VM Architecture</vt:lpstr>
      <vt:lpstr>Stopping the 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</dc:title>
  <dc:creator>Ayush Rathi</dc:creator>
  <cp:lastModifiedBy>Ayush Rathi</cp:lastModifiedBy>
  <cp:revision>3</cp:revision>
  <dcterms:created xsi:type="dcterms:W3CDTF">2023-02-18T05:31:28Z</dcterms:created>
  <dcterms:modified xsi:type="dcterms:W3CDTF">2023-02-18T07:15:32Z</dcterms:modified>
</cp:coreProperties>
</file>