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851-7D35-A724-D5FB-BDAF1BB0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9180-50EC-C0AD-8233-88A93059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1FC2-E3D4-1E82-94EA-70D1DFB3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5F2A-EC6F-1E7E-6E82-11D5C49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5862-E66F-FD69-70CC-73857BC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C30D-3B09-9251-7D8C-CF6B3264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358D2-51D9-A17C-739A-11478783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59BC-B667-4D17-AFF2-EB9C4872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6A2D-30EE-DEE3-6B1E-3B9E8B8B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5DA1-0A2C-40F3-BB19-BDFE8CDD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C1229-39E0-CEC2-93E4-19BF0D431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5FC2-60D7-1B9A-1DE7-506A18FB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C458-FBA9-CFCB-4187-A8DF49A2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E716-146B-E2D1-18E5-E7DA13AF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6889-1F4E-541E-9A25-C38BF9D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FEF1-CDB1-DA77-9754-962B22EC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89B1-7086-2D19-DB0E-0E4BE0A6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DC9-E2D1-50C1-AE05-E60AA8D6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4849-7C3B-C1FB-6202-CD779905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2EE6-27BB-CC18-6CD7-1CB4D5A4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DCA4-499D-4FC5-2DBE-50685961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4567-D6A9-FF07-E7F6-AB80B217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EF38-C4C5-A7C3-EBFB-666C87F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4691-0262-935D-C0F9-1A5399D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D07D-9B71-BAB0-0369-F1FDB176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2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A4C-695E-51A7-B644-9889C291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3BE2-D86E-BAB0-42CB-14A9B76C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2D013-8EEF-4CD7-32AC-AAE23ABF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4B5C3-2B71-D36D-9348-87B066D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3440-13A3-C73C-27B6-F1AAF1D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DE33-3613-8F52-452A-51D92F4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8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BAD-A681-D140-E5B7-6A8C0DD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8286-9A35-5A60-C29A-04193EC1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1309-5EB9-DFFC-7AB9-DC90D212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826BF-4B7C-51CD-14AF-7D76892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4DB50-7248-8ED1-EFAD-274172AD7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4F23-FE31-8BB5-2E0A-D0B5EAE0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A6197-E306-7903-1D82-84E09B7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9EE25-E254-FF41-B974-1BEB36EE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B48-D4ED-FB07-59FF-57C958F9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C322-8EEB-51DC-2D75-D054A7D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520B-8A27-A167-E10E-5C58B460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674F3-0F41-3B39-46F6-4CA2D409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8AC6F-74B9-68AF-671D-D895E1E3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BBC9-A689-91C5-9C95-74DE893C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4BC69-6224-883D-F0DF-750B5095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DD4F-9CC7-0743-8D87-2A8C1EF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9CD9-CEF9-11A6-91E1-91EB01A5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EDD7-ED7C-B71F-0516-F1D77B6D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5698-BC97-6584-A4D3-AE3DA25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A98E-F1A4-6036-5877-1AE5F686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A44-3D5F-26C5-FFB0-20AC253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E454-DE57-4F26-042B-47997E15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CAE5-936E-7409-DB83-65753E0FD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64F92-F2BE-BE73-4E6E-A549CB04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49E9-9F30-85DE-72C0-2C00418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F787-D4C2-D1CA-A31C-43774B94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5992-62E4-FAAB-8E63-AC631FA6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71491-1869-FA40-12DA-5DA1DEBA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A7C0-6CD6-A85B-D01D-93DDC0BE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F175-B17A-AC3B-E186-B1F3B5F1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F335-C84B-4238-8E01-DD7C2E74916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77C5-4C90-BF7A-E8C3-5F9E993D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9D69-8E25-E799-524C-782E7596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4F58-52EF-AD82-7BC3-90164B4F5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4ACB6-C447-F3FC-C7D2-EF210F7B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B479-6B35-4E68-4A8F-B2D4560D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9A02D-07C5-9B05-43DA-C2F1092BE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829978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915804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940609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7072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Mandatory/Optional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1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Testing, Prod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IT, 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3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4E5-7258-9526-787E-2CD1C5C5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B6FD-66F9-58C6-75D1-87324C1A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6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DCC-E704-CFAA-4750-AECA8D4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C7-0844-AB0A-0F4E-8CE7D2FE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assign and Manage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0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226-0E1A-A16E-6BA0-BB2DF0C2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676A-51DF-7F0B-B03D-D8E78D8F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scale:</a:t>
            </a:r>
          </a:p>
          <a:p>
            <a:pPr lvl="1"/>
            <a:r>
              <a:rPr lang="en-US" dirty="0"/>
              <a:t>Management Group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Resource Group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5E65-49A7-5DC8-0B68-F422D6FB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EC4E-A894-31DD-8BA7-80CDB6A9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</a:t>
            </a:r>
          </a:p>
          <a:p>
            <a:r>
              <a:rPr lang="en-US" dirty="0"/>
              <a:t>Create Initiative Definitions – Set of Policy Definitions</a:t>
            </a:r>
          </a:p>
          <a:p>
            <a:r>
              <a:rPr lang="en-US" dirty="0"/>
              <a:t>Scope the Initiative Definitions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2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7D3-5EDF-9FC7-8548-490472E5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5E3B-7FFA-CC0B-3139-9AE46C3E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level of scope above subscriptions.</a:t>
            </a:r>
          </a:p>
          <a:p>
            <a:r>
              <a:rPr lang="en-US" dirty="0"/>
              <a:t>You organize subscriptions into containers called management groups and apply your governance conditions on the management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34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F88BD-759A-6021-60E0-D8993717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2" y="0"/>
            <a:ext cx="11117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594C-348B-CA0A-578E-CD39574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69FD-DE9C-CA30-81CF-1B427215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r>
              <a:rPr lang="en-US" dirty="0"/>
              <a:t>Billing for Azure Services is done on a per subscription basis.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869A4-F7D3-6BFF-14DB-6830A2D32664}"/>
              </a:ext>
            </a:extLst>
          </p:cNvPr>
          <p:cNvSpPr/>
          <p:nvPr/>
        </p:nvSpPr>
        <p:spPr>
          <a:xfrm>
            <a:off x="1870841" y="30637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3552F8-02B0-2D75-A47E-CFAAC776CFA6}"/>
              </a:ext>
            </a:extLst>
          </p:cNvPr>
          <p:cNvSpPr/>
          <p:nvPr/>
        </p:nvSpPr>
        <p:spPr>
          <a:xfrm>
            <a:off x="2023241" y="32161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108F5-F1BA-A4BF-CA75-1D7077B91059}"/>
              </a:ext>
            </a:extLst>
          </p:cNvPr>
          <p:cNvSpPr/>
          <p:nvPr/>
        </p:nvSpPr>
        <p:spPr>
          <a:xfrm>
            <a:off x="2175641" y="33685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 in Resource Group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264FAE-9392-8472-F602-62B52903499E}"/>
              </a:ext>
            </a:extLst>
          </p:cNvPr>
          <p:cNvCxnSpPr/>
          <p:nvPr/>
        </p:nvCxnSpPr>
        <p:spPr>
          <a:xfrm>
            <a:off x="4745421" y="4078014"/>
            <a:ext cx="3431627" cy="36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33A35D5-64F3-03EC-3342-BBCB237CBB18}"/>
              </a:ext>
            </a:extLst>
          </p:cNvPr>
          <p:cNvSpPr/>
          <p:nvPr/>
        </p:nvSpPr>
        <p:spPr>
          <a:xfrm>
            <a:off x="7714593" y="2680139"/>
            <a:ext cx="2737945" cy="22387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 and Service Principles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11739-08DA-AF29-E55A-EB280063BE1E}"/>
              </a:ext>
            </a:extLst>
          </p:cNvPr>
          <p:cNvSpPr txBox="1"/>
          <p:nvPr/>
        </p:nvSpPr>
        <p:spPr>
          <a:xfrm>
            <a:off x="2457107" y="4766865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FDBE0-A217-2162-4B88-7FC11719266C}"/>
              </a:ext>
            </a:extLst>
          </p:cNvPr>
          <p:cNvSpPr txBox="1"/>
          <p:nvPr/>
        </p:nvSpPr>
        <p:spPr>
          <a:xfrm>
            <a:off x="7988177" y="4951531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B8C0B-AB4B-897B-99CA-067B8BE69C4B}"/>
              </a:ext>
            </a:extLst>
          </p:cNvPr>
          <p:cNvSpPr txBox="1"/>
          <p:nvPr/>
        </p:nvSpPr>
        <p:spPr>
          <a:xfrm>
            <a:off x="5423338" y="3760076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BCF-E125-51B2-F140-E7A7137A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5B2F-6570-F3E2-7B76-D3362150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pPr lvl="1"/>
            <a:r>
              <a:rPr lang="en-US" dirty="0"/>
              <a:t>ea.azure.com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 Account - $200</a:t>
            </a:r>
          </a:p>
          <a:p>
            <a:pPr lvl="1"/>
            <a:r>
              <a:rPr lang="en-US" dirty="0"/>
              <a:t>Pay As You Go</a:t>
            </a:r>
          </a:p>
          <a:p>
            <a:pPr lvl="1"/>
            <a:r>
              <a:rPr lang="en-US" dirty="0"/>
              <a:t>Student Account</a:t>
            </a:r>
          </a:p>
          <a:p>
            <a:pPr lvl="1"/>
            <a:r>
              <a:rPr lang="en-US" dirty="0"/>
              <a:t>Azure Credits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48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3FF2-67E6-D05F-F8BA-8A74E38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1E53-A4FA-1CD2-6AA7-7B329794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under the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3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BA19-F587-8416-8BB3-B3ACC1F9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6761-CDA5-7FF3-7DED-48296C4B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insights on cost and utilization</a:t>
            </a:r>
          </a:p>
          <a:p>
            <a:r>
              <a:rPr lang="en-US" dirty="0"/>
              <a:t>Cost over time</a:t>
            </a:r>
          </a:p>
          <a:p>
            <a:r>
              <a:rPr lang="en-US" dirty="0"/>
              <a:t>Forecast</a:t>
            </a:r>
          </a:p>
          <a:p>
            <a:r>
              <a:rPr lang="en-US" dirty="0"/>
              <a:t>Budgets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2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090-24F8-8023-F988-C897258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FF92-876E-5129-E3E7-EFFC9C46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database.</a:t>
            </a:r>
            <a:endParaRPr lang="en-IN" dirty="0"/>
          </a:p>
          <a:p>
            <a:r>
              <a:rPr lang="en-US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12709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0305-0A1B-9E1F-9AA7-20D16816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E903-A39D-5636-2632-3939C0C2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  <a:endParaRPr lang="en-IN" dirty="0"/>
          </a:p>
          <a:p>
            <a:r>
              <a:rPr lang="en-IN" dirty="0"/>
              <a:t>Each tag consists of name value pair.</a:t>
            </a:r>
          </a:p>
          <a:p>
            <a:r>
              <a:rPr lang="en-IN" dirty="0"/>
              <a:t>Ex: Name as Environment and Value as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281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Cost Management and Billing</vt:lpstr>
      <vt:lpstr>Pricing Calculator</vt:lpstr>
      <vt:lpstr>Tags</vt:lpstr>
      <vt:lpstr>Tags</vt:lpstr>
      <vt:lpstr>Azure Policy</vt:lpstr>
      <vt:lpstr>Azure Policy</vt:lpstr>
      <vt:lpstr>Advantages</vt:lpstr>
      <vt:lpstr>Implementing Azure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2</cp:revision>
  <dcterms:created xsi:type="dcterms:W3CDTF">2023-02-12T05:15:43Z</dcterms:created>
  <dcterms:modified xsi:type="dcterms:W3CDTF">2023-02-12T07:12:24Z</dcterms:modified>
</cp:coreProperties>
</file>