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17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48 1984,'-4'-2'6687,"7"1"-4315,15-1-1220,30 0-1420,64 1 1125,196-26 0,-229 15 949,-76 12-1434,-1 3-273,1 1-78,0 0 0,-1 0-1,1 1 1,-1-1 0,0 1 0,0 0 0,-1-1-1,0 1 1,1 6 0,5 53 71,-4-24-50,32 192 97,-8-109-90,88 340 141,-24-151-102,-79-267-63,-5-21-21,-2-1 0,3 33 0,-7-47-3,0-1-1,-1 1 1,0 0 0,-1 0-1,0 0 1,-1 0 0,0-1-1,0 1 1,-5 12 0,4-15 2,-1 0 0,1 0 0,-1 0 0,0-1 0,-1 0 0,1 0 0,-1 0 0,0 0 0,-10 7 1,3-5 6,0 1 0,0-2 0,-23 10 1,2-3-25,0-3 0,-1 0 0,-1-2 1,1-2-1,-1-1 0,0-2 1,0-1-1,-44-4 0,76 2-217,1 0 0,-1-1-1,1 0 1,-1 1 0,1-1-1,0 0 1,0 0 0,-1-1-1,1 1 1,0 0 0,0-1 0,-2-1-1,3 2-36,1 0-1,0 1 1,-1-1-1,1 0 1,-1 0-1,1 1 1,0-1-1,-1 0 1,1 0-1,0 0 1,0 1-1,0-1 1,-1 0-1,1 0 1,0 0-1,0 0 1,0 1-1,1-1 1,-1-2-1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20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0 242 1128,'0'17'762,"0"-14"708,1 0-779,2 10-49,-2-10-51,2-2-63,2 0-396,0 0 0,0 0 0,1 0 0,-1-1 0,0 0 1,0 0-1,0 0 0,1-1 0,-1 0 0,0 0 0,0 0 0,10-3 0,0-2 88,1-1 0,27-15 0,-32 15-101,0 0 0,-1-1 0,1 0-1,-2-1 1,1 0 0,-1 0-1,-1-1 1,0 0 0,0 0 0,-1-1-1,0 0 1,-1-1 0,0 1 0,7-22-1,-12 30-33,0 0-1,0 0 1,-1-1-1,1 1 1,-1 0-1,0-1 1,0 1-1,0-1 1,0 1-1,0 0 1,-1-1-1,0 1 0,0 0 1,0 0-1,0-1 1,-3-4-1,4 7-52,-1 0-1,0 0 1,1 0-1,-1 0 0,0 1 1,0-1-1,1 0 1,-1 1-1,0-1 1,0 1-1,0-1 0,-2 0 1,0-1 41,3 2-55,-1-1 1,0 1 0,0-1-1,0 1 1,0-1 0,1 1-1,-1 0 1,0-1 0,0 1-1,0 0 1,0 0 0,0 0-1,0 0 1,0 0 0,0 0-1,0 0 1,0 0-1,-1 0 1,-1 0 39,1 0-29,0 0 1,0 0 0,-1 0-1,1 1 1,0-1 0,0 1-1,-1-1 1,1 1 0,0 0-1,0-1 1,0 1 0,0 0-1,-3 3 1,-21 18 136,23-19-123,-5 4 3,1 1-1,0 0 1,1 1 0,0-1 0,0 1-1,1 1 1,1-1 0,-1 1 0,1 0 0,-3 11-1,5-13-24,0 0-1,1 0 1,0-1 0,0 1-1,1 0 1,-1 0-1,2 0 1,-1 0-1,1 0 1,1 0 0,-1 0-1,1-1 1,1 1-1,3 9 1,-1-8-43,0-1 0,1 0-1,0 0 1,0-1 0,0 1 0,1-1 0,0-1-1,1 1 1,8 5 0,-3-3-216,0-1 0,1 0 0,0-1 0,29 11 0,-32-15-30,0 0 0,1 0 0,-1-1 0,1-1-1,0 0 1,20-1 0,-19-1-881,0-1 1,0 0-1,16-6 0,-9 2-1451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3:47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1332,'0'0'778,"0"-3"-86,1-4 192,1 0-1,0 0 0,1 0 0,4-11 1,-6 17-498,18-23 1082,-7 13-1007,0 2 1,1-1-1,0 2 1,0 0-1,0 0 1,16-5-1,-2-1-50,-22 12-339,0-1 1,-1 2-1,1-1 0,0 0 1,0 1-1,0 0 0,0 0 1,0 1-1,7-1 0,-10 1 68,1 2-70,-2-1-59,0 0 0,1 0 1,-1 0-1,0 1 0,0-1 0,0 1 0,0-1 0,0 1 0,0-1 0,-1 1 1,1 0-1,0-1 0,-1 1 0,0 0 0,1-1 0,-1 1 0,0 0 0,0 0 0,1-1 1,-1 1-1,-1 0 0,1 0 0,0-1 0,0 1 0,-1 0 0,1 0 0,-1-1 1,1 1-1,-2 1 0,-2 9 11,-2 0 0,1-1 1,-9 13-1,5-9 22,0 0-16,2 0 1,0 0-1,0 1 1,-7 29-1,12-39-24,1 0 1,1 0-1,-1 0 0,1 0 1,0 0-1,1 0 0,-1 0 0,1 0 1,0 0-1,0 0 0,1 0 1,0 0-1,0-1 0,1 1 0,-1-1 1,1 1-1,4 5 0,9 10-2,1-2 0,38 35-1,-38-39-1,0 2 0,-1 0 0,0 0 0,17 28-1,-31-42 4,0-1 0,-1 1-1,0-1 1,1 1 0,-1 0-1,0 0 1,0-1 0,-1 1-1,1 0 1,-1 0 0,1 0-1,-1 0 1,0 0 0,0 0-1,0 0 1,-1 0 0,1 0-1,-1-1 1,1 1 0,-1 0-1,0 0 1,0 0 0,0-1-1,0 1 1,-1 0 0,1-1-1,-1 1 1,0-1 0,1 0-1,-1 1 1,0-1 0,-1 0-1,-2 2 1,-3 3 8,-1-1 0,0 0 0,0-1 0,0 0 0,-1 0 0,0-1 0,0-1 0,-11 4 0,13-5-43,-14 4 50,0-1 0,-26 4-1,42-9-117,1 1-1,0-1 0,-1 0 0,1 0 0,0-1 0,-1 1 0,1-1 0,0 0 0,0-1 0,0 1 0,0-1 0,0 0 1,0 0-1,0-1 0,-5-3 0,8 5-138,0-1-1,0 0 1,1 1 0,-1-1-1,0 0 1,0 0 0,-2-5 0,-1-6-4264,-2-7 1574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3:47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10 323 1540,'0'0'3804,"1"-3"-3082,40-56 2574,-19 28-2286,-1 0 0,-1-1-1,18-44 1,-32 60 238,5-29 1,-10 43-1196,-1-1 251,1 0-22,4-17 416,-5 18 427,0 11-1063,2 103 130,-15 124 0,2-53-108,8-132-205,-12 71 0,11-100-105,-2-1 0,0 1 0,-1-1-1,-1-1 1,-19 36 0,21-47 23,0 0-1,-1-1 1,-14 14 0,21-21 183,-1 0 1,0-1 0,0 1 0,1 0-1,-1-1 1,0 1 0,0-1 0,0 0-1,0 1 1,0-1 0,1 0 0,-1 1 0,0-1-1,0 0 1,0 0 0,0 0 0,0 0-1,0 1 1,0-2 0,0 1 0,0 0-1,0 0 1,0 0 0,0 0 0,0-1 0,0 1-1,0 0 1,1-1 0,-1 1 0,0 0-1,0-1 1,0 0 0,1 1 0,-1-1-1,0 1 1,0-1 0,1 0 0,-1 1 0,0-1-1,1 0 1,-1 0 0,1 0 0,-1-1-1,-1-1-21,4-2 4,2-3 24,0 0 0,1 0 0,0 0 0,1 1 0,0 0 1,0 0-1,0 0 0,1 0 0,12-8 0,78-50-406,-95 63 403,196-110-4766,-177 98 1575,-2 3 35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3:48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1 236 1728,'0'0'3724,"9"-1"-3401,103-10 348,106-15 96,-138 15-595,34-7 4,92-34 228,-161 38 78,-1-3 0,60-30 0,-37 10 2209,-65 35-2065,-1 3-605,0 0 0,0 0 0,0 0 0,0 0 0,0 0 0,0 0 0,0 0 0,0 0 0,0 0 0,0 0 0,0 0 0,-1 1 0,2 1 0,-1-1 14,1 4-1,1-1 0,-1 1 1,-1 0-1,1 0 0,-1 1 0,1 9 0,0-6-2,18 174 302,-4-26-171,-8-94-100,81 528 295,-59-404-888,-27-156-146,-1-1-1,-2 1 1,-7 59 0,7-86 523,-1 1-482,0-1-1,0 1 1,-1 0 0,1 0 0,-1-1-1,-3 6 1,-5 5-2244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3:48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25 1308,'-21'-6'649,"-1"0"-1,1 2 1,-1 0 0,0 2-1,0 0 1,0 1 0,0 2-1,-29 3 1,38-3-417,1 1 1,0 0-1,0 1 0,0 0 0,0 1 1,0 0-1,-21 12 0,25-11-137,0 0-1,0 1 0,0 0 0,0 1 0,1 0 0,0 0 1,1 0-1,-1 1 0,2 0 0,-9 15 0,-2 7 19,3 1 0,0 0-1,2 1 1,1 0 0,2 1 0,-8 65-1,5 208 211,10-195-240,17 241 87,-14-333-156,0 0-1,2 0 1,0 0 0,1-1 0,1 1-1,0-1 1,2 0 0,9 17-1,-13-29-7,0 0 0,1 0 0,0 0 0,0-1 0,0 0 0,1 0 0,0 0 0,0 0 0,0-1 0,10 5 0,-6-4-3,1-1 0,0 0 0,0 0 1,0-1-1,0-1 0,12 2 0,10-2-23,0-1 0,0-1-1,52-8 1,381-78-492,-340 56 351,124-35-139,-198 48 408,77-13 0,-127 29-66,49-5 222,-48 6-242,12-3 85,-11 3-85,10-1 12,-10 1 1405,3 0-922,0-1-1950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3:55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20 2256,'-7'-13'1887,"7"13"-1744,0-1 0,0 1 0,0 0 0,0 0 0,0-1 0,0 1 0,0 0 0,0-1 0,0 1 0,0 0 0,0 0 0,-1-1 0,1 1 0,0 0 0,0 0 0,0-1 0,-1 1 0,1 0 0,0 0 0,0 0 0,-1-1 0,1 1 0,0 0 0,0 0 0,-1 0 0,1 0 0,0 0 0,0 0 0,-1-1 0,1 1 0,0 0 0,-1 0 0,1 0 0,-1 0 0,-5 29 315,1 0 1,1 0-1,0 37 1,1-7-79,-5 48 33,-8 91-762,9-142-1363,-21 82 1,15-94-759,-3-1 33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3:56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39 1128,'-1'-4'851,"-3"-10"-42,3 11-96,-4-15 4178,6 28-4743,-1 2-104,-1-6-11,1 0 1,1 0-1,-1-1 0,1 1 1,2 8-1,-1 0 7,5 22 148,12 38 1,-19-73-208,1-1 0,-1 1 0,1 0 0,-1-1 0,1 1 0,-1 0 0,1-1 0,0 1 0,-1-1 0,1 1 0,0-1 1,0 1-1,-1-1 0,1 0 0,0 1 0,0-1 0,0 0 0,-1 0 0,1 1 0,0-1 0,0 0 0,0 0 0,0 0 0,-1 0 0,1 0 0,0 0 0,0 0 1,0-1-1,0 1 0,-1 0 0,3-1 0,-2 1 66,2-1-154,1-1 9,54-52-188,-56 53 364,1 4-74,45 68 118,-47-70-113,1 0 9,-1-1-27,1 1 0,-1-1 1,0 0-1,1 0 0,-1 1 0,0-1 0,1 0 0,-1-1 1,0 1-1,1 0 0,-1 0 0,0 0 0,1-1 0,-1 1 1,0-1-1,0 1 0,0-1 0,1 1 0,-1-1 0,0 0 1,0 0-1,0 1 0,0-1 0,0 0 0,0 0 0,0 0 1,0 0-1,0-2 0,4-3-92,0 0 0,-1-1 0,5-11 0,-6 12-20,-2 4-33,3-5-118,0 0-315,-1 3 303,-3 4 262,0 0-1,0 0 1,0-1-1,0 1 0,1 0 1,-1-1-1,0 1 1,0 0-1,0 0 0,0 0 1,1-1-1,-1 1 1,0 0-1,0 0 1,0 0-1,1-1 0,-1 1 1,0 0-1,0 0 1,1 0-1,-1 0 0,0 0 1,1 0-1,-1 0 1,0-1-1,0 1 0,1 0 1,-1 0-1,0 0 1,1 0-1,-1 0 0,0 0 1,0 0-1,1 0 1,-1 1-1,0-1 0,0 0 1,1 0-1,-1 0 1,0 0-1,1 0 0,-1 0 1,0 0-1,0 1 1,0-1-1,1 0 0,49 25-257,-44-22 247,1-1 0,-1 1 0,1-2 0,-1 1 0,1-1 0,0 0 0,0 0 0,0-1 0,7 0 0,-11 0 15,1-1 30,10-4 20,-10 4 28,-3 0 18,3-3-167,-4 4 126,0-1-1,0 1 0,0 0 0,0 0 0,1 0 0,-1 0 0,0-1 0,0 1 0,0 0 0,0 0 0,0 0 0,0 0 0,0-1 0,0 1 0,0 0 0,0 0 1,0 0-1,0-1 0,0 1 0,0 0 0,0 0 0,0 0 0,0-1 0,0 1 0,0 0 0,0 0 0,0 0 0,0 0 0,0-1 0,-1 1 0,1 0 0,0 0 0,0 0 1,0 0-1,0 0 0,0-1 0,0 1 0,-1 0 0,1 0 0,0 0 0,0 0 0,0 0 0,0 0 0,-1 0 0,1 0 0,0-1 0,0 1 0,0 0 0,0 0 1,-1 0-1,-25-8 78,19 6 86,5 3-184,0-1-1,0 1 0,0 0 0,0 0 0,1 0 1,-1 0-1,0 0 0,-2 2 0,-1 0 10,4-2-15,0-1 0,0 1 0,0 0 0,0 0 0,0 0 0,0 0 0,0 0 1,0 0-1,0 0 0,1 0 0,-1 0 0,0 1 0,1-1 0,-1 0 0,1 0 0,-1 1 1,1-1-1,-1 0 0,1 1 0,0-1 0,0 2 0,0-2-8,-1 2-2,4 1-358,-1 0 258,-1-3 69,-1 1 0,1-1 0,0 0 1,-1 1-1,1-1 0,0 0 0,0 0 0,0 0 0,0 0 1,0 0-1,0 0 0,0 0 0,1 0 0,-1 0 0,0 0 0,0-1 1,1 1-1,-1-1 0,0 1 0,1-1 0,-1 1 0,1-1 0,1 1 1,7 0-128,0 0 1,-1 0 0,1-1-1,0 0 1,0 0 0,-1-2 0,1 1-1,0-1 1,-1 0 0,1-1 0,-1 0-1,0 0 1,0-1 0,0-1-1,11-6 1,-7 2 143,-1 1 0,0-2-1,-1 1 1,1-2 0,-2 0 0,0 0-1,0 0 1,-1-2 0,13-20 0,-10 14 328,-4 10 2033,-11 19-2332,-12 60 168,14-66-150,2 0-16,0-1-11,-1-1 1,0 1-1,1-1 1,-1 0 0,1 0-1,-1 0 1,1 0 0,0 0 0,0 0-1,0 0 1,0 0 0,0 0 0,1-1-1,-1 1 1,1 0 0,-1-1-1,1 1 1,-1-1 0,3 2 0,8 4 122,0-1 0,0-1 1,0 0-1,21 5 0,-30-9-56,-1 0-16,4 1 3,-6-2-67,0 0 0,1 0 0,-1 0 0,0 0 0,0 0 0,0 0 0,1 0 0,-1 1 0,0-1 0,0 0 0,0 0-1,0 0 1,0 0 0,1 0 0,-1 1 0,0-1 0,0 0 0,0 0 0,0 0 0,0 0 0,0 1 0,0-1 0,0 0 0,0 0 0,0 0 0,0 1 0,0-1 0,0 0 0,0 0 0,0 0 0,0 1 0,0-1 0,0 0 0,0 0 0,0 0 0,0 1 0,0-1 0,0 0 0,0 0 0,0 0 0,0 1 0,0-1 0,-1 0 0,1 0 0,0 0 0,0 0 0,0 0 0,0 1 0,0-1 0,-1 0 0,1 0 0,0 0 0,-126 86-3370,95-65 1957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3:5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89 288 844,'-10'38'1417,"1"1"1,-6 74-1,-6 34-330,-13-11 1835,34-149-2545,3-47 422,14-82 0,-17 141-791,43-217 1150,-32 175-879,2 1 0,2 0 0,21-41 1,-26 62-174,-5 10-9,0-1 0,1 1 0,0 0 0,1 0-1,1 1 1,13-16 0,-20 26-89,0-1-1,-1 1 0,1 0 0,0-1 1,-1 1-1,1 0 0,0-1 0,-1 1 1,1 0-1,0 0 0,-1 0 0,1 0 1,0 0-1,-1-1 0,1 1 0,0 0 1,0 1-1,1-1 0,-1 0 13,2 0 45,-3 1-58,1 0 0,-1 0 0,1 0 0,0-1 0,0 1 0,-1 0 0,1 0 0,0 0 0,0-1 0,0 1 0,0 0 0,1 0-1,-1 0-3,0-1 0,1 1 0,-1 0 0,0 0 0,0 0 0,0 0-1,0 0 1,0 0 0,0 0 0,-1 0 0,1 0 0,0 0 0,0 0-1,0 2 1,3 8-54,-1 0 0,0-1-1,-1 1 1,0 1-1,-1-1 1,0 21-1,-2-9-367,0 0 0,-7 31-1,3-31-495,-8 26 0,-7-5-3566,8-23 1523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3:57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15 289 1576,'0'0'868,"-2"-3"-48,1 1-652,-1 0 1,1-1-1,0 1 1,0 0 0,0-1-1,0 1 1,0 0-1,0-1 1,0 1-1,1-1 1,-1 0 0,1 1-1,0-1 1,0 1-1,0-1 1,0 0 0,1-3-1,1 0-12,-1-1 1,2 1-1,-1 0 0,0 0 0,1 1 1,0-1-1,5-6 0,6-6 87,0 1 0,0 1 0,2 0 0,0 1 0,1 0 0,0 2 0,36-22 0,-44 30-204,1 0 1,-1 1-1,1 1 0,0-1 0,0 2 0,0-1 1,1 1-1,-1 1 0,14-1 0,-20 2-31,0 1-1,-1 0 1,1-1-1,-1 1 1,1 1 0,-1-1-1,1 0 1,-1 1-1,0 0 1,1 0-1,-1 0 1,0 0-1,0 0 1,-1 1-1,1-1 1,0 1 0,-1 0-1,3 3 1,2 3 0,-1 0 1,0 1 0,0 0 0,6 16 0,-7-13 2,-1 0 0,-1 0 0,0 1 0,0-1 0,-2 1 0,1 0 0,-2 20 0,-2 1 24,-11 57 0,12-89-26,0 0 0,0 0 1,0 0-1,-1 0 0,1 0 1,-4 4-1,2-2 24,2-3 977,3-11-910,-1 5-91,1-7 19,0-1 0,1 0 0,1 1 0,0 0 0,6-12 0,8-11 38,2 1-1,1 1 0,2 1 1,49-52-1,-71 82-64,3-4 5,1 1-1,0 0 0,0-1 1,1 2-1,-1-1 1,9-3-1,4 0 3,-14 7-8,0 0-1,-2 0-1,2 3 4,12 10 1,-14-10-1,0 0 0,0 0-1,0 1 1,-1-1 0,1 1 0,-1 0-1,0-1 1,0 1 0,0 0 0,0 0-1,-1 0 1,1 6 0,-1 3-12,0-1 0,-4 21 0,1-17-105,0 0 1,-2 0-1,0-1 1,0 0-1,-2 0 0,0 0 1,0-1-1,-1 0 1,-1 0-1,-1-1 1,-17 19-1,25-29 29,5-15-175,-1 5 260,1-5-1,1 0 0,0 0 0,1 1 0,0-1 1,8-12-1,83-113 4,-79 116 9,0 1 1,1 1-1,2 0 1,26-19 0,-43 35-5,0 1 1,0 0-1,0 1 1,1-1 0,-1 0-1,0 1 1,1 0-1,-1-1 1,8 0 0,-8 3-3,1-1 1,0 1-1,-1 0 1,1 0 0,-1 0-1,1 1 1,-1-1-1,0 1 1,0 0-1,0 0 1,0 0 0,0 0-1,0 0 1,0 1-1,0 0 1,-1-1 0,0 1-1,4 5 1,4 6 10,-1 0 0,11 24 0,1 11 17,-3 1-1,-1 1 1,18 97-1,-32-135-81,0-1 0,-2 1 0,1 0-1,-2 0 1,1 0 0,-2 0 0,0 0-1,0-1 1,-1 1 0,-1 0 0,-6 17 0,9-28 26,-1-1 1,1 0 0,-1 1-1,1-1 1,-1 0 0,1 0-1,-1 0 1,0 0 0,0 1 0,1-1-1,-1 0 1,0 0 0,0-1-1,0 1 1,0 0 0,0 0-1,0 0 1,-1 0 0,1-1-1,0 1 1,0-1 0,0 1-1,-1-1 1,1 1 0,0-1 0,-1 0-1,1 0 1,0 1 0,-1-1-1,1 0 1,0 0 0,-1 0-1,1 0 1,0-1 0,-1 1-1,1 0 1,0-1 0,0 1 0,-1-1-1,1 1 1,0-1 0,0 1-1,-1-1 1,0-1 0,-5-2 56,1-1-1,0 0 1,0 0 0,1-1 0,0 0 0,-7-9 0,0-2 132,2 0 0,0 0 0,1-1 0,0 0 1,2-1-1,0 0 0,2 0 0,0 0 0,0-1 0,2 0 1,1 0-1,0 0 0,3-39 0,0 48-89,1 0 1,0 0-1,0 0 1,1 1-1,1-1 0,0 1 1,0 0-1,11-18 0,-11 21-23,1 1 0,0 0-1,-1 0 1,2 0 0,-1 0-1,1 1 1,0 0 0,0 0-1,0 1 1,1-1 0,-1 1 0,14-5-1,-18 8-13,0 0-26,-1 1 0,1-1-1,-1 1 1,1-1 0,-1 1 0,1 0-1,-1-1 1,1 1 0,0 0 0,2 0-1,-3 0 6,0 0-16,0 1 1,1-1-1,-1 1 1,1-1 0,-1 1-1,0 0 1,0-1-1,1 1 1,-1 0-1,0 0 1,0 0 0,0 0-1,1 1 1,0-1-2,-1 0-22,0 0 0,-1 0 1,1 0-1,0 0 1,0 0-1,-1 0 0,1 0 1,-1 0-1,1 0 1,-1 0-1,1 1 0,-1-1 1,0 0-1,1 0 1,-1 0-1,0 1 0,0-1 1,0 0-1,0 0 1,0 2-1,0-1-15,0 2-370,-3 3-168,0 0 334,2-3 29,0 0-1,-1 1 1,0-1 0,0 0 0,0-1-1,-1 1 1,1 0 0,-1-1 0,0 1-1,-4 3 1,-21 18-2700,-1 2 34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4:56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187 168 1620,'-7'4'350,"1"1"0,1 0 0,-1 0-1,1 0 1,0 1 0,0 0 0,0 0 0,-3 7-1,-29 56 922,25-44-926,-9 19 248,2 2 0,-16 54 0,25-61 335,10-37-41,3-8-723,13-32 142,-2 0 0,12-48 0,12-90 772,-25 114-623,17-54 831,-29 114-1253,-1 1 1,0-1 0,1 1-1,-1-1 1,1 1-1,-1-1 1,1 1 0,0 0-1,0-1 1,0 1 0,0 0-1,0 0 1,0-1-1,0 1 1,0 0 0,0 0-1,2-1 1,-2 1 299,5 7-235,0 0-83,0 0-1,0 0 1,-1 1-1,0 0 1,0 0-1,0 1 1,4 11-1,6 18-482,-1 1-1,9 46 0,-18-62-789,-2 1 1,2 41-1,-7-39-1830,-2-4 32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4:57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1 375 1212,'0'0'444,"1"-4"-53,0 1-314,0 0 1,0-1 0,0 1-1,0 0 1,0 0-1,1 0 1,0 0-1,0 1 1,-1-1-1,2 0 1,-1 1 0,0-1-1,0 1 1,5-3-1,129-94 1258,-40 31-343,-8-2 500,-49 41-185,-37 28-1152,-1 1-117,1 0 0,-1 0 0,0 0 0,1 1 0,-1-1 0,0 1 0,1-1 0,-1 1 0,0-1 0,1 1 0,-1 0 0,0-1 0,0 1 0,0 0 0,0 0 0,0 0 1,1 1-1,1 1 9,-1 1 1,1-1 0,-1 0 0,0 1 0,3 7 0,0 1 36,-1 1 0,4 23 1,8 79 232,-16-104-309,1 1 1,-2-1-1,1 0 1,-2 1-1,1-1 1,-2 0-1,1 1 0,-5 10 1,4-16-60,0-1 0,0 1 0,0-1 0,-1 0 0,1 0 0,-1 0 0,-1-1 0,1 1 0,0-1-1,-1 0 1,0 0 0,0 0 0,-10 4 0,8-4-12,0-1 0,-1 0 0,1 0 0,-1-1 0,1 0-1,-1 0 1,0-1 0,0 0 0,-13 0 0,19-1 63,1 0 0,0 0 0,0 0 1,-1 0-1,1 0 0,0-1 0,0 1 0,0 0 0,-1-1 1,1 1-1,0-1 0,0 1 0,0-1 0,0 0 0,0 1 1,0-1-1,0 0 0,0 0 0,0 0 0,0 0 1,0 0-1,1 0 0,-1 0 0,0 0 0,1 0 0,-1 0 1,1 0-1,-1 0 0,1 0 0,-1 0 0,1-1 0,0 1 1,0 0-1,-1 0 0,1-1 0,0 1 0,0 0 1,0 0-1,0 0 0,1-1 0,-1 1 0,0 0 0,1-2 1,0-4 3,1 0 0,0 1 0,0-1 0,1 1 0,3-7 0,2 0-1,0 0 0,1 0 0,1 1 0,0 0 0,13-10 0,-18 16-3,51-46 3,102-72 0,-154 121-5,66-51 121,-68 52-84,-2 2-13,13-10 57,-7 7-5,-6 3-71,0 0 0,1 0 0,-1 0 0,0 0 0,0 0 0,0 0 0,0 0 0,0 0 0,0 0 0,0 0 0,0 0 0,0 0 0,0 0 0,1 0 0,-1 0 0,0 0 0,0 0 0,0 0 0,0 0 0,0 0 0,0 0 0,0 0 0,0 0 0,0 0 0,0 0 0,0 0 0,0 1 0,0-1 0,1 0 0,-1 0 0,0 0 0,0 0 0,0 0 0,0 0 0,0 0 0,0 0 0,0 0 0,0 0 0,0 0 0,0 0 0,0 1 0,0-1 0,0 0 0,0 0 0,0 0 0,0 0 1,0 0-1,0 0 0,0 0 0,0 0 0,0 0 0,0 0 0,0 1 0,0-1 0,-12 56 59,-26 80 1,4-21 2,0 21 115,34-134-78,-2-9-88,-1-16 26,1 0 0,2 0 0,0 0 1,1 0-1,1 1 0,1-1 0,1 0 1,1 1-1,16-43 0,-19 60-32,4-11 28,1 0 1,1 0-1,0 0 1,1 1 0,1 1-1,22-26 1,-22 30-22,0 1 1,1 0-1,0 1 0,0 0 1,1 0-1,15-6 1,-19 10-3,1 0 1,0 1-1,0 0 1,0 1-1,0 0 1,0 0-1,0 1 1,0 0-1,1 1 1,11 0-1,-19 0-10,-1 1-1,0-1 1,1 0-1,-1 1 1,0-1-1,1 1 0,-1-1 1,0 1-1,1-1 1,-1 1-1,0 0 1,0 0-1,0 0 1,0 0-1,0 0 1,0 0-1,0 0 0,0 0 1,0 0-1,0 0 1,-1 0-1,1 0 1,0 1-1,-1-1 1,1 0-1,-1 1 0,1-1 1,-1 0-1,0 1 1,1-1-1,-1 1 1,0-1-1,0 0 1,0 1-1,0-1 0,0 1 1,0-1-1,-1 2 1,0 5 13,-1 0-1,1-1 1,-1 1 0,-7 14-1,-6 8-196,-2 0 0,-2-1 0,0-1-1,-32 34 1,46-56 135,-141 150-3302,119-130 2119,-31 30-1124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21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0 402 4996,'4'-13'-34,"-1"0"0,0-1 0,-1 1 0,1-19-1,-3-57 1710,-1 40 630,1 48-2096,1-8-93,-1 9-100,0 0 0,0 0 0,0 0 0,0 0 0,0 0 0,0 0 0,0 0 0,0 0 0,0 0 0,0 1 0,0-1 0,0 0 0,1 0 0,-1 0 0,0 0 0,0 0 0,0 0-1,0 0 1,0 0 0,0 0 0,0 0 0,0 0 0,0 0 0,0 0 0,1 0 0,-1 0 0,0 0 0,0 0 0,0 0 0,0 0 0,0 0 0,0 0 0,0 0 0,0 0 0,1 0 0,-1 0 0,0 0 0,0 0 0,0 0 0,0 0 0,0 0 0,0 0 0,0 0 0,0 0 0,0 0 0,0 0 0,1 0 0,-1 0 0,0 0 0,0-1 0,0 1 0,0 0 0,0 0 0,0 0 0,0 0 0,0 0 0,0 0-1,0 0 1,0 0 0,0 0 0,0-1 0,0 1 0,0 0 0,0 0 0,0 0 0,0 0 0,0 0 0,44 59 309,26 33 19,-58-78-274,1-1 0,0 0 0,1-1 0,22 15 0,-31-24-7,1 1 0,0-1-1,-1 0 1,1-1 0,1 1 0,-1-1-1,0 0 1,7 1 0,-8-3-19,-1 0 1,0 1 0,1-2-1,-1 1 1,0 0-1,1-1 1,-1 0-1,0 0 1,0 0-1,0-1 1,0 1-1,0-1 1,5-3-1,-1 1 28,-1-1 0,0-1 0,0 1-1,0-1 1,-1-1 0,1 1 0,-2-1 0,10-14-1,1-4 161,15-36 0,-18 34-62,41-104 833,-22 49-3443,-23 66-2716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4:58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3870 20 884,'0'0'431,"-4"-3"-55,-10-10-25,10 10-27,-1 3-220,0 1 0,0 0 0,0 0 0,0 1 0,0-1 0,-7 4 0,0 0 70,-38 17 395,-79 47 1,66-33-355,-457 265 562,344-197-659,-36 13-53,194-108-61,-25 14 10,-289 157 95,-156 92 117,-329 223 285,743-446-457,-92 65-12,128-85-18,1 2 0,-37 40 0,-3 8-100,-113 92-1,122-119 56,-40 33 32,50-44 493,56-40-449,-3 2 21,1 0 0,-1 0-1,1 1 1,0 0 0,-4 4 0,3-4 1876,3-9-1847,-1-6-57,0-1 1,0 1-1,2-1 1,-1 0-1,1 1 1,1-14-1,6-77 143,14-80 821,-20 182-980,0 0 0,0 0 1,0 0-1,0 0 0,0 0 1,0 0-1,0 0 0,0 0 0,0 0 1,0 0-1,0 0 0,0 0 1,0 0-1,0 0 0,0 0 1,0 0-1,0 0 0,1 0 1,-1 0-1,0 0 0,0 0 0,0 0 1,0 0-1,0 0 0,0 0 1,0 0-1,0 0 0,0 0 1,0 0-1,0 0 0,0 0 1,3 12 167,0 19-200,-3 3 181,-1 0 0,-7 38 0,-2 26 84,1-8-89,5-68-120,2 0 0,0-1 0,1 1 0,1 0-1,4 29 1,-3-49-51,-1 0 0,0 0 0,1-1-1,0 1 1,-1 0 0,1 0 0,0-1-1,0 1 1,0-1 0,0 1 0,0-1 0,0 1-1,0-1 1,1 1 0,-1-1 0,1 0-1,2 2 1,-1-1-8,0-1 0,0 0 0,-1 0-1,1 0 1,0 0 0,1 0 0,-1-1 0,0 1 0,0-1-1,3 0 1,7-1-45,0 0 0,0-1 0,-1 0 0,18-6 0,158-63-822,-8-12-106,-148 68 830,288-162-4451,-287 157 3873,78-45-2007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4:59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1260 53 1000,'60'-52'8701,"-65"60"-8454,-55 108 653,-80 224 0,126-302-800,-122 368 753,-38 88-165,86-253-455,-50 113 164,28-79 23,61-153-140,-76 138-1,121-251-242,-1-1 0,-1 1-1,1-1 1,-1-1 0,0 1 0,-1-1 0,0 0-1,0 0 1,-1-1 0,1 0 0,-11 6-1,17-12-31,0 1-1,0-1 0,0 1 1,0-1-1,0 0 1,0 0-1,0 1 0,0-1 1,0 0-1,0 0 0,0 0 1,0 0-1,-1 0 0,1-1 1,-1 1-1,-1-1 8,-7-1 27,8 1-37,-6-3 11,-1 0 0,0-1 0,1 1 1,0-2-1,0 1 0,-8-9 0,5 3-3,2-1 0,0 0 0,0-1 0,1 0-1,0 0 1,1 0 0,1-1 0,0 0 0,1-1 0,1 1 0,0-1 0,1 0-1,0 0 1,0-22 0,9 42 0,16 18 4,21 26 1,18 21 24,-58-67-33,0 0 0,0 0 0,0-1 0,0 1-1,1-1 1,-1 0 0,1 0 0,0 0 0,-1 0 0,1 0 0,0-1-1,0 0 1,0 0 0,0 0 0,0 0 0,0-1 0,0 1 0,0-1-1,0 0 1,1 0 0,-1-1 0,5 0 0,9-5 4,-1 0 0,1-2 0,26-15 0,22-23 28,-29 19-23,-34 25 4,-4 11-24,1-3 0,0-1-9,0 0 1,-1 1-1,0-1 1,0 0-1,0 1 1,0-1-1,-1 0 1,0 0 0,-2 6-1,-26 51-640,15-29-1100,-1-2-4143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5:00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9 1504,'-14'-9'3263,"14"9"-3179,0 0 0,-1 0 0,1 0 1,0 0-1,0 0 0,0 0 0,0 0 0,-1 0 0,1 0 0,0 0 1,0 0-1,0 0 0,-1 1 0,1-1 0,0 0 0,0 0 0,0 0 0,0 0 1,-1 0-1,1 0 0,0 0 0,0 0 0,0 1 0,0-1 0,0 0 0,0 0 1,-1 0-1,1 0 0,0 0 0,0 1 0,0-1 0,0 0 0,0 0 1,0 0-1,0 0 0,0 1 0,0-1 0,0 0 0,3 25 2260,-2-21-2840,0 1 566,1 0 1,-1 0 0,1 0-1,1 0 1,-1 0 0,1-1 0,5 8-1,1 2 59,30 46 346,4-2 1,93 100 0,-69-91-114,131 99-1,120 50 82,-27-44-38,-148-90-266,301 189 196,-110-34-124,-297-205-170,294 238 152,-297-244-172,1-3 0,1-1 0,1-1-1,1-2 1,42 14 0,-60-25-14,68 21 47,-86-28-48,0 0 0,-1-1 0,1 1 0,0-1 0,0 1 0,0-1 0,0 0 0,0 0 0,0 0 1,0 0-1,0 0 0,0 0 0,0 0 0,0-1 0,0 1 0,0-1 0,0 0 0,-1 1 0,3-2 0,1-1 19,-2 2 30,-1-6 32,-2 6-79,1 1 1,-1-1-1,0 0 0,1 1 1,-1-1-1,0 0 0,0 1 1,0-1-1,0 0 0,0 0 1,0 1-1,0-1 0,0 0 1,0 1-1,0-1 0,0 0 1,0 0-1,0 1 0,-1-1 1,1 0-1,0 1 0,-1-1 1,1 1-1,0-1 0,-1 0 1,0 0-1,-13-27 313,-2 1-1,-27-35 1,2 3 1198,37 49-1269,4 10-232,0 0 1,0-1-1,0 1 1,0 0-1,0 0 1,0 0-1,0 0 1,0 0-1,0 0 1,0 0-1,0 0 1,0-1-1,0 1 1,0 0-1,0 0 1,0 0-1,0 0 1,1 0-1,-1 0 1,0 0-1,0 0 1,0 0-1,0 0 1,0 0-1,0 0 1,0 0-1,0 0 1,1-1-1,-1 1 1,0 0-1,0 0 1,0 0-1,0 0 1,0 0-1,0 0 1,0 0-1,1 0 1,-1 0-1,0 0 1,0 0-1,0 1 1,0-1-1,0 0 1,0 0-1,0 0 1,0 0-1,1 0 1,-1 0-1,0 0 1,0 0-1,0 0 1,0 0-1,0 0 1,0 0-1,0 0 1,0 0-1,0 1 0,0-1 1,0 0-1,0 0 1,1 0-1,-1 0 1,0 0-1,0 0 1,0 0-1,0 1 1,0-1-1,3 2-7,1 1 0,-1 0 0,0 0 0,0 0 0,0 0-1,0 0 1,0 1 0,-1-1 0,1 1 0,-1 0-1,0-1 1,0 1 0,0 0 0,-1 0 0,0 1-1,1-1 1,0 7 0,-2 0-38,1-1 1,-2 1-1,0 0 0,0-1 0,0 1 1,-2-1-1,1 0 0,-5 11 0,-1 1-357,-2 0 0,-17 30 0,10-26-859,-1-2 1,-40 43 0,13-17-4381,20-20 1629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5:01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8 222 2036,'-7'2'1230,"6"0"-394,10-2 4257,79-6-4193,123-25-1,24-3-169,83-11 525,-301 41-749,-14 3-220,0 0-8,10-4-29,-10 4-32,-1-3 75,-1 3-266,-1 1-1,0 0 0,1 0 1,-1-1-1,0 1 0,0 0 1,0 0-1,1-1 0,-1 1 0,0 0 1,0-1-1,0 1 0,0 0 1,1-1-1,-1 1 0,0 0 1,0-1-1,0 1 0,0-1 1,0 1-1,0 0 0,0-1 1,0 1-1,0 0 0,0-1 1,0 1-1,0 0 0,0-1 1,0 1-1,-1 0 0,1-1 1,0 1-1,0 0 0,0-1 1,0 1-1,-1 0 0,1-1 0,0 1 1,0 0-1,-1-1 0,-33-48 760,23 36-239,-1-2 128,9 12-79,2 5 275,11 28-778,7 47-1,-15-56-59,-1 0 0,-1 1 0,-1-1 0,-1 0 0,-1 0 0,0-1 0,-2 1 0,-8 24 0,-11 18-507,-39 73 0,41-91-248,16-30-316,0-1 0,-5 22 0,10-19-4013,1-13 3741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5:05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58 184 1208,'-1'4'1007,"-18"73"3545,9-43-2437,-7 57 0,10-60-1287,3-19 4755,16-92-4829,-5 46-372,1 0-1,1 0 1,3 1 0,25-54 0,-36 85-357,0 0 0,0 0-1,0 0 1,0 0 0,1 0-1,-1 0 1,1 0 0,-1 1 0,1-1-1,0 1 1,-1-1 0,1 1 0,0-1-1,0 1 1,0 0 0,0 0-1,0 0 1,0 0 0,1 1 0,-1-1-1,3 0 1,-1 1-9,0 0 1,0 0-1,-1 0 1,1 1-1,-1-1 1,1 1-1,0 0 1,-1 0-1,1 1 0,-1-1 1,0 1-1,1-1 1,3 4-1,3 2 2,0 0-1,-1 1 0,0 0 0,-1 0 1,1 1-1,-2 0 0,13 18 1,0 6-205,17 38 1,-15-26-262,-3-12-73,-18-31 426,1-1 10,0 0 73,-1-1 0,0 0-1,1 0 1,-1 1-1,1-1 1,-1 0 0,0-1-1,1 1 1,-1 0-1,0 0 1,1-1-1,-1 1 1,0 0 0,1-1-1,-1 1 1,0-1-1,0 0 1,0 1 0,1-1-1,-1 0 1,0 0-1,0 0 1,0 0-1,0 0 1,1-1 0,31-34 19,-24 25-32,71-85 47,-50 57 40,1 1-1,2 2 1,47-40 0,-73 71-51,0 0 0,1 0 0,-1 1 0,1 0 1,-1 0-1,1 0 0,14-3 0,-20 7-10,-1 0-1,0-1 1,0 1 0,0 0 0,0 0 0,1 0-1,-1 0 1,0 0 0,0 0 0,0 1-1,1-1 1,0 1 0,2 0 3,4 2 1,-2 3-4,0 0-1,0 0 1,-1 0-1,1 0 0,-1 1 1,-1 0-1,1 0 1,-1 1-1,-1-1 1,1 1-1,-1-1 1,3 13-1,2 25-559,-3 0-1,1 76 1,-8-40-3741,2-78 3191,7 5-4119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5:06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26 1584,'-3'-2'1071,"-2"-1"-757,0 0 0,0 0 0,0 1 0,0 0-1,0 0 1,0 0 0,-1 0 0,1 1 0,-1 0 0,1 0 0,-1 0 0,1 1 0,-1 0 0,-6 0-1,-3 1 217,0 1 0,1 0 1,-1 1-1,-19 6 0,29-8-386,1 1 0,-1 0 1,1 0-1,0 0 0,0 0 1,0 0-1,0 1 0,1 0 1,-1 0-1,1 0 1,-1 0-1,1 1 0,-4 4 1,5-5-52,0 1 0,1-1 0,-1 0 1,1 1-1,0-1 0,0 1 0,0 0 1,0-1-1,1 1 0,-1 0 0,1-1 1,0 1-1,0 0 0,1-1 0,-1 1 1,1 0-1,1 5 0,2 5 82,1 0-1,0 0 1,2 0-1,13 22 1,39 49 393,-46-67-428,-1 1-1,0 0 1,-2 1 0,0 0-1,13 42 1,-21-57-118,-1-1-1,0 0 1,0 1 0,-1-1-1,1 1 1,-1-1 0,0 1-1,0-1 1,-1 1 0,1-1-1,-1 1 1,0-1 0,0 1-1,0-1 1,-1 0 0,0 0-1,0 0 1,0 0 0,0 0-1,0 0 1,-1 0 0,0-1-1,1 1 1,-1-1 0,-1 1-1,-5 4 1,6-5-64,-1 0 0,1 0-1,-1-1 1,1 1 0,-1-1 0,0 0 0,0 0 0,0 0 0,0 0-1,0-1 1,0 0 0,-1 0 0,1 0 0,0 0 0,-1 0 0,1-1-1,0 0 1,-7 0 0,8-1-473,2 0 430,0 0 0,1 0 0,-1 0 0,0 1 0,0-1 0,1 0 0,-1 0 0,0 0 0,0 1 0,0-1 0,0 0 0,-1 0 0,-1 0-140,3 1 196,0-1 1,-1 1 0,1 0 0,0 0 0,0 0 0,0 0-1,-1-1 1,1 1 0,0 0 0,0 0 0,0 0 0,0 0-1,0-1 1,-1 1 0,1 0 0,0 0 0,0-1 0,0 1-1,0 0 1,0 0 0,0 0 0,0-1 0,0 1 0,0 0 0,0 0-1,0-1 1,0 1 0,0-1 0,1-7-734,0 0-1,1 0 1,0 0 0,1 1-1,-1-1 1,2 0 0,5-11-1,8-16-2420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5:06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7 379 4464,'56'-33'882,"-54"32"-477,12 1 566,-12 1-448,-1 0-452,-1 0 1,0 0 0,1 0 0,-1 1 0,1-1-1,-1 0 1,1 0 0,-1 0 0,1 0 0,0 0-1,0 0 1,1 1 0,1 3 109,4 12 363,-1 0 0,-1 0 0,-1 1-1,5 32 1,1 8 130,42 130 1021,-26-116-675,-20-66-819,-6-5-184,1-1 0,-1 0 1,0 0-1,0 0 0,0 0 0,1 0 0,-1 0 0,0 0 1,0 1-1,0-1 0,1 0 0,-1 0 0,0 0 1,0 0-1,1 0 0,-1 0 0,0 0 0,0 0 0,0 0 1,1 0-1,-1 0 0,0-1 0,0 1 0,1 0 0,-1 0 1,0 0-1,0 0 0,0 0 0,1 0 0,-1 0 1,0-1-1,0 1 0,0 0 0,0 0 0,1 0 0,-1 0 1,0-1-1,0 1 0,0 0 0,0 0 0,0 0 0,0-1 1,1 1-1,-1 0 0,0 0 0,0 0 0,0-1 1,0 1-1,0 0 0,0-1 0,3-7 32,0 1-2,-1 0 1,0 0-1,0 0 0,-1-1 1,1 1-1,-1-13 1,-2-53 788,-20-136 0,-1-5 707,20 180-1303,0-50 431,2 75-593,1 0 0,0 0 0,1 0 0,0 1 0,0-1 0,7-16 0,-8 22-143,1 0 0,-1 1 0,1-1 0,0 0 0,0 1 0,0 0 0,1-1 0,-1 1 0,1 0 0,-1 0 0,1 0 0,-1 0 0,1 1 0,0-1 0,0 1-1,0 0 1,0 0 0,0 0 0,0 0 0,0 0 0,1 0 0,-1 1 0,0 0 0,0 0 0,6 0 0,-4 0-335,1 1 0,0 0 0,-1 0 0,1 0 0,-1 0 0,6 3 0,-6-2-595,0 1 0,0-1 1,-1 1-1,1 0 0,-1 0 0,6 5 0,4 6-3247</inkml:trace>
  <inkml:trace contextRef="#ctx0" brushRef="#br0" timeOffset="1">24 569 1668,'-23'12'8828,"31"-17"-8157,199-89 1051,-113 54-2415,76-39-5310,-130 58 3234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5:0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0 255 2020,'0'0'5003,"5"-6"-4005,-1 2-816,0 0 3,0-1 0,0 1 0,1 0 0,0 0 0,0 0 0,0 0 0,8-3 0,194-82 2586,11-4-4077,-213 90 918,0 0 0,-1 0 0,1 0-1,-1 0 1,6-7 0,-9 9-91,-7 6-55,-1 0 669,0 1-1,1 0 1,0 0-1,0 0 1,1 1 0,0-1-1,0 1 1,-6 14-1,-6 18 337,2 1-1,1 1 1,-7 43-1,3 3-28,-78 295-775,89-362-1192,-1 0-1,-14 24 1,-1-5-1363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5:02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2 275 1200,'-1'-5'415,"1"-1"-1,-1 1 0,1 0 1,1 0-1,-1 0 1,1 0-1,0 0 0,0 0 1,0 0-1,1 0 1,-1 0-1,1 0 1,1 1-1,-1-1 0,1 1 1,-1 0-1,1-1 1,6-5-1,5-5-130,1 0 1,0 2-1,24-17 0,-19 15 221,52-33-151,-13 9-1846,-58 38 1206,-9 6-870,4-2 1162,-3 0 27,1 2 0,-1-1 0,1 1 0,0 0 0,1 0 0,-1 1 0,1-1 0,0 1-1,-8 12 1,-7 20 230,2 0-1,1 1 0,2 1 0,2 0 1,1 1-1,-10 70 0,18-69-139,1 0 0,2 1 0,2-1 0,8 48 0,-8-80-306,1 0 1,1 0-1,0 0 1,7 16 0,-8-21-476,0-1 0,1 1 1,0-1-1,0 1 1,0-1-1,5 4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5:02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178 343 1052,'-16'-29'3724,"14"26"-3054,-12-1 1317,8 7-1629,-2 3-209,-1 0 1,1 1-1,0 0 1,1 0-1,0 1 1,0 0-1,0 1 1,-8 14-1,1 5 170,2 1 1,-16 49-1,25-66-277,-2 20-40,4-26-12,1-4-36,9 14-335,-4-20 336,51-49-100,-54 52 144,2 4 7,1 0-3,0 1 1,-1 0 0,1 1-1,6 6 1,-6-6-28,0 0-1,0 0 0,1 0 1,0-1-1,0 0 1,0 0-1,0 0 0,1-1 1,0 0-1,-1-1 1,1 1-1,0-1 0,0 0 1,1-1-1,-1 0 1,0 0-1,0 0 0,1-1 1,-1 0-1,12-2 0,-13 1-7,-1-1-1,1 0 0,0 0 1,-1 0-1,1-1 0,-1 1 1,0-1-1,0 0 0,0-1 0,0 1 1,-1-1-1,0 0 0,1 0 1,-1-1-1,0 1 0,-1-1 1,1 0-1,-1 0 0,0 0 0,2-6 1,7-13 63,-1 0 0,-1-1 0,12-48 0,-12 26 332,5-63-1,-10 59 630,-4-99-1,-5 118-206,4 28-233,-2 12-402,-9 30 25,2 0 1,-6 66 0,1 89 66,11-138-219,-2 153-796,7-73-2911,-1-116 884,2-3 35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23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4 366 1136,'0'0'3043,"-3"0"-2285,8-1 1501,144-18-288,518-105-588,-450 69-1074,-119 29-187,78-20 513,-175 45-592,1 0-1,0 1 0,0-1 0,-1 0 0,1 0 1,-1 0-1,1 0 0,-1-1 0,1 1 0,-1 0 1,0-1-1,1 1 0,1-3 0,-2 2 232,-1-1-136,1-11-9,-1 10 126,-3 0-114,-17-25 387,19 27-319,-1 0 3,-7-14 681,9 16-882,0 0 1,0 0-1,0 0 1,0 0-1,0 0 1,0 0-1,0 0 1,0 0-1,0 0 1,1 0-1,-1 0 1,0-1-1,0 1 1,0 0-1,0 0 1,0 0-1,0 0 1,0 0-1,1 0 1,-1 0-1,0 0 1,0 0-1,0 0 1,0 0-1,0 0 1,0 0-1,0 0 1,1 0-1,-1 0 1,0 0-1,0 0 0,0 0 1,0 0-1,0 0 1,0 1-1,0-1 1,0 0-1,1 0 1,-1 0-1,0 0 1,0 0-1,0 0 1,0 0-1,0 0 1,0 0-1,0 0 1,0 1-1,0-1 1,0 0-1,0 0 1,0 0-1,0 0 1,0 0-1,0 0 1,1 1-1,20 19 213,-18-17-216,-1 1 1,0-1-1,0 0 1,0 1-1,0 0 1,-1-1 0,1 1-1,-1 0 1,0 0-1,0 0 1,-1 0-1,1 4 1,0 5-44,-2 25 0,1-35 21,-3 22-412,-1 0 0,-10 40 0,-9 9-6333,17-53 3164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5:02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13 1468,'9'-13'2448,"-9"21"114,-12 21-1422,3-15-1000,0 0 1,-1-1-1,-1-1 1,0 0-1,-1 0 1,0-2-1,-26 19 0,-4 1 321,-61 33 0,90-58 867,-27 7 0,45-13-1308,0 0-1,0 1 1,0-1-1,0 1 0,0 0 1,0 0-1,0 0 1,0 1-1,0-1 1,0 1-1,0 0 1,0 1-1,-1 0 1,8 3-1,12 9 65,-1 2 0,-1 0-1,0 1 1,29 32 0,-17-16-43,4 5-254,-2-1-1333,-8-12-3607,-14-14 2398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5:03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57 360 1268,'13'-20'1200,"2"0"-1,0 1 1,19-18-1,2-3-328,-29 33-782,15-19 377,20-30-1,-36 48-307,-1 0 1,0 0-1,-1-1 0,0 0 1,-1 0-1,1 0 0,-2 0 1,4-16-1,-6 24-137,0 0 0,0 0-1,0 0 1,0 0 0,0 0-1,0 0 1,-1 0 0,1 0 0,0 0-1,0 0 1,-1 0 0,1 0-1,-1 0 1,1 0 0,-1 0 0,0-1-1,-1 0 37,-2-4 118,-2 4-129,1 0 0,0 0 0,-1 0 1,1 0-1,-1 1 0,0 0 0,0 0 0,1 0 0,-1 1 0,0 0 0,0 0 0,0 0 0,-6 2 0,-4 1 59,0 0 0,0 2 0,-25 9 0,35-11-79,0 0-1,0 0 1,1 0-1,-1 1 1,1 0 0,0 0-1,0 0 1,0 1-1,0 0 1,1 0-1,0 0 1,0 0 0,0 1-1,1-1 1,-1 1-1,2 0 1,-1 0 0,0 0-1,1 0 1,0 1-1,1-1 1,-1 1-1,0 9 1,4-8 12,1-1-39,1 0 1,-1 0-1,1 0 0,1-1 0,-1 0 1,1 0-1,0 0 0,0 0 0,1-1 1,0 0-1,-1 0 0,14 8 0,-8-7-29,0-1 0,1 0-1,-1 0 1,1-1 0,0-1 0,0 0-1,22 2 1,-4-2-25,1-2-1,0-1 1,0-1-1,45-9 1,-61 7 94,0-1 0,0-1 0,0 0 0,-1-1 0,0-1 0,0 0 0,0-1 0,-1 0 1,0-1-1,-1-1 0,0 0 0,-1 0 0,18-21 0,-13 9 939,17-25 0,-21 27-85,-11 17-498,1 1-160,2-3-253,-4 5 31,0 0 1,0 0 0,0 0-1,1 0 1,-1 0-1,0 0 1,0 0 0,0 0-1,0 0 1,0 0-1,0 0 1,1 0 0,-1 0-1,0 0 1,0 0-1,0 0 1,0 0 0,0 0-1,0 1 1,0-1-1,0 0 1,0 0 0,1 0-1,-1 0 1,0 0-1,0 0 1,0 0 0,0 0-1,0 1 1,0-1-1,0 0 1,0 0 0,0 0-1,0 0 1,0 0-1,0 0 1,0 0 0,0 1-1,0-1 1,0 0-1,0 0 1,0 0 0,0 0-1,0 0 1,0 0-1,0 1 1,0-1 0,0 0-1,0 0 1,0 0-1,0 0 1,0 0 0,-1 0-1,3 165 395,-1-154-407,0-3-2,1 2 13,3 11 13,-2-19-24,-2-1 2,5 0 3,5-2-1,0-1-1,-1 0 0,1-1 0,-1 0 1,12-5-1,55-28 5,-5 3-7,-46 23-1,2 0 0,43-8-1,-68 17-10,1 1 0,0 0 1,0 0-1,-1 0 0,1 0 0,0 0 0,-1 1 0,1 0 0,0 0 0,-1 0 1,1 0-1,-1 0 0,1 1 0,-1-1 0,0 1 0,0 0 0,0 0 0,0 0 0,6 6 1,-1 1-194,0 0 1,0 1-1,-1 0 0,9 16 1,-13-21 64,33 66-2790,-33-65 1910,1-1 0,-1 0 0,1-1 0,7 8 1,5 2-2168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5:04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41 1596,'-9'-1'665,"-1"0"0,1 0 0,-1 1 0,1 1 0,0 0 0,-18 3-1,23-3-525,1 1-1,-1-1 0,0 1 0,1-1 0,-1 1 0,1 0 1,0 0-1,-1 1 0,1-1 0,0 1 0,0 0 0,1-1 1,-1 1-1,0 0 0,1 1 0,0-1 0,0 0 0,-3 7 0,2-5-81,1 1-1,0-1 1,0 0-1,0 1 0,1-1 1,0 1-1,0 0 0,0-1 1,1 1-1,0 0 0,0-1 1,0 1-1,1 0 0,0 0 1,0-1-1,0 1 0,1-1 1,0 1-1,0-1 1,0 0-1,0 0 0,1 0 1,0 0-1,6 7 0,-2-2-148,1 0 0,1-1-1,-1 0 1,2-1 0,-1 0-1,1-1 1,0 0 0,0 0 0,1-1-1,14 6 1,-11-6-125,-1-1 1,1 0-1,0-1 0,0-1 1,1-1-1,-1 0 1,1 0-1,23-2 0,-24-1 136,0 0 1,1-2-1,-1 0 0,0-1 0,0 0 0,0-1 0,-1 0 0,0-1 0,23-14 0,-26 13 300,0 0 0,-1 0 0,0-1 1,0 0-1,-1 0 0,0-1 0,0 0 0,-1-1 0,0 0 0,-1 0 0,0 0 0,5-15 0,-8 20 64,-1-1-1,-1 0 1,1 1-1,1-11 1,-3 15-236,0 0 0,0-1-1,0 1 1,0 0 0,0-1 0,0 1 0,0 0 0,0-1-1,-1 1 1,1 0 0,0 0 0,-1 0 0,1-1 0,-1 1-1,1 0 1,-1 0 0,0 0 0,0 0 0,1 0-1,-1 0 1,0 0 0,0 0 0,0 0 0,0 0 0,0 0-1,0 1 1,0-1 0,0 0 0,0 1 0,-2-2-1,-4 1 28,1-1-1,0 1 0,0 0 0,0 0 0,-1 1 1,1 0-1,0 0 0,-1 1 0,1-1 0,0 1 0,-10 3 1,7-1-5,0 0 0,0 1 0,1-1 0,-1 2 0,1-1 0,0 1 0,-12 9 0,17-10-35,0 0 0,0-1-1,0 1 1,0 0 0,1 0 0,0 0-1,-1 1 1,1-1 0,-2 10 0,4-13-36,-3 15-34,3-13-20,0-2 44,0 0 1,1 1-1,-1-1 0,1 0 0,-1 0 1,1 0-1,-1 1 0,1-1 0,0 0 1,0 0-1,-1 0 0,3 2 0,-2-2-14,0 1 10,1-1 0,-1 0 0,0 0 1,0 0-1,0-1 0,1 1 0,-1 0 0,0 0 0,1-1 1,-1 1-1,1-1 0,-1 1 0,0-1 0,1 1 1,-1-1-1,1 0 0,-1 0 0,1 0 0,0 0 0,-1 0 1,3 0-1,-4 0 13,9 0-53,0-1 1,0 0 0,0 0 0,16-5 0,-15 4 115,1-1 14,-8 3-1,0-1 4,9 0 5,-9 0 113,1 2-140,-1 1-33,0-1-1,1 1 0,-1 0 0,0 0 1,0 0-1,0 0 0,-1 1 1,1-1-1,0 1 0,-1 0 0,0 0 1,3 4-1,31 33-455,-33-38 202,0 0 0,1-1 0,-1 1 1,0-1-1,1 1 0,0-1 0,-1 0 0,1 0 1,0-1-1,0 1 0,-1-1 0,5 0 0,-5 0-296,2-2 55,0 0 308,0-1 0,0 1 0,-1-1 0,1-1 1,-1 1-1,0-1 0,8-7 0,2-9 288,17-30 1,-25 38 217,1-1 1,1 1 0,0 0 0,1 1 0,0 0 0,0 0 0,15-12 0,-21 21-267,1 1 0,-1-1 1,0 1-1,1-1 0,-1 1 1,1 0-1,-1 0 0,1 1 1,-1-1-1,1 1 0,-1 0 1,1 0-1,0 0 0,-1 0 1,1 0-1,-1 1 0,7 1 1,3 2 122,0 0 0,25 13 1,-34-15-176,38 21 237,0 2 0,-2 1 0,46 40 0,-69-52-190,0-1 3,-2 1 0,23 24-1,-32-30-54,0-1 0,-1 0 0,0 1-1,0 0 1,-1 0 0,0 1 0,-1-1-1,4 11 1,-7-18-20,0 0 1,0 0-1,1 0 1,-1 0-1,0 0 0,0 0 1,0 0-1,0 0 0,0 0 1,0 0-1,-1 0 1,1 0-1,0 0 0,0 0 1,-1 0-1,0 1 0,0 1-10,1-2 11,0 0 0,-1-1-1,1 1 1,0 0 0,-1 0 0,1 0-1,-1 0 1,1 0 0,-1 0 0,1 0 0,-1-1-1,0 1 1,1 0 0,-1 0 0,0-1-1,0 1 1,1-1 0,-1 1 0,-2 0 0,1 1-3,0-1 1,-1 1-1,0 0 1,1-1 0,-1 0-1,0 0 1,1 0 0,-1 0-1,0 0 1,0-1 0,0 1-1,-4-1 1,-31-1-20,29 0 23,0-1-1,0 0 0,0 0 0,1-1 1,-1 0-1,1-1 0,0 0 1,0 0-1,0-1 0,1 0 0,0 0 1,0-1-1,0 1 0,0-2 0,1 1 1,-8-10-1,11 11-16,-1 0 0,1 0 0,0-1 0,0 1 0,0-1 0,1 1 1,0-1-1,0 0 0,1 0 0,-1 0 0,1 0 0,1 0 0,-1 0 0,1 0 0,0 0 0,0-1 0,1 1 0,0 0 0,0 0 1,0 0-1,1 0 0,0 0 0,0 1 0,5-11 0,-2 6-93,1 1 0,1-1 0,0 1-1,0 0 1,0 1 0,1 0 0,0 0 0,1 1 0,0 0 0,0 0 0,18-9 0,-9 10-121,-15 5 145,1 2 6,1 0 57,0 0 1,0 0 0,0 0-1,0 1 1,-1 0 0,1 0-1,0 0 1,-1 1 0,1-1-1,-1 1 1,5 4 0,-2-1 33,0-1-1,0 0 1,1-1 0,0 0 0,0 0 0,0 0-1,0-1 1,0 0 0,1-1 0,-1 0 0,1 0-1,0-1 1,0 0 0,-1 0 0,1-1 0,0 0 0,0-1-1,11-2 1,-12 2-5,-1-1-1,1 0 0,-1 0 1,0-1-1,0 0 0,0-1 1,0 1-1,7-6 1,-10 5 0,0 1 1,0-1 0,0 0 0,0 0 0,-1-1-1,1 1 1,-1-1 0,0 0 0,0 0-1,-1 0 1,0 0 0,2-6 0,-2 6 49,0 0 1,0 0 0,-1 0-1,0-1 1,0 1-1,-1-1 1,1 1-1,-1-1 1,0 1-1,-1-1 1,1 1 0,-1 0-1,0-1 1,-1 1-1,1 0 1,-1 0-1,0-1 1,-3-5 0,3 9 91,-15 3 170,13-1-142,0 5 4,-1 1-130,0 0 1,0 0-1,1 1 0,0-1 0,0 1 0,1 0 0,0 0 0,0 0 0,0 0 0,1 1 1,-2 10-1,2-5-41,1 0 0,1 1 0,0-1 0,1 0 0,0 0 0,1 0 0,0 0 0,1-1 0,0 1 0,1 0 0,1-1 0,0 0 0,0 0 0,2-1 0,-1 1 0,1-1 0,1 0 0,0-1 0,0 0 0,1 0 0,1-1 0,-1 0 0,1-1 0,1 0 0,0-1 0,0 0 0,16 8 0,12 1-355,1 0 0,1-3 0,0-2 0,51 8 1,-59-14-1194,0-2 1,0-1 0,46-4 0,-27-2-1797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5:05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155 109 932,'0'-72'2434,"0"35"2620,-4 51-4633,-38 163 568,-5 68-83,31-170-694,-18 142 391,25-148-468,7-51-102,1 0 0,3 30 0,-1-32-7,-1-14-16,0 0 0,1 0 0,-1 0 0,0-1 0,1 1 0,0 0 0,-1 0 0,1 0 0,0-1 0,0 1 0,0 0 0,0-1 0,1 3 0,-1-3 14,0 0 75,8 2 118,-9-2-204,1-1 0,-1 0 0,1 1 0,-1-1 0,1 0 0,-1 0 0,1 1 0,-1-1 0,1 0 0,0 0 0,-1 0 0,1 0 0,-1 0 0,1 0 0,0 0 0,-1 0 0,1 0 0,0 0 0,-1 0 0,1 0 0,-1 0 0,2-1 0,53-9 569,150-21 661,-191 31-1151,0 1 0,16 3 0,-27-3-55,-2 1-22,3 1 2,-4-3-23,0 0 1,0 1-1,0-1 0,0 0 1,0 0-1,0 1 0,0-1 1,1 0-1,-1 1 0,0-1 1,0 0-1,0 1 0,-1-1 1,1 0-1,0 0 0,0 1 1,0-1-1,0 0 0,0 1 1,0-1-1,0 0 0,0 0 1,-1 1-1,1-1 0,0 0 1,0 0-1,0 1 0,0-1 1,-1 0-1,1 0 0,0 0 1,0 1-1,-1-1 0,1 0 1,0 0-1,0 0 0,-1 0 1,-15 9-41,1-1 1,-2-1-1,1-1 0,-1 0 1,-22 4-1,-106 15-169,142-24 208,0-1 9,-9 0-12,9 0-18,12-3-92,152-31 86,-104 24 28,-1-3 1,78-28-1,-110 30 14,0 0-1,-1-2 1,-1 0-1,36-28 1,-55 37-8,-3 4-1,1 0 0,-1 0 0,0-1 0,0 1 0,0 0 0,0-1 0,0 1 0,1 0 0,-1 0 0,0-1 0,0 1 0,1 0 0,-1 0-1,0 0 1,0 0 0,1-1 0,-1 1 0,0 0 0,0 0 0,1 0 0,-1 0 0,0 0 0,1 0 0,-1 0 0,0-1 0,0 1 0,1 0-1,-1 0 1,0 0 0,1 0 0,-1 0 0,0 1 0,1-1 0,-1 0 0,0 0 0,0 0 0,1 0 0,-1 0 0,0 0 0,1 0 0,-1 0-1,0 1 1,1-1 0,14 24 14,-1 0 0,-1 1 0,19 51 0,-15-24 7,12 62 0,-24-92 6,11 64 168,-15-77-132,-1 0 0,1 1-1,-2-1 1,1 0 0,-1 0-1,-1 0 1,-2 11 0,3-17-43,-1 0 1,0 1 0,0-1 0,0 0 0,0 0 0,0 0-1,0 0 1,-1-1 0,1 1 0,-1-1 0,0 1-1,0-1 1,0 0 0,0 0 0,0 0 0,-7 2 0,0 1 26,-1-1 1,0-1 0,-21 5 0,20-6 49,1-1 0,-1 0 1,0-1-1,1 0 0,-1-1 1,-15-2-1,21 1-21,0 1-1,-1-1 1,1 0-1,0 0 1,0 0 0,0-1-1,0 0 1,1 0-1,-1-1 1,1 1 0,0-1-1,-6-6 1,10 9-60,0 0 1,0 0-1,0 0 0,0 0 1,1 0-1,-1 0 1,0 0-1,1 0 0,-1-1 1,1 1-1,-1 0 1,1 0-1,0-2 0,-2-1 22,1-5 33,3 2-126,0 0 0,0 0 1,1 0-1,-1 0 0,2 0 0,-1 1 0,1-1 1,0 1-1,0 0 0,0 0 0,1 1 1,0-1-1,6-5 0,14-11-1592,44-31 0,-57 45 879,26-18-3135,4 1 41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5:07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22 1600,'1'-2'1043,"7"-18"8393,-9 30-9020,-6 35 268,-19 69 0,-26 51 360,4-11-178,31-77-157,17-76-695,0 0 0,0 0 1,-1 0-1,1 0 0,0 0 0,0 0 0,0 0 0,0-1 0,1 1 1,-1 0-1,0 0 0,0 0 0,0 0 0,1 1 0,0 1 28,-1 0 90,1-3-128,-1 0 1,0 0 0,0 0-1,0 0 1,0 0 0,1 0-1,-1 0 1,0 0 0,0 0-1,0 0 1,0 0 0,1 0-1,-1 0 1,0 1 0,0-1 0,0 0-1,0 0 1,0 0 0,0 0-1,1 0 1,-1 0 0,0 1-1,0-1 1,0 0 0,0 0-1,0 0 1,0 0 0,0 1-1,0-1 1,0 0 0,0 0-1,0 0 1,0 1 0,0-1-1,1 1 1,-1-1 0,0 0-1,0 1 1,0-1 0,0 0-1,0 1 1,0-1-1,1 0 1,-1 1 0,0-1-1,0 0 1,0 0 0,1 1-1,-1-1 1,0 0-1,1 0 1,-1 1 0,0-1-1,0 0 1,1 0 0,-1 0-1,0 0 1,1 1-1,-1-1 1,0 0 0,1 0-1,-1 0 1,1 0 0,5 0-35,1 0 1,-1 0-1,0 0 1,1-1-1,-1 0 1,0-1-1,1 1 1,-1-1-1,0 0 1,0-1-1,6-3 1,64-38-1532,11-16-1650,-53 31-1630,-16 14 1570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5:08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 1004,'-5'-3'8274,"5"3"-8142,-8 18 1178,-4 32-1400,10-34 221,1-1 0,1 2-1,0-1 1,2-1 0,-1 1-1,2 0 1,0 0 0,1-1-1,1 1 1,0-1 0,10 21-1,-13-34-101,-1 1-1,0-1 0,1 1 0,-1-1 0,1 0 0,0 0 1,0 0-1,0 0 0,0 0 0,0 0 0,0-1 0,1 1 1,-1-1-1,1 1 0,-1-1 0,1 0 0,-1 0 0,1 0 1,0 0-1,-1 0 0,1-1 0,0 1 0,0-1 0,-1 0 1,1 0-1,0 0 0,0 0 0,2-1 0,-3 1-4,0-1 0,0 0 0,0 0 1,0 1-1,0-1 0,0-1 0,-1 1 0,1 0 0,0 0 0,-1-1 0,1 1 0,-1-1 1,1 1-1,-1-1 0,0 0 0,0 1 0,0-1 0,0 0 0,2-4 0,-2 2-6,0 0 0,-1-1 0,1 1 0,-1 0 0,0-1 1,0 1-1,0 0 0,-1-1 0,1 1 0,-1 0 0,0 0 0,0 0 0,-3-5 0,0-2 7,0 1-1,-1 0 1,-12-17 0,6 10-436,-1 1 0,-1 0 0,0 1 0,-18-16 0,29 30-225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5:09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140 148 1536,'0'0'951,"-2"-2"-101,2 1-759,-1 0 0,1 0 0,-1 1 0,0-1 0,1 0 0,-1 1 0,0-1 0,1 1 0,-1-1 0,0 0 0,0 1 0,0 0 0,0-1 0,1 1 0,-1 0 0,0-1 0,0 1 0,0 0 0,0 0 0,0 0 0,0 0 0,0 0 0,0 0 0,0 0 0,0 0 0,0 0 0,0 0 0,0 0 0,0 1 0,1-1 0,-1 0 0,0 1 0,0-1 0,0 0 0,0 1 0,0-1 0,0 2 0,-5 2 45,0 0 1,0 0 0,1 1 0,0 0 0,0 0 0,0 0-1,0 1 1,1 0 0,0-1 0,0 2 0,-5 11 0,0 2 187,1 0 1,-10 40-1,16-52-248,0 0 0,1 0 1,0 1-1,0-1 0,1 0 0,0 1 0,1-1 0,0 0 0,3 14 1,-3-20-67,-1-1 0,1 1 0,0-1 0,0 1 0,0-1 0,1 1 0,-1-1 0,0 0 0,0 0 0,1 1 0,-1-1 0,0 0 0,1 0 0,-1-1 0,1 1 0,0 0 0,-1 0 0,1-1 0,3 2 0,-3-2-48,2-1 1,2-2 16,-1-1 0,0 1 0,1-1 1,-1 0-1,0-1 0,-1 1 0,1-1 0,-1 0 0,0 0 0,0 0 0,-1-1 1,1 1-1,3-10 0,11-17-158,-17 30 137,7 3-113,0 0 43,-1 1 0,0-1 0,1 2 0,10 4 0,27 8-404,-24-12 313,-1 0 1,1-2-1,0 0 1,-1-1-1,1-2 1,0 0-1,-1-1 1,0-1-1,1 0 1,-1-2 0,-1 0-1,35-17 1,-43 18 227,-1-1 1,14-8 0,-22 12 40,1 1 0,-1-1-1,0 0 1,0 0 0,0 0-1,0 0 1,0-1-1,0 1 1,0 0 0,-1-1-1,1 0 1,-1 1 0,2-6-1,-2 6 701,-26-1-332,24 3-418,0 1-1,-1 0 0,1-1 1,-1 1-1,1 0 1,0 0-1,0 0 0,-1 0 1,1 0-1,0 0 0,0 0 1,-1 2-1,-1 0 19,0 0-10,1 0 0,0-1 0,-1 1 0,1 0-1,1 0 1,-1 0 0,0 0 0,0 0 0,1 1 0,0-1-1,0 0 1,0 1 0,0-1 0,0 1 0,1-1-1,0 1 1,-1-1 0,1 1 0,0-1 0,1 1-1,-1-1 1,1 1 0,-1-1 0,3 5 0,-2-5-32,0 1 0,0 0 0,1-1 0,-1 1 0,1-1 0,0 1 0,0-1 0,0 0 1,1 0-1,-1 0 0,1 0 0,-1 0 0,1-1 0,0 1 0,0-1 0,1 0 0,-1 1 0,0-2 1,1 1-1,-1 0 0,5 1 0,-5-2-22,0-1-1,-1 1 1,1-1 0,0 0-1,-1 0 1,1 0 0,0 0 0,0 0-1,-1 0 1,1-1 0,0 0-1,-1 1 1,1-1 0,-1 0 0,1 0-1,-1 0 1,4-3 0,-2 2 16,-1-1 0,0 1 0,0-1 0,0 0 1,0 0-1,-1-1 0,1 1 0,-1 0 0,0-1 1,1 0-1,0-4 0,1-1 71,-1 1 0,-1-1-1,0 0 1,0 0 0,-1-1-1,0 1 1,0-14 0,-8-65 746,6 82-735,-7-53 562,3 27 246,-2-47-1,6 67-585,0 10-170,1 4 607,141 432-1599,-105-346-791,-6-33-2610,-17-33 1552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5:09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1072,'1'-5'745,"0"0"0,0 0-1,1 0 1,4-8 0,-6 12 181,1-1-85,0 2-772,-1 0-1,0 0 0,0 0 0,0 0 1,0-1-1,0 1 0,0 0 1,0 0-1,0 0 0,0 0 1,0 0-1,1 0 0,-1-1 1,0 1-1,0 0 0,0 0 0,0 0 1,0 0-1,1 0 0,-1 0 1,0 0-1,0 0 0,0 0 1,0 0-1,0 0 0,1 0 0,-1 0 1,0 0-1,0 0 0,0 0 1,0 0-1,1 0 0,-1 0 1,0 0-1,0 0 0,0 0 1,0 0-1,0 0 0,1 0 0,-1 0 1,0 0-1,0 0 0,0 0 1,0 0-1,0 0 0,1 1 1,-1-1-1,0 0 0,0 0 0,0 0 1,0 0-1,0 0 0,0 0 1,0 1-1,0-1 0,0 0 1,1 0-1,-1 0 0,0 0 0,0 1 1,0-1-1,6 19 958,0 30-496,5 218 1328,-9-214-1729,-4 12-189,0-2-1595,5-19-4186,-1-28 2772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5:09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51 371 1076,'-7'-27'1826,"2"-2"-1,-3-37 1,8 50-754,1 0 1,0-1 0,4-21 0,-2 30-834,0-1 0,0 0 0,1 1 0,0 0 0,0 0 0,1 0 0,0 0 0,0 1 0,1-1 0,0 1 0,8-7 0,-5 7-115,1-1 0,-1 2 1,2-1-1,-1 2 0,1-1 0,0 1 0,0 1 1,0 0-1,15-3 0,-23 6-73,-3 1-48,1 1-1,-1-1 1,0 0-1,0 0 1,1 0-1,-1 1 1,0-1-1,0 0 1,1 0-1,-1 0 1,0 0-1,1 1 1,-1-1-1,0 0 1,1 0-1,-1 0 1,0 0-1,0 0 0,1 0 1,-1 0-1,0 0 1,1 0-1,-1 0 1,0 0-1,1 0 1,-1 0-1,1 0 1,-1-1-1,1 1 1,-1 0 0,0 0 0,1 0-1,-1 0 1,0 0 0,1 0-1,-1 0 1,1 0 0,-1 0-1,0 0 1,1 0 0,-1 0-1,0 0 1,1 0 0,-1 1-1,1-1 1,-1 0 0,0 0-1,1 0 1,-1 0 0,0 1 0,1-1-1,-1 0 1,0 0 0,0 1-1,1-1 1,-1 0 0,0 1-1,0-1 1,1 0 0,-1 1-1,0-1 1,0 1 0,1 3 7,0-1 0,-1 1 0,0 0 1,1 0-1,-1-1 0,-1 1 0,1 0 1,0-1-1,-1 1 0,0 0 0,0-1 1,0 1-1,0 0 0,-4 6 0,-4 6 14,-18 27 0,19-32-13,-47 63 24,30-42-80,-28 47 0,50-74 23,0 0 1,0 0-1,1 1 0,0-1 1,0 1-1,0 0 0,1 0 1,0-1-1,0 1 1,0 0-1,1 0 0,0 7 1,1-8 1,0 0 0,0 0 0,1-1 0,-1 1 0,1 0 0,0-1 0,0 1 0,1-1 0,-1 0 1,1 1-1,0-1 0,0-1 0,1 1 0,6 6 0,129 106-266,-137-114 285,1-1-1,-1 2 1,-1-1 0,1 0-1,0 0 1,0 0 0,-1 1 0,1-1-1,-1 1 1,0-1 0,0 1-1,0 0 1,0-1 0,0 1-1,-1 0 1,1 0 0,-1 0 0,0-1-1,0 1 1,0 3 0,0-2 13,-1-1 0,0 1 0,0-1 1,-1 1-1,1-1 0,-1 0 0,0 0 1,1 0-1,-1 1 0,-1-2 0,1 1 1,0 0-1,-1 0 0,1-1 0,-6 4 1,-19 15-154,0-2 0,-2-1 1,-60 29-1,59-38-1635,27-8 774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5:10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264 311 1904,'-2'0'998,"-3"-1"-648,-1 0 1,1 0 0,0 0 0,0 1 0,0 0-1,-1 0 1,1 1 0,0-1 0,0 1 0,-9 3-1,5-1-45,0 0-1,0 1 0,1 1 1,0-1-1,-14 10 1,11-5-119,0 0 1,0 1 0,1 0 0,0 1-1,1 0 1,0 0 0,1 1 0,-7 13 0,9-13-101,0-1 0,1 2 0,0-1 0,1 1 0,0-1 0,-2 17 0,6-27-189,1 1-228,6 10-661,-1-16 840,-4 2 151,7-4-88,0-1 0,-1 0 1,1 0-1,10-11 0,8-14 99,-25 29 10,0 2 8,6-4 13,-6 4 66,2 3-68,44 34 114,-41-32-140,1 1 1,-1-2-1,1 1 0,1-1 1,-1 0-1,0-1 0,1 1 1,0-2-1,0 1 1,0-1-1,0-1 0,0 0 1,0 0-1,0-1 0,0 0 1,0 0-1,14-3 1,-18 2-12,-1-1 1,1 0 0,-1 0 0,0 0 0,1 0 0,-1-1 0,0 1 0,-1-1 0,1 0 0,0 0 0,-1-1 0,0 1 0,0-1 0,0 0 0,0 0 0,0 0 0,3-6 0,1-4 35,-1-1 0,0 1 0,6-31 1,-4 9 182,-2 0 1,-2-1 0,0-59 0,-14-111 1528,9 192-1509,1 13 220,-4 10-371,-3 7-55,2-1 1,0 1-1,0 1 1,1-1-1,-2 25 1,3-9-22,1 0 0,2 0 0,1 1 0,1-1 0,2 0 0,1 0 0,2-1 0,12 39 0,-15-59-65,0-1 1,1 0-1,0 0 1,1 0-1,-1 0 1,2-1-1,-1 0 1,1 0-1,0-1 1,1 0-1,-1 0 1,2-1-1,-1 0 1,1 0-1,-1-1 1,19 8-1,-16-8-40,0-1 0,1-1 0,-1 0 0,1 0 0,-1-1 0,1-1 1,0 0-1,0-1 0,-1 0 0,1 0 0,0-1 0,0-1 0,-1 0 0,20-6 0,-22 5 52,-1-1 0,0 1-1,0-1 1,0-1 0,0 1 0,0-2-1,-1 1 1,0-1 0,0 0 0,-1 0-1,1 0 1,9-14 0,-11 12 78,0 1 1,0-1-1,-1 0 1,0 0-1,0 0 0,-1-1 1,0 0-1,-1 1 0,0-1 1,0 0-1,-1 0 1,0 0-1,0-15 0,-1 23-28,0 0 0,0 0-1,0 0 1,0-1 0,0 1-1,0 0 1,-1 0 0,1 0-1,0 0 1,-1 0 0,1 0-1,-1 0 1,1 0 0,-2-1-1,0-1 18,2 1-14,-1 1 0,0 0 0,0-1 0,0 1 0,0 0 0,0 0 0,0 0 0,-1 0 0,1 0 0,0 0 0,-1 0 0,1 0 0,0 0 0,-1 1-1,1-1 1,-1 0 0,1 1 0,-1 0 0,1-1 0,-1 1 0,-1 0 0,-18 0 81,18 1-91,0 0 1,0 0-1,1 0 0,-1 0 1,0 1-1,0-1 1,1 1-1,-1-1 0,1 1 1,-1 0-1,1 0 1,0 0-1,-1 1 0,-2 3 1,2-3-24,-5 7-287,0 0 0,0 0 1,0 1-1,2 0 0,-11 22 0,13-16-2773,30-17 3250,-21 0 1587,-1-1-1601,17-8 512,-21 9-664,1 0 0,-1 0-1,0 0 1,1-1 0,-1 1 0,1 0 0,-1 0 0,1 0 0,-1 0 0,1 1 0,-1-1 0,1 0 0,-1 0 0,1 0 0,-1 0 0,0 0 0,1 1 0,-1-1 0,1 0 0,-1 0 0,1 1 0,8 2 98,7 2 36,-14-4-133,0 0 0,0-1 0,0 1 0,0 0 0,-1-1 0,1 1 0,0-1 0,4 0 0,1 0 16,-2 1-12,-1-1-1,0 0 1,1-1 0,-1 1 0,0-1 0,0 1 0,0-2-1,1 1 1,-1 0 0,0-1 0,0 1 0,-1-1-1,8-4 1,5-5 32,-1-1 0,0 0 0,0-1 0,-2 0 0,1-2 0,14-19 0,-16 23 77,-12 10-115,0 1-1,0 0 1,0 0 0,0 0 0,0-1-1,0 1 1,1 0 0,-1 0 0,0 0 0,0-1-1,0 1 1,1 0 0,-1 0 0,0 0-1,0 0 1,0-1 0,1 1 0,-1 0-1,0 0 1,0 0 0,1 0 0,-1 0-1,0 0 1,0 0 0,1 0 0,-1 0 0,0 0-1,0 0 1,1 0 0,-1 0 0,0 0-1,0 0 1,1 0 0,-1 0 0,0 0-1,0 0 1,1 0 0,-1 0 0,0 1-1,0-1 1,1 0 0,-1 0 0,0 0 0,1 1-1,5 66-93,-5-61 50,1 1 0,-1-1 1,1 0-1,1 0 1,-1-1-1,7 12 0,-8-15 16,3-2 6,26 1 40,-26-2-11,-1 1 1,1-1 0,-1 0 1,1 0-1,-1 0 0,0 0 0,1-1 1,2-1-1,9-4 27,18-6 79,-24 9-32,-1 1-1,1 0 1,0 0-1,0 1 1,10-2-1,-14 4-53,-1 1 1,1 0-1,-1 0 0,1 0 0,-1 0 1,0 1-1,1-1 0,-1 1 1,0 0-1,0 1 0,5 3 0,-1 0 11,1 2-1,-1-1 1,10 13-1,-13-14-397,0 0 0,0-1 0,1 0 0,-1 0 0,1 0 0,0 0 0,1-1 0,-1 0 0,1 0-1,0-1 1,8 3 0,9 2-1975,0-3 27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23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 2084,'-1'-2'3788,"-1"6"-1586,1 19-1026,1 38-1037,-1 188 2181,1 2-501,2-217-1580,5 62 408,-6-87-534,1 0 0,0 0-1,1 0 1,-1 0 0,2 0 0,-1-1 0,10 16 0,-11-22-100,-1 1 1,1-1 0,1 1 0,-1-1-1,0 0 1,1 1 0,-1-1 0,1 0-1,-1-1 1,1 1 0,0 0 0,0-1-1,0 0 1,0 1 0,0-1 0,0 0-1,0-1 1,0 1 0,0-1 0,1 1-1,-1-1 1,0 0 0,0 0 0,1 0-1,-1 0 1,6-2 0,5-2-372,-1 0 0,0-1 1,1 0-1,21-13 0,-27 13 20,14-7-759,22-17 0,1-5-3545,-16 11 1609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5:11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14 1740,'-3'-2'1080,"0"0"-825,0 1 1,0-1 0,0 1 0,0 0-1,-1-1 1,1 2 0,-1-1 0,1 0 0,-1 1-1,1-1 1,-1 1 0,1 0 0,-1 0-1,1 0 1,-1 1 0,1-1 0,0 1 0,-1 0-1,1 0 1,-1 0 0,1 0 0,0 1-1,0 0 1,0-1 0,0 1 0,-4 3 0,2-1-132,-1 1 0,1-1 0,0 1 1,1 1-1,-1-1 0,1 0 1,0 1-1,1 0 0,-1 0 0,1 0 1,0 0-1,1 1 0,-1-1 0,1 1 1,1 0-1,-1 0 0,1-1 1,0 1-1,1 0 0,-1 0 0,1 0 1,1 0-1,-1 0 0,3 9 1,-1-8-151,0 0 1,1 0 0,0-1 0,0 1 0,1-1 0,-1 0 0,2 1 0,-1-2 0,1 1 0,0-1 0,0 1 0,1-1 0,0-1 0,0 1 0,0-1 0,1 0 0,0-1 0,0 1 0,0-1 0,11 4 0,-8-4-408,0-1 1,0 0-1,0 0 0,0-1 0,0 0 0,1-1 1,-1 0-1,0-1 0,1 0 0,-1-1 0,0 0 1,1 0-1,-1-1 0,0 0 0,17-7 0,-3-2-1929</inkml:trace>
  <inkml:trace contextRef="#ctx0" brushRef="#br0" timeOffset="1">418 234 5144,'11'-13'108,"-1"0"-1,-1 0 1,9-17-1,5-20 2944,-22 48-2546,0-1 150,2-3-783,-2 6 172,-1 0-1,0 0 0,0 0 1,0-1-1,0 1 0,0 0 0,0 0 1,0 0-1,0 0 0,0 0 1,0 0-1,0 0 0,1 0 0,-1 0 1,0 0-1,0 0 0,0 0 1,0 0-1,0 0 0,0 0 0,0 0 1,0 0-1,1 0 0,-1 0 1,0 0-1,0 0 0,0 0 0,0 0 1,0 0-1,0 0 0,0 0 0,0 0 1,0 0-1,1 0 0,-1 0 1,0 0-1,0 0 0,0 0 0,0 0 1,0 0-1,0 1 0,0-1 1,0 0-1,0 0 0,0 0 0,0 0 1,0 0-1,0 0 0,0 0 1,1 0-1,-1 0 0,0 0 0,0 1 1,0-1-1,0 0 0,0 0 1,0 0-1,0 0 0,0 0 0,20 52-25,-10-25-1578,-9-25-58,6 9-4016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5:11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86 1412,'-7'-18'912,"5"2"-72,-3 2 580,0-6 129,1 3-1129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5:11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1468,'3'1'398,"0"0"0,0 1 1,0-1-1,0 1 0,-1 0 0,1 0 0,0 0 1,-1 0-1,1 1 0,-1-1 0,0 1 0,0-1 0,3 6 1,1 3-19,0 0 0,5 18 0,-8-20-214,1 0 0,0-1 0,0 1-1,6 9 1,2 0 104,-12-16-238,1 0 1,0 1-1,1-1 1,-1 0 0,0 0-1,1-1 1,-1 1-1,1 0 1,-1 0 0,1-1-1,0 1 1,-1-1-1,1 1 1,0-1-1,0 0 1,0 0 0,4 2-1,-1-3-5,-1 1-1,1-1 0,-1 1 1,1-1-1,-1-1 0,1 1 1,-1 0-1,1-1 0,-1 0 1,0 0-1,8-4 0,10-4 56,23-13-1,-24 12-41,-18 8-35,-1 1 1,1-1 0,-1 1-1,0-1 1,1 0-1,2-3 1,-4 4 7,0 1-12,-1 0 0,1 0 1,-1 0-1,0 0 0,1 0 0,-1 0 0,1 0 1,-1 0-1,1-1 0,-1 1 0,1 0 0,-1 0 1,0 0-1,1 0 0,-1-1 0,0 1 0,1 0 1,-1-1-1,0 1 0,1-1 0,9-5 36,-1 3-33,0 1 0,0 0 1,0 0-1,18 0 0,-17 1-44,1 0-1,-1 0 1,0-1-1,0 0 0,0-1 1,0 0-1,0-1 1,12-5-1,-15 5 29,-1 1 0,1-1 0,0-1 0,-1 1 0,0-1 0,0 0 0,0 0 0,-1-1-1,0 0 1,8-11 0,-9 9-9,0 1-1,-1 0 0,5-16 1,-7 20 1,-4-1-60,-5-12 56,7 15 21,1 0 0,-1 0 0,0 0 0,1 0 1,-1 1-1,0-1 0,0 0 0,0 1 1,1-1-1,-1 0 0,0 1 0,0-1 1,0 1-1,0-1 0,0 1 0,0 0 1,0-1-1,0 1 0,0 0 0,-1 0 0,1 0 1,0 0-1,0 0 0,0 0 0,0 0 1,-2 0-1,3 0 2,-3 0-16,-2 2-36,-14 4 23,14-4-10,3 0-2,-9 6-15,9-6 1,1 0-3,1 1 34,0-1 0,0 1 0,0 0 0,0-1 0,0 1 1,1-1-1,-1 1 0,1-1 0,0 1 0,0-1 0,0 1 0,1 2 0,20 33-38,-5-11-7,-8-9 94,0 2 0,-1-1-1,-1 1 1,-1 0-1,-1 0 1,-1 0-1,-1 1 1,0 0-1,-1 0 1,-2 0-1,0 0 1,-1-1-1,-1 1 1,-9 39-1,6-46 16,0-1-1,-1 1 1,0-1-1,-9 12 1,13-23 8,1 0-1,-1 0 1,0 0 0,0-1 0,0 1 0,0 0-1,0-1 1,0 1 0,0-1 0,-4 2 0,4-2 439,-1-5-359,-8-11-6,10 14-115,1 0 1,-1 1-1,1-1 1,0 0 0,-1 1-1,1-1 1,-1 0-1,1 0 1,0 1-1,0-1 1,-1 0 0,1 0-1,0 0 1,0 0-1,0 1 1,0-1-1,0 0 1,0 0 0,0 0-1,0 0 1,0 1-1,1-2 1,-1 0 14,1-8-95,0 1 0,1-1-1,0 1 1,0-1 0,1 1-1,0 0 1,1 0 0,0 0-1,6-10 1,25-35-4577,-25 36 2227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2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1732,'0'0'2486,"-5"4"-1783,-2 1-475,1 1 1,-1 0-1,2 0 0,-1 1 0,1 0 1,0-1-1,0 2 0,1-1 0,0 1 1,0-1-1,-5 16 0,5-9-51,1 0 1,0 0-1,1 0 1,0 0-1,1 0 1,1 1-1,0-1 1,5 27-1,-4-34-117,1 0 0,0 0 0,0 0 0,0 0 1,1-1-1,0 1 0,1-1 0,-1 0 0,1 0 0,0 0 0,1 0 1,-1-1-1,1 1 0,0-1 0,1-1 0,-1 1 0,1-1 0,0 0 1,10 6-1,-12-8-32,0 0 0,0 0 0,0 0 0,0-1 1,0 1-1,0-1 0,0 0 0,0 0 0,0-1 1,1 1-1,-1-1 0,0 0 0,1 0 0,-1 0 0,0-1 1,1 1-1,4-2 0,-6 1 1,0 0 1,1 0-1,-1-1 0,0 1 1,0-1-1,1 0 0,-1 0 1,-1 0-1,1 0 0,0 0 1,0-1-1,-1 1 0,1-1 1,-1 1-1,0-1 0,0 0 1,0 0-1,0 0 0,-1 0 1,1-1-1,-1 1 0,2-5 1,-2 1 10,0 0 1,0 0 0,0 0-1,-1 0 1,-1 0-1,1 0 1,-1 0 0,0 0-1,0 0 1,-1 1 0,0-1-1,0 0 1,-1 1-1,1-1 1,-2 1 0,1 0-1,-1 0 1,1 0 0,-7-6-1,-2-2 7,0 0-1,-1 1 1,0 0 0,-1 1-1,0 1 1,-20-12 0,-6 0-83,22 13-2036,-28-20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24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28 1032,'0'0'3849,"-3"6"-3482,-5 19-28,7-24-315,1 0 1,-1 0 0,1 0-1,0 0 1,-1 0 0,1 0 0,0 0-1,0 0 1,0 0 0,0 1 0,0-1-1,0 0 1,0 0 0,0 0 0,0 0-1,0 0 1,1 0 0,-1 0 0,1 1-1,1 3 63,-1 6 71,1-1 0,1-1 1,0 1-1,0 0 0,6 12 1,-6-17-81,0 0 0,0 0 0,1 0 1,-1-1-1,1 1 0,0-1 1,0 0-1,0 0 0,1 0 0,7 4 1,-9-7-68,0 0 0,0 0 1,1 0-1,-1 0 0,0-1 1,1 1-1,-1-1 0,0 0 1,1 0-1,4-1 0,-6 1-11,2 0-17,1-2-5,13-4 24,-1-2-1,0 0 1,29-18 0,-42 24 13,5-3-13,-1 0 14,-8 4-15,1 1 0,-1 0 1,1-1-1,-1 1 0,1 0 0,-1-1 0,1 1 0,0 0 1,-1 0-1,1-1 0,-1 1 0,1 0 0,-1 0 1,1 0-1,0 0 0,-1 0 0,1 0 0,-1 0 1,1 0-1,0 0 0,0 0 0,14 1 16,47 11 43,-50-11 100,1 0 1,0 0-1,0-2 1,0 0 0,0 0-1,-1-1 1,1 0-1,0-1 1,-1-1-1,16-6 1,-28 10-110,0 0 1,1-1-1,-1 1 1,1 0-1,-1 0 1,0 0-1,1 0 1,-1-1-1,1 1 1,-1 0-1,0 0 1,1-1-1,-1 1 0,0 0 1,0-1-1,1 1 1,-1 0-1,0-1 1,0 1-1,1 0 1,-1-1-1,0 1 1,0 0-1,0-1 1,0 1-1,0-1 1,0 1-1,1-1 0,-1 1 1,0 0-1,0-1 1,0 1-1,0-1 1,0 1-1,-1 0 1,1-1-1,0 1 1,0-1-1,0 1 1,0-1-1,0 1 1,0 0-1,-1-1 1,1 1-1,-1-1 0,-2-5 12,-1 0-1,0 1 1,0-1-1,-1 1 1,1 0-1,-1 0 0,-7-5 1,6 6-201,-23-20-45,11-2-3064,7 7 351,8 14 36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24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0 282 1076,'2'-4'294,"0"-1"0,0 0 0,1 1-1,-1 0 1,1-1 0,0 1 0,0 0 0,0 0-1,0 1 1,1-1 0,6-5 0,246-175 3693,-248 178-3939,-2 3-138,0-1-329,1 0-1,-1-1 0,0 0 0,10-10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24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1612,'-13'47'2533,"-15"98"-1,15 24-769,13-143-1699,1-1-1,2 0 1,0 0 0,12 43-1,0-21-4302,-13-44 2312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25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1524,'11'-19'2480,"-10"16"-1277,2 3-679,11-1-43,-7 2-46,2 6-254,0 1 0,-1 0-1,0 0 1,0 0-1,0 1 1,-1 0 0,10 18-1,37 78 426,-36-63-284,21 70 0,-33-90-256,-1 0 1,-1 0-1,-1 0 0,-1 1 1,-2 30-1,0-46-76,-1 0 0,0 0 0,0 0 0,-1 0 0,0 0 0,-1 0 0,-4 10 0,5-13 3,0 0 0,0-1-1,-1 1 1,1-1-1,-1 1 1,0-1 0,0 0-1,0 0 1,-1 0-1,1-1 1,-1 1 0,1-1-1,-8 4 1,-4-3 3,11-3 27,0 0 1,0-1 0,-1 1-1,1-1 1,0 0-1,0 0 1,0-1-1,0 1 1,0-1-1,0 0 1,0 0 0,1 0-1,-1 0 1,1-1-1,-1 1 1,1-1-1,0 0 1,0 0-1,0 0 1,1-1 0,-1 1-1,1-1 1,-1 1-1,-2-8 1,2 4 20,0-1 1,0 1 0,0-1-1,1 0 1,1 0-1,-1 0 1,1 0 0,1 0-1,-1 0 1,1 0-1,1 0 1,1-13 0,3 4-60,0-1 0,1 1 1,1-1-1,0 2 0,1-1 1,1 1-1,0 1 0,2-1 1,0 2-1,0-1 0,1 1 1,1 1-1,16-13 0,0 2-325,2 1 0,0 2 0,1 1-1,1 2 1,49-20 0,18 2-730,-59 24 567,-38 11 446,-1 0 39,8-3 26,-8 3 695,-10 5-606,-4 1-50,1 1 0,0 1-1,0 0 1,0 1-1,1 0 1,0 0-1,-12 15 1,13-12-14,0 0 1,1 0-1,0 1 0,1 0 0,1 0 1,0 1-1,-8 24 0,14-35-36,0 0 1,-1 0-1,1 1 0,0-1 1,1 0-1,-1 0 0,0 1 0,1-1 1,-1 0-1,1 0 0,-1 0 1,1 0-1,0 0 0,0 0 1,0 0-1,0 0 0,0 0 0,1 0 1,2 3-1,-3-3-35,15 0-64,-7-7 85,-5 4 13,-1-1 0,1 0 0,0 0 0,-1 0 1,0 0-1,1-1 0,-1 0 0,0 1 0,0-1 0,4-6 0,4-7 230,16-35 0,4-6 651,-30 56-500,4 5-325,3 5-31,1 1 1,-1 1-1,-1 0 0,11 20 1,-12-20-176,1 0 0,0-1 0,0 0 0,11 11 0,-13-15-293,0-1 0,0-1 0,1 1 1,-1-1-1,1 0 0,0 0 0,1-1 1,-1 0-1,7 3 0,8 0-1544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25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62 1792,'-7'-8'673,"0"0"-1,-1 0 0,1 1 1,-1 0-1,-1 0 0,-12-7 1,21 13-624,-1 1 1,0 0 0,0-1-1,0 1 1,1 0 0,-1 0 0,0 0-1,0 0 1,0-1 0,0 1 0,0 0-1,1 0 1,-1 1 0,0-1-1,0 0 1,0 0 0,-1 1 0,1-1 79,-1 0-68,0 0 0,1 1 0,-1-1-1,0 1 1,0-1 0,1 1 0,-1 0 0,0-1-1,1 1 1,-1 0 0,1 0 0,-1 0 0,1 0-1,-1 0 1,1 1 0,0-1 0,0 0-1,0 1 1,-2 1 0,-17 33 413,18-30-387,-8 17 61,1 1 1,1 0-1,1 0 1,1 1-1,1 0 1,2 0-1,0 0 1,2 33 0,3-2-442,3-1 0,19 94 0,-20-132-1187,-1 1-1,0 21 0,-3-18-847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17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1320,'12'-11'599,"0"0"0,1 1 0,0 1-1,1 0 1,15-8 0,57-22 332,113-35 1,-163 61-1442,-28 7-1982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26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0 624 1144,'9'-14'287,"1"1"0,0 0 0,1 0 1,23-20-1,55-39 267,-70 58-453,154-108 224,-118 85-271,-27 17 54,0-1 0,-1-1 0,-2-2 0,38-43 0,-60 63 12,0 1 0,-1 0 1,1-1-1,-1 1 0,0-1 1,-1 0-1,1 0 1,0 0-1,-1 0 0,0 0 1,0 0-1,0 0 0,-1 0 1,1 0-1,-1 0 0,0-1 1,0 1-1,0 0 0,-1 0 1,0 0-1,1 0 1,-2 0-1,1 0 0,0 0 1,-1 0-1,1 0 0,-1 0 1,0 1-1,-1-1 0,-2-3 1,4 6-71,0-1 1,-1 1 0,1 0-1,-1 0 1,1 0-1,-1 0 1,1 0 0,-1 0-1,0 0 1,0 0-1,-2 0 1,1 0 76,2 1 71,-3 1-25,-1 0-138,1 1 1,0 0-1,0 0 0,0 1 0,0-1 0,0 1 1,0 0-1,1 0 0,0 0 0,-1 1 0,1-1 1,0 1-1,0 0 0,1-1 0,-1 1 0,1 0 0,0 1 1,-3 7-1,-3 11 25,1 1 0,2 0 1,0 1-1,1-1 0,2 1 1,0 0-1,2 0 0,3 33 0,4 3-256,3-1-1,22 74 0,-27-117-1244,-1 1 0,3 31 0,-7-29-875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26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1 778 844,'7'-13'274,"1"1"0,1 0-1,0 0 1,0 1 0,2 1 0,-1-1 0,19-13-1,90-55 383,-114 76-628,39-24 166,101-56 486,-58 35 1205,-84 47-1692,12-1 206,-12 2-29,0 3-209,1 2-91,0 0 0,0 1 0,0-1 0,-1 1-1,0 0 1,3 9 0,16 45 180,-6-11-124,-5-22-371,31 66 890,-35-80-2036,1 0 0,16 18 0,-16-21-625</inkml:trace>
  <inkml:trace contextRef="#ctx0" brushRef="#br0" timeOffset="1">598 100 1300,'-8'-18'1176,"-3"1"-92,5 3-96,-2 0-136,0 3 565,-2-4-341,3 4-160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26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1040,'0'0'2418,"-5"5"-1388,-6 7-473,-9 7 717,1 1 0,-18 26 0,33-39-1087,0-1 0,0 0 0,0 1 0,1 0 0,0 0 0,1 0 0,-1 0 0,1 1 0,1-1 1,-1 1-1,0 12 0,2-17-145,1 1 1,0-1-1,-1 0 1,1 1-1,0-1 1,0 0-1,1 0 1,-1 0-1,1 0 1,0 0-1,-1 0 1,1 0-1,0-1 1,1 1-1,-1-1 1,0 1-1,1-1 1,0 0-1,-1 0 1,1 0-1,4 2 1,3 2 21,0-1 0,1 0 0,0 0 1,14 3-1,-13-4-129,-1-2 1,1 1 0,0-2 0,-1 0-1,1 0 1,0-1 0,15-2-1,-18 1-775,-1 0 0,1-1 0,-1 0 0,0-1 0,0 0 0,10-5 0,-5 2-1821</inkml:trace>
  <inkml:trace contextRef="#ctx0" brushRef="#br0" timeOffset="1">694 234 1160,'5'1'477,"0"0"0,0 0 0,-1 0 1,1 1-1,-1-1 0,1 1 0,-1 0 0,0 1 0,1-1 0,-1 1 1,0-1-1,0 1 0,4 5 0,-4-4-350,-1 0 0,1 0 1,-1 0-1,0 1 0,-1-1 0,1 0 0,-1 1 1,0 0-1,0 0 0,0 0 0,-1 0 1,1 0-1,-1 0 0,-1 0 0,1 0 0,-1 0 1,0 0-1,0 1 0,-1 8 0,-2-1-333,0-1-1,0 0 0,-8 17 0,-10 13-3818,10-25 1589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28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5 940,'0'-4'6722,"5"19"-6229,0 0 0,2 19 1,13 51 1376,-19-83-1629,0 0 146,-1-2-365,0 0 0,0 0 0,0 1-1,0-1 1,0 0 0,0 0 0,0 0-1,0 0 1,0 0 0,0 1 0,0-1 0,0 0-1,0 0 1,0 0 0,0 0 0,0 0-1,0 0 1,0 1 0,0-1 0,0 0-1,0 0 1,1 0 0,-1 0 0,0 0-1,0 0 1,0 1 0,0-1 0,0 0-1,0 0 1,0 0 0,1 0 0,-1 0-1,0 0 1,0 0 0,0 0 0,0 0 0,0 0-1,1 0 1,-1 0 0,0 0 0,0 0-1,0 0 1,0 0 0,0 0 0,1 0-1,-1 0 1,0 0 0,0 0 0,0 0-1,0 0 1,0 0 0,1 0 0,-1 0-1,0 0 1,0 0 0,0 0 0,0 0-1,0-1 1,0 1 0,1 0 0,-1 0-1,0 0 1,0 0 0,0 0 0,0-1 0,5-9 136,0 0 0,5-22 0,-9 31-147,-1-1 0,0 1 0,1-1 0,-1 1 0,1-1 0,0 1 0,-1 0 0,1 0 1,0-1-1,0 1 0,0 0 0,0 0 0,0 0 0,0 0 0,0 0 0,0 0 0,0 0 1,1 0-1,-1 0 0,0 1 0,1-1 0,-1 0 0,0 1 0,1-1 0,-1 1 0,1-1 1,-1 1-1,1 0 0,-1 0 0,0 0 0,1 0 0,-1 0 0,1 0 0,-1 0 0,1 0 1,-1 0-1,3 1 0,4 2 13,1-1 0,-1 1 0,0 1 0,14 8 1,-17-10-14,52 27 83,-55-28-58,2-2-24,1 0-4,1 0 0,-1-1 0,1 0 0,-1 0 0,0 0 0,0 0 0,8-6 0,34-27 27,-19 14-22,26-15 31,-48 33-37,0 0 0,0 0 1,0 1-1,0 0 0,1 0 0,-1 0 0,10 0 1,-12 2-3,-1 0 1,1 0-1,0 0 1,-1 1-1,1 0 0,-1 0 1,1 0-1,-1 0 1,1 0-1,-1 1 1,1-1-1,-1 1 1,4 3-1,0 0 1,0 1 1,0 0-1,12 13 0,-4 0-783,-1 1 1,22 41-1,-24-40-1738,-9-18-531,6 9 35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14 1516,'-1'-2'933,"0"1"-769,0 0 1,0 0-1,0 0 1,0 0-1,0 0 1,-1 1-1,1-1 1,0 0-1,0 0 1,-1 1-1,1-1 1,-3 0-1,2 1 389,-1 1-62,-5 3-329,1 0 0,-1 0 0,1 1 0,1 0 0,-1 0 0,1 0 0,-1 1 1,2 0-1,-1 0 0,1 1 0,0 0 0,-7 10 0,2 2-14,0-1 1,1 1-1,1 1 0,-6 21 0,10-27-63,1 1-1,1-1 0,0 1 1,1-1-1,0 1 0,1 0 1,1-1-1,2 18 0,-3-31-76,1 0-1,-1 0 1,0 0 0,0 0-1,0 0 1,1 0 0,-1 0-1,1 0 1,-1 0 0,1 0-1,-1-1 1,1 1 0,-1 0-1,1 0 1,0 0 0,-1-1-1,1 1 1,0 0 0,0-1-1,0 1 1,-1 0 0,3 0-1,-2 0 59,3-5-31,7-7 31,0-1 1,-1 0-1,-1-1 0,0 0 1,0 0-1,12-28 0,-8 12 577,-2-1-1,13-48 1,-24 76-14,1 11-596,0 1 0,0-1 0,1 0 1,0 0-1,0 0 0,8 17 0,-3-10-203,1 0 0,16 24 0,-21-36-5,0 0-1,0-1 1,0 1-1,1-1 1,-1 0-1,1 0 1,0 0 0,6 4-1,-7-5-708,1-1-1,-1 1 1,1-1 0,0 0-1,7 2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30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1 678 2552,'13'-59'942,"-5"18"167,-4 17 2721,-9 57-3742,5-28-51,-1 0 1,1 0-1,0-1 1,0 1-1,1 0 0,-1 0 1,3 8-1,0 1 55,0 7 150,-3-19-113,0-1-121,0-1 0,0 0 1,0 0-1,0 0 0,0 1 0,0-1 1,0 0-1,0 0 0,0 0 1,0 1-1,0-1 0,0 0 0,1 0 1,-1 0-1,0 1 0,0-1 0,0 0 1,0 0-1,0 0 0,0 1 1,1-1-1,-1 0 0,0 0 0,0 0 1,0 0-1,0 0 0,1 1 0,-1-1 1,0 0-1,0 0 0,0 0 0,1 0 1,-1 0-1,0 0 0,0 0 1,0 0-1,1 0 0,10-3 307,4-6-143,-8 4-106,0-1 0,-1-1 0,0 1 0,0-1 0,8-12 0,7-7 46,26-28 253,-45 52-316,0 2 18,-2 0-62,1-1 0,-1 1 0,0 0 0,1 0 0,0 0 0,-1 0 0,1-1 0,-1 1 0,1 0 0,-1 0 0,1 0 0,-1 0 0,1 0 0,-1 0 0,1 0 0,-1 1 0,1-1 0,-1 0 0,1 0 0,-1 0-1,1 0 1,-1 1 0,2-1 0,2 6 11,0-1 0,-1 0 0,1 1 0,-1 0 0,0 0-1,3 8 1,12 45 52,-5-17-42,-10-34-15,19 48-33,-20-51-6,0-1 0,1 0 0,-1 1 0,1-1 0,1 0 0,-1-1 0,0 1 0,1-1 0,5 5 0,-6-6-42,-1-2 58,-1 0-1,1 0 0,0 0 1,0 0-1,0 0 0,0-1 1,0 1-1,0 0 0,0-1 1,0 0-1,0 1 0,0-1 1,1-1-1,24-15-54,-6-3 68,-1-1 1,-1 0 0,-1-2 0,-1 0 0,24-43-1,-27 41 243,-13 22-178,1 1-9,1-3-81,-3 5 30,0 0 1,0 0-1,0 0 0,1 0 1,-1 0-1,0 0 0,0 0 1,0 0-1,0 0 0,0 0 0,0 0 1,0 0-1,0 0 0,1 0 1,-1 0-1,0 0 0,0 0 0,0 0 1,0 0-1,0 0 0,0 1 1,0-1-1,0 0 0,0 0 0,0 0 1,1 0-1,-1 0 0,0 0 1,0 0-1,0 0 0,0 0 0,0 0 1,0 1-1,0-1 0,0 0 1,0 0-1,0 0 0,0 0 0,0 0 1,0 0-1,0 0 0,0 0 1,0 0-1,0 1 0,0-1 0,0 0 1,0 0-1,0 0 0,0 0 1,0 0-1,0 0 0,0 0 0,0 0 1,0 1-1,0 2-9,1 4-10,0 0 0,0 0 0,5 13-1,-6-18-12,1 0 0,0 0-1,0 0 1,0 0-1,0 0 1,0 0 0,0 0-1,1 0 1,-1-1-1,1 1 1,-1 0 0,1-1-1,0 1 1,-1-1-1,1 0 1,0 0 0,0 1-1,0-1 1,0 0-1,3 1 1,4-1-45,-1 0-1,1-1 1,-1 1 0,1-2 0,-1 1-1,1-1 1,-1 0 0,0-1-1,1 0 1,-1 0 0,11-5 0,-1-1 25,-1 0 1,1-1 0,-2 0-1,18-14 1,-1-1 512,-32 24-169,2 3-282,12 14 20,-11-11-48,0 0 1,1 0 0,0-1-1,0 0 1,1 0-1,-1 0 1,1 0-1,10 5 1,-5-6-42,0 0 0,0 0 1,0-1-1,0-1 0,1 0 0,-1-1 1,0 0-1,1 0 0,-1-1 0,1-1 0,-1 0 1,1-1-1,-1 0 0,0 0 0,0-1 1,0-1-1,0 0 0,-1 0 0,1-1 1,-1-1-1,0 1 0,0-2 0,-1 1 0,0-1 1,0-1-1,11-12 0,-15 15 65,-1-1-1,0 0 1,0 0-1,-1 0 1,0 0 0,0-1-1,0 1 1,-1-1-1,0 1 1,0-1-1,0 0 1,-1 0-1,0 0 1,-1-8 0,0 14-8,-1 0 1,1-1-1,-1 1 1,0 0-1,0 0 1,1 0-1,-1 0 1,0 0-1,0 0 1,0 0-1,-2-1 1,3 1-1,-1 1-1,0-1-1,1 1 1,-1-1 0,0 1-1,0-1 1,1 1-1,-1 0 1,0-1 0,0 1-1,0 0 1,0 0 0,1-1-1,-1 1 1,0 0-1,0 0 1,0 0 0,0 0-1,0 0 1,0 0-1,1 0 1,-1 0 0,0 1-1,0-1 1,0 0-1,0 0 1,0 1 0,-19 9 20,19-10-25,-6 6 3,-1-1 0,1 1 1,1 1-1,-1-1 1,1 1-1,0 0 0,1 1 1,-1 0-1,1-1 1,1 1-1,0 1 1,0-1-1,1 1 0,-4 12 1,5-15-32,1 0 0,0-1 1,0 1-1,0 0 0,1 0 0,0 0 1,0 0-1,0-1 0,2 11 1,-1-13-31,0-1 4,-1 1 1,1-1-1,0 1 0,0-1 0,0 0 0,0 0 1,0 0-1,1 0 0,-1 0 0,1 0 1,-1 0-1,1 0 0,-1 0 0,1 0 1,0-1-1,3 3 0,23 5-577,-25-9 465,1 0 34,47-8 608,-48 8-229,-2 2-176,13 19 174,-11-15-197,1 0 1,0-1 0,6 9 0,-8-13-42,0 1 0,0 0 0,0-1 0,-1 1 0,2-1 0,-1 0 0,0 0 1,0 0-1,0 0 0,0 0 0,1 0 0,-1 0 0,0-1 0,4 1 0,-1-1-4,0 1 0,-1-2 0,1 1-1,0 0 1,0-1 0,-1 0-1,1 0 1,-1-1 0,1 1-1,-1-1 1,9-4 0,-7 2 5,0 0-1,0 0 1,0 0 0,0-1 0,0 0 0,-1-1-1,7-8 1,4-9 54,-1 0-1,-1 0 1,-1-1-1,-1-1 1,-2 0 0,0-1-1,-2 0 1,6-28-1,-5 6 200,-2-1 0,-3 0 0,-2-79 0,-3 90 187,-2 1-1,-8-38 1,7 64-235,4 11-201,0 0-1,0 0 1,0 0 0,0 0 0,-1 0-1,1-1 1,0 1 0,0 0-1,0 0 1,0 0 0,0 0-1,0 0 1,0 0 0,-1 0 0,1-1-1,0 1 1,0 0 0,0 0-1,0 0 1,0 0 0,0 0-1,-1 0 1,1 0 0,0 0-1,0 0 1,0 0 0,0 0 0,-1 0-1,1 0 1,0 0 0,0 0-1,0 0 1,0 0 0,-1 0-1,1 0 1,0 0 0,0 0-1,0 0 1,0 0 0,0 0 0,-1 0-1,1 1 1,0-1 0,0 0-1,0 0 1,0 0 0,0 0-1,0 0 1,0 0 0,-1 0 0,1 1-1,0-1 1,0 0 0,0 0-1,0 0 1,0 0 0,0 0-1,0 1 1,0-1 0,-7 14 28,1 0 0,1 0 1,0 1-1,1 0 0,0 0 1,-1 21-1,1 15 12,2-1 0,2 1-1,3 0 1,10 63 0,-8-84-226,1 0-1,2-1 1,1 1 0,18 42-1,-17-52-937,0-1-1,1 0 0,1-1 1,14 17-1,-5-11-1711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30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4 852,'0'0'1744,"-4"-1"-1011,-2 0-517,0 0 0,0 0 0,0 1 0,0 0 0,-1 1 0,1-1 0,0 1 0,0 0 0,0 1 0,0-1 0,0 1 0,1 0 0,-1 1 0,0-1 0,-10 8 0,9-6-92,-1 1 0,1 0 1,0 0-1,0 1 0,1 0 0,-1 0 0,1 1 0,1 0 0,-1 0 0,1 0 1,-5 9-1,9-12-84,-1 0 1,1 0-1,0 0 0,0 0 1,1 0-1,-1 0 1,1 0-1,0 0 0,0 0 1,0 1-1,0-1 1,1 0-1,-1 0 1,3 5-1,2 6 62,0-1 1,12 23 0,-11-25 21,0 0 0,-1 0 0,4 14 0,-8-22-67,-1-1 0,1 0-1,-1 0 1,0 1 0,0-1 0,0 0 0,0 1 0,0-1 0,-1 0 0,1 0-1,-1 1 1,0-1 0,0 0 0,0 0 0,-1 0 0,1 0 0,-1 0-1,1 0 1,-1 0 0,0-1 0,0 1 0,0-1 0,-1 1 0,1-1-1,0 0 1,-1 0 0,-2 2 0,-4 3-4,0-1 1,0 1-1,0-2 1,-1 0-1,0 0 1,-15 5-1,24-9-214,-10 1 17,6 0-1202,0-2-2841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3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228 202 836,'-54'-19'3446,"53"19"-3382,-1-1 0,1 1 0,0 0 0,-1 0 0,1 0 0,0 0 0,-1 0 0,1 0 0,0 0 0,-1 0 0,1 0 0,0 0 0,0 1 0,-3 0 0,-1 0 102,-1 0-20,0 1-1,0-1 0,0 1 0,0 1 0,1-1 0,-1 1 0,1-1 0,-1 2 0,1-1 0,0 1 0,0-1 1,0 1-1,1 1 0,-1-1 0,1 1 0,0-1 0,0 1 0,1 1 0,-4 5 0,0 0-37,1 1-1,1 0 0,0 0 1,0 1-1,1-1 0,1 1 1,-3 23-1,5-28-58,0-1 0,1 1 0,0-1 0,0 1 1,1 0-1,0-1 0,1 1 0,0-1 0,4 13 0,-5-18-40,1 0 1,-1 0-1,0 0 0,1 0 0,0 0 0,-1 0 0,1 0 0,0 0 1,0-1-1,0 1 0,0-1 0,0 0 0,0 1 0,3 0 1,31 12 45,-28-12-45,1 0 0,-1-1-1,1 0 1,-1 0 0,1-1 0,-1 0 0,1-1-1,11-2 1,-2 0 1,-1-1 0,0-1 0,17-7 0,61-32 16,-84 38 26,-1 0 1,1-1-1,-1-1 1,-1 1-1,1-2 1,9-10-1,-18 17-28,1 0 0,-1 0 0,0 0-1,1 0 1,-1 0 0,0 0 0,-1 0 0,1-1-1,0 1 1,-1 0 0,1 0 0,0-4 0,-1 5-18,0-1 115,-7 4-111,1 0-14,3-1-2,-1 0 1,1 0-1,-1 0 0,1 0 1,0 1-1,-1-1 0,1 1 1,0 0-1,0 0 0,0 0 1,0 1-1,1-1 1,-1 1-1,-2 3 0,-22 37-665,25-39 503,1 0 0,-1 0 0,0 0-1,1 0 1,0 0 0,0 0 0,0 1 0,1-1-1,-1 7 1,2-8 37,0-1-1,0 1 1,0-1 0,0 1 0,0-1-1,0 0 1,0 1 0,1-1-1,-1 0 1,1 0 0,0 0-1,2 2 1,-3-3-49,1 1 17,5 5 28,-6-5 14,9 4-274,-7-6 414,0 0 0,0 0 0,1 0 0,-1-1 0,0 1 0,0-1 0,0 0 0,0 0 0,0 0 0,0 0 0,0-1 0,0 1 0,0-1 0,-1 0 0,1 0 0,-1 0 0,4-3 0,5-4 9,0-1 1,14-18 0,20-29 44,-3-2 1,-2-2-1,33-70 0,-67 119-20,7-13 361,-1-1 0,-1 0 0,7-29 0,-17 53 265,-5 11-613,-2 8-20,1 1 0,0 0 0,1-1-1,-2 20 1,5-16-17,1-1 1,1 0-1,1 0 0,0 0 0,9 29 1,-10-41-29,2-1 1,-1 0 0,1 0-1,0 0 1,0 0 0,1 0-1,0-1 1,0 0 0,1 0-1,0 0 1,0 0 0,0 0-1,0-1 1,1 0 0,0-1-1,0 1 1,12 6 0,-17-11-3,0 1 0,0 0 1,1 0-1,-1-1 1,0 1-1,0-1 1,1 1-1,-1-1 0,0 1 1,1-1-1,-1 0 1,1 1-1,-1-1 1,0 0-1,4 0 0,-2-1 2,1 1 0,0-1-1,0 1 1,-1-1-1,1 0 1,0 0-1,-1 0 1,1 0-1,-1-1 1,1 0-1,-1 1 0,0-1 1,0-1-1,0 1 1,0 0-1,0-1 1,0 1-1,3-5 1,-4 4-6,5-4 103,-2-1-1,1 1 1,6-12 0,-12 18 21,1-2-4,2-10-6,-2 10 659,0 11-729,2 23-7,-2-27-24,1-1 0,-1 1 0,1-1 0,0 1 0,0-1 0,0 0 0,0 0 0,0 0 0,1 0 0,-1 0 0,1-1 0,0 1 0,0-1 0,0 1 0,0-1 0,0 0 0,1 0 0,4 1 0,-1 2-6,-1-2-77,1 1-1,0-1 1,0-1-1,0 1 1,1-1-1,-1 0 1,0-1-1,1 1 1,0-1-1,13-1 0,-14 0-551,0-1 0,0 0 0,0 0 0,0 0 0,0-1 0,0 0 0,7-4 0,3-3-1736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32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37 1516,'0'0'1200,"-13"-11"724,1 0-459,1 2-333,3 3-188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32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1368,'8'28'2016,"-6"-20"-1593,0-1 0,0 1 0,1-1 0,0 0 0,0 0 0,9 13 0,-11-18-339,0 0 0,1 0 0,-1 0 0,1-1 0,-1 1 0,1 0 0,0-1 0,0 1 0,-1-1 1,1 0-1,0 0 0,0 0 0,1 0 0,-1 0 0,0 0 0,0 0 0,0-1 0,1 1 0,-1-1 1,0 1-1,3-1 0,16-4 251,-1 0-1,1-2 1,32-13 0,-10 3-37,-39 16-284,0 0-1,0 0 0,-1 0 0,1 1 1,0-1-1,0 1 0,0 0 0,-1 0 1,1 0-1,4 2 0,-3-1-5,11 3 0,0-1 1,0 0 0,1-1-1,-1-1 1,1 0 0,0-2 0,-1 0-1,1 0 1,0-2 0,-1 0-1,1-1 1,-1 0 0,22-9 0,-26 7-5,0 0 1,-1-1 0,0-1-1,19-14 1,-24 16-5,0 0 1,0-1-1,-1 0 1,0-1-1,0 1 1,-1-1-1,1 1 1,-1-1-1,-1-1 1,5-12-1,-7 3-4,-1 15 15,-1-2-7,1 3-8,-8-19-2,8 19-4,0 0 0,-1 0 0,1 0 0,0 0 0,-1 0 0,1 0 0,-1 0 0,0 0 0,1 0 0,-1 0 0,0 1 1,1-1-1,-1 0 0,0 0 0,0 1 0,0-1 0,-1 0 0,2 7-2,-1 25 5,2-16 5,6 26 1,0-2 3,2 21 9,4 37 15,21 150 37,-19-158-51,-5-32-20,-3-19-33,-1 0 1,-2 1-1,-1-1 0,-4 43 1,1-75-22,-1 0-1,0 1 1,-1-1-1,1 0 1,-6 11 0,6-14 32,0-1 0,-1 0 0,1 1 1,-1-1-1,1 0 0,-1 0 1,0 0-1,0 0 0,0 0 0,0 0 1,0 0-1,0-1 0,-1 1 0,1-1 1,-3 2-1,4-3 28,1 0 0,-1 0 1,0 1-1,0-1 0,0 0 0,0 0 1,1 0-1,-1 0 0,0 0 0,0 0 1,0 0-1,0 0 0,1 0 0,-1 0 1,-2-1-1,1 0 12,-5-1 89,1-3 9,-1 0 1,1 0-1,1-1 0,-1 0 1,1 0-1,0 0 0,0 0 1,1-1-1,-7-13 0,5 7 111,0-1 0,1 0 0,1-1 0,-4-25 0,6 24-135,1 0 1,0-1 0,1 1 0,0 0 0,2 0-1,0 0 1,1 0 0,0 0 0,1 0-1,1 1 1,1 0 0,0 0 0,1 0-1,11-18 1,0 4-303,1 2-1,41-47 1,-44 58-18,99-98-4915,-79 80 2238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17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0 952,'0'0'749,"-1"2"-14,-1 1-451,0 0 0,1 0 0,0 1 0,0-1 0,0 0 1,0 1-1,0-1 0,0 0 0,1 1 0,0-1 0,0 1 0,0 5 0,8 46 625,-5-41-594,63 272 2455,-3-22-1560,-54-203-1620,-6-24-4762,-3-34 2625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33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29 168 1516,'-2'-1'1042,"0"1"-684,1-1 1,-1 0-1,1 1 0,-1-1 0,1 0 1,0 0-1,0 0 0,-1 0 0,1 0 0,0-1 1,0 1-1,0 0 0,0 0 0,0-1 0,0 1 1,0-1-1,1 1 0,-1-1 0,1 1 1,-1-1-1,0-2 0,-1-8 103,2 9 376,1 0-488,-1-1-221,2 0 0,-1 0 0,0 1 0,1-1 0,0 1 0,0-1 0,0 1 0,0-1 0,0 1 0,1 0 0,5-5 0,2-1 133,1 0 0,15-9 0,-17 13-176,-1 0 1,0 0 0,1 1 0,0 0-1,0 1 1,0 0 0,13-2 0,-19 4-72,0 0 0,0 0 1,0 1-1,0-1 0,0 1 1,0 0-1,1 0 0,-1 0 0,0 1 1,0-1-1,0 1 0,0-1 1,0 1-1,0 0 0,0 0 1,-1 0-1,1 1 0,0-1 0,3 3 1,-5-3-9,0 0 1,1 0-1,-1 0 1,0 0-1,0 1 1,0-1-1,0 0 1,0 1-1,0-1 1,0 1-1,0-1 1,-1 1-1,1 0 1,0-1-1,-1 1 1,1 0-1,-1-1 1,0 1-1,0 0 1,0-1-1,0 4 1,0 2 11,-1 0 1,0-1-1,-3 12 1,4-15-20,-18 53 73,12-38-50,1 0 1,-5 25-1,9-36-27,0 0 0,1-1 0,0 1 1,0 0-1,1-1 0,0 1 0,0-1 0,0 1 0,1-1 1,4 10-1,2 2-9,1-1 1,19 26-1,-19-31 7,0 1 0,-2-1 0,1 2 0,-2-1 0,7 20-1,-12-31 10,-1-1-1,0 1 0,0 0 1,0 0-1,0-1 0,0 1 1,-1 0-1,1-1 0,-1 1 1,1 0-1,-1-1 0,1 1 1,-1 0-1,0-1 1,0 1-1,0-1 0,0 1 1,0-1-1,0 0 0,-2 2 1,-1 1-1,0 0 1,0 0-1,0 0 1,-9 4-1,3-2-206,1-1 0,-1 0 0,-1-1-1,1 0 1,-1 0 0,0-1-1,0-1 1,0 0 0,-13 1 0,22-3-798,-1-1-929,-12-4-1424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34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2012,'10'-8'6515,"-6"11"-6409,-1 0 0,0 0-1,1 0 1,-1 1 0,0-1-1,-1 1 1,1-1-1,0 1 1,-1 0 0,0 0-1,2 6 1,32 89 1314,-24-48-2098,-8-1-4230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34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58 960,'-4'-13'944,"1"1"472,-1-4-144,0-1-1280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34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1244,'33'72'3304,"-13"-41"1603,-16-33-4494,9-8 255,-2 0 1,1 0 0,15-20 0,-22 25-517,0 0 0,0 0 1,0 1-1,1 0 0,0 0 0,0 0 0,0 1 0,0-1 0,1 1 0,7-2 1,-11 4-131,-1 1 1,0 0-1,1 0 1,-1 0-1,0 0 1,1 1-1,-1-1 1,0 1-1,1-1 1,-1 1-1,0 0 1,0-1 0,0 1-1,3 2 1,0 0-2,-1-1 0,1 1 1,-1 0-1,0 0 0,4 5 1,1 1-658,0 1 1,-1 1-1,8 12 0,-15-22-364,7 10-3663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35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203 334 1160,'-2'-2'208,"1"1"0,-1-1 0,0 0 1,0 1-1,0-1 0,0 1 0,0 0 0,-1 0 0,1 0 0,0 0 1,0 0-1,-1 0 0,1 0 0,-1 1 0,1-1 0,-1 1 0,-3 0 0,3 0 294,-3 1-31,-13 4-2,1 0-1,-25 11 0,38-14-353,0 0 0,0 1-1,0 0 1,0 0 0,0 0-1,1 0 1,-1 1 0,1 0-1,0 0 1,0 0 0,0 0-1,1 1 1,-5 6-1,7-8-67,0 0 0,0 0 0,0 1-1,1-1 1,-1 0 0,1 0-1,0 0 1,0 0 0,0 0-1,0 1 1,1-1 0,-1 0-1,3 6 1,15 38 330,-15-41-307,17 35 278,-12-26-176,-1-1 1,0 1-1,5 21 1,-11-34-154,0 1 0,-1 0 0,1-1 0,-1 1 0,0 0 0,1-1 1,-2 1-1,1 0 0,0-1 0,0 1 0,-1-1 0,1 1 0,-1 0 0,0-1 0,0 1 1,0-1-1,0 0 0,0 1 0,-1-1 0,1 0 0,-1 1 0,1-1 0,-1 0 1,0 0-1,0-1 0,0 1 0,-4 3 0,4-4-238,0 1-149,-7 2 88</inkml:trace>
  <inkml:trace contextRef="#ctx0" brushRef="#br0" timeOffset="1">446 8 1004,'0'-1'566,"9"-6"5901,1 52-5772,6 54 1,-1 2-156,-13-92-613,20 122 384,-20-108-2711,-1 40 0,-4-43 30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35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1 226 1284,'94'-36'1189,"146"-34"1,-227 67-1109,17-5 54,6-1 516,66-25 1,-86 25-22,0 0 1,21-17-1,-30 12 91,-7 14-707,0 0 0,1 0 0,-1 0-1,0 0 1,0-1 0,0 1 0,0 0 0,0 0 0,0 0 0,1 0-1,-1-1 1,0 1 0,0 0 0,0 0 0,0 0 0,0-1-1,0 1 1,0 0 0,0 0 0,0 0 0,0-1 0,0 1-1,0 0 1,0 0 0,0 0 0,0-1 0,0 1 0,0 0 0,0 0-1,-1 0 1,1 0 0,0-1 0,0 1 0,0 0 0,0 0-1,0 0 1,0 0 0,0-1 0,-1 1 0,1 0 0,0 0-1,0 0 1,0 0 0,0 0 0,-1 0 0,1-1 0,0 1 0,0 0-1,0 0 1,-1 0 0,1 0 0,0 0 0,0 0 0,0 0-1,-1 0 1,1 0 0,0 0 0,0 0 0,-12 5 31,0 1 0,0 0 0,-16 13 0,13-6-19,1 2 1,0-1 0,1 2-1,1 0 1,-15 25-1,7-11-6,12-18-6,0 0 0,1 0 0,0 1 0,1-1 0,-7 21 0,12-30-14,0 0 0,1 0 0,-1 0-1,0 0 1,1 0 0,0 1 0,0 2 0,5 3 1,-2-6-1,-2-2 0,1-1 1,-1 1-1,1 0 0,0-1 1,-1 1-1,1-1 0,0 1 0,0-1 1,0 0-1,-1 0 0,1 0 0,0 0 1,0 0-1,0 0 0,-1 0 1,4-1-1,4-2 13,22-14 12,-1-1-1,-1-2 0,34-30 1,-19 6 661,-42 43-509,2-2-120,-4 3-53,0 0 0,0 0 0,0-1 1,1 1-1,-1 0 0,0 0 0,0 0 0,0-1 0,1 1 0,-1 0 0,0 0 0,1 0 0,-1 0 0,0-1 0,0 1 0,1 0 0,-1 0 0,0 0 0,1 0 0,-1 0 0,0 0 0,0 0 1,1 0-1,-1 0 0,0 0 0,1 0 0,-1 0 0,0 0 0,1 0 0,-1 0 0,0 0 0,0 0 0,1 1 0,-1-1 0,0 0 0,1 0 0,8 3 17,0-1-1,0 0 0,0 0 0,15 0 1,-18-4-13,1 0 1,0 0 0,-1-1-1,0 0 1,1 0 0,-1 0-1,9-8 1,43-32 276,-56 42-256,0-1 18,-2 2-43,0 0 0,0-1 0,0 1 0,0 0 0,0 0 0,0 0 0,0 0 0,0-1 0,0 1 0,0 0 0,1 0 0,-1 0 0,0 0 0,0-1 0,0 1 0,0 0 0,0 0 0,0 0 0,1 0 0,-1 0 0,0 0 0,0 0 0,0 0 0,0-1 0,1 1 0,-1 0 1,0 0-1,0 0 0,0 0 0,0 0 0,1 0 0,-1 0 0,0 0 0,0 0 0,0 0 0,1 0 0,-1 0 0,0 0 0,0 0 0,0 0 0,1 0 0,-1 1 0,0-1 0,0 0 0,0 0 0,0 0 0,0 0 0,1 0 0,-1 0 0,0 0 0,0 0 0,0 1 0,4 2 6,0 2-3,1 19 39,-2-3-20,-3-15-17,0-1-1,1 1 1,0 0-1,0-1 1,1 1 0,-1-1-1,1 0 1,5 9 0,-6-13-2,1 0 10,2 1 5,-1-1 0,1-1 0,0 1 0,0-1 0,0 1 1,0-1-1,0 0 0,-1 0 0,1-1 0,0 1 0,6-2 0,48-15 345,-42 11-226,-13 6-120,4-3 31,0 0-1,1 1 1,0 0 0,-1 0 0,1 1 0,0 0-1,0 1 1,8-1 0,-14 2-42,1 1 1,-1-1-1,0 0 0,0 1 1,0-1-1,0 1 0,0-1 1,-1 1-1,1 0 1,0 0-1,-1 0 0,0 0 1,1 0-1,-1 0 0,0 0 1,2 5-1,-1-3 8,1 3-10,0-1 0,0 1 0,-1 0 0,0 1 0,0-1 0,1 9 0,3 15-1427,-5-28 669,0 1 0,1-1 0,-1 0 1,1 0-1,0 1 0,3 3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36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9 1424,'-2'-1'263,"0"0"-1,0 0 1,0 0-1,-1 0 0,1 0 1,0 0-1,-1 0 1,1 1-1,0 0 1,-1-1-1,1 1 1,-1 0-1,1 0 1,0 0-1,-1 0 0,-3 2 1,1-1 19,1 0 1,0 1-1,0 0 1,0 0-1,0 0 1,0 0-1,1 1 1,-6 4-1,-1 2 96,0 1 0,0 1-1,1-1 1,-12 20-1,13-17-74,0 0 1,1 0-1,0 1 0,1 0 0,-5 16 0,10-23-202,-1-1 0,1 1 0,0-1 0,1 1 1,-1 0-1,1-1 0,1 1 0,-1 0 0,1-1 0,0 1 0,1-1 0,-1 1 0,6 10 1,-5-13-123,0-1 1,0 1 0,0-1 0,0 0 0,1 0 0,0 0 0,0 0 0,-1 0 0,2 0 0,-1-1-1,0 0 1,0 1 0,1-1 0,-1 0 0,1-1 0,0 1 0,0-1 0,-1 1 0,1-1 0,0-1-1,7 2 1,-4-1-541,0 0 0,1-1 0,-1 0 0,0-1 0,0 1 0,0-1 0,0-1 0,0 1 0,0-1 0,0 0 0,9-5 0,6-6-2299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36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68 171 1640,'-1'0'75,"1"0"0,0 0-1,-1 1 1,1-1 0,0 0 0,0 0-1,-1 1 1,1-1 0,0 0 0,0 1-1,0-1 1,0 0 0,-1 1 0,1-1-1,0 0 1,0 1 0,0-1 0,0 0-1,0 1 1,0-1 0,0 0-1,0 1 1,0-1 0,0 0 0,0 1-1,0-1 1,0 0 0,0 1 0,0-1-1,0 0 1,0 1 0,1-1 0,-1 0-1,0 1 1,0-1 0,0 0 0,1 1-1,11 3 2681,-8-3-3465,6-1 1019,2-3-145,-1 0 0,1 0 0,-1-1 0,0-1 0,16-9 0,-21 11-79,1-2 0,-1 1 0,0-1-1,-1 1 1,1-2 0,-1 1 0,0-1-1,0 1 1,-1-1 0,7-10 0,-11 13-53,1 1 0,0-1 0,0 1 0,-1-1-1,1 1 1,-1-1 0,0 1 0,0-1 0,0 1 0,0-1 0,-1-2 0,1 2 38,0 0-31,-1 1 0,1 0 1,-1-1-1,0 1 0,1 0 0,-1 0 0,0-1 0,0 1 1,-1 0-1,1 0 0,0 0 0,-1 0 0,1 0 0,-1 1 1,0-1-1,1 0 0,-1 1 0,0-1 0,0 1 0,0-1 0,0 1 1,0 0-1,0 0 0,-1 0 0,-3-1 0,1 0 13,0 1-1,-1 0 1,1 0-1,0 0 1,-1 1-1,1 0 1,0 0 0,-1 0-1,-8 1 1,7 2 1,0-1 0,0 1 0,-1 0 0,2 0 0,-1 1 1,0 0-1,1 0 0,-1 0 0,1 1 0,1 0 0,-1 0 1,1 1-1,-1 0 0,-3 6 0,4-5-2,0 0 1,0 0-1,1 1 1,0-1-1,1 1 1,-1 0-1,1 0 1,1 0-1,0 1 1,0-1-1,1 0 1,-1 13-1,2-16-30,0 0-1,1-1 0,0 1 1,0 0-1,0-1 0,1 1 0,-1-1 1,1 0-1,0 1 0,0-1 1,1 0-1,-1 0 0,1 0 0,0-1 1,0 1-1,0-1 0,1 1 1,-1-1-1,1 0 0,-1-1 0,1 1 1,0 0-1,7 2 0,2 1-28,0 0 0,0-1 0,0-1 0,0 0 0,1-1 0,22 3-1,-28-5-109,0-1-1,1 1 1,-1-2-1,0 1 1,0-1-1,11-3 1,-11 2-1405,1-1 0,-1 0 1,10-5-1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36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36 836,'1'-2'1017,"-1"2"-864,1-1 0,-1 0 0,0 1 0,0-1 0,0 0 0,1 0-1,-1 1 1,0-1 0,0 0 0,0 0 0,0 0 0,0 1 0,0-1 0,-1 0 0,1 0 0,0 1 0,0-1 0,0 0 0,-1 0 0,1 1 0,0-1 0,-1 0 0,1 1 0,-1-1 0,1 1-1,0-1 1,-1 0 0,0 1 0,1-1 0,-1 1 0,1-1 0,-1 1 0,0-1 0,1 1 0,-2-1 0,-1 0 13,0-1-1,1 1 1,-1 0 0,0 0-1,0 0 1,-1 0 0,1 0-1,0 1 1,0-1 0,-6 1 0,2 0 12,-1 0 1,1 1 0,-1 0 0,1 0-1,-1 1 1,1 0 0,0 0 0,0 1-1,0 0 1,-11 6 0,14-7-115,0 1 0,1 0-1,-1 0 1,1 0 0,0 0 0,0 0 0,0 1 0,0 0 0,1-1 0,-1 1-1,1 0 1,0 0 0,0 0 0,0 0 0,1 1 0,-1-1 0,1 0 0,0 1-1,1-1 1,-1 5 0,0 5 47,2 0-1,0 0 1,1 0-1,0-1 0,1 1 1,6 17-1,4 21 180,-13-50-304,1 0 1,-1 0-1,0-1 1,1 1 0,-1 0-1,0 0 1,0 0-1,0-1 1,-1 1-1,1 0 1,0 0-1,-1 0 1,1-1-1,-1 1 1,1 0-1,-1 0 1,0-1-1,0 1 1,0-1-1,0 1 1,0-1-1,0 1 1,0-1-1,0 1 1,-1-1-1,1 0 1,-1 0 0,1 0-1,-1 0 1,1 0-1,-1 0 1,-2 1-1,-4 1-689,-1-1 0,1 0 1,-1 0-1,1-1 0,-16 0 0,8 1-1410,-20 0-948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39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17 112 1284,'-16'-2'4422,"25"1"-4179,466-73 1429,-393 53-646,-80 21-914,4-3 50,10-5 364,-16 8-515,0-1 0,1 1 0,-1 0 0,0 0 0,1 0 0,-1 0 0,0 0 0,0-1-1,1 1 1,-1 0 0,0 0 0,1 0 0,-1 0 0,0 0 0,1 0 0,-1 0 0,0 0 0,1 0 0,-1 0 0,0 0 0,1 0 0,-1 0 0,0 0 0,0 0-1,1 1 1,-1-1 0,0 0 0,1 0 0,-1 0 0,0 0 0,0 1 0,1-1 0,-1 0 0,8 40 29,-3 0 0,1 71 0,-2-26-13,40 294 73,33 0-22,45 56 74,-115-411-148,82 313 86,-86-323-83,-1 0 1,0 0-1,-1 0 0,-1 0 0,0 0 1,-4 21-1,3-30-3,0 1 1,-1-1-1,1 1 1,-1-1-1,-1 0 1,1 0-1,-1 1 1,0-2-1,0 1 0,0 0 1,-1-1-1,1 1 1,-1-1-1,0 0 1,0 0-1,-1-1 1,1 1-1,-9 4 1,-1-1-46,0 1 1,-1-2 0,0 0-1,0-1 1,-18 4 0,23-7-751,0-1 1,0 0 0,0 0-1,0-1 1,-16-2-1,4-1-1650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18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1044,'1'2'128,"1"0"0,-1 1 0,1-1 0,0 0 1,0 0-1,-1-1 0,1 1 0,0 0 0,0-1 0,1 1 0,-1-1 0,0 0 0,0 1 0,1-1 0,-1 0 1,1 0-1,-1-1 0,1 1 0,-1 0 0,1-1 0,0 0 0,-1 0 0,1 1 0,-1-1 0,5-1 0,2 0-13,0 0 0,-1 0-1,1-1 1,-1 0 0,0-1-1,0 0 1,0 0 0,0 0-1,0-1 1,0-1 0,-1 1-1,0-1 1,0 0 0,0-1-1,-1 0 1,0 0-1,0 0 1,0 0 0,-1-1-1,0 0 1,0-1 0,-1 1-1,0-1 1,0 1 0,0-1-1,2-11 1,-5 16-16,-1 0 0,1 0 0,-1 0 0,1 0 0,-1 0 0,0 0 1,-1-4-1,1-5 327,0 10-21,-3-1-19,2 1-379,1 1 41,0-1 0,-1 1 0,0 0-1,1 0 1,-1 0 0,0 0 0,1-1 0,-1 1 0,0 0 0,0 0 0,0 0-1,0 1 1,0-1 0,0 0 0,0 0 0,0 1 0,0-1 0,0 0 0,-1 1-1,1-1 1,0 1 0,0-1 0,-1 1 0,1 0 0,0 0 0,-1-1 0,1 1-1,0 0 1,0 0 0,-1 0 0,1 0 0,0 1 0,-1-1 0,1 0-1,-2 1 1,-2 1 17,1 0 0,0 1 0,0-1 0,0 1 0,0 0-1,0 0 1,1 0 0,-1 1 0,1-1 0,0 1 0,-5 7-1,3-3 11,1-1 0,0 1-1,1 0 1,0 0-1,0 0 1,-2 13 0,3-11-27,0-1 0,1 0 0,0 0 0,1 1 0,0-1 0,0 1 1,1-1-1,0 0 0,1 1 0,0-1 0,1 0 0,0 0 0,6 14 1,-2-13-67,0 0 0,1 0 1,0-1-1,0 1 1,1-2-1,0 1 0,1-1 1,0-1-1,12 8 1,-19-14-235,0 0 0,0 0 1,-1 0-1,1 0 1,0-1-1,0 1 0,0-1 1,0 0-1,6 0 1,-7 0 66,-1 0-61,0 0 1,0 0-1,0 0 0,1 0 0,-1 0 0,0 0 0,0 0 1,0-1-1,0 1 0,0 0 0,0-1 0,0 1 1,1-2-1,1 1-614,1 0-1815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41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89 218 1572,'-1'-1'184,"-1"1"-1,1-1 1,0 0-1,0 1 1,0-1-1,-1 1 1,1 0-1,0-1 1,0 1-1,-1 0 1,1 0-1,0 0 1,-1 0-1,1 0 1,0 0-1,0 0 1,-1 0-1,1 1 1,0-1-1,-1 1 1,1-1-1,0 0 1,0 1-1,0 0 1,-2 1-1,-2 3 187,-1 19 51,0 0 0,2 0 0,-2 42 0,5 81 256,2-76-369,7 30 235,-2-52 482,-6-47 71,-2-12-907,-13-73 193,3 0 0,-1-108 0,15 166-329,0 1-1,1 0 1,2 0-1,0 0 1,2 1 0,0-1-1,2 1 1,0 1-1,2 0 1,0 0-1,28-38 1,-36 56-32,0 0 0,0 0 1,1 0-1,-1 0 0,1 1 0,0-1 1,0 1-1,1 0 0,-1 0 0,0 1 1,1-1-1,0 1 0,7-3 0,-11 5-12,-1 0 0,1 0 0,0 0-1,0 1 1,0-1 0,-1 0-1,1 0 1,0 1 0,0-1 0,-1 0-1,1 1 1,0-1 0,0 1 0,-1-1-1,1 1 1,-1-1 0,1 1 0,0 0-1,1 1 5,0 0-1,-1-1 0,1 1 1,-1 0-1,1 0 1,-1 0-1,0 1 0,0-1 1,0 0-1,0 0 1,0 1-1,0-1 0,-1 0 1,1 1-1,-1-1 1,1 5-1,-1-6-7,1 10 16,-1 1 0,0-1 1,0 0-1,-1 1 0,-1-1 1,-3 15-1,-24 66-2,26-81-31,-28 68-443,-6 16-391,33-82-304,0 1 1,1-1-1,1 1 1,0-1-1,0 15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41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106 317 1588,'0'0'4083,"8"-6"-3734,-1 1-251,-1 0 1,0-1-1,0 0 1,0 0 0,0 0-1,-1-1 1,0 0-1,5-10 1,-5 7 72,-1-1 1,0 1-1,-1-1 1,-1 0-1,1 0 0,-2 0 1,2-15-1,-3 19-76,0 1 1,0-1-1,-1 1 0,1-1 0,-1 1 0,-1-1 0,1 1 0,-1-1 0,0 1 0,-1 0 0,0 0 0,0 0 0,-6-9 1,7 13-62,0 0 1,1 1-1,-1-1 1,0 1 0,0-1-1,-1 1 1,1 0-1,0 0 1,0 0-1,-1 0 1,1 0 0,0 0-1,-1 1 1,1-1-1,-1 1 1,1 0 0,-1-1-1,1 1 1,-1 0-1,1 1 1,-4-1 0,1 1 3,-1 0 1,0 0 0,0 1-1,1 0 1,-1 0 0,1 0 0,0 0-1,-7 5 1,7-3-12,0 0 0,0 0 0,0 0-1,1 1 1,-1 0 0,1 0 0,1 0 0,-1 0 0,1 1-1,0 0 1,0-1 0,0 1 0,1 0 0,-3 9 0,5-12-15,0 0 0,0 0 1,0 0-1,0 0 0,1 0 0,-1 0 1,1 0-1,0 0 0,0 0 0,0-1 1,2 5-1,-2-6-8,-1 0 0,1 0 0,0 1 1,0-1-1,0 0 0,0 0 0,1 0 0,-1 0 0,0 0 0,0 0 1,0-1-1,1 1 0,-1 0 0,1-1 0,-1 1 0,0-1 0,1 1 1,-1-1-1,1 0 0,-1 1 0,1-1 0,-1 0 0,2 0 0,3 0 2,-1 0 0,0-1 0,1 1 0,8-3 0,-6 1 2,-1-1 0,1 0 0,-1 0 0,1-1 0,-1 0 0,0 0 0,0-1 0,-1 0 0,9-8 0,5-6 170,24-32-1,-27 29 59,-6 9-43,-7 7-39,0 1 1,0 0 0,1 0-1,9-7 1,-12 10 220,1 6-300,2 0-46,-3-3-18,0 0 0,0 1 1,0-1-1,-1 1 0,1 0 1,-1-1-1,1 1 0,-1 0 0,0 0 1,0 0-1,0 0 0,0 0 1,0 0-1,1 4 0,7 18 21,39 89-120,-42-104-433,0 0 1,1 0 0,10 10 0,-17-18 464,1 0 0,-1-1 1,1 1-1,0-1 0,0 1 0,-1-1 1,1 1-1,0-1 0,0 1 0,0-1 1,0 0-1,-1 0 0,1 1 1,0-1-1,0 0 0,0 0 0,0 0 1,0 0-1,1 0 0,1 0-135,1 1-9,0-1 1,-1 0 0,1 0 0,0-1-1,0 1 1,0-1 0,0 0-1,0 0 1,0 0 0,0 0 0,-1-1-1,1 1 1,-1-1 0,1 0 0,3-3-1,1-1-5,0 0-1,-1 0 1,1-1-1,-2 0 1,1 0-1,-1-1 1,0 0-1,8-13 1,-8 9 245,1 0 0,-1 0 0,-1-1 0,0 1 0,4-21 0,-8 19 282,-2 5 179,-2 7-317,-8-6-14,9 6 166,-2 6-195,-1-1-95,4-1-30,-1-1 0,1 0 0,-1 0 0,1 0 0,0 1 1,-1-1-1,1 1 0,0-1 0,0 1 0,0-1 0,0 1 1,1 0-1,-2 2 0,-3 6 49,1 0 0,1 1-1,-1-1 1,2 1 0,-3 17 0,4-21-40,0 0 0,1 0 0,0-1 0,1 1 0,0 0 0,0 0 0,0-1 0,1 1 0,0 0 0,0-1 0,5 10 0,18 24 87,-24-39-102,0 0-1,0 0 1,0 1-1,1-1 0,-1 0 1,0-1-1,1 1 1,-1 0-1,1 0 0,-1-1 1,1 1-1,-1-1 0,3 1 1,1 1 80,-3-1 81,1-1 56,15 0 597,-17-3-545,1 0-191,0-1 1,-1 1 0,1 0 0,-1-1 0,0 1 0,0-1-1,0-3 1,-1 4 106,-2-2-20,-4-10-122,-1 0 0,0 0 0,-1 1 0,-16-20 0,18 23-717,6 9 500,-1-1-441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42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393 522 952,'0'0'987,"-4"-1"-96,-15-3-76,9 5-80,-18 10-308,1 1 0,0 2 0,0 1 0,2 1-1,0 0 1,1 2 0,0 2 0,-37 38-1,45-39-178,1-1-1,0 2 0,-19 34 0,31-46-142,1 0-1,0 0 1,0 0-1,1 0 1,0 1-1,1 15 1,0-23-97,0 0 0,0 0 0,0-1 1,0 1-1,0 0 0,0 0 1,0 0-1,0-1 0,0 1 0,0 0 1,1 0-1,-1 0 0,0-1 1,1 1-1,-1 0 0,1-1 1,-1 1-1,2 1 0,-1 0 19,-1-1-22,1-1 0,-1 1 1,1 0-1,-1-1 0,1 1 1,-1 0-1,1-1 0,-1 1 1,1-1-1,0 1 0,-1-1 1,1 1-1,0-1 1,-1 0-1,1 1 0,0-1 1,0 0-1,-1 1 0,1-1 1,1 0-1,-1 0 11,1 1-10,1 0 0,-1-1 0,0 1 0,0-1 0,0 0 0,0 0 0,1 0 0,-1 0 0,0 0 0,0 0 0,0-1 0,1 1 0,-1-1 0,0 1 0,0-1 0,0 0 0,0 0 0,3-1 0,-4 1-2,10-5-3,1 0 1,-1-1 0,0 0-1,0-1 1,-1-1 0,0 1-1,0-2 1,13-16 0,-10 9-2,-2 0 1,0-1-1,0 0 0,14-37 1,-11 14-2,-2-1 1,-1 0-1,-3 0 1,6-65-1,-12 53 27,-2 0 1,-2 1-1,-3-1 0,-17-78 0,19 120 32,-1-1 1,0 1-1,-8-16 0,12 28-55,0-1-1,-1 1 1,1 0 0,0-1-1,0 1 1,0 0-1,0-1 1,-1 1-1,1 0 1,0-1-1,0 1 1,-1 0 0,1 0-1,0-1 1,0 1-1,-1 0 1,1 0-1,0-1 1,-1 1-1,1 0 1,0 0 0,-1 0-1,1 0 1,-1 0-1,1-1 1,0 1-1,-1 0 1,1 0-1,0 0 1,-1 0 0,1 0-1,-1 0 1,1 0-1,0 0 1,-1 0-1,1 1 1,0-1-1,-1 0 1,1 0 0,0 0-1,-1 0 1,1 0-1,0 1 1,-1-1-1,1 0 1,0 0-1,-1 1 1,1-1 0,0 0-1,-1 0 1,1 1-1,0-1 1,0 0-1,0 1 1,-1-1-1,1 0 1,0 1 0,0 0-1,-13 21 45,12-20-51,-6 13 18,1 0-1,1 0 0,1 1 0,0 0 1,-4 30-1,3 84 34,5-107-36,0 22 9,2-1 0,2 1 0,16 66 0,-14-84-9,2 0-1,1 0 1,1-1-1,2-1 1,0 1-1,28 40 1,-35-58-11,1-1 0,0 0 0,0 0 0,0-1 0,1 1 1,0-1-1,0-1 0,1 1 0,-1-1 0,16 7 0,-17-10 0,-1 0 0,1-1 0,0 1 0,0-1 0,-1 0 0,1-1 0,0 1 0,0-1 0,0-1 0,0 1 0,0-1 0,-1 0 0,1 0 0,0 0 0,-1-1 0,1 0 0,-1 0 0,7-4 0,3-2 2,-1 0 0,-1-1 0,1-1 0,-2 0 0,1-1-1,-1 0 1,-1 0 0,0-2 0,-1 1 0,0-1 0,-1-1 0,0 0 0,9-21 0,-12 22 16,-4 9 11,0 0 0,-1 0 0,0 0 0,1 0 0,-1 1 0,0-2 0,-1 1 0,1 0-1,-1 0 1,0-7 0,0 9 39,-2-1-8,-5-6-25,0 3 53,7 6-82,0 0 0,0 0 0,0 0 0,0 0 0,-1 0 0,1 0 0,0 0 0,0 0 0,0 0 0,0 0 0,0 0 0,0 0 0,-1 0 0,1 0 0,0 0 0,0 0 0,0 0 0,0 0 0,0 0 0,-1 0 0,1 0 0,0 0 0,0 0 0,0 0 0,0 0 0,0 0 0,0 0 0,-1 0 0,1 0 0,0 1 0,0-1 0,0 0 0,0 0 0,0 0 0,0 0 0,0 0 0,0 0 0,0 1 0,0-1 0,0 0 0,0 0-1,0 0 1,-1 0 0,1 1 0,-5 16-6,4-13-8,9 0-4,-1-1-1,1 0 1,0-1-1,0 0 1,0 0-1,0-1 1,0 0-1,0 0 1,1-1-1,-1 0 1,0 0-1,0-1 1,1 0-1,-1-1 1,0 0-1,10-3 1,-3-1 59,-1 0 1,1-1-1,-1-1 0,0 0 1,-1 0-1,0-2 1,16-15-1,-27 24 7,-1 0 1,0 0-1,1 0 0,-1 0 0,1 1 0,-1-1 1,1 0-1,-1 0 0,1 1 0,0-1 1,-1 1-1,1 0 0,0-1 0,2 1 1,1 8-37,-1 0 0,0 1 0,0-1 0,-1 1 0,-1 0 1,1 0-1,1 18 0,0-11-986,8 31 0,-11-43 503,1 2-247,3 1-2830,5 9 579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4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 1296,'-7'0'263,"0"0"1,0 1-1,0-1 0,0 1 0,0 1 1,0-1-1,0 1 0,1 1 1,-1-1-1,1 1 0,-1 0 0,1 0 1,0 1-1,0 0 0,1 0 0,-1 0 1,1 1-1,0 0 0,0 0 1,0 0-1,1 1 0,-6 8 0,2-1-95,1 0-1,0 1 0,1 0 1,1 0-1,0 0 0,1 1 1,1 0-1,0-1 0,-1 22 1,3-27-135,1 0 1,0 0 0,1 0 0,-1 0 0,2 1 0,-1-2 0,1 1 0,1 0 0,0 0 0,0-1 0,1 1-1,-1-1 1,2 0 0,-1 0 0,1-1 0,1 1 0,6 7 0,-2-5-177,1-1 1,-1 0 0,2 0-1,-1-1 1,19 9 0,-22-13-313,1 0 1,0 0 0,1-1 0,-1 0-1,0-1 1,1 0 0,-1 0 0,20 0-1,0-4-1561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43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211 219 900,'1'-60'995,"-2"-70"2645,-2 104-2100,3 24-118,-3 9-1142,-4 15-130,0 1 0,2 0 0,1 1 0,1-1-1,0 29 1,5 129 389,-2-175-526,4 54-166,2 0-1,3 0 1,23 79-1,-31-134-185,4 15-68,-4-3-3209,-1-1 1320</inkml:trace>
  <inkml:trace contextRef="#ctx0" brushRef="#br0" timeOffset="1">8 643 1232,'-2'-4'475,"1"0"-364,0 1 0,0-1 0,0 0 0,0 1 0,1-1 0,0 0 0,-1 0 0,1 0 0,1 0 0,-1 1 0,1-1 0,1-5 0,0 1-21,1 0 0,1 1 0,-1-1 0,1 1 0,1 0 0,-1 0 0,1 1 0,6-7 0,7-5 100,25-20 1,-10 9-21,-4 2 315,2 0 0,1 2 0,65-38 0,-94 61-416,-1 1-1,0 0 1,0-1-1,1 1 1,-1 0-1,1 0 1,-1 1-1,1-1 1,0 1-1,-1-1 1,1 1-1,0 0 1,-1 0-1,1 0 1,0 0-1,-1 0 1,1 0-1,-1 1 1,1 0-1,0-1 1,-1 1 0,1 0-1,-1 0 1,0 0-1,1 1 1,-1-1-1,0 1 1,0-1-1,1 1 1,-1 0-1,-1-1 1,3 4-1,4 4 66,-1 0-1,0 1 1,0 1-1,-1-1 0,8 20 1,18 59 255,-28-78-344,12 42-310,12 70-1,-26-108-500,-2-12-550,1 0-929,3 12 28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4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76 136 1368,'-9'-24'1140,"0"3"-124,-4 3-128,3 3-108,2 2-95,2 3-97,-1 1 388,-1-6-672,2 5-800</inkml:trace>
  <inkml:trace contextRef="#ctx0" brushRef="#br0" timeOffset="1">326 334 1252,'-4'15'423,"0"0"1,1 1-1,1 0 0,1 0 0,0-1 0,1 1 1,0 0-1,5 29 0,-3-36-339,0-1 0,0 1 0,1-1 0,0 0 0,1 0 0,-1 0 0,2 0 0,-1-1-1,1 0 1,0 0 0,0 0 0,1 0 0,0-1 0,0 0 0,1 0 0,-1 0 0,14 7 0,-17-10 10,1-1 0,-1-1 0,1 1 0,-1 0 0,1-1 0,0 0 0,-1 0 1,1 0-1,0 0 0,0 0 0,0-1 0,0 0 0,0 0 0,0 0 0,-1 0 0,1-1 0,0 1 0,0-1 0,0 0 0,4-2 0,-7 3-14,0-1 0,1 1-1,-1-1 1,0 0 0,0 0-1,0 0 1,0 0 0,0 0-1,0 0 1,0 0 0,0 0-1,0 0 1,0 0 0,-1 0-1,1 0 1,0-1-1,-1 1 1,1 0 0,-1 0-1,1-1 1,-1 1 0,0-1-1,1 1 1,-1 0 0,0-3-1,0 0 36,-1 0 0,1-1-1,-1 1 1,0 0 0,0 0-1,-1-4 1,-4-6 65,-1 1 0,1 0-1,-2 1 1,0-1 0,-1 1 0,0 1 0,-18-18 0,16 18-777,1 0 0,1 0 1,0-1-1,0 0 1,1 0-1,-9-21 0,16 28-2100,0-10 31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44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1252,'11'7'2922,"-3"3"-2489,0 1-1,-1 1 0,0-1 0,-1 1 0,0 0 0,7 22 0,-6-16-35,7 20 56,-11-27-150,1 1-1,0-1 0,1 1 0,1-1 1,7 12-1,-12-22 336,16 2 242,-15-6-801,0 0 0,0 1 1,0-1-1,0 1 0,0 0 0,4-3 0,8-9 141,41-62 661,14-19-305,-59 84-482,1-1 1,-1 2-1,2-1 0,0 2 1,19-13-1,-28 20-78,0 0 0,0 1 0,0 0 0,0 0 0,0 0 0,0 0 0,0 0 0,1 1-1,-1-1 1,0 1 0,1 0 0,-1 0 0,0 0 0,1 0 0,-1 1 0,0 0 0,1-1 0,-1 1 0,0 0 0,0 0 0,0 1 0,0-1 0,0 1 0,0-1 0,0 1 0,3 3 0,5 4-221,0 1 0,-1-1 0,0 2 0,15 20 0,-3 2-2579,-13-18-655,-1-3 86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4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0 940,'7'5'1064,"3"1"-176,-2 4-120,0-1-84,5 9-88,-3 1-55,0 0-61,-4 5-48,1 0-56,-1 16-32,-8 0-68,-5-3-164,-2 4-252,-5-5-280,-5-1-480,-1-1-1081,-3-1 313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44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24 267 1540,'1'16'533,"-1"0"-1,-1 0 1,-1 0 0,-3 16-1,-2 15 91,2 2 37,1 0 1,4 0-1,6 73 0,-5-120-533,1 0 44,-2-2-159,0 0 0,0 0 0,1 1 0,-1-1 0,0 0 0,0 0 0,0 0 0,0 0 0,1 0 0,-1 1 0,0-1 0,0 0 1,0 0-1,1 0 0,-1 0 0,0 0 0,0 0 0,0 0 0,1 0 0,-1 0 0,0 0 0,0 0 0,1 0 0,-1 0 0,0 0 1,0 0-1,0 0 0,1 0 0,-1 0 0,0 0 0,0 0 0,1 0 0,-1 0 0,0 0 0,0 0 0,0 0 0,0-1 0,1 1 0,-1 0 1,0 0-1,0 0 0,0 0 0,0-1 0,1 1 0,-1 0 0,0 0 0,0-1 0,6-11 145,0 0 1,-1 0-1,0-1 0,-1 1 1,3-21-1,8-73 567,-8 49-340,45-327 2656,-51 374-2794,-1 6-12,1 0 1,-1 0-1,1 0 1,0 0-1,2-7 1,3 18-101,5 13-35,0 0 0,15 38-1,83 261-1850,-96-269-33,-9-16-2796,-5-15 1204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45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25 757 1076,'-2'-1'145,"0"0"0,0-1-1,1 1 1,-1-1 0,0 1 0,1-1-1,-1 0 1,1 1 0,0-1 0,0 0 0,0 0-1,-1 0 1,2 0 0,-1 0 0,0 0-1,0 0 1,1 0 0,-1-1 0,1 1 0,-1 0-1,1-4 1,0 4 306,2-2-47,0-3-303,1 1 0,0 0 1,0 0-1,1 0 1,0 1-1,0-1 0,0 1 1,1 0-1,-1 0 0,1 0 1,10-6-1,14-10 224,2 1-1,37-19 1,70-24 899,-70 32-275,-2 5 526,-63 25-1320,12 1 297,-14 0-431,0 0 1,0 0-1,0 0 0,0 1 1,0-1-1,0 0 0,0 1 1,-1-1-1,1 1 0,0-1 1,0 1-1,-1-1 1,1 1-1,0 0 0,-1-1 1,1 1-1,0 0 0,-1-1 1,1 3-1,10 19 289,-1 7-179,2-1 1,0-1 0,19 32 0,-28-54-123,0-1 0,0 0 0,0 0 0,1-1 0,-1 1 0,1-1 0,0 1 0,0-1 0,0 0 0,0 0 0,0-1 0,1 1 0,-1-1 0,1 0 0,9 2 0,-8-3-3,1 0 0,-1 0 1,1-1-1,0 0 1,-1 0-1,1 0 0,-1-1 1,1 0-1,-1-1 1,12-3-1,-1-2 1,0-1 1,0 0-1,-1-1 0,0-1 0,-1-1 1,0 0-1,21-21 0,24-26 89,-58 56-91,-2 2-6,0 0 1,0-1-1,0 1 1,0 0-1,0 0 1,0 0-1,0 0 1,0-1-1,0 1 1,0 0-1,0 0 1,0 0-1,0 0 1,0-1-1,0 1 1,0 0-1,0 0 1,0 0-1,0 0 1,0 0-1,0-1 1,0 1-1,1 0 1,-1 0-1,0 0 1,0 0-1,0 0 1,0 0-1,0 0 1,0-1-1,1 1 1,-1 0-1,0 0 1,0 0-1,0 0 1,0 0-1,0 0 1,1 0-1,-1 0 1,0 0-1,0 0 1,0 0-1,0 0 1,0 0-1,1 0 1,-1 0-1,0 0 1,9 5-95,3 7-5,-9-9 52,0 0 1,0 0 0,0 0 0,1-1-1,-1 0 1,1 1 0,-1-1 0,1-1-1,0 1 1,0 0 0,0-1 0,0 0-1,0 0 1,0 0 0,0-1 0,1 1-1,-1-1 1,0 0 0,0 0 0,0 0-1,7-2 1,-3 1 16,-1-1 0,1 0 0,0 0 0,-1-1 0,0 0 0,1 0-1,-1 0 1,-1-1 0,1-1 0,6-4 0,-3 0 40,0-1 0,-1 0-1,-1 0 1,0-1 0,0 0 0,-1 0 0,-1 0-1,0-1 1,0 0 0,-1-1 0,4-14 0,-1-4 187,-1 0 1,-1-1 0,2-47 0,-7 63-16,-1 1 0,0-1 0,-1 0 1,0 0-1,-2 0 0,0 1 0,0-1 1,-2 1-1,-6-16 0,10 30-140,1 0 0,-1 0-1,1 0 1,-1 1 0,0-1 0,1 0 0,-1 0-1,0 1 1,0-1 0,0 1 0,0-1 0,1 1-1,-1-1 1,0 1 0,-2-1 0,-2 6 97,0 0-105,2-2-15,-1 0 0,1 0 0,0 1-1,0-1 1,0 1 0,0 0 0,1 0-1,-1 0 1,1 0 0,-2 6-1,-4 11 35,2 0 0,1 0 0,0 0 0,2 0 0,0 1 0,2-1 0,0 1 0,4 43 0,35 105-434,-18-92-2417,-19-69 2202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18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183 188 1076,'-18'-12'1236,"11"10"-110,-7 4-374,1 0 0,0 1 1,0 0-1,-15 7 0,20-7-446,1 0-1,0 1 1,0 0-1,0 0 0,1 1 1,0-1-1,-1 1 1,-8 10-1,15-14-262,-1 0 0,0 0 0,1-1 0,-1 1 0,1 0 0,-1 0 0,1 0 0,-1 0 0,1 0 0,0 0 0,0 0 0,-1 0 0,1 0 0,0 0 0,0 0 0,0 2 0,0 0 79,0 6 255,2 1-236,1 0 0,0 0 0,1-1 0,0 1 0,1-1 0,0 0 0,0 0 0,1 0 0,13 14 0,-1-3 24,0-2 111,-2 1 0,24 34 1,-39-50-250,0-1 0,0 1 0,0-1-1,0 1 1,0 0 0,-1-1 0,1 1 0,-1 0 0,0-1 0,1 1 0,-1 0 0,-1 0-1,1-1 1,0 1 0,0 0 0,-1-1 0,0 1 0,0 0 0,1-1 0,-1 1 0,-1-1 0,1 1-1,0-1 1,-1 0 0,1 1 0,-1-1 0,1 0 0,-1 0 0,0 0 0,0 0 0,0 0-1,-4 2 1,-1 1-25,0-1 1,1 1-1,-2-1 0,1-1 0,0 1 0,-1-1 0,0-1 0,0 1 0,1-1 1,-12 1-1,17-3-368,-2-1-217,-13-5-224,16 5 721,1 1 1,-1 0 0,1 0 0,-1-1-1,1 1 1,-1 0 0,1 0 0,-1-1-1,1 1 1,-1-1 0,1 1 0,-1-1-1,1 1 1,0 0 0,-1-1 0,1 1 0,0-1-1,-1 0 1,1 1 0,0-1 0,0 1-1,-1-1 1,1 1 0,0-2 0,-1-5-3769,2-13 802</inkml:trace>
  <inkml:trace contextRef="#ctx0" brushRef="#br0" timeOffset="1">349 25 1628,'4'-14'1270,"-3"11"-103,0 0 393,6-1 3997,-7 4-5471,6 37 836,2 74 0,-4-39-324,2-17-144,2-1 1,23 79-1,-27-120-360,1 0-1,0 0 0,1 0 1,0 0-1,15 20 0,-17-27-122,0-1-1,1 1 1,-1-1 0,1 0-1,1 0 1,-1-1 0,1 1-1,0-1 1,0 0-1,0-1 1,0 0 0,0 0-1,8 3 1,-11-5-229,1-1 1,0 1-1,-1-1 1,1 1-1,-1-1 0,1 0 1,0 0-1,-1-1 0,1 1 1,0-1-1,-1 1 0,1-1 1,-1 0-1,1-1 0,-1 1 1,0-1-1,0 1 1,6-4-1,-6 0-2992,3-10 37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45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73 232 1268,'-31'-31'1125,"25"27"-740,1-1 0,0 0 0,0 0 1,1 0-1,-1 0 0,-5-11 0,10 15-352,-1 0 0,1 0 1,0 0-1,0 0 0,0-1 0,0 1 0,0 0 1,0 0-1,0 0 0,0 0 0,0 0 0,1 0 0,-1 0 1,0 0-1,1 0 0,-1 0 0,1 0 0,-1 0 0,1 0 1,-1 0-1,1 0 0,0 0 0,-1 1 0,1-1 1,1-1-1,0 0-20,11-10 103,1 0 0,0 0 0,1 1 0,1 1 1,-1 1-1,23-10 0,-28 14-67,46-22 252,-51 25-224,0 1 0,0-1 0,0 1 0,0 0 0,0 0-1,0 0 1,0 1 0,0-1 0,9 2 0,-12-1-32,0 1 0,0 0 1,0 0-1,0 0 0,-1 0 0,1 0 1,0 0-1,0 0 0,-1 0 0,1 1 1,-1-1-1,1 0 0,-1 1 1,0 0-1,1-1 0,-1 1 0,0 0 1,0 0-1,0-1 0,-1 1 1,2 3-1,2 6 68,-1-1 0,3 21 0,-3-12-3,2-1-11,0 1 0,1-1-1,0 0 1,17 30 0,-20-43-76,1 1 1,-1-1-1,1 0 1,0 0 0,0 0-1,0-1 1,1 1-1,0-1 1,-1 0 0,2-1-1,-1 1 1,0-1-1,1 0 1,-1 0-1,1 0 1,0-1 0,12 3-1,-1-5 110,-13-1-97,-1 1-1,-1-1 0,0 0-1,0 1 1,0-1 0,0 0 0,0 0 0,0 0-1,0 0 1,0-1 0,0 1 0,0-1 0,-1 1-1,1-1 1,-1 1 0,1-1 0,-1 0 0,1 0 0,0-2-1,0 1 8,-1 0 0,0 0 0,0 1 0,0-1 0,-1 0 0,1 0 0,-1 0 0,1 0 0,-1 0 0,0 0 0,0 0 0,0 0 0,-1 1 0,1-1 0,-1 0 0,1 0 0,-3-5 0,2 3 5,-1 1 0,0-1 1,-1 0-1,1 1 1,-1-1-1,0 1 1,0 0-1,0 0 0,-4-4 1,2 4-31,0 0 1,-1 0-1,1 0 0,-1 1 1,0 0-1,0 0 1,-7-2-1,-48-11-1173,12 3-3670,29 6 1913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46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39 1124,'-11'-9'5041,"11"8"-5055,0-1 198,-1 1 0,1-1 0,-1 0 0,0 1 0,0-1 0,1 1-1,-1-1 1,0 1 0,0-1 0,0 1 0,-1 0 0,1 0 0,0-1 0,0 1-1,-1 0 1,1 0 0,-1 0 0,1 0 0,-3-1 0,-3 2-76,-1 0-1,1 0 1,0 0 0,-1 1 0,1 0 0,0 0-1,0 1 1,0 0 0,0 0 0,0 1-1,-10 4 1,12-4-67,0 0 0,0-1-1,0 1 1,1 1-1,0-1 1,-1 1 0,1 0-1,0 0 1,1 0 0,-1 0-1,1 0 1,0 1 0,0 0-1,0 0 1,-3 9-1,6-6 30,2 0-47,1 1 1,0-1-1,0 0 0,1 1 0,0-2 0,8 12 0,-2-3 12,2-2 0,17 19-1,-24-27-27,42 44 58,-42-44-44,0 1 1,0 0 0,-1 0-1,0 0 1,7 15 0,-11-21-18,0 0 0,0 0 1,0 1-1,0-1 0,0 0 1,0 1-1,0-1 1,0 0-1,0 0 0,0 1 1,-1-1-1,1 0 0,-1 0 1,1 0-1,-1 1 0,1-1 1,-1 0-1,0 0 0,1 0 1,-1 0-1,-1 2 0,-21 17 61,13-14-115,1-1 0,-1 0 1,0 0-1,0-1 0,-1 0 0,1-1 1,-12 2-1,20-5-199,-1 1 1,1-1 0,0 0-1,0 0 1,-1 0 0,1 0-1,0-1 1,-1 1 0,1-1-1,0 1 1,0-1 0,0 0-1,-3-1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47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256 341 1436,'-4'-2'226,"0"0"-1,0 0 0,0 0 1,0 1-1,-1-1 1,1 1-1,-1 1 0,1-1 1,-1 0-1,1 1 1,-1 0-1,1 0 0,-1 0 1,1 1-1,-1 0 1,1 0-1,-1 0 1,1 0-1,0 1 0,-1-1 1,1 1-1,0 0 1,-6 4-1,0 1-68,0 0 1,0 0-1,1 1 0,0 0 1,0 0-1,1 1 0,-14 19 1,14-16-62,1 0 0,0 1 0,1-1 0,0 1 0,1 1 0,0-1 0,1 1 0,1-1 0,-3 23 0,5-28-66,1 0 0,0 0 0,0 0 0,0 0 0,1 0 0,1-1 0,-1 1 0,1 0 0,1-1 1,0 1-1,0-1 0,0 1 0,0-1 0,1 0 0,1-1 0,-1 1 0,1-1 0,8 9 0,-7-9-42,1 0 0,-1-1-1,1 0 1,0 0-1,1 0 1,-1-1 0,1 0-1,0-1 1,0 0 0,0 0-1,9 2 1,-4-3-69,0 0 0,0 0 0,0-2 0,0 1 0,0-2 0,21-2 0,2-5-170,0-1 0,0-2 0,-1-1 0,38-20-1,-66 30 220,0-1 1,0 0-1,0-1 0,-1 0 0,1 0 0,-1 0 0,0-1 0,-1 0 0,1 0 0,-1 0 0,0-1 0,0 0 0,0 0 0,-1 0 0,0 0 0,0-1 1,-1 0-1,4-9 0,6-16 188,-13 31-119,1-2-4,5-35 125,-6 35-102,-1 0-38,-4-10 3,5 12-18,-1 0 0,0 0 0,0 0 0,0 0 0,0 0 0,0 1 0,0-1 0,-1 0 0,1 0 0,0 1 0,0-1 0,0 1 0,-1-1 0,1 1 0,0 0 0,-1-1 0,1 1 1,0 0-1,-3 0 0,-5-2 5,8 2-8,-3-2 4,0 1-1,0 0 0,0 0 1,-1 1-1,-5-1 0,-5 2 2,0 5 8,7-3-12,1 1 0,0 1 0,0 0 0,0 0 0,0 0 0,1 0 0,0 1 0,0 0 0,1 1 0,0-1 0,0 1 0,0 0 0,1 0 0,0 1 0,0-1 0,1 1 0,0 0 0,0 0-1,1 0 1,-3 16 0,4-21-10,1 0 0,0 1 0,0-1 0,0 0 0,1 0 0,-1 0 0,1 0 0,0 0 0,0 0 0,0 0 0,0 0 0,0 0 0,0 0 0,1-1 0,0 1 0,-1 0 0,1-1 0,0 1 0,0-1 0,0 0 0,3 3 0,-3-4-2,0 0 1,0 0 0,0-1 0,0 1 0,0 0-1,1-1 1,-1 1 0,0-1 0,0 1 0,0-1-1,0 0 1,1 0 0,-1 0 0,3-1-1,-4 1 5,2 0-28,3-1 2,3-3 20,0 1 0,0-1 1,-1-1-1,1 1 1,-1-1-1,0-1 1,11-9-1,53-60 185,-70 74 189,4 2-380,20 3 23,-23-4-4,-1-1 0,1 1 0,-1-1 0,1 1-1,-1-1 1,0 0 0,1 0 0,-1 0 0,0-1 0,0 1 0,0 0-1,0-1 1,0 1 0,3-4 0,24-29-9,-21 24 8,7-11 25,-1-1-1,19-37 0,-24 41 9,1-3 59,-1-1 1,-1 0 0,8-31 0,8-72 400,-21 104-315,0 0 0,-2-1 0,-1 0 0,0 1 0,-6-32 1,1 37 97,5 13 40,-5 8-234,3-3-72,-2 1 3,1 1 1,0-1-1,0 1 0,1 0 1,-1 0-1,1 0 0,0 0 0,0 0 1,0 1-1,-2 6 0,-2 18 33,0 1-1,2 1 1,1-1-1,1 1 0,2-1 1,7 61-1,-3-64-26,1-1-1,1 0 1,2-1 0,0 1-1,2-2 1,1 1-1,0-1 1,21 31 0,-26-47-15,0 0 0,0-1 0,0 1 0,1-1 0,0-1 0,0 1 0,1-1 0,0 0 0,0-1 0,0 0 0,1 0 0,0-1 0,0 0 0,0 0 0,0-1 0,1 0 0,-1-1 0,16 2 0,-22-4 0,-1 0 1,1 0 0,-1 0-1,1-1 1,-1 1 0,1-1-1,-1 0 1,1 1-1,-1-1 1,0 0 0,5-3-1,-3 2 15,1-1 45,0 0 0,0 0 0,-1 0 0,0-1 0,1 0-1,-1 0 1,0 0 0,-1 0 0,7-9 0,-4 2 320,1-1 0,8-21 0,-13 24-226,-2 9-127,0 0 1,0 0-1,0 0 1,0 1-1,0-1 1,0 0 0,0 0-1,0 0 1,0 0-1,0 0 1,1 0-1,-1 0 1,0 0 0,0-1-1,0 1 1,0 0-1,0 0 1,0 0 0,0 0-1,0 0 253,0 0-252,2 4-25,-1-1 0,1 1 0,0-1 1,0 0-1,0 1 0,1-1 0,-1 0 0,1 0 0,-1-1 0,1 1 1,0 0-1,0-1 0,6 4 0,2 1-74,0-1 0,1 0 1,0-1-1,0 0 0,20 4 0,-26-7-214,0-1 0,0-1 0,0 1-1,0-1 1,-1 0 0,9-2 0,-10 2-215,0-1 1,0 0-1,0 0 0,0-1 1,0 1-1,-1-1 1,1 0-1,-1 0 0,1 0 1,3-3-1,3-4-2351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47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19 856,'0'0'1784,"-9"-10"452,3 1-1812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48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 1276,'0'0'3630,"-1"7"-3230,-5 55 566,4-43-727,-1-5-32,2 0-1,0 0 1,1 0 0,0 1 0,1-1-1,4 20 1,-5-32-185,1 0-1,0 0 1,-1 0 0,1 0 0,0 0-1,0 0 1,0 0 0,0 0-1,1 0 1,-1 0 0,1-1 0,-1 1-1,1 0 1,-1-1 0,1 1-1,0-1 1,0 0 0,-1 0 0,1 1-1,0-1 1,0 0 0,1-1-1,-1 1 1,0 0 0,0-1 0,0 1-1,0-1 1,1 1 0,-1-1-1,0 0 1,0 0 0,0 0 0,4-1-1,6-1 118,1 0 0,-1-1-1,0 0 1,21-9 0,-15 5-19,21-9 223,0-2 0,42-27 1,-78 43-301,-1 1 35,0 0-13,-1 1-60,-1 0 1,0 0-1,0 0 1,1 0-1,-1 0 1,0-1-1,0 1 1,1 0-1,-1 0 1,0 0 0,1 0-1,-1 0 1,0 0-1,0 0 1,1 0-1,-1 0 1,0 0-1,1 0 1,-1 1-1,0-1 1,0 0 0,1 0-1,-1 0 1,0 0-1,0 0 1,1 0-1,-1 1 1,0-1-1,0 0 1,0 0-1,1 0 1,-1 1-1,0-1 1,0 0 0,0 0-1,0 0 1,1 1-1,-1-1 1,1 12 181,-1-9-234,1 2 79,-1-3-14,1 1-21,-1 0 1,1-1-1,-1 1 1,1 0-1,0-1 0,0 1 1,1-1-1,-1 0 1,0 1-1,1-1 1,-1 0-1,1 0 1,0 0-1,0 0 1,0 0-1,0 0 1,0 0-1,0-1 0,0 1 1,5 2-1,5-1-23,0 0-1,0-1 0,-1-1 0,1 0 1,0 0-1,0-1 0,0-1 1,0 0-1,0-1 0,0 0 0,22-7 1,-22 5 16,0 0 0,0-1 0,0-1 1,-1 0-1,0 0 0,0-1 0,-1 0 0,0-1 1,0 0-1,-1-1 0,14-15 0,-22 23 14,16-25 97,-17 24-87,1 0-1,0 1 0,-1-1 1,1 0-1,-1 0 0,1 1 1,-1-1-1,0 0 0,0 0 1,0 0-1,0 0 0,0 1 0,0-1 1,0 0-1,-1 0 0,1 0 1,-2-2-1,0 0 2,0 0 0,0 1 0,-1-1 0,0 1 0,0 0 0,1-1 0,-2 1 0,1 1 0,0-1 0,-1 0 0,1 1 0,-1 0 0,0-1 0,1 2 0,-7-3 0,1 1 4,0 0-1,0 1 1,0 0 0,0 0-1,-1 1 1,1 0-1,0 1 1,-1 0 0,1 1-1,-15 2 1,17-2-14,0 1 0,0 0 0,0 0 0,0 1 0,1-1-1,-1 1 1,1 1 0,-1-1 0,1 1 0,0 1 0,1-1 0,-1 1 0,1 0 0,-5 5 0,9-9-18,0 0 1,0 1 0,0-1-1,0 0 1,1 0-1,-1 0 1,0 0 0,1 1-1,-1-1 1,1 0 0,-1 0-1,1 1 1,0-1 0,0 0-1,-1 1 1,1-1-1,0 0 1,0 1 0,0-1-1,1 1 1,-1-1 0,0 0-1,0 1 1,1-1-1,-1 0 1,1 0 0,-1 1-1,1-1 1,-1 0 0,1 0-1,1 2 1,0-1 3,-1-1-1,1 1 1,0-1 0,0 0-1,0 1 1,-1-1 0,1 0-1,0 0 1,0 0 0,1-1-1,-1 1 1,0 0 0,0-1 0,0 0-1,0 1 1,0-1 0,1 0-1,-1 0 1,0 0 0,3-1-1,52-9 832,-55 10-507,0 2-227,-1-1-75,0 0-1,0 1 1,0-1 0,0 1-1,0 0 1,0-1 0,-1 1-1,1 0 1,-1-1 0,1 1-1,-1 0 1,1 0 0,-1-1-1,0 1 1,0 0 0,0 0-1,0 2 1,-2 92 152,3 76-61,11-18-4,2 39-437,-13-136-277,-7 77 1,6-130 540,0 0 1,-1 1 0,0-1 0,0 1 0,0-1-1,0 0 1,-1 0 0,1 0 0,-1 0-1,0 0 1,0 0 0,-1 0 0,1 0-1,-7 6 1,8-10 84,0 1 0,0 0 0,-1-1 0,1 1-1,0-1 1,-1 1 0,1-1 0,0 0 0,-1 1 0,1-1-1,0 0 1,-1 0 0,1 0 0,0 0 0,-1 0 0,1 0-1,-1-1 1,1 1 0,0 0 0,-2-2 0,-26-10 375,18 4-186,0 0 1,0-1-1,1 0 1,0-1-1,0 0 0,-12-18 1,5 4 137,1-1 1,-14-27-1,24 40-199,0-1 0,1 1 0,0-1 0,-3-14 0,7 21-92,1 1-1,-1-1 0,1 1 1,-1-1-1,2 1 1,-1 0-1,1-1 0,-1 1 1,1-1-1,1 1 0,-1 0 1,1 0-1,4-9 0,2 1-73,0 0 0,0 1 0,1 0 0,1 1 0,0 0 0,1 0 0,0 1 0,0 1 0,1 0 1,0 0-1,15-6 0,16-8-769,1 1 1,54-16-1,27-3-4153,-81 29 1842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9:09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47 226 1940,'-47'-8'8472,"54"7"-8184,141-30 618,-9 2-306,-3-3-189,152-42 932,-278 71-1136,-1 0 0,0-1 0,1 0 0,-1-1 0,-1 0 0,12-8 0,-19 12 7,0 1-167,11-9 236,-11 8-260,-1 1 0,0 0 0,0 0 0,0-1 1,1 1-1,-1 0 0,0 0 0,0 0 0,1 0 0,-1 0 0,0-1 0,0 1 0,1 0 0,-1 0 0,0 0 0,0 0 0,1 0 0,-1 0 0,0 0 0,1 0 0,-1 0 0,0 0 0,0 0 0,1 0 0,-1 0 0,0 0 0,1 0 1,-1 0-1,0 0 0,0 0 0,1 1 0,-1-1 0,0 0 0,0 0 0,1 0 0,-1 0 0,0 0 0,0 1 0,1-1 0,-1 0 0,0 0 0,0 1 0,0-1 0,1 0 0,3 30-2,-2 0 0,0 0-1,-3 36 1,4 77 34,0-32-38,-2-33 9,-5 128-402,3-193-38,-1-1 0,-1 0 1,-5 18-1,6-23-402,-1-1 0,0 1-1,0-1 1,-5 7 0,3-8-2676,-9 9 33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9:10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44 932,'-16'-21'3072,"14"18"-2394,1 3-504,0-1-1,1 1 1,-1 0 0,0-1 0,1 1 0,-1-1 0,0 1-1,1-1 1,-1 0 0,1 1 0,-1-1 0,1 0 0,-1 1-1,1-1 1,-1-1 0,1 2-10,0-1 0,-1 0 0,1 0 0,-1 1 0,1-1 1,-1 0-1,1 1 0,-1-1 0,1 1 0,-1-1 0,0 1 0,1-1 0,-1 1 0,0-1 0,-1 0 0,0 8 30,-32 131 968,2-6-434,2-30-258,-32 125 417,60-221-805,0 0-1,1 1 0,-1-1 0,2 0 1,-1 1-1,1-1 0,0 1 1,0-1-1,1 0 0,-1 1 0,1-1 1,3 7-1,-4-11-61,1-1-1,0 0 1,0 0 0,-1-1 0,1 1-1,0 0 1,0 0 0,0 0-1,0 0 1,0-1 0,0 1-1,0-1 1,1 1 0,-1-1 0,0 1-1,0-1 1,0 1 0,2-1-1,22 4 136,-21-4-127,16 1 51,1-1-1,0-1 1,26-4 0,61-16 116,-94 18-175,83-19 213,159-60 0,-229 70-1232,45-28 0,-17 8-3047,-39 23 874,2-1 37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9:10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90 892,'0'0'2857,"-3"1"-2021,14-2 5990,45-6-6156,1-1-481,146-27 531,-46 6 309,-104 20 1169,-51 8-2152,-1 1-1,0 0 0,1 0 1,-1 0-1,1 0 0,-1 0 0,0 0 1,1 0-1,-1 1 0,0-1 0,1 0 1,-1 1-1,0-1 0,0 1 1,1-1-1,-1 1 0,0 0 0,0-1 1,0 1-1,0 0 0,0 0 0,0 0 1,0 0-1,1 2 0,0 0-23,0 0 0,-1 1 0,0-1 0,0 0 0,0 1 0,0-1 0,-1 1 0,1 4 0,14 317 404,-11-178-321,-4-66-359,0-70-118,-1 1-1,0-1 1,-1 0 0,-6 19 0,7-26-120,0 0 1,-1 0 0,0-1-1,0 1 1,0 0-1,-3 3 1,-4 2-3975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9:11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44 1536,'-8'-6'311,"-1"1"-1,0 0 1,-1 0-1,1 1 1,-1 0-1,1 1 1,-1 0 0,0 0-1,-1 1 1,1 0-1,0 1 1,0 0-1,-1 1 1,1 0-1,0 1 1,-1 0 0,1 0-1,0 1 1,0 1-1,0 0 1,-12 5-1,9-4-171,1 2-1,-1 0 0,2 0 1,-1 1-1,1 1 0,0 0 1,0 0-1,1 1 0,0 0 0,1 1 1,0 0-1,0 1 0,1 0 1,1 0-1,0 0 0,-7 16 1,1 4 76,2 1 0,1 1 1,1 0-1,2 0 0,1 1 0,2 0 1,1 0-1,2 0 0,1 0 1,9 59-1,-6-79-110,0 0 1,1 0-1,1 0 1,0 0-1,1-1 1,1 1-1,0-2 0,1 1 1,0-1-1,0 0 1,2-1-1,-1 0 1,13 11-1,-13-14-39,1 0 0,0 0-1,0-1 1,1 0 0,-1-1 0,1-1-1,1 1 1,-1-2 0,1 1 0,0-2-1,0 0 1,0 0 0,0-1 0,1 0-1,20-1 1,-7-2-6,0-1 0,-1-2-1,1 0 1,-1-2 0,0-1-1,24-10 1,3-7-749,-1-2 0,57-40 0,40-21-6879,-112 71 4697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9:11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9 115 1160,'-9'-4'6658,"251"-56"-4164,-71 20-782,-160 37-1499,0 0 0,1 1 1,19-1-1,-26 3-163,-1 1 0,0-1 0,0 1-1,0-1 1,0 1 0,0 1 0,0-1 0,-1 0-1,1 1 1,0 0 0,-1 0 0,1 0 0,6 5 0,-2 1-8,0 0 1,0 0 0,-1 0 0,0 1 0,-1 0 0,0 1-1,10 18 1,24 74 10,-35-89-82,2 6-155,-1 1 1,-1 0-1,4 30 0,-8-42-7,-1 0 0,0-1 0,0 1 0,0-1 0,-1 1 1,0-1-1,-1 1 0,0-1 0,0 0 0,0 0 0,-1 0 0,-6 13 0,0-5-406,3-5-853,0 0 1,-11 13 0,-1-5-1114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18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152 285 1300,'-106'-22'3235,"86"18"-1901,-1-2 765,20 6-2063,1 0 0,0 0-1,-1-1 1,1 1-1,0 0 1,0 0-1,-1-1 1,1 1-1,0 0 1,0 0-1,-1-1 1,1 1-1,0 0 1,0-1-1,0 1 1,0 0 0,0-1-1,-1 1 1,1-1-1,0 1 1,0 0-1,0-1 1,0 1-1,0 0 1,0-1-1,0 1 1,0 0-1,0-1 1,0 1-1,1-1 1,-1 1 0,0 0-1,0-1 1,0 1-1,0 0 1,0-1-1,1 1 1,-1 0-1,0 0 1,0-1-1,1 1 1,25-16 234,1 1 1,0 1-1,33-10 1,91-28-477,-145 50 177,337-97-5190,-267 81 3002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9:12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25 1052,'-5'-9'1089,"4"7"-128,-1 0-117,-5-6-110,5 6-94,-1 2-73,-3-1-322,0 0 0,-1 1 1,1 0-1,0 0 0,-1 1 1,1 0-1,-8 2 1,-6 2 182,-24 11 1,19-7-184,0 1 0,1 2 0,0 0-1,1 2 1,-34 26 0,44-29-147,-21 17 264,-43 46 0,68-64-291,1 1 0,0 0 0,0 0 1,1 0-1,0 1 0,1 0 0,1 0 0,0 1 1,-5 15-1,9-24-42,1 0 1,-1 0 0,0 0 0,1 1-1,0-1 1,0 0 0,0 0 0,1 0-1,-1 0 1,1 0 0,0 1-1,0-1 1,1 0 0,-1-1 0,3 6-1,-1-4 9,1 0 0,-1 0 0,1 0 0,0-1 0,0 1 0,0-1 0,1 0 0,0 0 0,7 4 0,4 1 21,-1-1-1,1-1 1,1-1 0,-1 0-1,1-1 1,23 4 0,-1-3 19,1-1-1,0-3 1,0-1 0,60-6-1,155-34 144,-241 36-211,17-3-37,55-20 0,-63 17-1695,23-13-1,-44 21 869,17-11-5352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9:19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30 136 1764,'-16'-7'9875,"16"7"-9758,113-18 211,133-2 88,-76 5-241,-120 11-131,-8 2 94,0-2 0,58-13 0,-73 12 187,-23 4-224,0 0-1,0 1 0,0-1 1,0 0-1,6-3 1,-8 3 68,14-3 525,5-12-163,-18 14-279,6-9 51,-4 9-198,-4 7-117,-10 29 26,2 1 1,-4 36-1,8-32-11,-4 99 25,20 169 14,-12-259-1,-5 25 7,0-37-43,4-30-13,-1 7 1,-4 26 9,5-37 30,-1 1-11,-7 22 78,7-23-73,-3-1-18,-36 0-4,-72-5 1,28 0-18,-181-3-18,195 4 10,-19 0 6,-15 1-4,86-1 13,16 3 11,-1-1-8,-9 1 3,9 0-1,-31-2 114,31 2-49,4-4-47,34-94 21,56-205-56,-29 44 49,-48 196-69,-13 59 15,-1 1-20,3-10-49,-3 10-63,1 1-370,1-4 775,7-8-6146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9:20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337 240 1020,'-47'-16'1362,"46"15"-1108,-3 0 74,-11-3 763,-27-5 0,-71-4 2728,110 12-3479,-1 1-10,-26-5 799,28 4 736,11-3-1763,39-12 28,1 2 1,74-12 0,11-3 39,-20 1-80,107-29 292,-219 56-340,1 0-5,37-11 665,-38 12-370,-1 3-309,1 9-10,-1-1 1,0 1-1,-1 0 1,-1-1-1,-2 18 1,0 10 7,-8 196 45,8-157-35,-2 104 7,5-154-19,0 22-2,-10 97 1,9-145-15,1 1 0,-1-1-1,0 0 1,1 0 0,-1 1-1,0-1 1,0 0 0,-1 0 0,1 0-1,0 0 1,-1-1 0,1 1 0,-1 0-1,1 0 1,-1-1 0,-2 2 0,-2 1 0,0-1 1,0 0-1,-1 0 1,-7 2-1,9-3-5,-21 6-1,-1 0 0,1-2 0,-1-2 0,0 0 0,-37 0 0,-139-11-37,173 5 29,-147-20 32,174 22-31,-28-4-8,29 4 31,-1-1 0,-25-6 18,26 6-15,1 0-11,0 1 0,0-1 0,0 1 0,0-1 0,0 1 0,0-1 0,0 0 1,0 0-1,0 1 0,1-1 0,-1 0 0,0 0 0,1 0 0,-1 0 0,0 0 0,0-1 0,-10-18 59,11 18-53,-4-8 1,0 1 0,1-1 0,0 0 0,1 0 0,0 0 0,0 0 0,1 0 0,1 0 0,0-14 0,2-1 3,1-1 0,10-36 0,48-141-5,-39 136-4,-13 39-16,-3 12-83,-1-1 0,0 0 0,4-30 0,-4 16-2171,-4 28 1481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9:21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218 172 1208,'-11'-2'781,"-48"-5"2332,56 7-2602,0-1-26,-27-2 1814,27 3-565,12-1-1568,391-53 730,-87-17-209,-250 51 421,-60 19-935,-1 0-19,8-3-16,-8 2 105,0 2-140,8-4-18,-8 4 324,0 2-378,8 8-6,-8-4 1,2 50 71,-5-46-86,-6 229 61,8-167-46,3-6-4,-3-21-13,2 34 14,-3-58-35,0-18 18,0 1-1,-2 14-1,2-13-8,-1-2 17,0-1-10,0 1 0,0-1 0,0 1 0,-1-1 0,1 0 0,-1 1 0,1-1 1,-1 0-1,0 0 0,1 0 0,-1 0 0,0 0 0,-1-1 0,1 1 0,0 0 0,0-1 1,-1 0-1,1 1 0,-1-1 0,-3 1 0,-20 6 6,0-1 0,0-2 0,-1 0 0,-48 1 0,38-3-3,-205 18-22,203-14 15,20-3-6,-1-1 0,-23 0 0,23-2 7,-43 1 28,27-9-1,16 1-22,-34-14 31,51 19-28,1 0-2,-34-18 21,34 18-20,-6-4-2,-2 0 70,4 1-8,0-1 0,0 0 0,1-1 0,0 1 0,0-1 0,0 0 0,1 0 0,-7-14-1,9 16-43,1 1-1,-1-1 1,1 0-1,0 0 1,0 0-1,0-1 1,1-7-1,-1 8-8,0-6 16,1 0-1,-1 0 1,2-1 0,1-12 0,0 2 20,0 3 12,6-26 0,1-7 25,-7 35-57,1-1 0,6-18-1,3-21 79,-6 9-42,-5 45-46,-1-2 14,1-8-1,-1 9 30,0 0-53,1-14 57,-1 13-41,-2-10 5,2 10 16,-1 2-33,-6-24 107,6 24-99,0 1-63,1 0 40,-1 1 1,1-1-1,0 1 1,-1-1-1,1 0 1,0 1 0,0-1-1,0 1 1,-1-1-1,1 0 1,0 1-1,0-1 1,0 1-1,0-1 1,0 0-1,0 1 1,0-1 0,0 1-1,0-1 1,0 0-1,1 1 1,-1-1-1,0 1 1,0-1-1,1-1 1,6 0 3,-1 0 0,1 1 0,0-1 0,0 1 0,-1 1 0,1-1 0,0 1 0,0 0 0,12 2 0,1-1 2,247-14-245,-249 11-113,-1 0 1,1-1-1,21-7 0,1-7-6993,-23 8 3723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4:00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32 719 1588,'0'0'636,"-3"2"-81,-18 11 771,20-12-921,1-1-325,-1 0 0,1 1 1,-1-1-1,1 1 0,-1-1 1,1 0-1,0 1 0,-1-1 0,1 1 1,0-1-1,-1 1 0,1-1 1,0 1-1,0-1 0,-1 1 0,1 0 1,0-1-1,0 1 0,0-1 1,0 2-1,1 0-40,-1 1 0,1-1 1,0 0-1,0 1 0,1-1 1,-1 0-1,0 0 0,1 0 0,-1 0 1,1 0-1,0 0 0,0 0 1,-1-1-1,1 1 0,0-1 0,1 1 1,-1-1-1,0 0 0,3 2 0,8 3 58,0 0 0,17 4 0,-29-10-90,45 12 156,0-2 0,50 4 1,-61-9-103,66 6 164,177-5 1,187-19 170,-269 4-253,148-6 63,220-4 21,736-46 135,-883 40-265,325-24 116,-346 26-87,1010-47 326,-123 19-155,-498 14-193,64-11 13,-478 24-65,-106 8-19,331-18 50,-234 16 40,58-2 70,-10 9 56,-237 12 1230,-178-6-1250,-18-14 110,1 1 0,-48-27-1,-33-25 371,72 42-243,-42-47 1,64 66-234,1-1-1,-10-18 1,17 26-112,-4-4-70,5 6-49,0 0 0,0 0 0,0 0 0,0 0 0,1 1 0,-1-1 0,0 0 0,0 0 0,0 0 0,0 0 0,0 0 0,0 0 0,0 0 0,1 0 0,-1 0 0,0 0 0,0 0 1,0 0-1,0 0 0,0 0 0,1 0 0,-1 0 0,0 0 0,0 0 0,0 0 0,0 0 0,0 0 0,1 0 0,-1 0 0,0 0 0,0 0 0,0 0 0,0 0 0,0 0 0,0 0 0,1 0 1,-1 0-1,0 0 0,0 0 0,0-1 0,0 1 0,0 0 0,0 0 0,0 0 0,0 0 0,1 0 0,-1 0 0,0 0 0,0-1 0,0 1 0,0 0 0,0 0 0,0 0 0,0 0 1,0 0-1,0-1 0,0 1 0,0 0 0,0 0 0,0 0 0,0 0 0,0 0 0,0-1 0,0 1 0,0 0 0,0 0 0,0 0 0,16 7 13,-1 0-1,0 2 0,0 0 0,-1 0 1,0 2-1,0 0 0,-1 0 0,12 14 1,-11-8 24,0 1 1,-1 0-1,-1 1 1,-1 0 0,-1 1-1,15 38 1,-20-41-15,0 1 0,-1-1 0,-1 1 0,-1-1-1,0 1 1,-1 0 0,-1 0 0,-1-1 0,-3 23 0,-2-14-21,-1-1 1,-1-1-1,-1 1 1,-1-1-1,-1-1 1,-1 0-1,-1 0 1,-17 21-1,-5 3-186,-2-2 0,-56 53 0,25-38-1536,-3-3 1,-108 67-1,102-79-2191,-4-7 41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4:01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0 1136,'-5'1'994,"-5"2"-610,-1 0-1,1 0 1,1 1-1,-1 0 1,0 0-1,1 1 0,-11 8 1,16-10-251,0 0 1,0 0-1,1 1 1,-1-1-1,1 1 0,0-1 1,0 1-1,0 0 1,1 0-1,-1 1 0,1-1 1,0 0-1,0 1 1,1-1-1,-1 1 0,1 0 1,0-1-1,0 1 1,0 7-1,2-4 4,0 0 1,0 0-1,0-1 1,1 1-1,0 0 0,0-1 1,1 0-1,0 1 1,0-1-1,1 0 1,0 0-1,0-1 0,6 7 1,9 11 270,1-2 0,23 21 0,-31-32-200,3 3 41,40 43 651,-50-51-694,-1-1 0,1 1 0,-2 0 0,1 0 0,-1 1 1,0-1-1,0 1 0,3 9 0,-6-13-147,0-1-1,0 0 1,0 0 0,0 0-1,0 0 1,0 0 0,-1 0 0,1 0-1,-1 0 1,1 0 0,-1 0-1,0 0 1,0 0 0,0 0 0,0 0-1,-1 1 1,-21 25 380,9-16-338,-1-1 0,0 0 0,0-1 0,-1 0 0,0-1 0,-1-1 0,0-1 0,0-1 0,0 0 0,-1-1 0,-26 4 1,28-10-746,12 1 475,1-1-483,-4-6-544,7 7 1088,-1 0 0,1-1 0,0 1 0,-1 0 1,1 0-1,0 0 0,-1-1 0,1 1 0,0 0 0,0 0 0,-1-1 1,1 1-1,0 0 0,0-1 0,0 1 0,-1 0 0,1-1 0,0 1 0,0 0 1,0-1-1,0 1 0,0 0 0,-1-1 0,1 1 0,0-1 0,4-5-3503,13-25 36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4:0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179 286 1108,'0'0'1148,"-6"1"-115,0-1-778,0 1 0,0 1-1,0-1 1,-1 1 0,2 0 0,-1 1 0,0-1-1,0 1 1,1 1 0,0-1 0,-1 1-1,-6 6 1,3-3 18,1 1 0,0 0-1,1 0 1,0 1 0,0 0-1,1 0 1,0 0 0,1 1-1,0 0 1,0 0 0,-5 20-1,8-22-160,0 0-1,0 0 1,1 0-1,1 0 0,-1 0 1,1 1-1,0-1 1,1 0-1,0 0 0,1 0 1,-1 0-1,1 0 1,1 0-1,0 0 0,0-1 1,7 14-1,-5-14-52,0 0-1,1 0 1,0-1-1,0 1 1,0-1-1,1-1 1,0 1-1,0-1 1,0 0-1,1-1 1,0 0-1,0 0 1,0-1-1,0 0 1,0 0 0,14 2-1,-8-2-12,0-1-1,0 0 1,0-1-1,0-1 1,0 0 0,1-1-1,-1-1 1,0 0-1,20-6 1,-20 3-2,-1 0 0,1-1 0,-1 0 0,-1-1 0,1 0 0,21-18 0,-29 21 8,0 0-1,0 0 1,-1-1 0,1 0 0,-1 1-1,0-1 1,-1-1 0,1 1 0,-1 0 0,0-1-1,0 0 1,-1 1 0,0-1 0,0 0 0,0 0-1,-1-1 1,2-11 0,-3 14 8,0 0 0,-1 0 0,1 0 1,-1 0-1,0 0 0,1 0 0,-2 0 0,1 0 0,0 0 0,-1 0 1,0 0-1,-3-5 0,3 7-35,0-1 1,-1 1-1,1 0 0,-1-1 1,1 1-1,-1 0 1,0 0-1,1 1 0,-1-1 1,0 0-1,0 1 1,-1 0-1,1 0 0,-3-1 1,5 2-23,0-1 1,0 1 0,0 0 0,0 0-1,0 0 1,0 0 0,1 0-1,-1 0 1,0 0 0,0 0-1,0 0 1,0 0 0,0 1-1,0-1 1,1 0 0,-1 1-1,0-1 1,-1 1 0,0 0 8,-1 0-2,0 0 0,1 0-1,-1 1 1,1-1-1,-1 0 1,1 1-1,-1 0 1,1-1 0,0 1-1,0 0 1,0 0-1,0 0 1,0 1-1,0-1 1,1 0 0,-1 1-1,1-1 1,0 1-1,-2 4 1,0 0 2,1 0 0,0 0 0,0 1 0,1-1 0,0 1 0,0 7 0,1-7-34,0 0 1,0 0-1,1 0 1,0 0-1,1 0 1,0-1 0,0 1-1,0 0 1,1-1-1,0 0 1,7 11-1,-8-14-31,1-1 1,0 1-1,-1-1 0,2 1 0,-1-1 0,0 0 1,1 0-1,-1-1 0,1 1 0,0-1 0,0 1 1,0-1-1,0-1 0,0 1 0,0 0 0,1-1 0,-1 0 1,0 0-1,1 0 0,-1-1 0,9 1 0,3-5-107,-12 4 92,-4-1 6,0 1 59,0 0 0,0 0-1,0-1 1,1 1 0,-1 0-1,0 0 1,0-1 0,0 1-1,1 0 1,-1 0 0,0 0-1,0-1 1,1 1 0,-1 0-1,0 0 1,0 0 0,1 0-1,-1 0 1,0 0 0,0 0-1,1-1 1,-1 1 0,0 0-1,1 0 1,-1 0 0,0 0-1,1 0 1,-1 0 0,0 0-1,0 1 1,1-1 0,-1 0-1,0 0 1,1 0 0,-1 0 0,0 0-1,0 0 1,1 1 0,12 3-146,-13-4 138,1 0 11,-1 0 0,1 0-1,0 0 1,0 0 0,0 0 0,-1 0-1,1-1 1,0 1 0,0 0 0,-1 0 0,1-1-1,0 1 1,-1 0 0,1-1 0,0 1 0,-1-1-1,1 1 1,0-1 0,-1 1 0,1-1-1,0 0 1,-1 1-2,8-6-3,-1 1 0,0-2 0,-1 1 0,1 0 1,-1-1-1,-1 0 0,1-1 0,-1 1 0,0-1 0,-1 0 1,4-10-1,4-12-2,14-55 0,-16 46-2,0 3 2,-2-2 1,3-41-1,-1-76 22,-9 118 25,0 27 19,-1 1-1,0 0 1,-1 0 0,0 0-1,0-1 1,-5-14-1,5 22 88,-1 11-118,-3 10-10,1 0-1,2 1 0,-2 32 1,5-21-1,1-1 1,2 0 0,0 1-1,2-1 1,2-1 0,1 1-1,0-2 1,3 1 0,27 50-1,-27-58-59,1 0-1,0-2 1,2 1-1,29 29 1,-38-43 29,0-1 0,0 1 0,0-2 0,0 1 0,1-1 0,0 0 0,0 0 0,0 0 0,0-1 0,1-1 0,-1 1 0,1-1 0,0 0 0,0-1 1,-1 0-1,1 0 0,0 0 0,11-2 0,-15 1 0,0-1 1,0 0 0,-1 0 0,1 0-1,0 0 1,0-1 0,0 0-1,-1 1 1,1-1 0,-1-1 0,0 1-1,1 0 1,-1-1 0,4-4 0,-3 3-1,-1-1 1,1 0-1,-1 0 1,0 0-1,0 0 1,-1 0-1,0-1 0,1 1 1,0-8-1,-1 4 46,0 0 0,-1 0 0,0 0 0,0 0 0,-1 0 0,0 0 0,-1 0-1,0 0 1,-1 0 0,1 0 0,-2 0 0,-5-15 0,6 18 44,-1 1 1,0 0 0,0 0 0,-1 0-1,1 0 1,-1 0 0,0 1 0,-1 0-1,-5-5 1,8 8-47,0 0-1,0 0 0,-1 1 1,1-1-1,0 1 1,0 0-1,-1-1 1,1 1-1,0 0 1,-1 0-1,1 1 1,0-1-1,-5 1 1,5-1-10,2 1-12,-1-1 1,0 0-1,0 0 0,0 1 0,0-1 0,1 0 1,-1 1-1,0-1 0,0 1 0,1-1 0,-1 1 1,0 0-1,1-1 0,-1 1 0,1-1 1,-1 1-1,0 0 0,1 0 0,-1 1 0,-1 0 19,-1 2-2,-1 1-1,1-1 0,0 1 1,0 0-1,1-1 1,-1 1-1,1 0 1,0 1-1,0-1 1,1 0-1,0 1 1,0-1-1,0 1 0,0-1 1,1 1-1,0-1 1,0 1-1,1-1 1,-1 1-1,1-1 1,3 11-1,0-5-24,-1-1 0,2 0 0,-1 1 0,2-1-1,-1-1 1,1 1 0,1-1 0,-1 0 0,15 14 0,-7-10-215,1-1 1,0-1-1,1 0 0,0-1 1,0-1-1,1 0 1,1-1-1,-1-1 0,1-1 1,22 5-1,-20-6-979,1-2 0,-1 0 0,1-1 0,0-2 0,30-1 0,-11-4-1938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4:02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107 518 1684,'0'-3'370,"0"1"0,-1-1-1,1 0 1,-1 0 0,0 1 0,0-1 0,0 1-1,0-1 1,-1 1 0,1-1 0,0 1-1,-5-5 2219,2 9-2271,-12 10-44,16-12-263,0 0-1,0 0 1,-1 0 0,1 0-1,0 0 1,0 1 0,0-1-1,-1 0 1,1 0 0,0 0 0,0 0-1,0 1 1,-1-1 0,1 0-1,0 0 1,0 1 0,0-1 0,0 0-1,0 0 1,-1 1 0,1-1-1,0 0 1,0 0 0,0 1-1,0-1 1,0 1 0,0 6 76,-1 0 1,1 0 0,1 1-1,0-1 1,0 0-1,0 0 1,1 0-1,0 0 1,0 0 0,0 0-1,1 0 1,0-1-1,1 1 1,0-1-1,4 6 1,-5-7-62,1 0 1,0-1-1,0 0 1,0 0-1,0 0 1,1 0-1,-1-1 1,1 1-1,0-1 1,0 0-1,0-1 1,0 1-1,1-1 1,-1 0-1,1-1 1,-1 1-1,1-1 1,0 0-1,8 0 1,-11 0-18,0-1 1,-1-1 0,1 1 0,0 0-1,-1-1 1,1 1 0,0-1-1,-1 0 1,1 0 0,-1 0 0,0 0-1,1 0 1,-1 0 0,0-1-1,1 1 1,-1-1 0,0 0 0,3-3-1,-3 3-1,0-1 0,0 0-1,-1 0 1,1-1 0,-1 1-1,0 0 1,1 0 0,-1-1 0,-1 1-1,1 0 1,0-1 0,-1-5-1,0 1 11,0 1 0,0-1 0,-1 1 0,0 0 0,-1-1 0,0 1-1,0 0 1,0 0 0,-1 0 0,0 1 0,0-1 0,-7-10 0,3 10 17,1 0 0,-2 0 0,1 0 0,0 1 0,-1 0 1,0 0-1,-1 1 0,1 0 0,-12-4 0,6 3 16,-1 1 1,1 0-1,-1 1 0,-30-4 0,43 8-43,-1 0-1,1-1 0,0 1 0,0 0 0,-1 0 0,1 1 0,0-1 0,0 0 0,0 1 0,0-1 0,0 1 0,-1 0 0,1 0 0,0 0 0,0 0 0,1 0 1,-1 0-1,0 0 0,0 1 0,0-1 0,-1 3 0,2-3-3,1 1 1,-1 0 0,1 0-1,-1 0 1,1-1-1,0 1 1,0 0-1,-1 0 1,1 0 0,1 0-1,-1 0 1,0-1-1,0 1 1,2 3 0,-2-3-6,3 5-11,7 5-29,0-2-1,0 1 1,1-1-1,0-1 1,0 0-1,1 0 1,0-1-1,1-1 1,0 0 0,0-1-1,1 0 1,-1-1-1,1-1 1,0 0-1,25 4 1,-35-8 49,0 0 0,0 0 1,0 0-1,0 0 0,-1 0 0,1-1 1,0 0-1,0 0 0,-1 0 0,1 0 1,0 0-1,-1-1 0,1 0 0,-1 1 0,0-1 1,1-1-1,-1 1 0,0 0 0,0-1 1,-1 0-1,1 1 0,0-1 0,-1 0 1,0 0-1,0-1 0,4-5 0,1-6 132,0-1-1,0 1 0,-2-1 1,7-28-1,-12 43-137,0 0 1,0 0-1,0 1 0,0-1 0,0 0 0,1 0 1,-1 0-1,0 0 0,1 0 0,-1 1 0,1-1 1,-1 0-1,0 0 0,1 0 0,0 1 0,-1-1 1,1 0-1,-1 1 0,1-1 0,0 1 1,-1-1-1,1 1 0,0-1 0,0 1 0,1-1 1,-1 1-14,0 0 1,0 0 0,0 0 0,0 1-1,0-1 1,0 0 0,0 1 0,0-1-1,0 1 1,0-1 0,0 1 0,0-1-1,1 2 1,0-1 5,8 7-263,1-2 0,0 1 1,0-1-1,1-1 0,0 0 0,0-1 0,14 4 0,-20-7 195,0-1 0,0 1-1,0-1 1,0 0 0,0 0-1,0-1 1,0 0-1,0 0 1,-1 0 0,1-1-1,0 0 1,-1 0 0,1 0-1,-1-1 1,1 0 0,5-4-1,29-18-34,-39 25 152,0-1-34,0 1 1,0 0-1,0-1 0,0 1 0,0-1 0,0 1 0,0-1 0,0 1 1,0-1-1,-1 1 0,1-1 0,0 0 0,1-1 0,-2 1-2,1 0-1,0 0 0,0 1 1,0-1-1,0 0 0,0 0 1,0 1-1,0-1 0,1 0 0,-1 1 1,0-1-1,0 1 0,0-1 1,1 1-1,-1 0 0,0 0 1,0-1-1,2 1 0,71 14 77,19 2-55,-81-15-24,0 0 0,0-1 0,0-1 0,0 0 0,0-1 0,12-3 1,-15 3-1,0-1 0,0-1 0,0 1 0,-1-1 0,0-1-1,0 0 1,0 0 0,0 0 0,-1-1 0,8-8 0,-5 4 53,-2 0 0,1-1 0,-1 0 0,-1-1 0,0 0 0,8-17 0,-5 5 250,-2-1 0,0-1 0,-1 1 0,-2-1 0,-1 0 0,2-48 0,-10 44 425,-1 10 1283,3 44-1930,1 0-1,1 1 1,1-1 0,7 41-1,5 3-67,37 105-1,-13-74-3018,-32-83-2243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4:03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37 257 1268,'-4'-2'401,"0"0"0,0-1-1,1 1 1,-1-1 0,1 1 0,0-1 0,-1 0-1,-2-4 1,5 5 150,3-2-62,1 0-362,-2 2-78,0 0 0,0 0 0,0 0 0,0 0 0,1 0 0,-1 1 0,1-1 1,0 1-1,-1-1 0,1 1 0,0-1 0,0 1 0,2-1 0,36-20 322,1 1 1,1 3-1,51-15 0,138-30 686,-221 60-1002,104-27 1337,-111 30-1246,8-5 171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4:08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 1000,'-3'-15'3955,"5"39"1425,3 65-4712,-2 21 345,0 78 222,6 207 747,-7-370-1882,1 80 264,1-90-1021,-4-13 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19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375 459 1708,'0'0'3197,"-10"3"-2511,1-1-587,-8 3 335,1 0 0,-1 0 1,1 2-1,-20 11 0,-65 49 983,85-54-1156,0 0 0,1 2 1,-26 30-1,33-34-103,-1 1-1,2 1 1,-1 0 0,2 0 0,-10 26 0,14-32-101,-1 1 0,2 0 0,-1 0 0,1 0 0,0 1 0,1-1 0,0 0 1,0 0-1,0 0 0,1 0 0,4 15 0,-5-21-46,1 0 1,-1-1-1,1 1 0,0 0 1,-1-1-1,1 1 0,0 0 0,0-1 1,0 1-1,0-1 0,0 0 1,0 1-1,1-1 0,-1 0 1,0 0-1,1 1 0,-1-1 0,1 0 1,-1 0-1,1-1 0,-1 1 1,1 0-1,0 0 0,-1-1 0,1 1 1,0-1-1,0 0 0,0 1 1,-1-1-1,1 0 0,0 0 1,0 0-1,2-1 0,1 0-2,1 0-1,-1 0 1,0-1 0,0 0-1,-1 0 1,1 0 0,0-1-1,-1 0 1,1 0 0,5-4-1,3-6 13,0-1-1,0 0 1,-2 0-1,19-31 0,-20 27 7,-2-1 0,0 0 0,-1 0-1,-1 0 1,7-40 0,-7 30 134,-5 26-85,1-5-36,-2 8-37,0 0 0,0 0-1,0 0 1,0 0-1,0 0 1,0 0-1,0 0 1,0 0-1,0-1 1,0 1-1,0 0 1,0 0 0,1 0-1,-1 0 1,0 0-1,0 0 1,0 0-1,0 0 1,0 0-1,0 0 1,0 0-1,0 0 1,0 0-1,0-1 1,1 1 0,-1 0-1,0 0 1,0 0-1,0 0 1,0 0-1,0 0 1,0 0-1,0 0 1,0 0-1,1 0 1,-1 0 0,0 0-1,0 0 1,0 0-1,0 0 1,0 0-1,0 1 1,0-1-1,0 0 1,1 0-1,-1 0 1,0 0 0,0 0-1,0 0 1,0 0-1,0 0 1,0 0-1,0 0 1,0 0-1,0 0 1,0 0-1,0 1 1,0-1 0,0 0-1,1 0 1,-1 0-1,0 0 1,0 0-1,0 0 1,0 0-1,0 0 1,0 1-1,0-1 1,0 0 0,5 12-1,0-1 0,1 0 0,0 0 0,1-1 0,16 20 0,-11-19-12,1 1 0,20 13 0,-29-22 7,1 0 1,0-1-1,0 0 1,0 1-1,0-2 1,1 1-1,-1 0 1,0-1 0,1 0-1,-1-1 1,8 1-1,-5-1 5,-1 0 0,1-1-1,-1 0 1,1-1 0,-1 1-1,1-1 1,-1-1 0,0 0-1,0 0 1,0 0 0,-1 0 0,1-1-1,-1-1 1,0 1 0,0-1-1,0 0 1,0 0 0,-1 0-1,0-1 1,0 0 0,-1 0-1,1 0 1,3-8 0,-2 3 88,-1 0 1,0 0-1,-1 0 1,0-1-1,0 0 1,3-22-1,-7 30 40,1 1-7,1-12-22,-1 12 543,2 9-620,4 12-14,19 40 42,-23-53-55,0 0-1,0 1 0,0-2 1,0 1-1,1 0 1,0-1-1,0 1 0,6 3 1,-5-5-5,0 0 0,1 0 0,-1-1 0,1 0 0,0 0 0,0 0 0,0-1 0,0 0 0,0 0 0,0 0 0,10-1 0,-1-1-8,1 0-1,-1-1 1,19-4-1,-4-1-6,83-17-144,-104 23 127,1 1-1,-1 0 0,1 1 0,-1 0 1,1 0-1,9 3 0,0-1-63,19 1-191,1-1 0,0-2 0,0-2 1,56-9-1,-73 6 165,0 0 0,0-2 1,-1 0-1,0-1 0,0-2 0,-1 0 1,0-1-1,-1-1 0,22-16 0,-33 21 135,-1 0-1,0-1 1,0 0-1,0-1 0,-1 1 1,-1-1-1,1 0 1,-1-1-1,0 1 0,-1-1 1,0 0-1,3-12 1,-4-1 399,-5 19-270,-4-9-2,5 12-124,1-1 0,-1 0 0,1 1 0,-1-1 0,1 1 0,-1-1 0,1 1 0,-1 0 0,1-1 0,-1 1 0,0 0 0,1-1 0,-1 1 0,1 0 0,-1-1 0,0 1 1,1 0-1,-1 0 0,0 0 0,0 0 0,1 0 0,-1 0 0,-1 0 0,2 0 6,-2-1 1,-1 1 0,0 0 0,1 0 0,-1 0 0,1 0 0,-1 0 0,1 1 1,-1-1-1,1 1 0,-1-1 0,1 1 0,0 0 0,-1 0 0,1 0 0,-4 2 0,-30 23 99,33-24-98,-6 6-1,1 0-1,0 0 0,0 1 0,1 0 0,0 0 0,0 1 1,1-1-1,1 1 0,-1 1 0,2-1 0,0 1 0,0 0 1,0 0-1,2 0 0,-1 1 0,0 16 0,3-26-26,-1-1-1,1 1 0,0 0 1,1 0-1,-1 0 1,0-1-1,0 1 1,1 0-1,-1-1 1,1 1-1,0 0 0,0 1 1,3 7-132,3 4-205,-7-13 321,1-1 0,-1 1 1,1-1-1,-1 0 0,0 1 0,1-1 0,-1 1 0,1-1 0,-1 0 1,1 1-1,-1-1 0,1 0 0,-1 0 0,1 0 0,-1 1 0,1-1 0,0 0 1,-1 0-1,1 0 0,-1 0 0,1 0 0,0 0 0,-1 0 0,1 0 1,-1 0-1,1 0 0,-1 0 0,1 0 0,0-1 0,-1 1 0,1 0 1,0-1-1,3 0 6,-1-1 1,1 0-1,-1-1 0,0 1 1,0 0-1,1-1 1,-2 0-1,1 0 1,0 0-1,0 0 0,-1 0 1,0 0-1,0-1 1,0 1-1,0-1 1,2-6-1,8-25 27,-2 0 0,-2-1-1,-1 0 1,4-72 0,-10 33 535,-11-107-1,10 176-485,-1-3 103,1-1-1,-2 1 0,1 0 0,-1-1 0,-1 1 1,-6-17-1,9 26-144,0 0-1,0 0 1,-1-1 0,1 1 0,0 0-1,0-1 1,0 1 0,0 0 0,-1 0-1,1-1 1,0 1 0,0 0 0,-1 0-1,1-1 1,0 1 0,0 0 0,-1 0-1,1 0 1,0-1 0,-1 1 0,1 0-1,0 0 1,-1 0 0,1 0 0,0 0-1,-1 0 1,1 0 0,0 0 0,-1 0-1,1 0 1,0 0 0,-1 0 0,1 0-1,0 0 1,-1 0 0,1 0 0,0 0-1,0 0 1,-1 0 0,1 1 0,0-1-1,-1 0 1,1 0 0,0 0 0,0 1-1,-1-1 1,1 0 0,0 0 0,0 0-1,-1 1 1,1-1 0,0 0 0,0 1-1,0-1 1,-1 0 0,1 0 0,0 1-1,0-1 1,0 0 0,0 1 0,-7 16 33,0-1-1,2 1 1,0 1 0,0-1 0,2 1 0,0-1 0,0 35 0,4-24-79,2 0 1,0 0-1,2 0 0,1 0 1,1-1-1,14 33 0,-13-39-316,1-1 0,1 0 0,1-1-1,1 0 1,0-1 0,2 0 0,0-1 0,24 23-1,-21-26-785,1-1-1,0 0 1,32 15-1,5-2-1691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4:08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37 1076,'-2'7'923,"-8"29"744,-9 68-1,16-77-1231,1 1-1,2-1 1,1 1-1,7 47 0,-6-64-331,1-1 0,-1 0 0,2 0 0,-1 0 0,2 0 0,-1-1-1,1 0 1,0 0 0,1 0 0,0 0 0,1-1 0,0 0 0,0 0-1,0-1 1,14 10 0,-19-15-85,0 0 0,0-1 0,1 1-1,-1-1 1,1 0 0,-1 0 0,1 0 0,-1 0 0,1 0-1,-1-1 1,1 1 0,0-1 0,-1 0 0,1 1 0,0-1-1,-1 0 1,1-1 0,0 1 0,-1 0 0,1-1 0,0 0-1,-1 1 1,1-1 0,-1 0 0,1 0 0,-1-1 0,1 1-1,-1 0 1,0-1 0,0 1 0,0-1 0,0 0 0,0 0-1,0 0 1,0 0 0,0 0 0,-1 0 0,1 0-1,-1-1 1,0 1 0,1 0 0,-1-1 0,0 1 0,-1-1-1,1 0 1,0 1 0,-1-1 0,1 0 0,-1-2 0,0-4-8,-1 0 1,0 1 0,0-1-1,-1 1 1,0 0 0,0-1-1,-1 1 1,0 0 0,-1 0-1,0 1 1,0-1 0,0 1-1,-1 0 1,-7-9 0,-9-8 21,-1 1 0,-35-29 0,50 46-20,-2-3 3,5 6-7,0-1-1,0 1 0,0 0 0,-1 0 0,1 0 0,-9-4 1,-20-10 10,31 16 28,7-1-42,15-7-9,12-4-2,-2-1 0,0-1 0,46-32 1,-46 23 0,55-38 65,-84 61-55,-1 1-1,0-1 1,1 1 0,-1 0-1,1-1 1,-1 1-1,1 0 1,-1 0 0,1-1-1,-1 1 1,1 0 0,-1 0-1,1 0 1,-1 0-1,1 0 1,-1 0 0,1 0-1,-1 0 1,1 0 0,0 0-1,-1 0 1,1 0 0,-1 0-1,1 0 1,-1 0-1,1 0 1,-1 1 0,1-1-1,-1 0 1,1 0 0,-1 1-1,1-1 1,-1 0 0,1 1-1,-1-1 1,0 0-1,1 1 1,-1-1 0,1 1-1,-1-1 1,0 0 0,0 1-1,1-1 1,-1 1 0,0-1-1,0 1 1,1 0-1,0 3 6,0 1-1,0-1 0,-1 0 0,1 9 0,0-7 5,1 24 26,2 0 1,10 42-1,-10-58-22,1 1 1,0-2-1,1 1 1,1-1 0,0 0-1,16 22 1,-18-28-9,1-1 0,0 0 0,1 0 0,-1 0 0,1-1 0,0 0 0,0 0 0,1-1 1,0 0-1,-1 0 0,1-1 0,1 0 0,-1 0 0,0-1 0,1 0 0,14 1 0,-15-3-4,-1 0 0,0 0-1,1-1 1,-1 0 0,0 0-1,0-1 1,0 0 0,8-3-1,-13 4-2,1 0-1,0 0 1,-1-1 0,1 1-1,-1-1 1,0 1-1,1-1 1,-1 0 0,0 0-1,0 0 1,0 0-1,-1 0 1,1-1-1,0 1 1,-1 0 0,1-1-1,-1 1 1,0-1-1,0 0 1,0 1 0,0-1-1,0 0 1,0-5-1,-1 3 3,1 0 1,-2 0-1,1-1 0,-1 1 0,1 0 0,-1 0 0,-1 0 0,1 0 0,-1 0 1,0 1-1,0-1 0,-5-8 0,3 6 2,-1 0 0,-1 1-1,1 0 1,-1-1 0,-1 2 0,1-1 0,-9-5 0,-4-1 2,0 1 1,-1 1 0,-1 0 0,1 2-1,-23-7 1,20 8-225,-40-6 0,26 10-5056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4:12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8 1188,'0'0'1228,"-2"-1"-127,-10-5 8275,82 97-8129,-17-24-539,56 75 614,10 14-144,-105-135-1017,3 4 302,36 41-1,-31-41-324,-20-23-261,3-37-14266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4:12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35 1536,'0'0'864,"0"-4"-21,-3-8-12,2 9 772,-5-10-172,5 10 452,-4 8-1265,-4 8-181,-1 0 1,2 1-1,-11 21 0,-20 53 887,35-79-1207,-91 267 2479,85-244-2291,-51 190 1794,8-24-25,34-118-170,18-78-1209,1-5-1658,0-1 835,1 1-1,-1 0 1,1 0 0,0-1 0,0 1 0,0 0 0,1-3 0,2-5-151,1-6-824,1 0 1,0 0 0,13-23-1,12-13-4807,-30 50 5499,22-33-3995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4:13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22 366 1940,'0'0'8588,"-3"-7"-8038,-10-21 6,12 26-427,0-1 0,1 1 0,-1 0 0,0-1 0,1 0 0,-1 1 0,1-1 0,0 1 0,0-1 0,0 0 0,0 1 0,0-1 0,1 1 0,1-6 0,-2 5-48,3-15 427,1 1 1,1-1-1,7-19 0,-11 35-460,8-24 780,23-43 1,-28 61-670,1 0-1,0 0 1,0 1 0,0 0-1,1 0 1,0 0 0,1 1-1,0 0 1,10-8-1,-11 11 0,0 0-1,0 0 0,0 0 0,1 1 1,-1 0-1,11-2 0,-13 4-112,-1 0 0,0 0-1,0 1 1,0-1 0,0 1 0,0 0-1,0 0 1,0 0 0,0 0 0,0 0-1,0 1 1,0-1 0,2 3 0,0-1 8,0 1 1,0 0 0,0 0 0,-1 0-1,6 6 1,-4-1-11,-1 0 0,0 0 0,0 0 0,-1 1 0,0-1 0,0 1 0,-1 0 0,-1 1 0,1-1-1,-2 0 1,1 0 0,-2 1 0,1-1 0,-1 1 0,-1-1 0,0 1 0,-3 12 0,-2 2 11,0 1 0,-2-1 0,-1-1 0,-1 1 0,-22 38 0,-11 19 330,43-80-143,1 2-196,4 11-9,-1-10-2,147 64 158,-128-57-167,30 20 1,-46-27-18,0 1-1,0-1 1,-1 1-1,0 0 1,0 1 0,-1 0-1,9 12 1,-12-16-4,0 0 1,-1 0-1,1 0 0,-1 0 1,0 0-1,0 0 1,0 0-1,0 0 1,-1 0-1,1 1 0,-1-1 1,0 0-1,1 0 1,-2 1-1,1-1 1,0 0-1,-1 0 0,1 1 1,-1-1-1,0 0 1,0 0-1,0 0 0,-1 0 1,-1 4-1,-1-2 1,0-1-1,0 1 0,0 0 0,-1-1 1,1 0-1,-1 0 0,0 0 1,-1-1-1,1 0 0,0 0 1,-9 4-1,-3 0 2,0 1 0,-1-2 0,1-1 0,-1 0 0,-1-1 0,-27 3 0,37-7-14,4 1-16,0-1 0,0 0 1,0 0-1,-1 0 0,-8-2 0,-19-4-786,30 5 281,-9-2-232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4:13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5 190 2368,'-4'-16'1329,"4"13"877,0 0-1311,1 0-772,-1 2 2,1-1 0,-1 1 0,1-1 0,-1 1 0,1-1 0,0 1 1,-1 0-1,1-1 0,0 1 0,0 0 0,0-1 0,0 1 0,0 0 0,0 0 0,1 0 0,-1 0 1,0 0-1,0 0 0,3-1 0,26-15 541,0 2 1,35-14 0,73-20-1290,-103 37-383,-4 0-3046,-18 7 1510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4:14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1540,'0'0'2232,"2"18"937,17-13-2045,4-10-664,-3-1-52,4-3-140,14-7-176,2-2-276,6 1-324,-4-7-632,5 3-1361,22-15 385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4:14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29 376 1000,'-3'-1'792,"-8"-1"-56,8 1 634,-4-6 1981,6 2-2972,0 0 1,0 0 0,0 0-1,1 0 1,0 0 0,0-1 0,0 1-1,1 0 1,0 0 0,-1 0-1,2 0 1,-1 0 0,3-5-1,4-12 534,17-33-1,33-45 844,-47 84-1407,0 1-1,1 0 0,27-26 0,-34 37-233,0 1 1,0-1-1,0 1 1,10-5-1,-13 8-33,1-1 5,9 0-9,-9 1-4,0 1-4,3 1-39,0 0 0,0 0 0,-1 0 0,1 1 0,-1 0 0,1 0 0,-1 1 0,0-1 0,0 1-1,-1 0 1,1 1 0,-1-1 0,0 1 0,0 0 0,0 0 0,-1 0 0,1 0 0,-1 0 0,-1 1 0,1 0 0,-1-1 0,0 1 0,0 0 0,-1 0 0,1 0 0,-2 1 0,2 6 0,-2 0-5,-1-1 1,0 1-1,-1-1 1,0 1-1,-7 20 0,-28 56 85,28-70-84,0 1 0,1 0 0,1 0 0,1 0 0,-5 36 0,11-53-23,0 1 0,0-1-1,0 1 1,1-1-1,-1 0 1,1 1-1,0-1 1,0 0-1,0 0 1,1 0 0,-1 0-1,1 0 1,0 0-1,0 0 1,0 0-1,0-1 1,0 1 0,0-1-1,1 1 1,-1-1-1,6 4 1,5 3 6,1 0-1,1-1 1,19 9 0,-15-8 6,-2 0 2,0 0 1,20 15 0,-36-22-15,1-1 1,-1 0-1,0 0 0,0 1 1,0-1-1,0 1 0,0-1 1,0 1-1,-1-1 0,1 1 1,0 0-1,-1-1 0,1 1 1,0 2-1,-1-2 12,-2 2-1,-4 4-11,0 1 0,-1-2 0,1 1 0,-2-1 0,1 0 0,-1 0 0,-14 9 0,-71 39 23,40-25-27,-84 44-585,116-65-389,20-9 266,-8 1-109,6-3-1153,28-30-8621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4:15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63 143 1284,'-1'-13'6314,"-8"5"-3522,6 12-2180,-3 3-419,1 0-1,1 1 1,-1-1 0,1 1 0,1 0 0,0 0 0,0 0 0,0 0 0,1 1-1,0-1 1,0 1 0,1-1 0,1 1 0,-1 0 0,1-1 0,2 10 0,-2-8-102,1-1 0,1 0 0,0 0 0,0-1 0,1 1 0,0 0 0,0-1 0,1 1 0,0-1 1,1 0-1,0 0 0,0-1 0,0 0 0,1 0 0,12 12 0,-12-16-50,-1 1-1,1-1 1,0 0 0,1-1-1,-1 1 1,0-1 0,1-1-1,-1 1 1,1-1-1,0 0 1,-1 0 0,1-1-1,0 0 1,-1 0 0,1-1-1,0 0 1,11-3 0,-16 4-32,0-1 0,0 0 0,0 0 0,0 0 0,0 0 0,-1 0 0,1-1 0,0 1 0,-1 0 0,1-1 0,-1 1 0,1-1 0,-1 0 0,0 1 0,0-1 0,1 0 0,-1 0 0,-1 0 0,1 1 0,0-1 0,0 0 0,0-4 0,-1 2 1,0-1 1,0 1-1,0-1 1,-1 0-1,1 1 1,-1 0-1,0-1 1,0 1-1,-1 0 0,0-1 1,1 1-1,-1 0 1,-1 0-1,1 0 1,-4-4-1,0-1 17,-1 1 0,0 0 0,0 0 1,-1 1-1,0 0 0,-14-10 0,-60-33 229,21 14 91,61 36-344,-1-1 1,1 1-1,0 0 1,-1-1-1,1 1 1,-1-1-1,1 1 1,0-1-1,-1 1 0,1-1 1,0 1-1,-1-1 1,1 1-1,0-1 1,0 0-1,-1 1 1,1-1-1,0 1 0,0-1 1,0 0-1,0 1 1,0-1-1,0 1 1,0-1-1,0 0 1,0 1-1,0-1 0,0 1 1,1-1-1,-1 0 1,0 1-1,0-1 1,1 1-1,-1-1 1,12-16 38,-10 16-42,3-5 9,1 1 1,0 0-1,0 0 1,0 1-1,1-1 1,10-4-1,0 0-3,16-10 21,0 1 1,1 2 0,49-16-1,-79 31-27,-1 0-1,1 0 0,0 0 1,0 0-1,0 0 0,0 1 1,0 0-1,0-1 0,0 2 1,1-1-1,-1 0 0,0 1 1,0 0-1,7 2 0,-8-1 0,1 0 0,-1 0 0,0 0 0,0 1 0,0-1 0,-1 1 0,1-1 0,-1 1 0,1 0 0,-1 0 0,0 1 0,0-1 0,0 0 0,0 1 0,-1-1 0,2 6 0,4 10-16,23 52 30,-26-64-11,0 1 0,1-1 0,-1 0-1,1-1 1,1 1 0,-1-1 0,8 6 0,-9-9-3,1 0 1,0 0 0,-1 0 0,1-1 0,0 0-1,0 0 1,0 0 0,1 0 0,-1-1 0,0 0 0,1 0-1,-1-1 1,11 1 0,6-3 12,-15-2-8,-3 1 0,0 1-3,0 0 0,-1-1 0,1 0 0,-1 1 0,0-2 0,1 1 0,-1 0 0,0 0 0,-1-1 0,1 0 0,-1 1 0,0-1 0,0 0 0,0 0 0,0 0 0,0-1 0,-1 1 0,0 0 0,0-1 0,0 1 0,0-5 0,-1 7-4,-2-6-8,0 3 7,1-1 0,-1 1 1,0 0-1,0 0 0,-1 0 0,0 0 0,0 0 0,0 0 1,0 0-1,-1 1 0,1 0 0,-1 0 0,0 0 0,-9-7 1,1 5-164,0-1 0,0 2 0,-1-1 1,1 2-1,-1 0 0,0 0 0,-19-2 1,21 5-373,1 0 0,0 0 0,-1 2 0,-12 0 0,16 0-372,0 1-1,0-1 1,1 1 0,-1 1 0,0-1 0,-10 7 0,-1 3-2528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4:15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82 743 1684,'-6'1'203,"-33"1"2801,36-2-2671,1 0 0,-1 0 1,1 0-1,-1-1 0,1 1 1,-1-1-1,1 0 0,0 1 0,-1-1 1,1-1-1,0 1 0,-5-3 1295,12-3-1087,5-4-375,0 1 0,0 1-1,1-1 1,0 2 0,1-1 0,24-12-1,90-37 444,-74 36-438,194-87 341,114-37 68,-231 93-415,119-46-26,138-49-2484,-377 144 1791,13-4 148,-8 6-4532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4:16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65 835 1504,'-19'11'883,"14"-8"-400,0 0-1,-1 1 1,1-1 0,0 1-1,1 0 1,-1 0-1,-6 8 1544,17-13-1318,6-1-460,0 0-1,0-1 1,-1-1 0,17-7 0,222-87 1464,-95 39-1127,118-59 405,77-22 222,-6-7 291,-206 96-814,32-14 530,-161 61-1144,181-91 2239,-175 87-2137,-2 0 0,1-2 0,20-18 0,-32 26-877,0 0-307,0 0 417,1-2 95,8-14-12102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20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1468,'3'-7'1270,"0"7"-599,-1 7 3451,14 129-2815,25 146 61,-40-277-1441,20 84-177,-3-33-4573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3:44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4 984,'1'-3'9862,"0"9"-8055,3 18-692,2 35-756,3 40 719,12 96 420,9-16-1223,-30-177-784,0 13-2297,0-12 681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3:44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1 216 864,'1'-45'5100,"-1"43"-4648,1 0-24,7-18 763,-7 18-817,0 0-2,9-10 587,6-8 417,1 0 1,27-23 0,-28 30-856,33-18-1,-47 30-466,2 0 22,-4 1-62,0 0 0,1 0 0,-1-1 0,1 1 1,-1 0-1,1 0 0,-1 0 0,0-1 0,1 1 0,-1 0 1,1 0-1,-1 0 0,1 0 0,-1 0 0,1 0 1,-1 0-1,1 0 0,-1 0 0,1 0 0,-1 0 0,1 1 1,0-1-1,13 5 36,-14-5-42,1 1-1,-1-1 0,1 1 1,0-1-1,-1 1 0,1 0 0,-1-1 1,1 1-1,-1 0 0,0-1 1,1 1-1,-1 0 0,0 0 1,1-1-1,-1 1 0,0 0 0,0 0 1,0 0-1,0-1 0,1 1 1,-1 1-1,0 10 55,0-7-48,0 0-1,-1 0 1,1 0-1,-1 0 1,0 0-1,0 0 1,-3 6 0,0 3 25,-11 34 21,9-30-25,1 1 0,-6 32 0,11-44-28,-1-1-1,1 1 0,0 0 0,1-1 0,0 1 0,0 0 1,0-1-1,1 1 0,-1-1 0,2 1 0,4 10 0,6 4 19,0 0 0,20 22-1,-16-22-1,17 31 0,-33-51-18,0 0 0,-1-1 0,0 1-1,1 0 1,-1 0 0,0 0-1,1 0 1,-1 0 0,0 0-1,0 0 1,0 0 0,0 0 0,0 0-1,0 2 1,0 2 56,0-4-53,-1 1 0,1 0 0,-1-1 0,1 1 0,-1-1 0,0 1 0,1 0 0,-1-1 0,0 0 0,0 1 0,0-1 0,-2 2 0,1 1 10,-2 0-3,1 1 0,-1-2 0,0 1 0,0 0 0,0-1 0,0 1 0,-1-1 0,1-1 0,-1 1 0,1 0 0,-1-1 0,0 0 0,-7 2 0,-7 1 21,0-1 0,-22 3 1,31-6-122,-1 0 0,1 0 1,0-1-1,-1 0 0,1-1 0,-21-4 1,29 4-143,0 0 0,0 0 0,1 0 0,-1 0 0,0 0 0,0 0 0,0-1 0,1 1 1,-1-1-1,1 1 0,-1-1 0,1 0 0,0 1 0,0-1 0,-1 0 0,1 0 0,0 0 0,1 0 0,-1 0 0,0 0 1,0 0-1,0-3 0,3-1-3215,7-20 36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3:45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1 325 904,'0'0'4454,"0"-3"-3632,0-2-519,0 1-1,1-1 1,0 1 0,0 0-1,1-1 1,-1 1 0,1 0-1,0 0 1,0 0 0,4-6 0,48-60 1191,38-55 829,-85 113-1585,0-1-1,-1 1 0,5-18 1,-10 28-145,0-1-348,0 2 510,0 4-320,0 11-224,-1 23-258,20 371 597,-6-244-603,-13-145-175,0 1 0,-2-1 0,0 1 0,-8 37 0,8-50 107,-1-1 0,0 1 0,-1 0 0,1 0 0,-1-1 0,0 0 0,-1 1 0,0-1 0,0 0 0,0-1 0,0 1 0,-1-1 0,0 0 0,0 0 0,-1 0 0,-7 4 0,9-7 29,0 0 1,0 0-1,0 0 1,0-1 0,-9 2-1,10-2 11,0-3-84,-12-4 129,12 5 4,7-6-47,5-4 59,0 1-1,0 0 1,1 0-1,0 1 1,14-10-1,112-71-2645,-106 63-241,-17 14 176,-1 0-141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3:45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14 162 1464,'-2'-2'1195,"1"2"-1004,1 0 0,-1-1 0,0 1 0,1 0 0,-1-1 0,1 1 0,-1-1 0,0 1 0,1-1 0,-1 1 0,1-1 0,-1 1 0,1-1 0,-1 0 0,1 1 0,0-1 0,-1 0 0,1 1 0,0-1 0,0 0 0,-1 1 0,1-1 0,0 0 0,0 0 0,0 0 0,1 0-126,0 0 0,0 0 0,0 0 0,1 0 0,-1 0 0,0 1 0,1-1 0,-1 0 0,0 1 0,1-1 0,2 0 0,15-4 246,0 0 0,0 1 0,39-3 0,11-1 64,385-70 1097,-279 51-1010,-173 27-447,1 0 0,0 0 0,0 0 0,0 1-1,-1-1 1,1 1 0,0 0 0,-1 0 0,1 0 0,0 0 0,-1 0 0,1 0 0,-1 1 0,0-1 0,1 1 0,2 2 0,0 1 24,0 0 0,0-1 1,-1 2-1,0-1 0,7 10 1,4 13 73,-2 1 0,0 0 0,-2 1 1,11 48-1,17 130 292,-38-200-385,68 562 819,-62-503-782,-4-28-107,-1 65 0,-4-85-305,0-1 0,-1 1 1,0 0-1,-2-1 1,-9 26-1,12-40-114,1 0 0,-1 0 1,-1 0-1,1-1 0,0 1 0,-1-1 0,0 1 1,0-1-1,0 0 0,0 0 0,-6 4 0,-6 6-2444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3:46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552 94 1716,'-3'-6'337,"0"0"0,-1 0 1,1 0-1,-1 1 0,-1 0 0,1-1 0,-1 2 0,0-1 0,0 0 0,0 1 0,0 0 1,-1 0-1,0 1 0,-9-5 0,6 5-111,0 0 0,0 0 0,0 1 0,-1 0 0,1 0 0,-1 1 0,1 1 0,-1 0 0,-15 1 0,12 1-96,-1 0 1,1 0 0,0 2-1,0-1 1,0 2-1,0 0 1,1 0-1,0 1 1,0 1-1,0 0 1,1 0 0,-12 11-1,9-6-24,2 1-1,-1 0 0,2 1 1,0 0-1,0 1 1,1 0-1,1 1 1,-13 32-1,6-13 55,2 2 0,2 0 0,-15 74 0,22-53-37,2 1-1,2-1 0,3 1 1,11 63-1,-1-50 49,3-1-1,47 131 1,-53-178-97,1-1 0,1 0 0,2-1 0,0 0 1,1-1-1,32 36 0,-33-44-18,-1 0-1,2-2 0,-1 0 1,2 0-1,-1-1 1,1-1-1,1 0 1,0-1-1,0-1 1,28 8-1,-17-8 1,1-2 1,0 0-1,0-2 0,0-2 1,0 0-1,0-2 0,0-1 0,51-9 1,-23-1-336,104-33 0,-129 33-1221,0-2 0,0 0 0,-2-2 0,44-32 0,-34 18-1681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3:39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17 2180,'-3'-16'6776,"0"22"-6043,-5 20-196,0 0 0,1 0 0,-2 27 0,-7 90 1027,10 26-296,13 21-33,0-101-2321,-7-85 449,1 6-2377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3:39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4 325 1368,'-1'-9'738,"0"0"0,0-1 0,0 1 0,1 0 0,1 0 0,0-1 0,0 1 0,0 0 0,6-17 0,-3 15-316,1 0 0,0 0 0,1 0 0,7-11 0,-2 6-41,1 0 0,0 0 0,2 2-1,17-17 1,-23 24-268,0 0 0,0 1 0,1 1 0,0-1 0,0 2 0,0-1 0,0 1 0,1 0 0,17-4 0,-25 8-97,0 0 0,0-1 0,0 1-1,0 0 1,0 0 0,0 1 0,0-1 0,1 0 0,-1 1 0,0-1 0,0 1 0,0-1-1,0 1 1,0 0 0,0 0 0,-1 0 0,1 0 0,0 0 0,0 1 0,-1-1 0,1 0-1,-1 1 1,1-1 0,-1 1 0,1 0 0,-1-1 0,0 1 0,0 0 0,0 0-1,0 0 1,0 0 0,0 0 0,0 3 0,2 3 9,-1 0 0,0 1 0,0 0 1,-1-1-1,0 1 0,-1 15 0,-1-10-5,-1 0 0,0 0 1,-1 0-1,-8 22 0,-27 55 55,16-39-34,13-34-25,7-13-8,-1 1 1,1-1-1,-1 1 1,2-1-1,-1 1 1,0 0-1,0 10 1,3 3 10,0-16-18,0 0-1,1 0 1,-1 0-1,1 0 1,-1-1-1,1 1 1,0 0-1,0-1 1,0 0-1,0 1 1,1-1-1,-1 0 1,1 0-1,-1 0 1,1-1-1,3 3 1,7 3 0,0-1 0,16 5 0,-21-8-1,27 11 6,0 1 0,45 28-1,-77-42 1,0 1 0,-1 0 0,1 0-1,0 0 1,-1 0 0,0 1 0,0-1 0,0 1-1,0-1 1,0 1 0,0 0 0,0-1-1,-1 1 1,2 5 0,-2-5 21,-3 2 6,-1 1-26,0 0 0,0 0 1,-1 0-1,0 0 0,-1-1 0,1 0 0,-1 0 0,0 0 1,0 0-1,0-1 0,-1 0 0,-11 7 0,-2-1-37,0-1 0,-1-1 0,0 0-1,0-2 1,0 0 0,-1-1 0,0-2 0,-38 3-1,56-6-79,0 0 0,0 0 0,0 0 0,0-1 0,0 1-1,1-1 1,-1 0 0,0 0 0,0 0 0,0 0 0,1-1-1,-4-2 1,4 3-305,0 0 0,0-1 0,1 1 0,-1-1-1,0 0 1,1 0 0,0 1 0,-1-1 0,1 0 0,0 0 0,0 0-1,-1-3 1,1 3-430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3:40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2220,'0'-7'1829,"0"-10"8179,0 11-11025,0 2 2806,1 1-1579,11-25 431,24-41 0,-7 16-189,15-28 1179,-43 79-1433,0 0-7,1 1 414,0 7-250,0 23-157,-2 39-180,-2 121 170,3-152-161,12 175 82,0-12-69,-12-191-46,-1-1-31,1 0 1,-1 1-1,-1-1 1,0 0-1,0 1 1,0-1-1,-1 0 1,-6 16 0,7-23 29,0 1 1,-1-1 0,1 1-1,-1-1 1,0 1 0,1-1 0,-1 0-1,0 0 1,0 0 0,0 0 0,0 0-1,0 0 1,0-1 0,0 1-1,0 0 1,0-1 0,0 0 0,0 0-1,-4 1 1,3-1-4,-1-1-8,4 1 18,-23-9-4,21 9 1,1-1 0,0 1 1,0-1-1,0 1 0,0-1 0,-1 1 1,1-1-1,0 0 0,0 1 1,0-1-1,0 0 0,1 0 0,-1 0 1,0 0-1,0 0 0,0 0 1,1 0-1,-1 0 0,0-2 0,4-2-16,8-17-34,-3 14-51,17-3-795,1 0 0,0 1 0,0 2 0,30-6 0,-28 4-6218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3:40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1352,'0'0'3540,"6"-4"-3076,-2 1-371,2-1 5,-1 0 0,1 1 0,0-1 1,0 1-1,0 1 0,9-4 1,254-50 1100,-119 28-830,368-66 425,-393 74-640,186-36 430,-249 42 937,-59 14-1142,0-1 8,0 0-143,1 0 1,-1 1 0,1-1-1,-1 1 1,1-1 0,0 1-1,-1 0 1,5 1 0,-7 0-216,1-1 0,0 1 0,-1 0 0,1 0 1,-1 0-1,1 0 0,-1 0 0,0 0 0,0 0 1,1 1-1,-1-1 0,0 0 0,0 1 0,0-1 0,0 1 1,0-1-1,0 1 0,-1-1 0,2 3 0,14 36 232,-1 1 0,15 71 0,5 90 143,-19-101-230,27 205 181,-1-3-29,-35-218-534,-6 134 0,-2-195-80,-2 0-1,-7 28 1,8-44-24,0 0 1,-1 0-1,1 0 0,-2 0 1,1 0-1,-1-1 0,-1 0 1,1 0-1,-11 12 0,11-15-524,0-1-1,0 0 1,0 1 0,-1-2 0,-5 4-1,-9 4-2306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3:41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9 932,'-1'-2'952,"-3"-3"-926,-4 4 5532,4 9-5373,0 1 0,1 0 0,0 0 0,0 1 0,-1 9 0,-7 58 708,6-46-612,-19 180 1163,16-129-1027,-4 157 666,12-231-1041,0 55 256,3-1 1,2 1-1,17 73 1,-19-123-267,0-2 0,1 1-1,0 0 1,1-1 0,0 1 0,0-1 0,2-1 0,-1 1-1,1-1 1,1 0 0,0-1 0,0 1 0,1-2 0,0 1-1,1-1 1,0-1 0,0 0 0,0 0 0,1-1 0,0 0-1,0-1 1,19 6 0,-1-2 3,0-1 1,0-1-1,37 3 0,89-1 37,-81-9-39,0-3 1,-1-3-1,107-23 1,214-73 98,-301 75-96,-71 21 8,205-63 1158,-193 52 111,-31 16-529,-1-1-572,3-5 93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5:58:2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102 109 1704,'-1'-6'443,"1"1"0,-1-1 0,2 1 0,-1-1 1,0 1-1,1-1 0,0 1 0,0-1 0,4-10 0,-3 14-330,-1-1 0,1 1 0,-1-1 0,1 1 0,0 0 0,0-1 0,0 1 0,0 0-1,0 0 1,1 0 0,-1 1 0,1-1 0,-1 0 0,1 1 0,-1 0 0,1 0 0,0-1 0,0 2 0,0-1 0,4-1 0,8 0 26,-1 0 1,1 2-1,-1-1 1,1 2-1,0 0 1,-1 0-1,0 2 1,1-1-1,-1 2 1,0 0-1,0 1 1,16 8-1,-19-8-65,0 1-1,0 0 0,-1 0 0,0 1 0,0 1 0,0 0 0,-1 0 1,0 0-1,-1 1 0,0 1 0,-1 0 0,0 0 0,0 0 1,10 22-1,-15-26-28,1 1 1,-1-1 0,-1 1-1,1 0 1,-1 0 0,0 0-1,-1 0 1,1 0 0,-1 0-1,-1 0 1,0 0 0,-2 13-1,0-11 2,0 0 0,-1-1 0,0 1 0,0 0 0,-1-1 0,0 0 1,0 0-1,-10 10 0,-3 1 37,-1-2 0,0 0 1,-1-2-1,-1 0 0,0-1 1,-27 12-1,14-8 38,-2-1 1,1-2-1,-2-1 0,-57 13 1,90-27-130,0 1 1,1-1 0,-1 0 0,0 0 0,1 0 0,-1 0 0,0-1 0,1 1 0,-1-1-1,0 0 1,-5-3 0,8 4-25,0-1-1,0 1 1,0-1-1,0 1 1,0-1 0,1 1-1,-1-1 1,0 0-1,0 1 1,1-1-1,-1 0 1,1 0 0,-1 0-1,0 1 1,1-1-1,0 0 1,-1-2-1,0 2-86,-1-6-485,4-1-24,0 0 0,1 0 0,0 1 0,0-1 0,1 1 1,0 0-1,0 0 0,8-9 0,12-17-2363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3:50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1660,'0'0'4730,"-2"7"-4095,-7 34 441,-7 75 1,7 52 328,6-103-1027,-2 351 2358,16-196-1713,-5-150-694,0-22 79,2 0-1597,-8-16-6690,-1-16 5014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3:50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32 1456,'0'0'2712,"-8"-5"-1652,5 11 1908,1 13-2660,1-1 0,0 1 0,1 0 0,1 0-1,1 0 1,1-1 0,7 28 0,-10-45-294,1 1 0,-1-1 0,1 0 0,-1 0 0,0 0 0,1 0 0,0 0 0,-1 0 0,1 0 0,0 0 0,-1 0 0,1-1 0,0 1 0,0 0 0,0 0 0,0-1-1,0 1 1,0 0 0,0-1 0,0 1 0,0-1 0,2 1 0,-1-1-13,-1 1 0,1-1 0,0 0 0,0-1 0,-1 1 0,1 0 0,0 0 0,0-1 0,-1 1 0,1-1 0,0 1 0,-1-1 0,2-1 0,4-2-20,-1 0 0,0 0 0,0-1 0,8-7 1,-4 1 9,0-1-1,9-15 1,-13 18 48,1 0 0,1 0 0,11-12 0,-18 20-27,23-5 76,-21 5-85,28 0 34,-28 1-31,-2 0-7,0 0 1,0-1 0,1 1 0,-1 0-1,0 0 1,0-1 0,0 1-1,0-1 1,0 1 0,0-1 0,0 0-1,0 1 1,0-1 0,0 0 0,0 1-1,0-1 1,0 0 0,-1 0-1,1 0 1,0 0 0,-1 0 0,1 0-1,0 0 1,-1 0 0,0 0-1,1 0 1,-1 0 0,1-1 0,-1 1-1,0 0 1,0 0 0,0-2-1,1-3-73,0 0-1,-1 0 0,0 0 0,-1-6 1,1 11 41,-1-4-234,1 2-1157,-2-10 680,2 10-516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3:51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1 235 1480,'0'0'631,"3"-2"-68,2 0-368,0-1 1,0 0-1,0-1 0,0 1 1,-1-1-1,0 0 0,0 0 0,0 0 1,0-1-1,-1 0 0,1 1 0,-1-1 1,0 0-1,-1 0 0,1-1 0,-1 1 1,0-1-1,0 1 0,1-7 0,-3 9-86,0 1 0,0 0 0,1 0 0,-1 0 0,-1 0 0,1 0 0,0 0-1,0-1 1,-1 1 0,1 0 0,-1 0 0,0 0 0,1 0 0,-1 0 0,0 0 0,0 1 0,-2-4-1,1 3 560,-3 6-493,1 1-129,0-1 0,-1 0 0,2 1 0,-1 0 0,1 0 0,-1 0 0,1 0-1,1 1 1,-1-1 0,1 1 0,0 0 0,0 0 0,-1 9 0,1-8-6,1 1-1,1-1 1,-1 0-1,1 1 1,1-1 0,-1 1-1,1-1 1,3 11-1,-3-14-28,1 0 1,0 0-1,0 1 0,0-1 0,0 0 0,0 0 0,1-1 0,0 1 0,0-1 0,0 1 0,0-1 0,0 0 0,1 0 1,5 4-1,-7-6-18,0-1-1,-1 1 1,1 0 0,0-1 0,0 1 0,0-1 0,0 1 0,0-1 0,0 0 0,4 0 0,2 0-31,-5 0 29,0 0 0,0 0 1,0 0-1,-1 0 1,1-1-1,0 1 1,0-1-1,0 0 0,0 0 1,-1 0-1,1 0 1,3-2-1,28-21-58,-27 18 60,-1 0 0,0 0 0,-1-1 0,1 0 0,-2 0 0,1 0 0,-1 0 0,0-1 0,0 0 0,-1 0 0,0 0 0,0 0 0,2-16 0,-1 5 114,-2 0 0,0 0 0,-2 0 0,0 0 0,-3-23-1,-2 16 197,4 23-228,0 1 20,1 1-89,0 1 0,0 0-1,0 0 1,0 0 0,0 0 0,0-1 0,0 1 0,0 0 0,0 0-1,0 0 1,0 0 0,0-1 0,0 1 0,0 0 0,0 0 0,0 0 0,0 0-1,-1 0 1,1-1 0,0 1 0,0 0 0,0 0 0,0 0 0,0 0 0,0 0-1,0 0 1,-1-1 0,1 1 0,0 0 0,0 0 0,0 0 0,0 0 0,0 0-1,-1 0 1,1 0 0,0 0 0,0 0 0,0 0 0,0 0 0,-1 0 0,1 0-1,0 0 1,0 0 0,0 0 0,0 0 0,-1 0 0,1 0 0,0 0 0,0 0-1,0 0 1,0 0 0,0 0 0,-1 0 0,1 0 0,0 0 0,0 1 0,0-1-1,0 0 1,0 0 0,-1 0 0,1 0 0,0 0 0,0 0 0,0 1 0,0-1-1,-4 6 3,2-4-3,1 1 0,-1 0 0,0 0 0,1 0 0,0 0-1,0 0 1,-1 4 0,0 8 11,1 1-1,0-1 1,1 1-1,4 23 1,-3-17 5,13 68 51,-12-77-19,-2-12-41,1-1 1,-1 1-1,0 0 1,0-1-1,1 1 0,-1 0 1,0-1-1,1 1 0,-1-1 1,0 1-1,1-1 1,-1 1-1,1-1 0,-1 1 1,1-1-1,-1 1 0,1-1 1,0 1-1,-1-1 1,1 0-1,-1 1 0,1-1 1,0 0-1,-1 0 0,1 0 1,0 1-1,0-1 1,-1 0-1,1 0 0,0 0 1,0 0-1,1 0-37,0 0 75,4-2 1,126-53 272,-116 51-238,-14 4 22,1 1-52,10 2-2,-10-2-13,-5 13 23,2-12-29,-2 3-9,-10 17-492,-1-2 0,-1 1 1,-1-2-1,-17 19 0,18-22-1881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3:52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40 250 964,'-8'20'2328,"-9"33"-1,13-34-1773,0 1 0,1-1 0,0 35 0,3-51-419,0 0-1,1 0-82,3 10 374,-1-14-367,11-3 1,-14 4-58,0 0 0,1 0 1,-1 0-1,0 0 0,1 0 1,-1-1-1,0 1 0,1 0 0,-1 0 1,0 0-1,0 0 0,1-1 1,-1 1-1,0 0 0,0 0 0,1-1 1,-1 1-1,0 0 0,0 0 1,0-1-1,1 1 0,-1 0 1,0-1-1,0 1 0,9-16 76,-1 0 0,0-1 0,-1 0-1,8-31 1,11-79 560,-14 62-191,-2 8 48,4-24 1000,-14 82-1474,0-1 0,1 0-1,-1 0 1,0 0 0,0 0-1,0 0 1,0 0 0,0 0-1,0 0 1,0 0 0,0 1-1,0-1 1,1 0-1,-1 0 1,0 0 0,0 0-1,0 0 1,0 0 0,0 0-1,0 0 1,1 0 0,-1 0-1,0 0 1,0 0 0,0 0-1,0 0 1,0 0-1,0 0 1,1 0 0,-1 0-1,0 0 1,0 0 0,0 0-1,0 0 1,0 0 0,0 0-1,1 0 1,-1 0 0,0-1-1,0 1 1,0 0-1,0 0 1,0 0 0,0 0-1,0 0 1,0 0 0,0 0-1,0 0 1,1-1 0,-1 1-1,0 0 1,0 0 0,0 0-1,0 0 1,0 0-1,0 0 1,0-1 0,0 1-1,0 0 1,0 0 0,0 0-1,0 0 1,0 0 0,0 0-1,0-1 1,0 1 0,0 0-1,0 0 1,6 17 470,9 44-597,-10-36 335,6 11-414,20 49-1,3 9-4896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3:52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34 211 940,'0'0'1138,"-4"0"-680,-13-2-35,13 2 298,3-3-421,-5-7-32,4 8-28,2-2-22,1-1-156,1 0 1,-1 1-1,1-1 0,-1 0 1,1 1-1,1-1 1,-1 1-1,0 0 0,1 0 1,0 0-1,4-5 1,44-44 472,-44 48-432,-1 0 0,0 0 1,1 0-1,14-7 0,-20 12-70,1-1-1,-1 1 1,1-1 0,0 1 0,-1-1-1,1 1 1,-1 0 0,1 0 0,-1 0-1,1 0 1,0 0 0,-1 0-1,1 0 1,-1 0 0,1 0 0,0 1-1,-1-1 1,3 2 0,-2-1 19,1 1-1,-1-1 1,1 1 0,-1 0-1,0 0 1,0 0 0,0 0-1,0 0 1,3 4 0,1 5 92,0 0 0,-1 0 1,8 22-1,-10-25-123,-2-5-6,73 225 650,-73-226-702,-2-10-93,-1-24 169,-13-128 750,10 122-529,5 35-230,-2-5 73,2 8-121,0 0 1,0 0-1,0 0 1,0-1-1,0 1 1,0 0-1,0 0 1,0 0-1,-1 0 1,1-1-1,0 1 1,0 0-1,0 0 1,1 0-1,-1-1 1,0 1-1,0 0 1,0 0-1,0 0 1,0-1-1,0 1 1,0 0-1,0 0 1,0 0-1,0-1 1,0 1-1,1 0 1,-1 0-1,0 0 1,0 0-1,0 0 1,0-1-1,0 1 1,1 0-1,-1 0 1,0 0-1,0 0 1,0 0-1,0 0 1,1 0-1,-1 0 1,0 0-1,0 0 1,0 0-1,1 0 1,21 1-142,32 0 1,-45-3 139,0 1 0,-1-1 0,1-1 0,0 1 0,-1-2 0,14-5 0,-1-4 123,21-14 0,-5 2 446,-35 24-382,5 1-73,-7 0-92,1 0 0,-1 0 0,0 0 0,1 0 0,-1 0 0,1 0 0,-1 0 0,0 0-1,1 0 1,-1 0 0,1 0 0,-1 0 0,1 0 0,-1 0 0,0 0 0,1 0 0,-1 0 0,0 1-1,1-1 1,-1 0 0,0 0 0,1 0 0,-1 1 0,0-1 0,1 0 0,-1 0 0,0 1-1,1-1 1,-1 1 0,15 16 64,-2 1-1,0 0 0,0 1 1,11 24-1,-6-4-125,18 54 0,-26-51-422,-9-39 400,-1 0-65,-3 11 115,3-10 262,-7-9-45,0-2-50,-1 1-1,1-1 0,1-1 1,-1 1-1,1-1 1,1-1-1,-1 1 1,-4-12-1,7 12-53,0-1-1,0 1 1,1-1 0,0 0-1,1 0 1,0 0-1,0 0 1,1 0 0,0 0-1,1 0 1,0 0 0,0 0-1,1 0 1,0 0-1,1 0 1,0 1 0,0-1-1,1 1 1,0 0 0,0 0-1,1 0 1,0 1 0,0-1-1,1 1 1,0 1-1,0-1 1,0 1 0,1 0-1,0 0 1,1 1 0,11-8-1,-18 13-73,1-1 1,-1 1-1,0-1 0,0 1 0,0-1 0,0 1 0,0 0 0,0-1 0,1 1 1,-1 0-1,0 0 0,0 0 0,0 0 0,1 0 0,-1 0 0,0 0 1,0 1-1,0-1 0,1 0 0,-1 1 0,0-1 0,0 0 0,0 1 1,0 0-1,0-1 0,0 1 0,0 0 0,0-1 0,2 3 0,-2-2-25,0 0-1,0 1 1,-1-1-1,1 1 1,0-1-1,-1 1 1,1 0-1,-1-1 1,1 1-1,-1 0 1,0-1-1,1 1 1,-1 0-1,0-1 1,0 1-1,0 0 1,-1-1-1,1 1 1,0 0-1,-1 2 1,-4 11-675,-13 27 0,-5-3-4591,14-28 2228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3:53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9 1628,'-1'-1'367,"0"0"0,0 0-1,0 0 1,0 1 0,-1-1 0,1 0-1,0 1 1,0-1 0,0 1-1,-1-1 1,0 0 0,-4 5 672,2 11 28,-2 59-366,4 0 0,9 102 0,8-64-550,5 42-1388,-15-51-2889,-4-71 1944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3:54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7 140 864,'-4'-8'1233,"2"14"1283,2 15-10,0-20-3169,-1 22 1082,2-1 1,0 1-1,5 24 0,-2-19-55,-4-28-363,3 20 283,-3-19-247,0 0 0,0 0 0,1 0 0,-1 0 0,0 0 0,0 0 1,1 0-1,-1 0 0,0 0 0,1-1 0,-1 1 0,1 0 0,-1 0 0,1 0 1,0-1-1,0 2 0,5-5-25,7-5-7,0-1 0,14-13 0,-26 21-15,1 0 0,-1 0 0,1 0 0,0 0 0,-1 1 0,1-1 0,0 0 0,0 1 0,-1-1 0,4 0-1,-4 1 18,2-1-26,-1 1 0,42 11-188,-43-12 161,1 0 0,0 1 0,-1-1 0,1 0 0,-1 0 0,1 0 0,-1 0 0,0 0 0,1-1 0,-1 1 0,0 0 0,0-1 0,0 1 0,0 0 0,0-1 0,0 0 0,0 1 0,1-3 1,4-5-1212,-5 7 1183,1 1 0,-1 0 1,1-1-1,-1 1 0,1 0 0,0 0 0,-1 0 0,1 0 0,0 0 0,0 1 0,0-1 0,0 1 0,0-1 0,0 1 0,0 0 1,0-1-1,0 1 0,0 0 0,0 0 0,0 0 0,0 1 0,3 0 0,2-1-6,-1 1 0,1-2 0,11 0-1,-12 0 28,-3 1 26,0-1-1,1 1 0,-1-1 0,0 0 0,0 0 0,0 0 0,3-2 0,2-2 61,-6 4 30,1-4-39,-3 5 2,0-1 0,0 1 0,0 0 0,0 0-1,0-1 1,0 1 0,0 0 0,0-1 0,1 1-1,-1 0 1,0 0 0,0-1 0,0 1 0,0 0 0,0-1-1,1 1 1,-1 0 0,0 0 0,0 0 0,0-1-1,1 1 1,-1 0 0,0 0 0,0 0 0,1 0-1,-1-1 1,0 1 0,1 0 0,-1 0 0,0 0-1,0 0 1,1 0 0,-1 0 0,0 0 0,1 0-1,-1 0 1,0 0 0,1 0 0,-1 0 0,1 0-25,4 0-121,0 0-1,0-1 1,1 1-1,-1-1 1,0 0-1,-1-1 1,1 1-1,0-1 0,0 0 1,-1 0-1,8-5 1,1-3 10,-1 0 0,0-1 0,-1-1-1,0 0 1,-1 0 0,-1-1 0,0-1 0,0 1 0,12-30 0,-4-3 1145,-17 44-672,1 2-345,-1 0 0,0-1 1,1 1-1,-1-1 0,0 1 0,1 0 0,-1-1 0,0 1 0,1 0 1,-1-1-1,1 1 0,-1 0 0,0 0 0,1-1 0,-1 1 0,1 0 1,-1 0-1,1 0 0,-1 0 0,1 0 0,-1-1 0,1 1 0,-1 0 1,1 0-1,-1 0 0,1 0 0,-1 0 0,1 1 0,-1-1 0,1 0 1,-1 0-1,1 0 0,7 10 41,-1 0 0,-1 0 1,0 1-1,-1 0 1,6 16-1,-5-11-115,-2-8-369,-1 0-1,-1 0 1,1 1 0,-1-1 0,1 16-1,-3-21-738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3:54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0 396 1552,'2'41'976,"-1"-3"389,6 44 0,-6-79-1211,-1-3-144,-1 0 1,1 0-1,0 1 1,0-1-1,0 0 1,0 0-1,0 0 1,0 1 0,0-1-1,0 0 1,0 0-1,0 0 1,1 1-1,-1-1 1,0 0-1,0 0 1,0 0-1,0 1 1,0-1-1,0 0 1,0 0-1,0 0 1,1 1-1,-1-1 1,0 0-1,0 0 1,0 0-1,0 0 1,0 0-1,1 0 1,-1 1-1,0-1 1,0 0-1,0 0 1,1 0 0,-1 0-1,0 0 1,0 0-1,0 0 1,1 0-1,-1 0 1,0 0-1,0 0 1,1 0-1,-1 0 1,0 0-1,0 0 1,0 0-1,1 0 1,-1 0-1,0 0 1,0 0-1,0 0 1,1 0-1,-1-1 1,0 1-1,0 0 1,0 0-1,0 0 1,1 0 0,-1 0-1,0-1 1,5-6 46,-1 0 1,1 0 0,-1-1-1,-1 1 1,0-1 0,0 0-1,2-11 1,13-67 580,-12 50-363,9-87 779,-9 62-454,7-122 2279,-12 180-1716,1 11-1079,5 28-202,6 56 0,-12-77-752,0 0-1,-1 0 1,-1-1-1,0 1 1,-2 0-1,1-1 1,-7 21-1,1-15-1818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3:55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0 274 912,'3'-7'363,"8"-20"-13,-10 25-312,0 1 0,-1-1-1,1 0 1,0 0 0,0 0 0,0 1 0,0-1 0,0 0 0,0 1 0,1-1-1,-1 1 1,1 0 0,1-2 0,4-3 63,17-23 352,9-11 488,70-66-1,-95 99-690,0 1 0,1 0 0,16-9 0,-22 14-16,-3 2-220,0-1 0,0 0 0,1 0 0,-1 1 0,1-1 0,-1 0 0,0 0 0,1 1 0,-1-1 0,0 0 1,1 0-1,-1 0 0,1 0 0,-1 0 0,1 0 0,-1 1 0,0-1 0,1 0 0,-1 0 0,1 0 0,-1-1 0,1 1 0,-1 0 0,1 0 0,0 0-3,-1 0 0,1 0 0,-1 0 1,1 0-1,-1 0 0,1 0 0,0 0 0,-1 0 0,1 0 0,-1 0 0,1 0 0,-1 0 0,1 0 0,-1 0 0,1 1 0,-1-1 0,1 0 0,-1 0 0,1 1 0,-1-1 0,1 0 0,-1 1 0,0-1 0,1 0 0,-1 1 0,1-1 0,-1 1 1,0-1-1,1 1 0,5 7 87,0 0-1,0 0 1,-1 1 0,0-1 0,-1 1 0,5 13 0,-6-12-41,8 23 96,-1 0 0,-2 1-1,4 42 1,-11-63-126,2 40 104,-3-48-124,0 0 0,0 0 1,-1 0-1,0 0 1,0 0-1,0 0 0,-4 8 1,5-12 1,0 0 0,0-1 0,-1 1 0,1 0 0,-1 0 0,1 0 0,-1 0 0,1-1 0,-1 1 0,1 0 0,-1 0 0,0-1 0,1 1 0,-1-1 0,0 1 0,0 0 0,1-1 0,-1 0 0,0 1 0,0-1 0,0 1 0,0-1 0,0 0 0,0 0 0,1 1 1,-1-1-1,0 0 0,0 0 0,0 0 0,0 0 0,0 0 0,0 0 0,0 0 0,0 0 0,-1-1 0,0 0 24,0 0-1,0 0 1,1 0 0,-1 0 0,0 0 0,1 0-1,-1-1 1,1 1 0,-1-1 0,1 1 0,0-1-1,-3-3 1,3 2 11,-1-1-1,1 1 1,0-1-1,0 0 1,0 0-1,0 1 1,1-1-1,-1 0 1,1 0 0,0 0-1,0 1 1,2-8-1,0-2 55,9-27-1,-8 29-54,2-3 4,0-1-1,0 1 0,2 0 1,0 1-1,14-22 0,2 2-5,-11 15-127,0 0 1,2 0-1,27-27 1,-39 44 24,0 5-325,8 13 358,-7-13 2,-5 1-3,-17 66-95,18-69 118,1 1 4,-2 12-2,4-14 5,9-1 2,-5-2 4,2-2 1,0 0 0,1 0 0,-1 1-1,1 0 1,0 1 0,0 0 0,13-2 0,-20 4 0,1 1 0,-1-1-1,0 1 1,1-1 0,-1 1 0,0 0 0,0 0 0,0 0 0,1 0-1,-1 0 1,0 0 0,0 1 0,3 2 0,21 23 74,-23-23-76,5 7 14,0 0 1,0 0 0,-2 1-1,1 0 1,-1 0 0,-1 1-1,7 24 1,-4-5-51,-2 0 0,2 35 0,-8-64-35,0-1-81,1-27 276,1 1 0,1 0-1,8-33 1,-8 47-72,9-24 450,1-1 1,23-41-1,-21 48 154,-13 27-148,-4 9-1485,-5 16 86,-2 5-3497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6:23:46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2116,'0'0'5114,"2"21"-1408,4 65-3022,-2-5 472,24 131-1,-16-137-1893,-12-73 42,1 7-482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ED26B-2B1B-3D42-3503-FB68D7BCF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F9D28-3D74-8DB9-F160-3F27E8728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19553-E8B5-0367-72DA-A6AB64AA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16F3-9775-439A-A102-927E8D3FF0EC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57E33-E403-CFE3-22FD-F0A1A970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72456-E8B6-5BFB-3200-726B6133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711C-3930-4C1C-B0FD-5618112E0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69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271C-4A83-9CC7-98B8-C7566407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B8438-D045-EEFE-B771-6CDF878D8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0AD0E-421E-3AF7-7A7C-A166FC4E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16F3-9775-439A-A102-927E8D3FF0EC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E4B99-3A70-F404-13B5-F55F16F8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5C17D-C2B3-C434-EA52-8BD541D5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711C-3930-4C1C-B0FD-5618112E0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24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A14D7F-3BDA-BF9C-2502-99677B4AC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0065F-6791-1ADC-F217-49EEDC8F3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7EC3A-7C6C-5D34-25F1-BDDDFFF59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16F3-9775-439A-A102-927E8D3FF0EC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EB6AD-AB7D-8800-0BC7-8797A114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389B9-239C-9A67-3714-0DE1B655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711C-3930-4C1C-B0FD-5618112E0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4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C002-AFD3-C6D5-F029-3791FC0E2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B2DAB-6BD9-51B2-999A-E296D9A44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6C955-B7C1-03E3-B0FA-CD5D8AD95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16F3-9775-439A-A102-927E8D3FF0EC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979A7-D467-F220-D74A-A46C2C2A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E5CAA-C8A2-A505-B63E-87599385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711C-3930-4C1C-B0FD-5618112E0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33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C963-918D-FC6C-C57C-BAF2766D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DDE4E-F69D-C15C-5F63-D6DF6541E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74F8D-5096-9F35-E1A0-A6BB01A1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16F3-9775-439A-A102-927E8D3FF0EC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A22A2-820A-FC36-2D8A-A2C26279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5D7BA-FA94-DF32-8231-0D97E0F1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711C-3930-4C1C-B0FD-5618112E0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81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AC8E-D1D2-19A2-9B33-6AED109A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CC91C-B149-1AEA-8539-4898BC0C9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90076-D985-3356-F262-9280063C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CBA90-606B-207F-B6DE-DB8C7C492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16F3-9775-439A-A102-927E8D3FF0EC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5BCAA-430E-3FBA-6606-4328E0E3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F4572-5DA5-AC62-451C-4F32AF39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711C-3930-4C1C-B0FD-5618112E0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5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42210-DF2E-AA7D-3C58-4F391229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9C064-9366-D734-AE23-3BAF7F83A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C2A33-BD2F-EB76-014E-64508CBA6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0D987-DA63-F432-D1CA-D7786169E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FAD3DF-DC65-ED77-8E2F-2E7003E14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F45939-7340-882B-146A-52E3FEF6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16F3-9775-439A-A102-927E8D3FF0EC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2CD20-9694-A923-72FB-0FFCBBC7B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B8D6C-0311-EBBB-23E7-8337D510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711C-3930-4C1C-B0FD-5618112E0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76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20DDB-8482-FAD9-3300-0AA8A35F3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4CE6C-3506-C1EE-F71C-D2F4B26C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16F3-9775-439A-A102-927E8D3FF0EC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D741A-A005-DE1E-BFD6-76631FA8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42083-8D86-3305-08E6-EB47D44C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711C-3930-4C1C-B0FD-5618112E0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65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6AC07-240C-36A9-F997-76CCE3D7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16F3-9775-439A-A102-927E8D3FF0EC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13AC32-43D3-2623-D4FA-1AEAA007E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FFD67-F9F2-9FC0-C3FC-2AFF7C59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711C-3930-4C1C-B0FD-5618112E0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65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B589-AC10-E349-D5B8-4C3420B9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10489-3768-F493-CAFE-A30AA286C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C032C-DBEB-F6D3-655E-E4B9AECCD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90B07-D797-5106-16B2-2C41BA1C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16F3-9775-439A-A102-927E8D3FF0EC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6D707-9475-2D26-D6AE-D947A375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327CE-298C-5892-80D5-39C8578F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711C-3930-4C1C-B0FD-5618112E0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6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7A00-995A-089F-65D3-1302A741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659A6B-3A8E-EA1D-AC47-A5E1A2C92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5AC8F-BF62-4100-0538-49B238666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E187E-E953-8ED9-0C90-452709A19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16F3-9775-439A-A102-927E8D3FF0EC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91830-275B-DF00-F9B1-0A34FC96D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BDEEE-90B5-4E22-11DE-095A3441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711C-3930-4C1C-B0FD-5618112E0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64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6560E-6557-1139-CDB6-D1E54EAD5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D4E0B-1550-EDC2-F7D5-67427D222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3C149-7D12-FEB7-3B2B-C57A33329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116F3-9775-439A-A102-927E8D3FF0EC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A11F-C628-7AC8-7EE0-CC5641F31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E2AE-2BE6-FA7F-FB1E-F9C54A004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B711C-3930-4C1C-B0FD-5618112E0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85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26" Type="http://schemas.openxmlformats.org/officeDocument/2006/relationships/customXml" Target="../ink/ink63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16" Type="http://schemas.openxmlformats.org/officeDocument/2006/relationships/customXml" Target="../ink/ink58.xml"/><Relationship Id="rId124" Type="http://schemas.openxmlformats.org/officeDocument/2006/relationships/customXml" Target="../ink/ink62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11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6.xml"/><Relationship Id="rId117" Type="http://schemas.openxmlformats.org/officeDocument/2006/relationships/image" Target="../media/image121.png"/><Relationship Id="rId21" Type="http://schemas.openxmlformats.org/officeDocument/2006/relationships/image" Target="../media/image73.png"/><Relationship Id="rId42" Type="http://schemas.openxmlformats.org/officeDocument/2006/relationships/customXml" Target="../ink/ink84.xml"/><Relationship Id="rId47" Type="http://schemas.openxmlformats.org/officeDocument/2006/relationships/image" Target="../media/image86.png"/><Relationship Id="rId63" Type="http://schemas.openxmlformats.org/officeDocument/2006/relationships/image" Target="../media/image94.png"/><Relationship Id="rId68" Type="http://schemas.openxmlformats.org/officeDocument/2006/relationships/customXml" Target="../ink/ink97.xml"/><Relationship Id="rId84" Type="http://schemas.openxmlformats.org/officeDocument/2006/relationships/customXml" Target="../ink/ink105.xml"/><Relationship Id="rId89" Type="http://schemas.openxmlformats.org/officeDocument/2006/relationships/image" Target="../media/image107.png"/><Relationship Id="rId112" Type="http://schemas.openxmlformats.org/officeDocument/2006/relationships/customXml" Target="../ink/ink119.xml"/><Relationship Id="rId133" Type="http://schemas.openxmlformats.org/officeDocument/2006/relationships/image" Target="../media/image129.png"/><Relationship Id="rId138" Type="http://schemas.openxmlformats.org/officeDocument/2006/relationships/customXml" Target="../ink/ink132.xml"/><Relationship Id="rId16" Type="http://schemas.openxmlformats.org/officeDocument/2006/relationships/customXml" Target="../ink/ink71.xml"/><Relationship Id="rId107" Type="http://schemas.openxmlformats.org/officeDocument/2006/relationships/image" Target="../media/image116.png"/><Relationship Id="rId11" Type="http://schemas.openxmlformats.org/officeDocument/2006/relationships/image" Target="../media/image68.png"/><Relationship Id="rId32" Type="http://schemas.openxmlformats.org/officeDocument/2006/relationships/customXml" Target="../ink/ink79.xml"/><Relationship Id="rId37" Type="http://schemas.openxmlformats.org/officeDocument/2006/relationships/image" Target="../media/image81.png"/><Relationship Id="rId53" Type="http://schemas.openxmlformats.org/officeDocument/2006/relationships/image" Target="../media/image89.png"/><Relationship Id="rId58" Type="http://schemas.openxmlformats.org/officeDocument/2006/relationships/customXml" Target="../ink/ink92.xml"/><Relationship Id="rId74" Type="http://schemas.openxmlformats.org/officeDocument/2006/relationships/customXml" Target="../ink/ink100.xml"/><Relationship Id="rId79" Type="http://schemas.openxmlformats.org/officeDocument/2006/relationships/image" Target="../media/image102.png"/><Relationship Id="rId102" Type="http://schemas.openxmlformats.org/officeDocument/2006/relationships/customXml" Target="../ink/ink114.xml"/><Relationship Id="rId123" Type="http://schemas.openxmlformats.org/officeDocument/2006/relationships/image" Target="../media/image124.png"/><Relationship Id="rId128" Type="http://schemas.openxmlformats.org/officeDocument/2006/relationships/customXml" Target="../ink/ink127.xml"/><Relationship Id="rId5" Type="http://schemas.openxmlformats.org/officeDocument/2006/relationships/image" Target="../media/image65.png"/><Relationship Id="rId90" Type="http://schemas.openxmlformats.org/officeDocument/2006/relationships/customXml" Target="../ink/ink108.xml"/><Relationship Id="rId95" Type="http://schemas.openxmlformats.org/officeDocument/2006/relationships/image" Target="../media/image110.png"/><Relationship Id="rId22" Type="http://schemas.openxmlformats.org/officeDocument/2006/relationships/customXml" Target="../ink/ink74.xml"/><Relationship Id="rId27" Type="http://schemas.openxmlformats.org/officeDocument/2006/relationships/image" Target="../media/image76.png"/><Relationship Id="rId43" Type="http://schemas.openxmlformats.org/officeDocument/2006/relationships/image" Target="../media/image84.png"/><Relationship Id="rId48" Type="http://schemas.openxmlformats.org/officeDocument/2006/relationships/customXml" Target="../ink/ink87.xml"/><Relationship Id="rId64" Type="http://schemas.openxmlformats.org/officeDocument/2006/relationships/customXml" Target="../ink/ink95.xml"/><Relationship Id="rId69" Type="http://schemas.openxmlformats.org/officeDocument/2006/relationships/image" Target="../media/image97.png"/><Relationship Id="rId113" Type="http://schemas.openxmlformats.org/officeDocument/2006/relationships/image" Target="../media/image119.png"/><Relationship Id="rId118" Type="http://schemas.openxmlformats.org/officeDocument/2006/relationships/customXml" Target="../ink/ink122.xml"/><Relationship Id="rId134" Type="http://schemas.openxmlformats.org/officeDocument/2006/relationships/customXml" Target="../ink/ink130.xml"/><Relationship Id="rId139" Type="http://schemas.openxmlformats.org/officeDocument/2006/relationships/image" Target="../media/image132.png"/><Relationship Id="rId8" Type="http://schemas.openxmlformats.org/officeDocument/2006/relationships/customXml" Target="../ink/ink67.xml"/><Relationship Id="rId51" Type="http://schemas.openxmlformats.org/officeDocument/2006/relationships/image" Target="../media/image88.png"/><Relationship Id="rId72" Type="http://schemas.openxmlformats.org/officeDocument/2006/relationships/customXml" Target="../ink/ink99.xml"/><Relationship Id="rId80" Type="http://schemas.openxmlformats.org/officeDocument/2006/relationships/customXml" Target="../ink/ink103.xml"/><Relationship Id="rId85" Type="http://schemas.openxmlformats.org/officeDocument/2006/relationships/image" Target="../media/image105.png"/><Relationship Id="rId93" Type="http://schemas.openxmlformats.org/officeDocument/2006/relationships/image" Target="../media/image109.png"/><Relationship Id="rId98" Type="http://schemas.openxmlformats.org/officeDocument/2006/relationships/customXml" Target="../ink/ink112.xml"/><Relationship Id="rId121" Type="http://schemas.openxmlformats.org/officeDocument/2006/relationships/image" Target="../media/image123.png"/><Relationship Id="rId3" Type="http://schemas.openxmlformats.org/officeDocument/2006/relationships/image" Target="../media/image64.png"/><Relationship Id="rId12" Type="http://schemas.openxmlformats.org/officeDocument/2006/relationships/customXml" Target="../ink/ink69.xml"/><Relationship Id="rId17" Type="http://schemas.openxmlformats.org/officeDocument/2006/relationships/image" Target="../media/image71.png"/><Relationship Id="rId25" Type="http://schemas.openxmlformats.org/officeDocument/2006/relationships/image" Target="../media/image75.png"/><Relationship Id="rId33" Type="http://schemas.openxmlformats.org/officeDocument/2006/relationships/image" Target="../media/image79.png"/><Relationship Id="rId38" Type="http://schemas.openxmlformats.org/officeDocument/2006/relationships/customXml" Target="../ink/ink82.xml"/><Relationship Id="rId46" Type="http://schemas.openxmlformats.org/officeDocument/2006/relationships/customXml" Target="../ink/ink86.xml"/><Relationship Id="rId59" Type="http://schemas.openxmlformats.org/officeDocument/2006/relationships/image" Target="../media/image92.png"/><Relationship Id="rId67" Type="http://schemas.openxmlformats.org/officeDocument/2006/relationships/image" Target="../media/image96.png"/><Relationship Id="rId103" Type="http://schemas.openxmlformats.org/officeDocument/2006/relationships/image" Target="../media/image114.png"/><Relationship Id="rId108" Type="http://schemas.openxmlformats.org/officeDocument/2006/relationships/customXml" Target="../ink/ink117.xml"/><Relationship Id="rId116" Type="http://schemas.openxmlformats.org/officeDocument/2006/relationships/customXml" Target="../ink/ink121.xml"/><Relationship Id="rId124" Type="http://schemas.openxmlformats.org/officeDocument/2006/relationships/customXml" Target="../ink/ink125.xml"/><Relationship Id="rId129" Type="http://schemas.openxmlformats.org/officeDocument/2006/relationships/image" Target="../media/image127.png"/><Relationship Id="rId137" Type="http://schemas.openxmlformats.org/officeDocument/2006/relationships/image" Target="../media/image131.png"/><Relationship Id="rId20" Type="http://schemas.openxmlformats.org/officeDocument/2006/relationships/customXml" Target="../ink/ink73.xml"/><Relationship Id="rId41" Type="http://schemas.openxmlformats.org/officeDocument/2006/relationships/image" Target="../media/image83.png"/><Relationship Id="rId54" Type="http://schemas.openxmlformats.org/officeDocument/2006/relationships/customXml" Target="../ink/ink90.xml"/><Relationship Id="rId62" Type="http://schemas.openxmlformats.org/officeDocument/2006/relationships/customXml" Target="../ink/ink94.xml"/><Relationship Id="rId70" Type="http://schemas.openxmlformats.org/officeDocument/2006/relationships/customXml" Target="../ink/ink98.xml"/><Relationship Id="rId75" Type="http://schemas.openxmlformats.org/officeDocument/2006/relationships/image" Target="../media/image100.png"/><Relationship Id="rId83" Type="http://schemas.openxmlformats.org/officeDocument/2006/relationships/image" Target="../media/image104.png"/><Relationship Id="rId88" Type="http://schemas.openxmlformats.org/officeDocument/2006/relationships/customXml" Target="../ink/ink107.xml"/><Relationship Id="rId91" Type="http://schemas.openxmlformats.org/officeDocument/2006/relationships/image" Target="../media/image108.png"/><Relationship Id="rId96" Type="http://schemas.openxmlformats.org/officeDocument/2006/relationships/customXml" Target="../ink/ink111.xml"/><Relationship Id="rId111" Type="http://schemas.openxmlformats.org/officeDocument/2006/relationships/image" Target="../media/image118.png"/><Relationship Id="rId132" Type="http://schemas.openxmlformats.org/officeDocument/2006/relationships/customXml" Target="../ink/ink12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6.xml"/><Relationship Id="rId15" Type="http://schemas.openxmlformats.org/officeDocument/2006/relationships/image" Target="../media/image70.png"/><Relationship Id="rId23" Type="http://schemas.openxmlformats.org/officeDocument/2006/relationships/image" Target="../media/image74.png"/><Relationship Id="rId28" Type="http://schemas.openxmlformats.org/officeDocument/2006/relationships/customXml" Target="../ink/ink77.xml"/><Relationship Id="rId36" Type="http://schemas.openxmlformats.org/officeDocument/2006/relationships/customXml" Target="../ink/ink81.xml"/><Relationship Id="rId49" Type="http://schemas.openxmlformats.org/officeDocument/2006/relationships/image" Target="../media/image87.png"/><Relationship Id="rId57" Type="http://schemas.openxmlformats.org/officeDocument/2006/relationships/image" Target="../media/image91.png"/><Relationship Id="rId106" Type="http://schemas.openxmlformats.org/officeDocument/2006/relationships/customXml" Target="../ink/ink116.xml"/><Relationship Id="rId114" Type="http://schemas.openxmlformats.org/officeDocument/2006/relationships/customXml" Target="../ink/ink120.xml"/><Relationship Id="rId119" Type="http://schemas.openxmlformats.org/officeDocument/2006/relationships/image" Target="../media/image122.png"/><Relationship Id="rId127" Type="http://schemas.openxmlformats.org/officeDocument/2006/relationships/image" Target="../media/image126.png"/><Relationship Id="rId10" Type="http://schemas.openxmlformats.org/officeDocument/2006/relationships/customXml" Target="../ink/ink68.xml"/><Relationship Id="rId31" Type="http://schemas.openxmlformats.org/officeDocument/2006/relationships/image" Target="../media/image78.png"/><Relationship Id="rId44" Type="http://schemas.openxmlformats.org/officeDocument/2006/relationships/customXml" Target="../ink/ink85.xml"/><Relationship Id="rId52" Type="http://schemas.openxmlformats.org/officeDocument/2006/relationships/customXml" Target="../ink/ink89.xml"/><Relationship Id="rId60" Type="http://schemas.openxmlformats.org/officeDocument/2006/relationships/customXml" Target="../ink/ink93.xml"/><Relationship Id="rId65" Type="http://schemas.openxmlformats.org/officeDocument/2006/relationships/image" Target="../media/image95.png"/><Relationship Id="rId73" Type="http://schemas.openxmlformats.org/officeDocument/2006/relationships/image" Target="../media/image99.png"/><Relationship Id="rId78" Type="http://schemas.openxmlformats.org/officeDocument/2006/relationships/customXml" Target="../ink/ink102.xml"/><Relationship Id="rId81" Type="http://schemas.openxmlformats.org/officeDocument/2006/relationships/image" Target="../media/image103.png"/><Relationship Id="rId86" Type="http://schemas.openxmlformats.org/officeDocument/2006/relationships/customXml" Target="../ink/ink106.xml"/><Relationship Id="rId94" Type="http://schemas.openxmlformats.org/officeDocument/2006/relationships/customXml" Target="../ink/ink110.xml"/><Relationship Id="rId99" Type="http://schemas.openxmlformats.org/officeDocument/2006/relationships/image" Target="../media/image112.png"/><Relationship Id="rId101" Type="http://schemas.openxmlformats.org/officeDocument/2006/relationships/image" Target="../media/image113.png"/><Relationship Id="rId122" Type="http://schemas.openxmlformats.org/officeDocument/2006/relationships/customXml" Target="../ink/ink124.xml"/><Relationship Id="rId130" Type="http://schemas.openxmlformats.org/officeDocument/2006/relationships/customXml" Target="../ink/ink128.xml"/><Relationship Id="rId135" Type="http://schemas.openxmlformats.org/officeDocument/2006/relationships/image" Target="../media/image130.png"/><Relationship Id="rId4" Type="http://schemas.openxmlformats.org/officeDocument/2006/relationships/customXml" Target="../ink/ink65.xml"/><Relationship Id="rId9" Type="http://schemas.openxmlformats.org/officeDocument/2006/relationships/image" Target="../media/image67.png"/><Relationship Id="rId13" Type="http://schemas.openxmlformats.org/officeDocument/2006/relationships/image" Target="../media/image69.png"/><Relationship Id="rId18" Type="http://schemas.openxmlformats.org/officeDocument/2006/relationships/customXml" Target="../ink/ink72.xml"/><Relationship Id="rId39" Type="http://schemas.openxmlformats.org/officeDocument/2006/relationships/image" Target="../media/image82.png"/><Relationship Id="rId109" Type="http://schemas.openxmlformats.org/officeDocument/2006/relationships/image" Target="../media/image117.png"/><Relationship Id="rId34" Type="http://schemas.openxmlformats.org/officeDocument/2006/relationships/customXml" Target="../ink/ink80.xml"/><Relationship Id="rId50" Type="http://schemas.openxmlformats.org/officeDocument/2006/relationships/customXml" Target="../ink/ink88.xml"/><Relationship Id="rId55" Type="http://schemas.openxmlformats.org/officeDocument/2006/relationships/image" Target="../media/image90.png"/><Relationship Id="rId76" Type="http://schemas.openxmlformats.org/officeDocument/2006/relationships/customXml" Target="../ink/ink101.xml"/><Relationship Id="rId97" Type="http://schemas.openxmlformats.org/officeDocument/2006/relationships/image" Target="../media/image111.png"/><Relationship Id="rId104" Type="http://schemas.openxmlformats.org/officeDocument/2006/relationships/customXml" Target="../ink/ink115.xml"/><Relationship Id="rId120" Type="http://schemas.openxmlformats.org/officeDocument/2006/relationships/customXml" Target="../ink/ink123.xml"/><Relationship Id="rId125" Type="http://schemas.openxmlformats.org/officeDocument/2006/relationships/image" Target="../media/image125.png"/><Relationship Id="rId7" Type="http://schemas.openxmlformats.org/officeDocument/2006/relationships/image" Target="../media/image66.png"/><Relationship Id="rId71" Type="http://schemas.openxmlformats.org/officeDocument/2006/relationships/image" Target="../media/image98.png"/><Relationship Id="rId92" Type="http://schemas.openxmlformats.org/officeDocument/2006/relationships/customXml" Target="../ink/ink109.xml"/><Relationship Id="rId2" Type="http://schemas.openxmlformats.org/officeDocument/2006/relationships/customXml" Target="../ink/ink64.xml"/><Relationship Id="rId29" Type="http://schemas.openxmlformats.org/officeDocument/2006/relationships/image" Target="../media/image77.png"/><Relationship Id="rId24" Type="http://schemas.openxmlformats.org/officeDocument/2006/relationships/customXml" Target="../ink/ink75.xml"/><Relationship Id="rId40" Type="http://schemas.openxmlformats.org/officeDocument/2006/relationships/customXml" Target="../ink/ink83.xml"/><Relationship Id="rId45" Type="http://schemas.openxmlformats.org/officeDocument/2006/relationships/image" Target="../media/image85.png"/><Relationship Id="rId66" Type="http://schemas.openxmlformats.org/officeDocument/2006/relationships/customXml" Target="../ink/ink96.xml"/><Relationship Id="rId87" Type="http://schemas.openxmlformats.org/officeDocument/2006/relationships/image" Target="../media/image106.png"/><Relationship Id="rId110" Type="http://schemas.openxmlformats.org/officeDocument/2006/relationships/customXml" Target="../ink/ink118.xml"/><Relationship Id="rId115" Type="http://schemas.openxmlformats.org/officeDocument/2006/relationships/image" Target="../media/image120.png"/><Relationship Id="rId131" Type="http://schemas.openxmlformats.org/officeDocument/2006/relationships/image" Target="../media/image128.png"/><Relationship Id="rId136" Type="http://schemas.openxmlformats.org/officeDocument/2006/relationships/customXml" Target="../ink/ink131.xml"/><Relationship Id="rId61" Type="http://schemas.openxmlformats.org/officeDocument/2006/relationships/image" Target="../media/image93.png"/><Relationship Id="rId82" Type="http://schemas.openxmlformats.org/officeDocument/2006/relationships/customXml" Target="../ink/ink104.xml"/><Relationship Id="rId19" Type="http://schemas.openxmlformats.org/officeDocument/2006/relationships/image" Target="../media/image72.png"/><Relationship Id="rId14" Type="http://schemas.openxmlformats.org/officeDocument/2006/relationships/customXml" Target="../ink/ink70.xml"/><Relationship Id="rId30" Type="http://schemas.openxmlformats.org/officeDocument/2006/relationships/customXml" Target="../ink/ink78.xml"/><Relationship Id="rId35" Type="http://schemas.openxmlformats.org/officeDocument/2006/relationships/image" Target="../media/image80.png"/><Relationship Id="rId56" Type="http://schemas.openxmlformats.org/officeDocument/2006/relationships/customXml" Target="../ink/ink91.xml"/><Relationship Id="rId77" Type="http://schemas.openxmlformats.org/officeDocument/2006/relationships/image" Target="../media/image101.png"/><Relationship Id="rId100" Type="http://schemas.openxmlformats.org/officeDocument/2006/relationships/customXml" Target="../ink/ink113.xml"/><Relationship Id="rId105" Type="http://schemas.openxmlformats.org/officeDocument/2006/relationships/image" Target="../media/image115.png"/><Relationship Id="rId126" Type="http://schemas.openxmlformats.org/officeDocument/2006/relationships/customXml" Target="../ink/ink1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72AEF-EE49-0748-68CA-A74A61D5E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and Implement Azure App Service Apps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4DD8-B756-FE63-1DA6-556C1BFBC3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62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23FA-8BB9-15D4-F47B-390668FB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A0EB-6A7C-9B47-4146-C8A91DA6F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 as a Service offering from Microsoft that enables you to build, deploy and scale web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152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2F16-F49E-16C0-60FC-A7F806865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5BC6F-A907-5732-9BC3-A1B9F68E7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languages and frameworks</a:t>
            </a:r>
          </a:p>
          <a:p>
            <a:r>
              <a:rPr lang="en-US" dirty="0"/>
              <a:t>Integrates with other SaaS Platforms or even on-premises</a:t>
            </a:r>
          </a:p>
          <a:p>
            <a:r>
              <a:rPr lang="en-US" dirty="0"/>
              <a:t>Wide variety of templates already available</a:t>
            </a:r>
          </a:p>
          <a:p>
            <a:r>
              <a:rPr lang="en-US" dirty="0"/>
              <a:t>Integrates with Visual Studio</a:t>
            </a:r>
          </a:p>
          <a:p>
            <a:r>
              <a:rPr lang="en-US" dirty="0"/>
              <a:t>Highly Scalable</a:t>
            </a:r>
          </a:p>
          <a:p>
            <a:r>
              <a:rPr lang="en-US" dirty="0"/>
              <a:t>Any platform and on any device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99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27886-3E96-6D3B-84B4-7BD2413A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Apps in App 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BCAEE-2C2C-8928-F2CA-81FC60158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Apps – Websites and web applications</a:t>
            </a:r>
          </a:p>
          <a:p>
            <a:r>
              <a:rPr lang="en-US" dirty="0"/>
              <a:t>Mobile Apps – mobile back-ends</a:t>
            </a:r>
          </a:p>
          <a:p>
            <a:r>
              <a:rPr lang="en-US" dirty="0"/>
              <a:t>API Apps – RESTful APIs</a:t>
            </a:r>
          </a:p>
          <a:p>
            <a:r>
              <a:rPr lang="en-US" dirty="0"/>
              <a:t>Logic Apps – integrates systems and data without writing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4893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7E38-69E2-A51C-284B-4088676B5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 Web Apps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7D755-9765-1A5E-1CBA-DADCECF0A3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76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2923-76E6-E33C-4CFA-1474862E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Service Plan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EFBC-93E3-D458-5431-F9E6BBD5A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host multiple apps in a single service plan</a:t>
            </a:r>
          </a:p>
          <a:p>
            <a:r>
              <a:rPr lang="en-US" dirty="0"/>
              <a:t>Apps share the resources in the service plan</a:t>
            </a:r>
            <a:br>
              <a:rPr lang="en-IN" dirty="0"/>
            </a:br>
            <a:r>
              <a:rPr lang="en-IN" dirty="0"/>
              <a:t>- Subscription, region and resource group</a:t>
            </a:r>
          </a:p>
          <a:p>
            <a:r>
              <a:rPr lang="en-IN" dirty="0"/>
              <a:t>You can have multiple app service plans in a resource group</a:t>
            </a:r>
            <a:br>
              <a:rPr lang="en-IN" dirty="0"/>
            </a:br>
            <a:r>
              <a:rPr lang="en-IN" dirty="0"/>
              <a:t>- Ex: One app service plan for production, one for test and one for 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B4960EE-7461-6A68-086B-CD307157A3B0}"/>
              </a:ext>
            </a:extLst>
          </p:cNvPr>
          <p:cNvSpPr/>
          <p:nvPr/>
        </p:nvSpPr>
        <p:spPr>
          <a:xfrm>
            <a:off x="536027" y="501869"/>
            <a:ext cx="11408979" cy="5854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Resource Group</a:t>
            </a:r>
            <a:endParaRPr lang="en-IN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0C42B33-7362-5FD1-61BD-B338940C6D9C}"/>
              </a:ext>
            </a:extLst>
          </p:cNvPr>
          <p:cNvGrpSpPr/>
          <p:nvPr/>
        </p:nvGrpSpPr>
        <p:grpSpPr>
          <a:xfrm>
            <a:off x="1008993" y="1673772"/>
            <a:ext cx="5199995" cy="3802117"/>
            <a:chOff x="1781503" y="2246586"/>
            <a:chExt cx="5199995" cy="380211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330E983-C268-6C7D-0A60-C899364FCA17}"/>
                </a:ext>
              </a:extLst>
            </p:cNvPr>
            <p:cNvSpPr/>
            <p:nvPr/>
          </p:nvSpPr>
          <p:spPr>
            <a:xfrm>
              <a:off x="1781503" y="5176345"/>
              <a:ext cx="951187" cy="87235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Web App 1</a:t>
              </a:r>
              <a:endParaRPr lang="en-IN" sz="16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B91E38F-9642-2B66-BF51-F404D724EF9D}"/>
                </a:ext>
              </a:extLst>
            </p:cNvPr>
            <p:cNvSpPr/>
            <p:nvPr/>
          </p:nvSpPr>
          <p:spPr>
            <a:xfrm>
              <a:off x="2861440" y="5176345"/>
              <a:ext cx="951187" cy="87235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Web App 2</a:t>
              </a:r>
              <a:endParaRPr lang="en-IN" sz="16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8ED4C1C-4377-34C0-3E0E-0FEB6762B656}"/>
                </a:ext>
              </a:extLst>
            </p:cNvPr>
            <p:cNvSpPr/>
            <p:nvPr/>
          </p:nvSpPr>
          <p:spPr>
            <a:xfrm>
              <a:off x="3941377" y="5176345"/>
              <a:ext cx="951187" cy="87235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Web App 3</a:t>
              </a:r>
              <a:endParaRPr lang="en-IN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78772BE-C44A-1470-F87E-4E518F0270A7}"/>
                </a:ext>
              </a:extLst>
            </p:cNvPr>
            <p:cNvSpPr/>
            <p:nvPr/>
          </p:nvSpPr>
          <p:spPr>
            <a:xfrm>
              <a:off x="5021314" y="5176345"/>
              <a:ext cx="951187" cy="87235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Web App 4</a:t>
              </a:r>
              <a:endParaRPr lang="en-IN" sz="16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03D5021-13D8-6237-8F25-81B31A0C9374}"/>
                </a:ext>
              </a:extLst>
            </p:cNvPr>
            <p:cNvSpPr/>
            <p:nvPr/>
          </p:nvSpPr>
          <p:spPr>
            <a:xfrm>
              <a:off x="6030311" y="5176345"/>
              <a:ext cx="951187" cy="87235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Web App 5</a:t>
              </a:r>
              <a:endParaRPr lang="en-IN" sz="16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021D9FE-06AA-053F-CDA1-6129E01BC56E}"/>
                </a:ext>
              </a:extLst>
            </p:cNvPr>
            <p:cNvCxnSpPr/>
            <p:nvPr/>
          </p:nvCxnSpPr>
          <p:spPr>
            <a:xfrm flipH="1">
              <a:off x="2257096" y="3368566"/>
              <a:ext cx="438807" cy="1807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FFAB15E-7E3E-6AD2-4E6B-EBBB526AE8ED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2952093" y="3284483"/>
              <a:ext cx="384941" cy="1891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6AA7AEB-29DE-6548-9249-3A3D8BF5F0D9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178723" y="3247697"/>
              <a:ext cx="1238248" cy="1928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EF26949-8BDA-32FA-DC6D-C10CD2C7CB44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3518010" y="3163614"/>
              <a:ext cx="1978898" cy="20127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29FC7BD-7B5F-DC71-1E60-0A9D23B881FF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3935801" y="3121572"/>
              <a:ext cx="2570104" cy="2054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BF5EAE4-F484-E78D-2839-59EC04D4C06E}"/>
                </a:ext>
              </a:extLst>
            </p:cNvPr>
            <p:cNvSpPr/>
            <p:nvPr/>
          </p:nvSpPr>
          <p:spPr>
            <a:xfrm>
              <a:off x="2175642" y="2246586"/>
              <a:ext cx="2391104" cy="118241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 Service Plan 1</a:t>
              </a:r>
              <a:endParaRPr lang="en-IN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C3999A5-4CC3-90CD-61F9-BD69F3F3768E}"/>
              </a:ext>
            </a:extLst>
          </p:cNvPr>
          <p:cNvGrpSpPr/>
          <p:nvPr/>
        </p:nvGrpSpPr>
        <p:grpSpPr>
          <a:xfrm>
            <a:off x="6584731" y="1621220"/>
            <a:ext cx="5199995" cy="3802117"/>
            <a:chOff x="1781503" y="2246586"/>
            <a:chExt cx="5199995" cy="380211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0BE9DD5-923B-435C-C053-E2002EE8F928}"/>
                </a:ext>
              </a:extLst>
            </p:cNvPr>
            <p:cNvSpPr/>
            <p:nvPr/>
          </p:nvSpPr>
          <p:spPr>
            <a:xfrm>
              <a:off x="1781503" y="5176345"/>
              <a:ext cx="951187" cy="87235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Web App 6</a:t>
              </a:r>
              <a:endParaRPr lang="en-IN" sz="16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2F030B1-4FA9-081F-08DB-3B11CD88B285}"/>
                </a:ext>
              </a:extLst>
            </p:cNvPr>
            <p:cNvSpPr/>
            <p:nvPr/>
          </p:nvSpPr>
          <p:spPr>
            <a:xfrm>
              <a:off x="2861440" y="5176345"/>
              <a:ext cx="951187" cy="87235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Web App 7</a:t>
              </a:r>
              <a:endParaRPr lang="en-IN" sz="16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DCBA581-F9D9-E4C9-36DC-4BA66539E6E9}"/>
                </a:ext>
              </a:extLst>
            </p:cNvPr>
            <p:cNvSpPr/>
            <p:nvPr/>
          </p:nvSpPr>
          <p:spPr>
            <a:xfrm>
              <a:off x="3941377" y="5176345"/>
              <a:ext cx="951187" cy="87235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Web App 8</a:t>
              </a:r>
              <a:endParaRPr lang="en-IN" sz="16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0FB8C1E-04B9-B397-5E28-0EB05247E72D}"/>
                </a:ext>
              </a:extLst>
            </p:cNvPr>
            <p:cNvSpPr/>
            <p:nvPr/>
          </p:nvSpPr>
          <p:spPr>
            <a:xfrm>
              <a:off x="5021314" y="5176345"/>
              <a:ext cx="951187" cy="87235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Web App 9</a:t>
              </a:r>
              <a:endParaRPr lang="en-IN" sz="16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4C51F43-7B8B-81FC-9E07-31FFBD53A09E}"/>
                </a:ext>
              </a:extLst>
            </p:cNvPr>
            <p:cNvSpPr/>
            <p:nvPr/>
          </p:nvSpPr>
          <p:spPr>
            <a:xfrm>
              <a:off x="6030311" y="5176345"/>
              <a:ext cx="951187" cy="87235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Web App 10</a:t>
              </a:r>
              <a:endParaRPr lang="en-IN" sz="1600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667DB8A-AB95-5BD1-24BF-41941F3323A0}"/>
                </a:ext>
              </a:extLst>
            </p:cNvPr>
            <p:cNvCxnSpPr/>
            <p:nvPr/>
          </p:nvCxnSpPr>
          <p:spPr>
            <a:xfrm flipH="1">
              <a:off x="2257096" y="3368566"/>
              <a:ext cx="438807" cy="1807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13995B7-DFBC-E712-FF49-645CF007DFCC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2952093" y="3284483"/>
              <a:ext cx="384941" cy="1891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DB517F8-95EE-5D93-46AD-5C3B9308D3BD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3178723" y="3247697"/>
              <a:ext cx="1238248" cy="1928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568D1AA-3387-93C7-9315-8B6B3FBB4E7B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3518010" y="3163614"/>
              <a:ext cx="1978898" cy="20127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73D6FDA-7234-DCDC-038E-EA93603755E5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3935801" y="3121572"/>
              <a:ext cx="2570104" cy="2054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9D501978-3F33-F6A6-CF2A-D951B17680DF}"/>
                </a:ext>
              </a:extLst>
            </p:cNvPr>
            <p:cNvSpPr/>
            <p:nvPr/>
          </p:nvSpPr>
          <p:spPr>
            <a:xfrm>
              <a:off x="2175642" y="2246586"/>
              <a:ext cx="2391104" cy="118241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 Service Plan 2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57355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8A8B-A848-8B46-A6DF-2D16B38D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Service Plans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04C0B-9908-E8D6-CFA8-94944F232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– 1GB</a:t>
            </a:r>
          </a:p>
          <a:p>
            <a:r>
              <a:rPr lang="en-US" dirty="0"/>
              <a:t>Shared – 1GB</a:t>
            </a:r>
          </a:p>
          <a:p>
            <a:r>
              <a:rPr lang="en-US" dirty="0"/>
              <a:t>Basic – 10GB</a:t>
            </a:r>
          </a:p>
          <a:p>
            <a:r>
              <a:rPr lang="en-US" dirty="0"/>
              <a:t>Standard – 50GB</a:t>
            </a:r>
          </a:p>
          <a:p>
            <a:r>
              <a:rPr lang="en-US" dirty="0"/>
              <a:t>Premium – 250GB</a:t>
            </a:r>
            <a:endParaRPr lang="en-IN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4F3617-10A5-C3E6-E632-E8A4D53A68DC}"/>
              </a:ext>
            </a:extLst>
          </p:cNvPr>
          <p:cNvGrpSpPr/>
          <p:nvPr/>
        </p:nvGrpSpPr>
        <p:grpSpPr>
          <a:xfrm>
            <a:off x="3582447" y="1886801"/>
            <a:ext cx="2007360" cy="628560"/>
            <a:chOff x="3582447" y="1886801"/>
            <a:chExt cx="2007360" cy="62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0A3E6EA-290A-80A7-FA65-B24F89FAE662}"/>
                    </a:ext>
                  </a:extLst>
                </p14:cNvPr>
                <p14:cNvContentPartPr/>
                <p14:nvPr/>
              </p14:nvContentPartPr>
              <p14:xfrm>
                <a:off x="3582447" y="1906241"/>
                <a:ext cx="326520" cy="609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0A3E6EA-290A-80A7-FA65-B24F89FAE66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73807" y="1897601"/>
                  <a:ext cx="34416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B99A533-1583-A1DC-53D7-967B02E49BBE}"/>
                    </a:ext>
                  </a:extLst>
                </p14:cNvPr>
                <p14:cNvContentPartPr/>
                <p14:nvPr/>
              </p14:nvContentPartPr>
              <p14:xfrm>
                <a:off x="4050447" y="2016761"/>
                <a:ext cx="152280" cy="72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99A533-1583-A1DC-53D7-967B02E49BB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41807" y="2007761"/>
                  <a:ext cx="1699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364B3BC-B38C-8DD8-B972-87892DEEEAA9}"/>
                    </a:ext>
                  </a:extLst>
                </p14:cNvPr>
                <p14:cNvContentPartPr/>
                <p14:nvPr/>
              </p14:nvContentPartPr>
              <p14:xfrm>
                <a:off x="4104807" y="2039441"/>
                <a:ext cx="55080" cy="277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364B3BC-B38C-8DD8-B972-87892DEEEAA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96167" y="2030441"/>
                  <a:ext cx="727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4E82FFC-0670-5320-E60E-19950E22A05F}"/>
                    </a:ext>
                  </a:extLst>
                </p14:cNvPr>
                <p14:cNvContentPartPr/>
                <p14:nvPr/>
              </p14:nvContentPartPr>
              <p14:xfrm>
                <a:off x="4252047" y="2126201"/>
                <a:ext cx="106920" cy="129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4E82FFC-0670-5320-E60E-19950E22A0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43047" y="2117201"/>
                  <a:ext cx="1245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7863230-29BD-0D29-2B02-AA401088E575}"/>
                    </a:ext>
                  </a:extLst>
                </p14:cNvPr>
                <p14:cNvContentPartPr/>
                <p14:nvPr/>
              </p14:nvContentPartPr>
              <p14:xfrm>
                <a:off x="4417647" y="2049161"/>
                <a:ext cx="229320" cy="226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7863230-29BD-0D29-2B02-AA401088E5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09007" y="2040521"/>
                  <a:ext cx="2469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F66A8F8-FE98-5681-8F39-23489E099093}"/>
                    </a:ext>
                  </a:extLst>
                </p14:cNvPr>
                <p14:cNvContentPartPr/>
                <p14:nvPr/>
              </p14:nvContentPartPr>
              <p14:xfrm>
                <a:off x="4518447" y="2104601"/>
                <a:ext cx="259200" cy="102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F66A8F8-FE98-5681-8F39-23489E09909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09447" y="2095601"/>
                  <a:ext cx="276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C96E2F-DC83-1960-B030-E717ABA3E3E2}"/>
                    </a:ext>
                  </a:extLst>
                </p14:cNvPr>
                <p14:cNvContentPartPr/>
                <p14:nvPr/>
              </p14:nvContentPartPr>
              <p14:xfrm>
                <a:off x="4925967" y="1886801"/>
                <a:ext cx="663840" cy="325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C96E2F-DC83-1960-B030-E717ABA3E3E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17327" y="1878161"/>
                  <a:ext cx="681480" cy="34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81B326-F309-19E1-237B-03E5EA2BFE2D}"/>
              </a:ext>
            </a:extLst>
          </p:cNvPr>
          <p:cNvGrpSpPr/>
          <p:nvPr/>
        </p:nvGrpSpPr>
        <p:grpSpPr>
          <a:xfrm>
            <a:off x="5835327" y="1953401"/>
            <a:ext cx="645480" cy="245520"/>
            <a:chOff x="5835327" y="1953401"/>
            <a:chExt cx="645480" cy="24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3766D8E-5DDD-B8C1-CCF7-F4B268B483ED}"/>
                    </a:ext>
                  </a:extLst>
                </p14:cNvPr>
                <p14:cNvContentPartPr/>
                <p14:nvPr/>
              </p14:nvContentPartPr>
              <p14:xfrm>
                <a:off x="5905527" y="1971401"/>
                <a:ext cx="38160" cy="207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3766D8E-5DDD-B8C1-CCF7-F4B268B483E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96527" y="1962761"/>
                  <a:ext cx="558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5EB718A-1CC0-AB52-BB45-97E2C940ED6B}"/>
                    </a:ext>
                  </a:extLst>
                </p14:cNvPr>
                <p14:cNvContentPartPr/>
                <p14:nvPr/>
              </p14:nvContentPartPr>
              <p14:xfrm>
                <a:off x="5835327" y="1989761"/>
                <a:ext cx="187920" cy="209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5EB718A-1CC0-AB52-BB45-97E2C940ED6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26687" y="1980761"/>
                  <a:ext cx="2055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25F54D7-7FE2-9C78-577C-181CBDD7EC16}"/>
                    </a:ext>
                  </a:extLst>
                </p14:cNvPr>
                <p14:cNvContentPartPr/>
                <p14:nvPr/>
              </p14:nvContentPartPr>
              <p14:xfrm>
                <a:off x="6063207" y="1991921"/>
                <a:ext cx="177120" cy="149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25F54D7-7FE2-9C78-577C-181CBDD7EC1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54207" y="1983281"/>
                  <a:ext cx="1947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1B3B5E8-3120-1275-0677-14089CD1B97A}"/>
                    </a:ext>
                  </a:extLst>
                </p14:cNvPr>
                <p14:cNvContentPartPr/>
                <p14:nvPr/>
              </p14:nvContentPartPr>
              <p14:xfrm>
                <a:off x="6275607" y="1953401"/>
                <a:ext cx="205200" cy="152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1B3B5E8-3120-1275-0677-14089CD1B97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66607" y="1944401"/>
                  <a:ext cx="222840" cy="17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5EB534A-3D43-5A98-4EDC-E45440E33746}"/>
                  </a:ext>
                </a:extLst>
              </p14:cNvPr>
              <p14:cNvContentPartPr/>
              <p14:nvPr/>
            </p14:nvContentPartPr>
            <p14:xfrm>
              <a:off x="3368247" y="2925041"/>
              <a:ext cx="486000" cy="131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5EB534A-3D43-5A98-4EDC-E45440E3374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59607" y="2916041"/>
                <a:ext cx="50364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4BF3933B-6AD0-8BA3-E23B-EC19FF75A7DB}"/>
              </a:ext>
            </a:extLst>
          </p:cNvPr>
          <p:cNvGrpSpPr/>
          <p:nvPr/>
        </p:nvGrpSpPr>
        <p:grpSpPr>
          <a:xfrm>
            <a:off x="4077087" y="2864921"/>
            <a:ext cx="527760" cy="302400"/>
            <a:chOff x="4077087" y="2864921"/>
            <a:chExt cx="527760" cy="30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8212864-BDE6-B233-1099-B5C2D47315CE}"/>
                    </a:ext>
                  </a:extLst>
                </p14:cNvPr>
                <p14:cNvContentPartPr/>
                <p14:nvPr/>
              </p14:nvContentPartPr>
              <p14:xfrm>
                <a:off x="4077087" y="2864921"/>
                <a:ext cx="128880" cy="302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8212864-BDE6-B233-1099-B5C2D47315C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68087" y="2856281"/>
                  <a:ext cx="1465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3F06EF8-534D-47E0-1C3E-2430324449D8}"/>
                    </a:ext>
                  </a:extLst>
                </p14:cNvPr>
                <p14:cNvContentPartPr/>
                <p14:nvPr/>
              </p14:nvContentPartPr>
              <p14:xfrm>
                <a:off x="4260687" y="2972561"/>
                <a:ext cx="91800" cy="140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3F06EF8-534D-47E0-1C3E-2430324449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51687" y="2963561"/>
                  <a:ext cx="1094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6110278-4D07-BDF4-9EED-53DDE4D560C3}"/>
                    </a:ext>
                  </a:extLst>
                </p14:cNvPr>
                <p14:cNvContentPartPr/>
                <p14:nvPr/>
              </p14:nvContentPartPr>
              <p14:xfrm>
                <a:off x="4425207" y="2962121"/>
                <a:ext cx="179640" cy="78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6110278-4D07-BDF4-9EED-53DDE4D560C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16567" y="2953121"/>
                  <a:ext cx="19728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449DB5C-24A5-C727-A41D-57749D3078A7}"/>
              </a:ext>
            </a:extLst>
          </p:cNvPr>
          <p:cNvGrpSpPr/>
          <p:nvPr/>
        </p:nvGrpSpPr>
        <p:grpSpPr>
          <a:xfrm>
            <a:off x="4990047" y="2577641"/>
            <a:ext cx="3422880" cy="497880"/>
            <a:chOff x="4990047" y="2577641"/>
            <a:chExt cx="3422880" cy="49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54209F7-77D5-A81F-C665-835D75EB2951}"/>
                    </a:ext>
                  </a:extLst>
                </p14:cNvPr>
                <p14:cNvContentPartPr/>
                <p14:nvPr/>
              </p14:nvContentPartPr>
              <p14:xfrm>
                <a:off x="4990047" y="2784641"/>
                <a:ext cx="126720" cy="101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54209F7-77D5-A81F-C665-835D75EB295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81047" y="2776001"/>
                  <a:ext cx="1443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E4760E-6628-74EF-C873-084B0B690CA0}"/>
                    </a:ext>
                  </a:extLst>
                </p14:cNvPr>
                <p14:cNvContentPartPr/>
                <p14:nvPr/>
              </p14:nvContentPartPr>
              <p14:xfrm>
                <a:off x="5056647" y="2809841"/>
                <a:ext cx="19800" cy="209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E4760E-6628-74EF-C873-084B0B690CA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48007" y="2801201"/>
                  <a:ext cx="374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C86CD76-F1EE-0172-7701-F8AFAF233E95}"/>
                    </a:ext>
                  </a:extLst>
                </p14:cNvPr>
                <p14:cNvContentPartPr/>
                <p14:nvPr/>
              </p14:nvContentPartPr>
              <p14:xfrm>
                <a:off x="5134767" y="2850161"/>
                <a:ext cx="272880" cy="225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C86CD76-F1EE-0172-7701-F8AFAF233E9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25767" y="2841521"/>
                  <a:ext cx="2905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DA39BC4-A44A-DC4C-E3DB-3A98A6CCCB23}"/>
                    </a:ext>
                  </a:extLst>
                </p14:cNvPr>
                <p14:cNvContentPartPr/>
                <p14:nvPr/>
              </p14:nvContentPartPr>
              <p14:xfrm>
                <a:off x="5458767" y="2733161"/>
                <a:ext cx="68760" cy="241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DA39BC4-A44A-DC4C-E3DB-3A98A6CCCB2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50127" y="2724161"/>
                  <a:ext cx="864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10A55FE-9025-4139-3F79-224CAA944EB4}"/>
                    </a:ext>
                  </a:extLst>
                </p14:cNvPr>
                <p14:cNvContentPartPr/>
                <p14:nvPr/>
              </p14:nvContentPartPr>
              <p14:xfrm>
                <a:off x="5428887" y="2726681"/>
                <a:ext cx="218520" cy="245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10A55FE-9025-4139-3F79-224CAA944EB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19887" y="2718041"/>
                  <a:ext cx="2361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75FAF01-46CA-BE77-3652-891946A3D79E}"/>
                    </a:ext>
                  </a:extLst>
                </p14:cNvPr>
                <p14:cNvContentPartPr/>
                <p14:nvPr/>
              </p14:nvContentPartPr>
              <p14:xfrm>
                <a:off x="5544807" y="2682401"/>
                <a:ext cx="245880" cy="280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75FAF01-46CA-BE77-3652-891946A3D79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36167" y="2673401"/>
                  <a:ext cx="2635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5FD5596-529A-1812-D4C0-C0ACE182E6DA}"/>
                    </a:ext>
                  </a:extLst>
                </p14:cNvPr>
                <p14:cNvContentPartPr/>
                <p14:nvPr/>
              </p14:nvContentPartPr>
              <p14:xfrm>
                <a:off x="5867367" y="2812001"/>
                <a:ext cx="286560" cy="178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5FD5596-529A-1812-D4C0-C0ACE182E6D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58367" y="2803001"/>
                  <a:ext cx="3042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1D0F8BC-40CE-152C-96C2-B8B3A8DE70A8}"/>
                    </a:ext>
                  </a:extLst>
                </p14:cNvPr>
                <p14:cNvContentPartPr/>
                <p14:nvPr/>
              </p14:nvContentPartPr>
              <p14:xfrm>
                <a:off x="6299007" y="2770961"/>
                <a:ext cx="235440" cy="68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1D0F8BC-40CE-152C-96C2-B8B3A8DE70A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90007" y="2762321"/>
                  <a:ext cx="2530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0744607-D2E9-FA15-D0DC-0D54F785278E}"/>
                    </a:ext>
                  </a:extLst>
                </p14:cNvPr>
                <p14:cNvContentPartPr/>
                <p14:nvPr/>
              </p14:nvContentPartPr>
              <p14:xfrm>
                <a:off x="6583407" y="2735681"/>
                <a:ext cx="99360" cy="132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0744607-D2E9-FA15-D0DC-0D54F785278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574767" y="2727041"/>
                  <a:ext cx="117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EBCD6D2-F897-6B67-BC55-AFA71C678045}"/>
                    </a:ext>
                  </a:extLst>
                </p14:cNvPr>
                <p14:cNvContentPartPr/>
                <p14:nvPr/>
              </p14:nvContentPartPr>
              <p14:xfrm>
                <a:off x="6709047" y="2577641"/>
                <a:ext cx="582120" cy="285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EBCD6D2-F897-6B67-BC55-AFA71C67804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00407" y="2569001"/>
                  <a:ext cx="5997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D325CEB-07EB-4A65-FBB9-69A2EAD55EAB}"/>
                    </a:ext>
                  </a:extLst>
                </p14:cNvPr>
                <p14:cNvContentPartPr/>
                <p14:nvPr/>
              </p14:nvContentPartPr>
              <p14:xfrm>
                <a:off x="7485927" y="2671601"/>
                <a:ext cx="99720" cy="156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D325CEB-07EB-4A65-FBB9-69A2EAD55EA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77287" y="2662601"/>
                  <a:ext cx="1173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9E1037D-213D-F167-3492-94064E5FD6E6}"/>
                    </a:ext>
                  </a:extLst>
                </p14:cNvPr>
                <p14:cNvContentPartPr/>
                <p14:nvPr/>
              </p14:nvContentPartPr>
              <p14:xfrm>
                <a:off x="7621647" y="2606081"/>
                <a:ext cx="424440" cy="188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9E1037D-213D-F167-3492-94064E5FD6E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13007" y="2597081"/>
                  <a:ext cx="4420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409590F-C0B7-C415-F170-F6F18F65CE9D}"/>
                    </a:ext>
                  </a:extLst>
                </p14:cNvPr>
                <p14:cNvContentPartPr/>
                <p14:nvPr/>
              </p14:nvContentPartPr>
              <p14:xfrm>
                <a:off x="8004327" y="2618681"/>
                <a:ext cx="15840" cy="13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409590F-C0B7-C415-F170-F6F18F65CE9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995327" y="2609681"/>
                  <a:ext cx="334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CEE0227-6B13-7019-12FA-DC75C0ED31F4}"/>
                    </a:ext>
                  </a:extLst>
                </p14:cNvPr>
                <p14:cNvContentPartPr/>
                <p14:nvPr/>
              </p14:nvContentPartPr>
              <p14:xfrm>
                <a:off x="8079207" y="2644961"/>
                <a:ext cx="333720" cy="360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CEE0227-6B13-7019-12FA-DC75C0ED31F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70207" y="2636321"/>
                  <a:ext cx="351360" cy="37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65F2F4E-1A86-A709-A214-9F0EFB117FC2}"/>
              </a:ext>
            </a:extLst>
          </p:cNvPr>
          <p:cNvGrpSpPr/>
          <p:nvPr/>
        </p:nvGrpSpPr>
        <p:grpSpPr>
          <a:xfrm>
            <a:off x="8709927" y="2552081"/>
            <a:ext cx="1452240" cy="275400"/>
            <a:chOff x="8709927" y="2552081"/>
            <a:chExt cx="1452240" cy="27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60FBFA1-5D49-ED89-BA8C-43B92A510AAD}"/>
                    </a:ext>
                  </a:extLst>
                </p14:cNvPr>
                <p14:cNvContentPartPr/>
                <p14:nvPr/>
              </p14:nvContentPartPr>
              <p14:xfrm>
                <a:off x="8709927" y="2619041"/>
                <a:ext cx="108360" cy="208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60FBFA1-5D49-ED89-BA8C-43B92A510AA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01287" y="2610041"/>
                  <a:ext cx="1260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7DC318F-D03A-33B1-A380-CF7E85749D42}"/>
                    </a:ext>
                  </a:extLst>
                </p14:cNvPr>
                <p14:cNvContentPartPr/>
                <p14:nvPr/>
              </p14:nvContentPartPr>
              <p14:xfrm>
                <a:off x="8945007" y="2725241"/>
                <a:ext cx="36000" cy="89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7DC318F-D03A-33B1-A380-CF7E85749D4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36367" y="2716241"/>
                  <a:ext cx="536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EAD1CCD-1E03-7744-348D-114DE6D047DA}"/>
                    </a:ext>
                  </a:extLst>
                </p14:cNvPr>
                <p14:cNvContentPartPr/>
                <p14:nvPr/>
              </p14:nvContentPartPr>
              <p14:xfrm>
                <a:off x="8890287" y="2603201"/>
                <a:ext cx="5400" cy="21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EAD1CCD-1E03-7744-348D-114DE6D047D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881287" y="2594201"/>
                  <a:ext cx="230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ECC6E3C-0257-1853-CB22-5F3BBAF7A37E}"/>
                    </a:ext>
                  </a:extLst>
                </p14:cNvPr>
                <p14:cNvContentPartPr/>
                <p14:nvPr/>
              </p14:nvContentPartPr>
              <p14:xfrm>
                <a:off x="9017727" y="2732441"/>
                <a:ext cx="111960" cy="39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ECC6E3C-0257-1853-CB22-5F3BBAF7A37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09087" y="2723441"/>
                  <a:ext cx="129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29C3E0E-31F8-48D4-8B20-ED9B0A6CFE86}"/>
                    </a:ext>
                  </a:extLst>
                </p14:cNvPr>
                <p14:cNvContentPartPr/>
                <p14:nvPr/>
              </p14:nvContentPartPr>
              <p14:xfrm>
                <a:off x="9161367" y="2552081"/>
                <a:ext cx="188640" cy="251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29C3E0E-31F8-48D4-8B20-ED9B0A6CFE8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152367" y="2543081"/>
                  <a:ext cx="2062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25638D2-16B6-B60F-3DF0-7737FE30E875}"/>
                    </a:ext>
                  </a:extLst>
                </p14:cNvPr>
                <p14:cNvContentPartPr/>
                <p14:nvPr/>
              </p14:nvContentPartPr>
              <p14:xfrm>
                <a:off x="9267567" y="2626601"/>
                <a:ext cx="402840" cy="117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25638D2-16B6-B60F-3DF0-7737FE30E87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58927" y="2617601"/>
                  <a:ext cx="4204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9026564-8EDE-8383-4FA5-63D426DE087D}"/>
                    </a:ext>
                  </a:extLst>
                </p14:cNvPr>
                <p14:cNvContentPartPr/>
                <p14:nvPr/>
              </p14:nvContentPartPr>
              <p14:xfrm>
                <a:off x="9731607" y="2645681"/>
                <a:ext cx="73440" cy="125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9026564-8EDE-8383-4FA5-63D426DE087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722607" y="2636681"/>
                  <a:ext cx="910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43A210A-7274-C436-FD64-47B000CB8555}"/>
                    </a:ext>
                  </a:extLst>
                </p14:cNvPr>
                <p14:cNvContentPartPr/>
                <p14:nvPr/>
              </p14:nvContentPartPr>
              <p14:xfrm>
                <a:off x="9846087" y="2626241"/>
                <a:ext cx="104400" cy="113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43A210A-7274-C436-FD64-47B000CB855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37447" y="2617601"/>
                  <a:ext cx="1220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EC14DC5-19EC-F0FC-5F89-A3F5ADCBAF16}"/>
                    </a:ext>
                  </a:extLst>
                </p14:cNvPr>
                <p14:cNvContentPartPr/>
                <p14:nvPr/>
              </p14:nvContentPartPr>
              <p14:xfrm>
                <a:off x="10052727" y="2599241"/>
                <a:ext cx="109440" cy="122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EC14DC5-19EC-F0FC-5F89-A3F5ADCBAF1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044087" y="2590241"/>
                  <a:ext cx="127080" cy="13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CD7B734-4A11-5BE0-7DE2-A7ECDAE836D8}"/>
                  </a:ext>
                </a:extLst>
              </p14:cNvPr>
              <p14:cNvContentPartPr/>
              <p14:nvPr/>
            </p14:nvContentPartPr>
            <p14:xfrm>
              <a:off x="4058007" y="3408521"/>
              <a:ext cx="349560" cy="7527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CD7B734-4A11-5BE0-7DE2-A7ECDAE836D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049367" y="3399881"/>
                <a:ext cx="367200" cy="77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2C721796-D4BB-5203-FA24-C66A183AA3D4}"/>
              </a:ext>
            </a:extLst>
          </p:cNvPr>
          <p:cNvGrpSpPr/>
          <p:nvPr/>
        </p:nvGrpSpPr>
        <p:grpSpPr>
          <a:xfrm>
            <a:off x="4754247" y="3483401"/>
            <a:ext cx="2421720" cy="398880"/>
            <a:chOff x="4754247" y="3483401"/>
            <a:chExt cx="2421720" cy="39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08453EC-8F79-FD7F-DD0C-24DAAF441D2A}"/>
                    </a:ext>
                  </a:extLst>
                </p14:cNvPr>
                <p14:cNvContentPartPr/>
                <p14:nvPr/>
              </p14:nvContentPartPr>
              <p14:xfrm>
                <a:off x="4754247" y="3618401"/>
                <a:ext cx="74880" cy="263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08453EC-8F79-FD7F-DD0C-24DAAF441D2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45247" y="3609401"/>
                  <a:ext cx="925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84EA22C-847C-A795-F5C4-0A1A43D9CD07}"/>
                    </a:ext>
                  </a:extLst>
                </p14:cNvPr>
                <p14:cNvContentPartPr/>
                <p14:nvPr/>
              </p14:nvContentPartPr>
              <p14:xfrm>
                <a:off x="4876287" y="3721001"/>
                <a:ext cx="227520" cy="114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84EA22C-847C-A795-F5C4-0A1A43D9CD0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867647" y="3712001"/>
                  <a:ext cx="2451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8AAD135-E823-3E98-4DFB-4A9C91FC29B0}"/>
                    </a:ext>
                  </a:extLst>
                </p14:cNvPr>
                <p14:cNvContentPartPr/>
                <p14:nvPr/>
              </p14:nvContentPartPr>
              <p14:xfrm>
                <a:off x="5127567" y="3483401"/>
                <a:ext cx="373320" cy="329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8AAD135-E823-3E98-4DFB-4A9C91FC29B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18927" y="3474401"/>
                  <a:ext cx="3909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ABFE004-AD43-8EAC-099B-56F9B08AFAF9}"/>
                    </a:ext>
                  </a:extLst>
                </p14:cNvPr>
                <p14:cNvContentPartPr/>
                <p14:nvPr/>
              </p14:nvContentPartPr>
              <p14:xfrm>
                <a:off x="5538327" y="3591401"/>
                <a:ext cx="97200" cy="176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ABFE004-AD43-8EAC-099B-56F9B08AFAF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29327" y="3582761"/>
                  <a:ext cx="1148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4C89A76-481D-8EA6-652A-6B3282F2CA5B}"/>
                    </a:ext>
                  </a:extLst>
                </p14:cNvPr>
                <p14:cNvContentPartPr/>
                <p14:nvPr/>
              </p14:nvContentPartPr>
              <p14:xfrm>
                <a:off x="5667927" y="3554321"/>
                <a:ext cx="196920" cy="266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4C89A76-481D-8EA6-652A-6B3282F2CA5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658927" y="3545681"/>
                  <a:ext cx="2145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6957FC1-2487-CF9B-30DC-9D6597DD6C69}"/>
                    </a:ext>
                  </a:extLst>
                </p14:cNvPr>
                <p14:cNvContentPartPr/>
                <p14:nvPr/>
              </p14:nvContentPartPr>
              <p14:xfrm>
                <a:off x="5843247" y="3551081"/>
                <a:ext cx="184680" cy="236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6957FC1-2487-CF9B-30DC-9D6597DD6C6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34247" y="3542441"/>
                  <a:ext cx="2023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D208C9A-11C2-CA7C-8E55-C326BEF6B930}"/>
                    </a:ext>
                  </a:extLst>
                </p14:cNvPr>
                <p14:cNvContentPartPr/>
                <p14:nvPr/>
              </p14:nvContentPartPr>
              <p14:xfrm>
                <a:off x="6099207" y="3634601"/>
                <a:ext cx="207720" cy="105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D208C9A-11C2-CA7C-8E55-C326BEF6B93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090207" y="3625961"/>
                  <a:ext cx="2253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3489104-6A10-41F7-B574-9B2BC1E86C0C}"/>
                    </a:ext>
                  </a:extLst>
                </p14:cNvPr>
                <p14:cNvContentPartPr/>
                <p14:nvPr/>
              </p14:nvContentPartPr>
              <p14:xfrm>
                <a:off x="6499527" y="3697601"/>
                <a:ext cx="34560" cy="155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3489104-6A10-41F7-B574-9B2BC1E86C0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490527" y="3688601"/>
                  <a:ext cx="522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3475291-E1E0-EEC6-3472-8677CF0B7917}"/>
                    </a:ext>
                  </a:extLst>
                </p14:cNvPr>
                <p14:cNvContentPartPr/>
                <p14:nvPr/>
              </p14:nvContentPartPr>
              <p14:xfrm>
                <a:off x="6682047" y="3532361"/>
                <a:ext cx="112680" cy="246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3475291-E1E0-EEC6-3472-8677CF0B791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673047" y="3523361"/>
                  <a:ext cx="130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1704E22-2A1B-4F40-BC1B-5604010BC592}"/>
                    </a:ext>
                  </a:extLst>
                </p14:cNvPr>
                <p14:cNvContentPartPr/>
                <p14:nvPr/>
              </p14:nvContentPartPr>
              <p14:xfrm>
                <a:off x="6628407" y="3485201"/>
                <a:ext cx="452520" cy="272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1704E22-2A1B-4F40-BC1B-5604010BC59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619407" y="3476561"/>
                  <a:ext cx="4701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E666AA7-545F-61A0-66BF-543238747FD2}"/>
                    </a:ext>
                  </a:extLst>
                </p14:cNvPr>
                <p14:cNvContentPartPr/>
                <p14:nvPr/>
              </p14:nvContentPartPr>
              <p14:xfrm>
                <a:off x="6989487" y="3563321"/>
                <a:ext cx="186480" cy="108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E666AA7-545F-61A0-66BF-543238747FD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980847" y="3554321"/>
                  <a:ext cx="20412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6CC17F9-5F47-F86E-6C23-B7C8608910AE}"/>
              </a:ext>
            </a:extLst>
          </p:cNvPr>
          <p:cNvGrpSpPr/>
          <p:nvPr/>
        </p:nvGrpSpPr>
        <p:grpSpPr>
          <a:xfrm>
            <a:off x="7595727" y="3429041"/>
            <a:ext cx="954360" cy="514440"/>
            <a:chOff x="7595727" y="3429041"/>
            <a:chExt cx="954360" cy="51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87F754C-0F82-8858-F90D-700B6654393B}"/>
                    </a:ext>
                  </a:extLst>
                </p14:cNvPr>
                <p14:cNvContentPartPr/>
                <p14:nvPr/>
              </p14:nvContentPartPr>
              <p14:xfrm>
                <a:off x="7595727" y="3559361"/>
                <a:ext cx="71280" cy="154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87F754C-0F82-8858-F90D-700B6654393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587087" y="3550721"/>
                  <a:ext cx="889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54CA210-67ED-FF84-73F4-814A2B8CCB33}"/>
                    </a:ext>
                  </a:extLst>
                </p14:cNvPr>
                <p14:cNvContentPartPr/>
                <p14:nvPr/>
              </p14:nvContentPartPr>
              <p14:xfrm>
                <a:off x="7751967" y="3429041"/>
                <a:ext cx="510480" cy="284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54CA210-67ED-FF84-73F4-814A2B8CCB3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743327" y="3420401"/>
                  <a:ext cx="5281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B18A026-05D9-FD3A-C828-D6F3BCE9A9BB}"/>
                    </a:ext>
                  </a:extLst>
                </p14:cNvPr>
                <p14:cNvContentPartPr/>
                <p14:nvPr/>
              </p14:nvContentPartPr>
              <p14:xfrm>
                <a:off x="8167767" y="3495281"/>
                <a:ext cx="6120" cy="7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B18A026-05D9-FD3A-C828-D6F3BCE9A9B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159127" y="3486281"/>
                  <a:ext cx="237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DFE91B-ACAA-8CB3-400B-FF43DB857EDF}"/>
                    </a:ext>
                  </a:extLst>
                </p14:cNvPr>
                <p14:cNvContentPartPr/>
                <p14:nvPr/>
              </p14:nvContentPartPr>
              <p14:xfrm>
                <a:off x="8259567" y="3576281"/>
                <a:ext cx="290520" cy="367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DFE91B-ACAA-8CB3-400B-FF43DB857ED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250927" y="3567281"/>
                  <a:ext cx="308160" cy="38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7E7138D-0B6D-B3E7-0119-D20E6867DA9A}"/>
              </a:ext>
            </a:extLst>
          </p:cNvPr>
          <p:cNvGrpSpPr/>
          <p:nvPr/>
        </p:nvGrpSpPr>
        <p:grpSpPr>
          <a:xfrm>
            <a:off x="8937447" y="736241"/>
            <a:ext cx="1477440" cy="403920"/>
            <a:chOff x="8937447" y="736241"/>
            <a:chExt cx="1477440" cy="40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66EA0BE-1220-80FE-DCAD-0E61AED096D0}"/>
                    </a:ext>
                  </a:extLst>
                </p14:cNvPr>
                <p14:cNvContentPartPr/>
                <p14:nvPr/>
              </p14:nvContentPartPr>
              <p14:xfrm>
                <a:off x="8990007" y="801041"/>
                <a:ext cx="300240" cy="296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66EA0BE-1220-80FE-DCAD-0E61AED096D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81007" y="792401"/>
                  <a:ext cx="3178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129CB64-92AD-E456-B05B-4FA91A77CF43}"/>
                    </a:ext>
                  </a:extLst>
                </p14:cNvPr>
                <p14:cNvContentPartPr/>
                <p14:nvPr/>
              </p14:nvContentPartPr>
              <p14:xfrm>
                <a:off x="8937447" y="882761"/>
                <a:ext cx="298080" cy="257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129CB64-92AD-E456-B05B-4FA91A77CF4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28807" y="873761"/>
                  <a:ext cx="3157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B49755D-E7E8-F175-AF5E-BF6CCBAE7AD5}"/>
                    </a:ext>
                  </a:extLst>
                </p14:cNvPr>
                <p14:cNvContentPartPr/>
                <p14:nvPr/>
              </p14:nvContentPartPr>
              <p14:xfrm>
                <a:off x="9568167" y="783401"/>
                <a:ext cx="215640" cy="257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B49755D-E7E8-F175-AF5E-BF6CCBAE7AD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559167" y="774761"/>
                  <a:ext cx="2332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036C0C4-9ACC-A199-FC21-01A98A63EBAC}"/>
                    </a:ext>
                  </a:extLst>
                </p14:cNvPr>
                <p14:cNvContentPartPr/>
                <p14:nvPr/>
              </p14:nvContentPartPr>
              <p14:xfrm>
                <a:off x="9456927" y="804641"/>
                <a:ext cx="328320" cy="315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036C0C4-9ACC-A199-FC21-01A98A63EBA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447927" y="795641"/>
                  <a:ext cx="3459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61D8C26-CB88-7A6F-602D-AFCC8ED122D1}"/>
                    </a:ext>
                  </a:extLst>
                </p14:cNvPr>
                <p14:cNvContentPartPr/>
                <p14:nvPr/>
              </p14:nvContentPartPr>
              <p14:xfrm>
                <a:off x="10170447" y="752081"/>
                <a:ext cx="244440" cy="187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61D8C26-CB88-7A6F-602D-AFCC8ED122D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161447" y="743081"/>
                  <a:ext cx="2620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B21CEC8-252F-4487-C2F4-04FD547DC54A}"/>
                    </a:ext>
                  </a:extLst>
                </p14:cNvPr>
                <p14:cNvContentPartPr/>
                <p14:nvPr/>
              </p14:nvContentPartPr>
              <p14:xfrm>
                <a:off x="10011687" y="780521"/>
                <a:ext cx="335160" cy="198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B21CEC8-252F-4487-C2F4-04FD547DC54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002687" y="771521"/>
                  <a:ext cx="352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6135FB4-5D0E-AA23-A5BF-C47F2F05FB61}"/>
                    </a:ext>
                  </a:extLst>
                </p14:cNvPr>
                <p14:cNvContentPartPr/>
                <p14:nvPr/>
              </p14:nvContentPartPr>
              <p14:xfrm>
                <a:off x="8969127" y="813641"/>
                <a:ext cx="320760" cy="316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6135FB4-5D0E-AA23-A5BF-C47F2F05FB6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60487" y="804641"/>
                  <a:ext cx="3384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5487530-02B8-BA9C-C514-29BB2D826D04}"/>
                    </a:ext>
                  </a:extLst>
                </p14:cNvPr>
                <p14:cNvContentPartPr/>
                <p14:nvPr/>
              </p14:nvContentPartPr>
              <p14:xfrm>
                <a:off x="9481047" y="799241"/>
                <a:ext cx="297360" cy="338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5487530-02B8-BA9C-C514-29BB2D826D0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472407" y="790601"/>
                  <a:ext cx="3150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7ADAC44-C128-3948-9B60-6C7BDF435401}"/>
                    </a:ext>
                  </a:extLst>
                </p14:cNvPr>
                <p14:cNvContentPartPr/>
                <p14:nvPr/>
              </p14:nvContentPartPr>
              <p14:xfrm>
                <a:off x="10034367" y="736241"/>
                <a:ext cx="340200" cy="272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7ADAC44-C128-3948-9B60-6C7BDF43540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025367" y="727601"/>
                  <a:ext cx="357840" cy="28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99315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F337AA4E-D231-12D8-41F7-FCD303425776}"/>
              </a:ext>
            </a:extLst>
          </p:cNvPr>
          <p:cNvGrpSpPr/>
          <p:nvPr/>
        </p:nvGrpSpPr>
        <p:grpSpPr>
          <a:xfrm>
            <a:off x="1782807" y="3427241"/>
            <a:ext cx="4333680" cy="789120"/>
            <a:chOff x="1782807" y="3427241"/>
            <a:chExt cx="4333680" cy="78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47B0BC2-A098-9D90-1B9D-8B5A8CE20D73}"/>
                    </a:ext>
                  </a:extLst>
                </p14:cNvPr>
                <p14:cNvContentPartPr/>
                <p14:nvPr/>
              </p14:nvContentPartPr>
              <p14:xfrm>
                <a:off x="1782807" y="3427241"/>
                <a:ext cx="4333680" cy="438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47B0BC2-A098-9D90-1B9D-8B5A8CE20D7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74167" y="3418601"/>
                  <a:ext cx="435132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534F32D-EC3C-BC8D-60D9-27C96644FF30}"/>
                    </a:ext>
                  </a:extLst>
                </p14:cNvPr>
                <p14:cNvContentPartPr/>
                <p14:nvPr/>
              </p14:nvContentPartPr>
              <p14:xfrm>
                <a:off x="3264567" y="3985241"/>
                <a:ext cx="104400" cy="231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534F32D-EC3C-BC8D-60D9-27C96644FF3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55567" y="3976241"/>
                  <a:ext cx="1220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79BE513-14BA-F0AF-0023-BE04507175B0}"/>
                    </a:ext>
                  </a:extLst>
                </p14:cNvPr>
                <p14:cNvContentPartPr/>
                <p14:nvPr/>
              </p14:nvContentPartPr>
              <p14:xfrm>
                <a:off x="3401367" y="3933041"/>
                <a:ext cx="513360" cy="270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79BE513-14BA-F0AF-0023-BE04507175B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92367" y="3924401"/>
                  <a:ext cx="5310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A5CAC18-319C-A4F3-08D6-ED2B63DD856A}"/>
                    </a:ext>
                  </a:extLst>
                </p14:cNvPr>
                <p14:cNvContentPartPr/>
                <p14:nvPr/>
              </p14:nvContentPartPr>
              <p14:xfrm>
                <a:off x="3996807" y="3912161"/>
                <a:ext cx="449280" cy="243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A5CAC18-319C-A4F3-08D6-ED2B63DD856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87807" y="3903161"/>
                  <a:ext cx="4669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D9BADC0-FB30-9A54-9011-C5F6A9FFC5DD}"/>
                    </a:ext>
                  </a:extLst>
                </p14:cNvPr>
                <p14:cNvContentPartPr/>
                <p14:nvPr/>
              </p14:nvContentPartPr>
              <p14:xfrm>
                <a:off x="4246287" y="3947441"/>
                <a:ext cx="221040" cy="92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D9BADC0-FB30-9A54-9011-C5F6A9FFC5D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37647" y="3938801"/>
                  <a:ext cx="23868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8105F50-A5B8-ABD8-4502-9F41FC75AF75}"/>
              </a:ext>
            </a:extLst>
          </p:cNvPr>
          <p:cNvGrpSpPr/>
          <p:nvPr/>
        </p:nvGrpSpPr>
        <p:grpSpPr>
          <a:xfrm>
            <a:off x="2692167" y="4721081"/>
            <a:ext cx="334800" cy="343440"/>
            <a:chOff x="2692167" y="4721081"/>
            <a:chExt cx="334800" cy="34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C8A9C8E-7200-89C5-53B3-DCBDD6357C67}"/>
                    </a:ext>
                  </a:extLst>
                </p14:cNvPr>
                <p14:cNvContentPartPr/>
                <p14:nvPr/>
              </p14:nvContentPartPr>
              <p14:xfrm>
                <a:off x="2692167" y="4721081"/>
                <a:ext cx="11520" cy="343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C8A9C8E-7200-89C5-53B3-DCBDD6357C6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83167" y="4712081"/>
                  <a:ext cx="291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5EEB09F-C1A2-1798-4BC6-8B3FC9D87BFB}"/>
                    </a:ext>
                  </a:extLst>
                </p14:cNvPr>
                <p14:cNvContentPartPr/>
                <p14:nvPr/>
              </p14:nvContentPartPr>
              <p14:xfrm>
                <a:off x="2786487" y="4789841"/>
                <a:ext cx="240480" cy="193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5EEB09F-C1A2-1798-4BC6-8B3FC9D87B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77487" y="4781201"/>
                  <a:ext cx="258120" cy="2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4A18824-90DC-C608-D500-4CAF86B64496}"/>
              </a:ext>
            </a:extLst>
          </p:cNvPr>
          <p:cNvGrpSpPr/>
          <p:nvPr/>
        </p:nvGrpSpPr>
        <p:grpSpPr>
          <a:xfrm>
            <a:off x="3229647" y="4771121"/>
            <a:ext cx="968400" cy="371160"/>
            <a:chOff x="3229647" y="4771121"/>
            <a:chExt cx="968400" cy="37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2FDC219-F70A-0CB0-3AEB-6057085C8A9E}"/>
                    </a:ext>
                  </a:extLst>
                </p14:cNvPr>
                <p14:cNvContentPartPr/>
                <p14:nvPr/>
              </p14:nvContentPartPr>
              <p14:xfrm>
                <a:off x="3229647" y="4801001"/>
                <a:ext cx="167400" cy="214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2FDC219-F70A-0CB0-3AEB-6057085C8A9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20647" y="4792361"/>
                  <a:ext cx="1850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832722D-6585-0716-638A-A9D674F27736}"/>
                    </a:ext>
                  </a:extLst>
                </p14:cNvPr>
                <p14:cNvContentPartPr/>
                <p14:nvPr/>
              </p14:nvContentPartPr>
              <p14:xfrm>
                <a:off x="3262767" y="4786601"/>
                <a:ext cx="124200" cy="355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832722D-6585-0716-638A-A9D674F277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53767" y="4777601"/>
                  <a:ext cx="1418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1C584B2-5A89-E7FF-B658-EB1B35CE0153}"/>
                    </a:ext>
                  </a:extLst>
                </p14:cNvPr>
                <p14:cNvContentPartPr/>
                <p14:nvPr/>
              </p14:nvContentPartPr>
              <p14:xfrm>
                <a:off x="3596487" y="4771121"/>
                <a:ext cx="181440" cy="317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1C584B2-5A89-E7FF-B658-EB1B35CE015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87847" y="4762121"/>
                  <a:ext cx="19908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4452058-A3FB-8297-C6EC-AD8F5B8A18AF}"/>
                    </a:ext>
                  </a:extLst>
                </p14:cNvPr>
                <p14:cNvContentPartPr/>
                <p14:nvPr/>
              </p14:nvContentPartPr>
              <p14:xfrm>
                <a:off x="4053327" y="4907201"/>
                <a:ext cx="131040" cy="68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4452058-A3FB-8297-C6EC-AD8F5B8A18A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44687" y="4898201"/>
                  <a:ext cx="1486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86E48A5-C07A-BAA0-86E2-042EFC9F0297}"/>
                    </a:ext>
                  </a:extLst>
                </p14:cNvPr>
                <p14:cNvContentPartPr/>
                <p14:nvPr/>
              </p14:nvContentPartPr>
              <p14:xfrm>
                <a:off x="4064487" y="5022041"/>
                <a:ext cx="133560" cy="55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86E48A5-C07A-BAA0-86E2-042EFC9F029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55487" y="5013041"/>
                  <a:ext cx="15120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0BBB54B-3230-A0C3-FE45-A3135DFC7B6C}"/>
              </a:ext>
            </a:extLst>
          </p:cNvPr>
          <p:cNvGrpSpPr/>
          <p:nvPr/>
        </p:nvGrpSpPr>
        <p:grpSpPr>
          <a:xfrm>
            <a:off x="4619607" y="4671401"/>
            <a:ext cx="740160" cy="650520"/>
            <a:chOff x="4619607" y="4671401"/>
            <a:chExt cx="740160" cy="65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F638B11-7562-F848-2DE1-0DDAA041DBCD}"/>
                    </a:ext>
                  </a:extLst>
                </p14:cNvPr>
                <p14:cNvContentPartPr/>
                <p14:nvPr/>
              </p14:nvContentPartPr>
              <p14:xfrm>
                <a:off x="4668567" y="4671401"/>
                <a:ext cx="162360" cy="326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F638B11-7562-F848-2DE1-0DDAA041DBC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59927" y="4662761"/>
                  <a:ext cx="1800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EF55240-FEE2-F96B-4871-A77BF9CAFBB2}"/>
                    </a:ext>
                  </a:extLst>
                </p14:cNvPr>
                <p14:cNvContentPartPr/>
                <p14:nvPr/>
              </p14:nvContentPartPr>
              <p14:xfrm>
                <a:off x="4924527" y="4730441"/>
                <a:ext cx="226800" cy="159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EF55240-FEE2-F96B-4871-A77BF9CAFBB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15527" y="4721441"/>
                  <a:ext cx="2444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382FC67-863C-42DD-C6C2-9B2E2C9E969F}"/>
                    </a:ext>
                  </a:extLst>
                </p14:cNvPr>
                <p14:cNvContentPartPr/>
                <p14:nvPr/>
              </p14:nvContentPartPr>
              <p14:xfrm>
                <a:off x="4634367" y="4959761"/>
                <a:ext cx="611280" cy="268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382FC67-863C-42DD-C6C2-9B2E2C9E969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25727" y="4951121"/>
                  <a:ext cx="6289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4A4B293-29BE-BD07-650C-428D75E56227}"/>
                    </a:ext>
                  </a:extLst>
                </p14:cNvPr>
                <p14:cNvContentPartPr/>
                <p14:nvPr/>
              </p14:nvContentPartPr>
              <p14:xfrm>
                <a:off x="4619607" y="5004041"/>
                <a:ext cx="740160" cy="317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4A4B293-29BE-BD07-650C-428D75E5622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10607" y="4995401"/>
                  <a:ext cx="757800" cy="33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7CBF7D-5762-A005-C811-AF45FC3879DF}"/>
                  </a:ext>
                </a:extLst>
              </p14:cNvPr>
              <p14:cNvContentPartPr/>
              <p14:nvPr/>
            </p14:nvContentPartPr>
            <p14:xfrm>
              <a:off x="3729687" y="1722641"/>
              <a:ext cx="26280" cy="209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7CBF7D-5762-A005-C811-AF45FC3879D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20687" y="1714001"/>
                <a:ext cx="4392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0C916CD-1A0A-BA69-40C6-061CD58C0E91}"/>
                  </a:ext>
                </a:extLst>
              </p14:cNvPr>
              <p14:cNvContentPartPr/>
              <p14:nvPr/>
            </p14:nvContentPartPr>
            <p14:xfrm>
              <a:off x="3714567" y="1731641"/>
              <a:ext cx="102600" cy="212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0C916CD-1A0A-BA69-40C6-061CD58C0E9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05927" y="1722641"/>
                <a:ext cx="12024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926C8A3-5D73-1684-1CC4-04B4479579C4}"/>
                  </a:ext>
                </a:extLst>
              </p14:cNvPr>
              <p14:cNvContentPartPr/>
              <p14:nvPr/>
            </p14:nvContentPartPr>
            <p14:xfrm>
              <a:off x="3859287" y="1681961"/>
              <a:ext cx="131760" cy="316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926C8A3-5D73-1684-1CC4-04B4479579C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850647" y="1673321"/>
                <a:ext cx="14940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93647A1-BE19-EC90-2E1D-AC9CDEA6E216}"/>
                  </a:ext>
                </a:extLst>
              </p14:cNvPr>
              <p14:cNvContentPartPr/>
              <p14:nvPr/>
            </p14:nvContentPartPr>
            <p14:xfrm>
              <a:off x="3670287" y="1555241"/>
              <a:ext cx="398880" cy="519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93647A1-BE19-EC90-2E1D-AC9CDEA6E21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661647" y="1546601"/>
                <a:ext cx="41652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D2BDB3B-1E7F-A6C3-2AAC-D1B74FB2457B}"/>
                  </a:ext>
                </a:extLst>
              </p14:cNvPr>
              <p14:cNvContentPartPr/>
              <p14:nvPr/>
            </p14:nvContentPartPr>
            <p14:xfrm>
              <a:off x="3589287" y="1606001"/>
              <a:ext cx="417960" cy="535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D2BDB3B-1E7F-A6C3-2AAC-D1B74FB2457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580287" y="1597361"/>
                <a:ext cx="43560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4E807F-24BE-FC24-99B1-AB76BD158E63}"/>
                  </a:ext>
                </a:extLst>
              </p14:cNvPr>
              <p14:cNvContentPartPr/>
              <p14:nvPr/>
            </p14:nvContentPartPr>
            <p14:xfrm>
              <a:off x="2300487" y="1802921"/>
              <a:ext cx="21960" cy="267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4E807F-24BE-FC24-99B1-AB76BD158E6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291847" y="1794281"/>
                <a:ext cx="39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5DC87B7-5218-888C-9A11-AB2D850C454A}"/>
                  </a:ext>
                </a:extLst>
              </p14:cNvPr>
              <p14:cNvContentPartPr/>
              <p14:nvPr/>
            </p14:nvContentPartPr>
            <p14:xfrm>
              <a:off x="2272767" y="1793561"/>
              <a:ext cx="172800" cy="275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5DC87B7-5218-888C-9A11-AB2D850C454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263767" y="1784561"/>
                <a:ext cx="19044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710421-4D7D-F22A-9365-34ECC6C62326}"/>
                  </a:ext>
                </a:extLst>
              </p14:cNvPr>
              <p14:cNvContentPartPr/>
              <p14:nvPr/>
            </p14:nvContentPartPr>
            <p14:xfrm>
              <a:off x="2499927" y="1767641"/>
              <a:ext cx="94680" cy="309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710421-4D7D-F22A-9365-34ECC6C6232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491287" y="1759001"/>
                <a:ext cx="11232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41401C5-FB96-70A9-2C5D-E84EA8B1A444}"/>
                  </a:ext>
                </a:extLst>
              </p14:cNvPr>
              <p14:cNvContentPartPr/>
              <p14:nvPr/>
            </p14:nvContentPartPr>
            <p14:xfrm>
              <a:off x="2115807" y="1626521"/>
              <a:ext cx="636480" cy="596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41401C5-FB96-70A9-2C5D-E84EA8B1A44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106807" y="1617521"/>
                <a:ext cx="65412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7CA5CB7-56C5-1BE8-F014-6419733AABE1}"/>
                  </a:ext>
                </a:extLst>
              </p14:cNvPr>
              <p14:cNvContentPartPr/>
              <p14:nvPr/>
            </p14:nvContentPartPr>
            <p14:xfrm>
              <a:off x="2120847" y="1767641"/>
              <a:ext cx="617040" cy="466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7CA5CB7-56C5-1BE8-F014-6419733AABE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112207" y="1759001"/>
                <a:ext cx="63468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1E9F3DF-8234-EF27-7A2E-70496AC51D6B}"/>
                  </a:ext>
                </a:extLst>
              </p14:cNvPr>
              <p14:cNvContentPartPr/>
              <p14:nvPr/>
            </p14:nvContentPartPr>
            <p14:xfrm>
              <a:off x="2345487" y="2236361"/>
              <a:ext cx="16200" cy="4492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1E9F3DF-8234-EF27-7A2E-70496AC51D6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336847" y="2227361"/>
                <a:ext cx="3384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DEA4E39-4071-4806-26CC-A56BAE00396C}"/>
                  </a:ext>
                </a:extLst>
              </p14:cNvPr>
              <p14:cNvContentPartPr/>
              <p14:nvPr/>
            </p14:nvContentPartPr>
            <p14:xfrm>
              <a:off x="2137407" y="2828561"/>
              <a:ext cx="96480" cy="83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DEA4E39-4071-4806-26CC-A56BAE00396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128767" y="2819921"/>
                <a:ext cx="1141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7507962-7D8F-486E-CA0D-0F2517911FFF}"/>
                  </a:ext>
                </a:extLst>
              </p14:cNvPr>
              <p14:cNvContentPartPr/>
              <p14:nvPr/>
            </p14:nvContentPartPr>
            <p14:xfrm>
              <a:off x="2274567" y="2757641"/>
              <a:ext cx="151920" cy="135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7507962-7D8F-486E-CA0D-0F2517911FF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265927" y="2749001"/>
                <a:ext cx="1695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174CF51-9637-B530-7267-032BE1577DFA}"/>
                  </a:ext>
                </a:extLst>
              </p14:cNvPr>
              <p14:cNvContentPartPr/>
              <p14:nvPr/>
            </p14:nvContentPartPr>
            <p14:xfrm>
              <a:off x="2262687" y="2936921"/>
              <a:ext cx="88920" cy="164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174CF51-9637-B530-7267-032BE1577DF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253687" y="2928281"/>
                <a:ext cx="1065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9A852BA-F7B0-82B6-02A2-FC16DE9185AB}"/>
                  </a:ext>
                </a:extLst>
              </p14:cNvPr>
              <p14:cNvContentPartPr/>
              <p14:nvPr/>
            </p14:nvContentPartPr>
            <p14:xfrm>
              <a:off x="2288607" y="3018641"/>
              <a:ext cx="270000" cy="1357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9A852BA-F7B0-82B6-02A2-FC16DE9185A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279607" y="3009641"/>
                <a:ext cx="28764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E8E26F8-DAC1-AA26-8F9B-49417139906A}"/>
                  </a:ext>
                </a:extLst>
              </p14:cNvPr>
              <p14:cNvContentPartPr/>
              <p14:nvPr/>
            </p14:nvContentPartPr>
            <p14:xfrm>
              <a:off x="3850647" y="2244641"/>
              <a:ext cx="17640" cy="267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E8E26F8-DAC1-AA26-8F9B-49417139906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842007" y="2235641"/>
                <a:ext cx="352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D0CE3C8-D168-4341-05B8-A6DE9EAB2D94}"/>
                  </a:ext>
                </a:extLst>
              </p14:cNvPr>
              <p14:cNvContentPartPr/>
              <p14:nvPr/>
            </p14:nvContentPartPr>
            <p14:xfrm>
              <a:off x="3755967" y="2502041"/>
              <a:ext cx="217440" cy="122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D0CE3C8-D168-4341-05B8-A6DE9EAB2D9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746967" y="2493041"/>
                <a:ext cx="2350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79B1053-5524-C684-D0AB-ADEE45D307DE}"/>
                  </a:ext>
                </a:extLst>
              </p14:cNvPr>
              <p14:cNvContentPartPr/>
              <p14:nvPr/>
            </p14:nvContentPartPr>
            <p14:xfrm>
              <a:off x="3804927" y="2733521"/>
              <a:ext cx="48240" cy="203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79B1053-5524-C684-D0AB-ADEE45D307D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795927" y="2724881"/>
                <a:ext cx="658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76BF306-D34A-F9B4-802E-696729B7C51B}"/>
                  </a:ext>
                </a:extLst>
              </p14:cNvPr>
              <p14:cNvContentPartPr/>
              <p14:nvPr/>
            </p14:nvContentPartPr>
            <p14:xfrm>
              <a:off x="3804927" y="2791841"/>
              <a:ext cx="289440" cy="1494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76BF306-D34A-F9B4-802E-696729B7C51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795927" y="2782841"/>
                <a:ext cx="3070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ECFA830-A1B7-1F3A-4735-C1D502175356}"/>
                  </a:ext>
                </a:extLst>
              </p14:cNvPr>
              <p14:cNvContentPartPr/>
              <p14:nvPr/>
            </p14:nvContentPartPr>
            <p14:xfrm>
              <a:off x="5181567" y="1644521"/>
              <a:ext cx="19440" cy="174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ECFA830-A1B7-1F3A-4735-C1D50217535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172927" y="1635521"/>
                <a:ext cx="370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87ECA00-DCAA-38EB-7BBB-B1B92C68D3E2}"/>
                  </a:ext>
                </a:extLst>
              </p14:cNvPr>
              <p14:cNvContentPartPr/>
              <p14:nvPr/>
            </p14:nvContentPartPr>
            <p14:xfrm>
              <a:off x="5171487" y="1615721"/>
              <a:ext cx="136080" cy="256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87ECA00-DCAA-38EB-7BBB-B1B92C68D3E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162847" y="1607081"/>
                <a:ext cx="15372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00040DE-00E8-EDFF-DA17-988E89FFB6CA}"/>
                  </a:ext>
                </a:extLst>
              </p14:cNvPr>
              <p14:cNvContentPartPr/>
              <p14:nvPr/>
            </p14:nvContentPartPr>
            <p14:xfrm>
              <a:off x="5364087" y="1607081"/>
              <a:ext cx="146880" cy="335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00040DE-00E8-EDFF-DA17-988E89FFB6C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355447" y="1598081"/>
                <a:ext cx="16452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E8ED1A5-8D34-B3E8-604D-C1D289589D66}"/>
                  </a:ext>
                </a:extLst>
              </p14:cNvPr>
              <p14:cNvContentPartPr/>
              <p14:nvPr/>
            </p14:nvContentPartPr>
            <p14:xfrm>
              <a:off x="5142327" y="1421321"/>
              <a:ext cx="432360" cy="547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E8ED1A5-8D34-B3E8-604D-C1D289589D6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133687" y="1412321"/>
                <a:ext cx="45000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6D41C03-EC72-2A69-45BD-BA050C936762}"/>
                  </a:ext>
                </a:extLst>
              </p14:cNvPr>
              <p14:cNvContentPartPr/>
              <p14:nvPr/>
            </p14:nvContentPartPr>
            <p14:xfrm>
              <a:off x="5066727" y="1550201"/>
              <a:ext cx="554760" cy="525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6D41C03-EC72-2A69-45BD-BA050C93676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057727" y="1541201"/>
                <a:ext cx="57240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9EB2F63-73EE-4D6D-19E4-170AB6CCE906}"/>
                  </a:ext>
                </a:extLst>
              </p14:cNvPr>
              <p14:cNvContentPartPr/>
              <p14:nvPr/>
            </p14:nvContentPartPr>
            <p14:xfrm>
              <a:off x="5396847" y="2098481"/>
              <a:ext cx="45000" cy="2876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9EB2F63-73EE-4D6D-19E4-170AB6CCE90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388207" y="2089481"/>
                <a:ext cx="6264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5BB91D5-CC53-26EA-A6F1-2AF22890A297}"/>
                  </a:ext>
                </a:extLst>
              </p14:cNvPr>
              <p14:cNvContentPartPr/>
              <p14:nvPr/>
            </p14:nvContentPartPr>
            <p14:xfrm>
              <a:off x="5257887" y="2418881"/>
              <a:ext cx="280440" cy="1123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5BB91D5-CC53-26EA-A6F1-2AF22890A29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248887" y="2409881"/>
                <a:ext cx="29808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EE0DEA5-1CB5-E9D5-90CE-421BD3B7C86B}"/>
                  </a:ext>
                </a:extLst>
              </p14:cNvPr>
              <p14:cNvContentPartPr/>
              <p14:nvPr/>
            </p14:nvContentPartPr>
            <p14:xfrm>
              <a:off x="5307927" y="2591321"/>
              <a:ext cx="96480" cy="2739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EE0DEA5-1CB5-E9D5-90CE-421BD3B7C86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298927" y="2582321"/>
                <a:ext cx="1141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D174D94-209B-9DA3-6BBB-C1B604AD5707}"/>
                  </a:ext>
                </a:extLst>
              </p14:cNvPr>
              <p14:cNvContentPartPr/>
              <p14:nvPr/>
            </p14:nvContentPartPr>
            <p14:xfrm>
              <a:off x="5270127" y="2685641"/>
              <a:ext cx="387000" cy="216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D174D94-209B-9DA3-6BBB-C1B604AD570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261487" y="2676641"/>
                <a:ext cx="4046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64C2CEC-7D89-85E2-1E3E-9C090A6D2E6E}"/>
                  </a:ext>
                </a:extLst>
              </p14:cNvPr>
              <p14:cNvContentPartPr/>
              <p14:nvPr/>
            </p14:nvContentPartPr>
            <p14:xfrm>
              <a:off x="4133247" y="301361"/>
              <a:ext cx="99360" cy="1976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64C2CEC-7D89-85E2-1E3E-9C090A6D2E6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124607" y="292361"/>
                <a:ext cx="1170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61E2F42-1990-D8A0-4599-1A3E58222FA5}"/>
                  </a:ext>
                </a:extLst>
              </p14:cNvPr>
              <p14:cNvContentPartPr/>
              <p14:nvPr/>
            </p14:nvContentPartPr>
            <p14:xfrm>
              <a:off x="4122087" y="340961"/>
              <a:ext cx="321480" cy="1864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61E2F42-1990-D8A0-4599-1A3E58222FA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113447" y="332321"/>
                <a:ext cx="33912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53CDB01-B8DC-AB04-0E01-6639A96B10B4}"/>
                  </a:ext>
                </a:extLst>
              </p14:cNvPr>
              <p14:cNvContentPartPr/>
              <p14:nvPr/>
            </p14:nvContentPartPr>
            <p14:xfrm>
              <a:off x="2742207" y="554441"/>
              <a:ext cx="1393560" cy="9302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53CDB01-B8DC-AB04-0E01-6639A96B10B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733207" y="545801"/>
                <a:ext cx="1411200" cy="9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4D3C1C2-CA58-263E-06A6-4F271F512918}"/>
                  </a:ext>
                </a:extLst>
              </p14:cNvPr>
              <p14:cNvContentPartPr/>
              <p14:nvPr/>
            </p14:nvContentPartPr>
            <p14:xfrm>
              <a:off x="3687927" y="521681"/>
              <a:ext cx="475200" cy="9907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4D3C1C2-CA58-263E-06A6-4F271F51291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679287" y="513041"/>
                <a:ext cx="492840" cy="10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B5D3324-789D-950B-20CB-5E4DEC38B178}"/>
                  </a:ext>
                </a:extLst>
              </p14:cNvPr>
              <p14:cNvContentPartPr/>
              <p14:nvPr/>
            </p14:nvContentPartPr>
            <p14:xfrm>
              <a:off x="4159887" y="553001"/>
              <a:ext cx="1021680" cy="8334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B5D3324-789D-950B-20CB-5E4DEC38B17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151247" y="544001"/>
                <a:ext cx="1039320" cy="85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16BCFF5-9463-57E3-C9DE-5F1A2344A370}"/>
                  </a:ext>
                </a:extLst>
              </p14:cNvPr>
              <p14:cNvContentPartPr/>
              <p14:nvPr/>
            </p14:nvContentPartPr>
            <p14:xfrm>
              <a:off x="5361567" y="635081"/>
              <a:ext cx="326520" cy="2350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16BCFF5-9463-57E3-C9DE-5F1A2344A37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352567" y="626081"/>
                <a:ext cx="344160" cy="25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B8AEEC6C-2B44-EC74-5CB0-1144B2507CC2}"/>
              </a:ext>
            </a:extLst>
          </p:cNvPr>
          <p:cNvGrpSpPr/>
          <p:nvPr/>
        </p:nvGrpSpPr>
        <p:grpSpPr>
          <a:xfrm>
            <a:off x="8761047" y="535361"/>
            <a:ext cx="890280" cy="330840"/>
            <a:chOff x="8761047" y="535361"/>
            <a:chExt cx="890280" cy="33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75629AA-7C88-E9AA-083B-34A93488F529}"/>
                    </a:ext>
                  </a:extLst>
                </p14:cNvPr>
                <p14:cNvContentPartPr/>
                <p14:nvPr/>
              </p14:nvContentPartPr>
              <p14:xfrm>
                <a:off x="8761047" y="622841"/>
                <a:ext cx="317880" cy="156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75629AA-7C88-E9AA-083B-34A93488F52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752047" y="613841"/>
                  <a:ext cx="3355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ADB3A58-890B-CB91-1DC7-06E5692B3BCF}"/>
                    </a:ext>
                  </a:extLst>
                </p14:cNvPr>
                <p14:cNvContentPartPr/>
                <p14:nvPr/>
              </p14:nvContentPartPr>
              <p14:xfrm>
                <a:off x="9126447" y="603761"/>
                <a:ext cx="91080" cy="219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ADB3A58-890B-CB91-1DC7-06E5692B3BC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17447" y="595121"/>
                  <a:ext cx="1087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B79D1C6-30A4-E2B6-B7AC-891EDABD834D}"/>
                    </a:ext>
                  </a:extLst>
                </p14:cNvPr>
                <p14:cNvContentPartPr/>
                <p14:nvPr/>
              </p14:nvContentPartPr>
              <p14:xfrm>
                <a:off x="9213927" y="574241"/>
                <a:ext cx="187560" cy="291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B79D1C6-30A4-E2B6-B7AC-891EDABD834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205287" y="565601"/>
                  <a:ext cx="2052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47E7194-9668-B40F-F8EE-1E18753841E2}"/>
                    </a:ext>
                  </a:extLst>
                </p14:cNvPr>
                <p14:cNvContentPartPr/>
                <p14:nvPr/>
              </p14:nvContentPartPr>
              <p14:xfrm>
                <a:off x="9466287" y="535361"/>
                <a:ext cx="185040" cy="314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47E7194-9668-B40F-F8EE-1E18753841E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57287" y="526721"/>
                  <a:ext cx="202680" cy="33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B604733-145A-F64C-001D-2FC7C21B661D}"/>
              </a:ext>
            </a:extLst>
          </p:cNvPr>
          <p:cNvGrpSpPr/>
          <p:nvPr/>
        </p:nvGrpSpPr>
        <p:grpSpPr>
          <a:xfrm>
            <a:off x="5955927" y="256721"/>
            <a:ext cx="2368080" cy="699120"/>
            <a:chOff x="5955927" y="256721"/>
            <a:chExt cx="2368080" cy="69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4E759FC-472E-B36A-64AF-E0CD3FA43505}"/>
                    </a:ext>
                  </a:extLst>
                </p14:cNvPr>
                <p14:cNvContentPartPr/>
                <p14:nvPr/>
              </p14:nvContentPartPr>
              <p14:xfrm>
                <a:off x="5955927" y="573521"/>
                <a:ext cx="96480" cy="280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4E759FC-472E-B36A-64AF-E0CD3FA4350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946927" y="564881"/>
                  <a:ext cx="1141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2152362-CC83-3FBA-765B-7EECC2AACCB6}"/>
                    </a:ext>
                  </a:extLst>
                </p14:cNvPr>
                <p14:cNvContentPartPr/>
                <p14:nvPr/>
              </p14:nvContentPartPr>
              <p14:xfrm>
                <a:off x="6142767" y="598361"/>
                <a:ext cx="158760" cy="293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2152362-CC83-3FBA-765B-7EECC2AACCB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34127" y="589361"/>
                  <a:ext cx="1764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41987C7-8396-4690-5D91-CDD2E917BCB0}"/>
                    </a:ext>
                  </a:extLst>
                </p14:cNvPr>
                <p14:cNvContentPartPr/>
                <p14:nvPr/>
              </p14:nvContentPartPr>
              <p14:xfrm>
                <a:off x="6248967" y="677921"/>
                <a:ext cx="134640" cy="190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41987C7-8396-4690-5D91-CDD2E917BCB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239967" y="668921"/>
                  <a:ext cx="1522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79A0A10-D6EE-0AB3-5F2F-347C75E88A16}"/>
                    </a:ext>
                  </a:extLst>
                </p14:cNvPr>
                <p14:cNvContentPartPr/>
                <p14:nvPr/>
              </p14:nvContentPartPr>
              <p14:xfrm>
                <a:off x="6419247" y="718961"/>
                <a:ext cx="446040" cy="132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79A0A10-D6EE-0AB3-5F2F-347C75E88A1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410247" y="710321"/>
                  <a:ext cx="4636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695A2BF-0F81-D959-9AB7-7C3BBD9A600C}"/>
                    </a:ext>
                  </a:extLst>
                </p14:cNvPr>
                <p14:cNvContentPartPr/>
                <p14:nvPr/>
              </p14:nvContentPartPr>
              <p14:xfrm>
                <a:off x="7146807" y="672161"/>
                <a:ext cx="757080" cy="180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695A2BF-0F81-D959-9AB7-7C3BBD9A600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138167" y="663521"/>
                  <a:ext cx="7747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751855C-DEE2-194E-693A-9EDAD50C7486}"/>
                    </a:ext>
                  </a:extLst>
                </p14:cNvPr>
                <p14:cNvContentPartPr/>
                <p14:nvPr/>
              </p14:nvContentPartPr>
              <p14:xfrm>
                <a:off x="8036007" y="464801"/>
                <a:ext cx="288000" cy="491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751855C-DEE2-194E-693A-9EDAD50C748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027007" y="455801"/>
                  <a:ext cx="30564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4C492A7-6448-09B5-7013-7397A2C606B8}"/>
                    </a:ext>
                  </a:extLst>
                </p14:cNvPr>
                <p14:cNvContentPartPr/>
                <p14:nvPr/>
              </p14:nvContentPartPr>
              <p14:xfrm>
                <a:off x="6137727" y="285521"/>
                <a:ext cx="112320" cy="215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4C492A7-6448-09B5-7013-7397A2C606B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128727" y="276521"/>
                  <a:ext cx="1299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CF592F9-2247-D2F1-085F-F51DA3BB44F0}"/>
                    </a:ext>
                  </a:extLst>
                </p14:cNvPr>
                <p14:cNvContentPartPr/>
                <p14:nvPr/>
              </p14:nvContentPartPr>
              <p14:xfrm>
                <a:off x="6331047" y="361841"/>
                <a:ext cx="51840" cy="113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CF592F9-2247-D2F1-085F-F51DA3BB44F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322407" y="352841"/>
                  <a:ext cx="694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430101A-5B9C-32B8-0C0F-73C0ED0C7F35}"/>
                    </a:ext>
                  </a:extLst>
                </p14:cNvPr>
                <p14:cNvContentPartPr/>
                <p14:nvPr/>
              </p14:nvContentPartPr>
              <p14:xfrm>
                <a:off x="6412767" y="310361"/>
                <a:ext cx="318600" cy="216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430101A-5B9C-32B8-0C0F-73C0ED0C7F3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403767" y="301361"/>
                  <a:ext cx="3362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10303C0-05F0-00F9-85F6-562E4F474624}"/>
                    </a:ext>
                  </a:extLst>
                </p14:cNvPr>
                <p14:cNvContentPartPr/>
                <p14:nvPr/>
              </p14:nvContentPartPr>
              <p14:xfrm>
                <a:off x="6952047" y="358601"/>
                <a:ext cx="16920" cy="208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10303C0-05F0-00F9-85F6-562E4F47462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943407" y="349961"/>
                  <a:ext cx="345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944980-2B01-0164-CE21-348B39AFD203}"/>
                    </a:ext>
                  </a:extLst>
                </p14:cNvPr>
                <p14:cNvContentPartPr/>
                <p14:nvPr/>
              </p14:nvContentPartPr>
              <p14:xfrm>
                <a:off x="6925407" y="274361"/>
                <a:ext cx="88200" cy="293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944980-2B01-0164-CE21-348B39AFD20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916767" y="265361"/>
                  <a:ext cx="1058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D1A5406-4460-6321-8579-E1AEAD1172A9}"/>
                    </a:ext>
                  </a:extLst>
                </p14:cNvPr>
                <p14:cNvContentPartPr/>
                <p14:nvPr/>
              </p14:nvContentPartPr>
              <p14:xfrm>
                <a:off x="7101087" y="284081"/>
                <a:ext cx="543600" cy="215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D1A5406-4460-6321-8579-E1AEAD1172A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92447" y="275081"/>
                  <a:ext cx="5612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E25E310-1106-F1E2-B64E-D90D182C307F}"/>
                    </a:ext>
                  </a:extLst>
                </p14:cNvPr>
                <p14:cNvContentPartPr/>
                <p14:nvPr/>
              </p14:nvContentPartPr>
              <p14:xfrm>
                <a:off x="7704807" y="396761"/>
                <a:ext cx="193680" cy="120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E25E310-1106-F1E2-B64E-D90D182C307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695807" y="387761"/>
                  <a:ext cx="2113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F3A97FD-33CA-5F9D-7A2E-4BCB4DBC9B72}"/>
                    </a:ext>
                  </a:extLst>
                </p14:cNvPr>
                <p14:cNvContentPartPr/>
                <p14:nvPr/>
              </p14:nvContentPartPr>
              <p14:xfrm>
                <a:off x="7854567" y="256721"/>
                <a:ext cx="8640" cy="30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F3A97FD-33CA-5F9D-7A2E-4BCB4DBC9B7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845927" y="248081"/>
                  <a:ext cx="262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0A84BF9-DFA0-6F58-A507-F8FD99AD4E69}"/>
                    </a:ext>
                  </a:extLst>
                </p14:cNvPr>
                <p14:cNvContentPartPr/>
                <p14:nvPr/>
              </p14:nvContentPartPr>
              <p14:xfrm>
                <a:off x="7923327" y="293801"/>
                <a:ext cx="214920" cy="204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0A84BF9-DFA0-6F58-A507-F8FD99AD4E6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914687" y="285161"/>
                  <a:ext cx="232560" cy="222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4074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212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Design and Implement Azure App Service Apps</vt:lpstr>
      <vt:lpstr>Azure App Service</vt:lpstr>
      <vt:lpstr>Benefits</vt:lpstr>
      <vt:lpstr>Types of Apps in App Service</vt:lpstr>
      <vt:lpstr>Deploy Web Apps</vt:lpstr>
      <vt:lpstr>App Service Plan</vt:lpstr>
      <vt:lpstr>PowerPoint Presentation</vt:lpstr>
      <vt:lpstr>App Service Plans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 Azure App Service Apps</dc:title>
  <dc:creator>Ayush Rathi</dc:creator>
  <cp:lastModifiedBy>Ayush Rathi</cp:lastModifiedBy>
  <cp:revision>3</cp:revision>
  <dcterms:created xsi:type="dcterms:W3CDTF">2023-03-05T05:51:54Z</dcterms:created>
  <dcterms:modified xsi:type="dcterms:W3CDTF">2023-03-05T07:20:12Z</dcterms:modified>
</cp:coreProperties>
</file>