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4:2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45 1032,'13'-45'4843,"-12"51"-4273,1 32 154,-1 0 0,-9 73 0,7-100-663,-25 205 865,19-161-747,-36 282 908,1-13-53,-47 396 787,9-73-408,25-174-484,31-144-317,20-257-523,-6 82 174,-9 181 261,18-316-501,4 295 467,-3-310-533,0 0 0,0-1 1,1 1-1,0-1 1,0 1-1,0-1 0,0 1 1,0-1-1,1 1 0,-1-1 1,3 3-1,-3-5-332,4-5-783,3-2 813,-1 0 1,0-1 0,0 0-1,-1 0 1,8-12-1,30-48-4733,-40 60 4319,23-37-2972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3:48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15 1476,'0'0'2988,"-3"-2"-2182,-8-8-43,5 8-39,-1 3-456,0 0 1,0 0-1,0 1 1,1 0 0,-1 1-1,1-1 1,0 1-1,-1 1 1,1-1 0,0 1-1,1 0 1,-1 0 0,-6 7-1,8-7-171,0 0 0,1 0-1,-1 0 1,1 0 0,0 1 0,0-1 0,1 1-1,-1 0 1,1 0 0,0 0 0,0 0-1,1 0 1,0 0 0,-1 0 0,2 1-1,-1-1 1,1 0 0,0 9 0,0-8-41,1 0 1,-1 0 0,1-1-1,1 1 1,-1 0-1,1-1 1,0 1-1,0-1 1,1 0 0,-1 0-1,1 0 1,0 0-1,1 0 1,5 6 0,25 22 261,51 39 1,-78-66-286,6 5 115,-1-1 0,0 2 0,-1-1 0,11 17 0,-21-26-15,-2 2-105,0-1 0,-1 1 0,0 0 0,0-1 0,0 1 0,0-1 0,-1 0 0,1 0 0,-1 0-1,0 0 1,0 0 0,0 0 0,0-1 0,0 1 0,-1-1 0,-3 2 0,-8 4 27,-1 0-1,-23 7 1,22-9-14,-20 8 44,-47 9-1,83-23-186,0 1 0,-1-1 0,1 0-1,0 0 1,0 0 0,0 0 0,0 0 0,-1-1-1,1 1 1,0 0 0,0 0 0,0-1-1,0 1 1,0-1 0,-1 1 0,1-1-1,0 0 1,0 1 0,0-1 0,1 0-1,-1 1 1,0-1 0,0 0 0,0 0 0,0-1-1,0 1 183,-1-1-1083,5-4-848,13-17-1346,-1 4 37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25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39 1040,'-6'-19'4459,"6"16"-3150,-2 1-1130,-7-13 8320,7 48-7611,1 0 0,5 42 0,14 71 231,-6-53-902,-9-75-670,1 0 0,8 24 0,-1-10-3570,-8-22 1646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26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30 300 1480,'-9'-18'1836,"6"13"-1209,0 1-1,1-2 1,-1 1 0,1 0-1,0 0 1,1-1-1,-1 1 1,1-1 0,0 1-1,0-8 1,1 7-309,1-1 0,0 0-1,0 1 1,0-1 0,1 0 0,0 1-1,0 0 1,0-1 0,1 1 0,6-11 0,-3 9-67,0 0 1,1 0 0,-1 0 0,2 0-1,-1 1 1,14-10 0,-8 8-95,1 0 1,0 1 0,0 1-1,1 0 1,0 1-1,0 1 1,0 0 0,1 1-1,19-3 1,-7 5-7,1 1-1,-1 1 1,0 1 0,0 2 0,0 1 0,0 1 0,0 1-1,-1 2 1,0 0 0,31 15 0,-25-7-44,0 0 1,-2 3 0,0 0-1,-1 2 1,-1 1-1,-1 1 1,38 41-1,-57-54-67,-1-1 0,0 1 0,-1 0-1,0 1 1,8 16 0,-13-24-26,-1 0-1,0 1 1,0-1 0,0 1-1,0-1 1,0 1 0,-1-1-1,1 1 1,-1-1 0,0 1-1,0-1 1,-1 1 0,1 0-1,-1-1 1,1 1 0,-1-1-1,0 1 1,-1-1 0,1 0-1,0 1 1,-1-1 0,0 0-1,-4 6 1,0-2 2,-1-1 1,1 1-1,-1-1 0,-1 0 0,1 0 1,-1-1-1,0 0 0,0-1 0,-1 1 1,1-2-1,-18 6 0,-6 0 34,-64 8 0,95-16-49,-44 6 40,-1-2-1,0-2 1,0-2-1,0-2 1,-52-8 0,49-3-14,46 10-110,0 1 1,-1 0 0,1-1 0,0 0 0,0 0 0,0 0 0,0 0-1,0 0 1,1 0 0,-1-1 0,-2-2 0,4 4 0,1 0-1,0 1 1,-1-1 0,1 0 0,-1 0 0,1 1-1,0-1 1,0 0 0,-1 0 0,1 0-1,0 1 1,0-1 0,0 0 0,0 0 0,0-1-1,0-1-197,2-4-1010,-2 6 1202,3-4-1089,0 0 0,0 0-1,0 0 1,1 1 0,7-8 0,8-4-3328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27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217 550 1588,'2'-3'716,"1"-1"0,-1 0 1,-1 0-1,1 0 0,0 0 0,-1 0 0,0-1 0,0 1 0,0 0 0,0-7 1,-1 9 26,-12 1 89,-5 1-289,6 4-384,0 1 0,1 0-1,-1 0 1,1 1-1,0 0 1,1 1-1,-1 0 1,1 1-1,-12 13 1,7-5-6,0 1 1,1 1-1,0 0 0,-10 22 1,20-34-119,0 1 0,1-1 0,0 1 1,0 0-1,1-1 0,0 1 1,0 0-1,1 0 0,-1 0 0,2 8 1,0-12-20,-1-1 0,1 1 0,-1-1 0,1 1 0,0-1 0,0 0 0,0 1 0,0-1 1,1 0-1,-1 0 0,1 0 0,-1 0 0,1 0 0,0 0 0,0 0 0,0 0 0,0-1 0,0 1 1,0-1-1,0 0 0,0 1 0,0-1 0,1 0 0,-1 0 0,1 0 0,3 0 0,-4 0 22,3-3-6,1-1-19,0 0-1,-1 0 1,1 0-1,-1-1 0,0 1 1,0-1-1,0-1 1,-1 1-1,1-1 1,6-8-1,1-9 156,0-1 0,-1 0 0,-1-1 0,-2 0 1,0 0-1,5-32 0,-12 54 254,0 8-403,-1-1-12,1-1 0,0 1 0,1 0 0,-1 0 0,1-1-1,0 1 1,0-1 0,0 0 0,1 1 0,-1-1 0,1 0 0,5 5 0,-1-2-35,1-1 1,0 0 0,0-1-1,0 0 1,1 0 0,-1-1 0,1 0-1,0-1 1,0 1 0,1-2 0,9 3-1,-11-4-17,0 0 0,0 0 0,0-1 0,0 0 0,0-1 0,0 1 0,0-1-1,0-1 1,0 0 0,0 0 0,-1 0 0,1-1 0,11-6 0,-12 4 27,0 0 1,1-1 0,-2 0-1,1 0 1,-1-1 0,0 0-1,0 0 1,-1 0-1,0-1 1,0 1 0,-1-1-1,0-1 1,5-12 0,1-7 95,-1-1-1,8-52 1,-13 51 51,-1 0 0,-2-57 0,-15-59 394,11 105-296,3 30-45,-1-1-1,0 1 1,-1 0 0,0 0-1,-6-18 1,7 27 64,-1 8-134,-4 6-57,1 1 0,1-1-1,0 1 1,-4 22 0,3 15 49,2 0 0,3 52 0,1-76-296,2-1 1,1 1-1,0-1 0,2 0 1,17 45-1,-12-42-626,5 12-1264,-1-16-4037,-7-15 2092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27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4 446 1296,'-1'-2'1248,"0"0"-1055,1 0 0,0 0 1,-1 0-1,1 0 0,0 0 1,0 0-1,0 0 1,0 0-1,0 0 0,1 0 1,-1 0-1,1 0 1,-1 0-1,1 0 0,-1 0 1,1 1-1,0-1 0,0 0 1,0 0-1,0 1 1,1-1-1,-1 0 0,0 1 1,3-3-1,2-1-35,1 0 0,0 0-1,0 0 1,11-5 0,-10 6 58,17-9 49,1 2 1,0 0-1,1 2 0,0 1 1,0 1-1,30-4 1,168-6 515,-153 13-698,-5 3 275,-64 1-170,-1 0 21,8 0 14,-8-1 1804,-7 5-1972,-7 6-5,0 0 0,1 1 0,-14 17 0,11-9-28,2 0 0,0 1-1,0 1 1,2 0 0,1 0-1,0 1 1,2 0-1,0 0 1,2 1 0,-4 32-1,8-53-42,1 0 0,-1 0 0,1 0-1,0 0 1,0 0 0,0 0 0,0 0-1,0 0 1,0 0 0,1 0 0,-1 0-1,0 0 1,1 0 0,0 0 0,-1 0 0,1-1-1,0 1 1,0 0 0,0 0 0,0-1-1,1 1 1,-1-1 0,0 1 0,1-1-1,-1 1 1,3 1 0,-2-1-110,2-3-15,3-1 98,0 0 1,-1-1-1,1 0 0,0 0 0,-1-1 0,0 1 1,0-1-1,0-1 0,-1 1 0,1-1 1,-1 0-1,0 0 0,0 0 0,-1-1 0,1 0 1,3-7-1,2-4 47,0 0-1,-2 0 1,0-1 0,-1 0-1,5-21 1,-7 16 211,-4 20 216,2 9-418,-2-5-8,1 3-5,0-1 1,0 1-1,1-1 0,-1 1 1,1-1-1,0 0 0,0 0 0,0 0 1,0 0-1,1-1 0,-1 0 1,1 1-1,0-1 0,5 2 1,0 0-49,1-1 0,0-1 0,0 0 0,0 0 1,0-1-1,0 0 0,0 0 0,0-1 1,1-1-1,16-2 0,-20 1 32,0 0 0,0 0 1,0 0-1,-1-1 0,0 0 0,1 0 1,-1-1-1,0 0 0,0 0 0,-1 0 1,1-1-1,-1 0 0,0 0 0,0 0 1,-1 0-1,8-12 0,0-3 47,-1-1 0,-1 0 0,-1-1 0,-1 0 0,-1 0 0,6-30 0,-10 35 101,0 0 1,-1-1-1,-1 0 1,-1 1-1,0-1 1,-1 1-1,-1-1 1,-1 1-1,-6-20 1,9 34-76,-1 1 0,0-1 0,0 0 0,0 1 0,-1-1 0,1 1 0,-4-5 0,5 6-30,-1 1-1,0-1 1,0 0-1,0 0 1,0 1-1,0-1 1,0 0-1,0 1 1,0-1-1,0 1 1,0 0-1,-1-1 1,1 1-1,0 0 1,0 0-1,0-1 1,0 1-1,-2 0 1,2 1-14,0-1 1,0 0 0,0 1-1,0-1 1,0 0-1,1 1 1,-1-1 0,0 1-1,0-1 1,0 1 0,1 0-1,-1-1 1,0 1-1,1 0 1,-1-1 0,0 1-1,1 0 1,-1 1 0,0-1 13,-5 7 11,0 0 0,1 0 1,0 0-1,0 1 0,1-1 1,0 1-1,0 0 0,-1 11 1,-1 1 2,1 1 0,-1 27 0,4-25-106,1 0 1,2 0-1,0 0 1,1 0 0,2 0-1,0 0 1,15 41-1,-18-63 74,0 1-1,0 0 1,1-1-1,-1 1 1,1-1-1,-1 0 0,1 1 1,0-1-1,0 0 1,0 0-1,0 0 1,1 0-1,-1 0 0,0-1 1,1 1-1,-1-1 1,1 0-1,0 1 1,-1-1-1,1 0 1,0-1-1,4 2 0,6 0 158,-1 0-1,1-1 0,24-2 1,-17 1-216,136 4 324,-128-1-291,1 0 1,-1 2-1,39 12 0,-66-17 7,1 1-1,-1-1 0,0 1 0,0-1 0,0 1 0,1 0 1,-1-1-1,0 1 0,0 0 0,0 0 0,0 0 0,0 0 0,-1 0 1,1 0-1,0 0 0,0 0 0,0 0 0,-1 0 0,1 0 0,-1 0 1,1 1-1,-1-1 0,1 0 0,-1 0 0,0 3 0,-2 0-36,-9 2 32,0-1 0,-1 0 1,1 0-1,-1-1 1,0 0-1,0-1 0,-16 1 1,-91 5-43,101-8 50,-2 0-94,-36-1 82,52 0-223,0 0 1,-1-1 0,1 0-1,0 1 1,-1-2 0,1 1-1,0-1 1,0 1 0,-7-5-1,4-3-3967,7 7 3207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2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33 1076,'5'-11'3944,"-6"8"-3134,1 2-706,0 1 0,0-1 1,0 0-1,0 0 0,0 1 1,0-1-1,0 0 0,-1 1 1,1-1-1,0 0 0,-1 1 1,1-1-1,0 0 0,-1 1 0,1-1 1,-1 1-1,1-1 0,-1 0 1,1 1-1,-1-1 0,1 1 1,-1 0-1,1-1 0,-1 1 0,0-1 1,1 1-1,-1 0 0,0 0 1,1-1-1,-1 1 0,0 0 1,0 0-1,-1 0 0,-1-1 366,0 3-38,-12 6-218,2 0 0,-1 1 0,1 1 1,1 0-1,-1 0 0,2 1 1,0 1-1,0 0 0,1 1 0,0 0 1,1 0-1,1 1 0,0 0 1,-6 15-1,14-26-190,-1-1 0,0 1 0,1 0 0,0-1 1,-1 1-1,1-1 0,0 1 0,0 0 0,1 3 0,0-4-17,-1-1-1,0 0 1,0 0-1,1 0 1,-1 1 0,1-1-1,-1 0 1,1 0-1,-1 0 1,1 0-1,0 0 1,-1 0-1,1 0 1,0 0 0,0 0-1,0 0 1,0-1-1,0 1 1,0 0-1,0 0 1,0-1-1,0 1 1,2 0 0,0 0-3,1-1 1,-1 1 0,0-1 0,1 0 0,-1 0-1,0 0 1,1 0 0,-1-1 0,0 1 0,1-1-1,-1 0 1,0 0 0,0 0 0,0-1 0,0 1-1,0-1 1,0 1 0,0-1 0,0 0 0,-1 0 0,1 0-1,-1-1 1,1 1 0,-1 0 0,0-1 0,0 0-1,0 0 1,2-4 0,39-73 1260,-42 78-992,1 2-184,-2 0-81,1-1 0,-1 1-1,1 0 1,-1 0 0,1 0 0,-1 0 0,1 0 0,0-1-1,-1 1 1,1 0 0,-1 0 0,1 0 0,-1 0-1,1 0 1,-1 1 0,1-1 0,-1 0 0,1 0-1,-1 0 1,1 0 0,-1 1 0,1-1 0,-1 0 0,1 0-1,0 1 1,4 4 10,18 23 61,-15-17-91,1 3-1319,1-2-1,22 22 0,-18-18-6826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28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38 2044,'0'-2'1173,"-3"-29"5713,3 31-6821,-1-1 1,1 1-1,-1-1 1,1 1-1,-1 0 0,1-1 1,-1 1-1,1 0 1,-1-1-1,0 1 0,1 0 1,-1 0-1,0 0 1,1-1-1,-1 1 0,0 0 1,1 0-1,-1 0 1,0 0-1,1 0 0,-1 0 1,0 0-1,1 0 1,-1 1-1,0-1 0,1 0 1,-2 1-1,-13 1 464,9 0-412,1 0 0,-1 0 0,1 0 0,-1 1 0,1 0 0,0 0 0,0 0 0,1 1 0,-1-1 0,0 1 0,1 0 0,0 1 0,0-1 0,1 1 0,-1 0 0,1-1 0,0 2 0,0-1 0,-2 6 0,3-6-63,0 0 0,1 1 1,0-1-1,0 1 0,0-1 1,0 1-1,1-1 1,0 1-1,0-1 0,1 1 1,0-1-1,0 1 0,0-1 1,0 1-1,5 8 0,2 6 83,1 0-1,19 29 0,-27-48-131,28 40 138,-21-32-84,-1 1 0,0 0 0,9 17 0,-15-24-10,-4 1-31,1 0-15,1-2-2,0-1 0,0 1-1,0-1 1,0 1-1,0-1 1,-1 1-1,1-1 1,0 0-1,-1 0 1,1 0-1,0 1 1,-1-1-1,1-1 1,-1 1-1,0 0 1,1 0-1,-1-1 1,-3 2 0,-10 2-485,0-1 0,-1 0 0,1-1 0,-1 0 0,0-2 0,-17 0 1,31 0 143,1 0 1,0 0-1,0-1 0,-1 1 1,1 0-1,0 0 1,0-1-1,-1 1 1,1 0-1,0-1 1,0 1-1,-2-2 1,0 0-805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29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72 262 1620,'0'0'6161,"2"0"-5611,3 0-400,0 0-1,0-1 0,1 1 1,-1-1-1,0 0 0,-1-1 0,1 1 1,0-1-1,0 0 0,-1 0 0,1-1 1,-1 1-1,1-1 0,-1 0 0,0 0 1,6-7-1,-4 5 37,1-1-1,-1-1 1,0 1 0,-1-1-1,0 0 1,0 0 0,0-1-1,-1 1 1,4-13 0,-6 14-5,0 0 0,-1 0 1,1-1-1,-2 1 0,1 0 0,-1-1 0,0 1 1,0-1-1,-1 1 0,1 0 0,-1-1 1,-3-6-1,3 10-104,0 0 0,0 0 0,-1 0 0,1 0 1,-1 0-1,0 0 0,0 0 0,0 0 0,0 1 0,0-1 1,-1 1-1,1 0 0,-1-1 0,0 1 0,0 0 0,1 1 0,-1-1 1,0 0-1,-1 1 0,1 0 0,0 0 0,0 0 0,-7-2 1,5 3-13,0-1 1,-1 1 0,1-1 0,-1 2 0,1-1 0,0 0 0,-1 1-1,1 0 1,0 0 0,0 1 0,-1 0 0,1 0 0,0 0 0,1 0 0,-1 1-1,0-1 1,1 1 0,-1 1 0,1-1 0,0 1 0,0-1 0,0 1 0,1 0-1,-1 0 1,1 1 0,-3 4 0,2-3-24,1 1 0,-1-1-1,2 1 1,-1 0 0,1 0 0,-1 0 0,2 0 0,-1 0-1,1 0 1,0 0 0,1 1 0,0-1 0,0 0-1,0 0 1,1 1 0,0-1 0,1 0 0,-1 0 0,4 8-1,2 1-11,0-1-1,2-1 0,-1 0 0,2 0 0,0 0 0,0-2 1,1 1-1,1-1 0,19 16 0,-21-21-223,-1 1-1,1-2 1,0 0-1,0 0 1,0 0-1,1-2 1,0 1-1,0-1 1,0-1-1,1 0 1,-1 0-1,1-1 1,0-1-1,18 0 1,-23-1-330,0-1 1,1 0-1,-1-1 1,11-3-1,10-9-5349,-17 3 1985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29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43 282 1156,'-3'-1'1255,"-8"0"-123,8 1-125,0 0-88,-9-2 472,12 2-1283,-1 0-1,1 0 0,-1 0 1,1 0-1,-1 0 0,1 0 1,-1-1-1,1 1 0,-1 0 1,1 0-1,0-1 0,-1 1 1,1 0-1,-1 0 0,1-1 1,0 1-1,-1 0 0,1-1 1,0 1-1,-1-1 0,1 1 1,0 0-1,-1-1 0,1 1 1,0-1-1,0 1 0,-1-1 1,10-2 280,45-8 173,109-11 0,80 14-58,214-4-10,-147 10-245,29 11-41,-28-9-44,158 3 0,36-5-59,-357 0-70,362-24 95,-420 17-118,96-15 23,-159 18 15,0 0-1,-1-2 1,0-1-1,44-21 1,10-21 625,-54 33-505,-24 17-137,-1 1-26,0 0 1,0-1-1,0 1 1,0-1 0,0 1-1,0-1 1,0 1 0,0-1-1,0 1 1,0-1-1,0 0 1,0 0 0,0 0-1,-1 1 1,1-1-1,0-1 1,0 0 37,0 1 0,0 0 0,0 0 0,0 0 0,0 0 0,0 0 0,0 0 0,0 0 0,1 1-1,-1-1 1,0 0 0,0 1 0,1-1 0,-1 1 0,1-1 0,-1 1 0,3-1 0,-2-1 82,-2 2-110,0 0-1,0-1 1,0 1-1,1 0 0,-1 0 1,0 0-1,0-1 1,0 1-1,0 0 1,0 0-1,0 0 1,0 0-1,1-1 0,-1 1 1,0 0-1,0 0 1,0 0-1,0 0 1,1 0-1,-1 0 1,0 0-1,0-1 1,0 1-1,1 0 0,-1 0 1,0 0-1,0 0 1,0 0-1,1 0 1,-1 0-1,0 0 1,0 0-1,1 0 0,-1 0 1,0 0-1,0 0 1,0 0-1,1 0 1,-1 1-1,0-1 1,0 0-1,0 0 0,0 0 1,1 0-1,-1 0 1,3 13 93,0 0 1,-1 0-1,0 19 0,2 5 4,29 386 554,-14-136-634,0 20-3801,-21-240-2073,-1-41 2185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3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79 1024,'0'0'827,"-3"-1"-78,-127-37 4042,30 11-2625,93 24-1845,1 1-110,0 0 0,0 1 0,-1 0 0,-10-1 1,15 1-95,-4 1 50,6 0-163,-1 0 1,1 0-1,0 0 1,-1 0-1,1 0 1,0 0-1,-1 0 1,1 0-1,0 0 1,-1 0-1,1 0 1,0 0-1,-1 0 1,1 0-1,0 0 0,-1 0 1,1 0-1,0 0 1,-1 0-1,1 0 1,0 1-1,0-1 1,-1 0-1,1 0 1,0 0-1,-1 1 1,1-1-1,0 0 1,-1 1-1,-7 7 37,1 1-1,-1 0 0,2 0 0,-1 1 0,1 0 0,1 0 0,-1 0 0,2 1 1,-4 12-1,-27 106 62,33-122-92,-8 47 40,2 0 1,-2 100-1,25 109 79,4-128-68,3 49 4,-21-179-58,-1 0 1,1 0-1,0 1 0,0-1 1,0 0-1,0 0 1,1 0-1,0 0 0,0 0 1,4 6-1,-3-8 0,-1 0-1,1 0 0,0 0 1,0-1-1,0 1 1,0-1-1,0 1 0,1-1 1,-1 0-1,1-1 1,-1 1-1,1 0 0,0-1 1,6 2-1,22 4 20,1 0 0,51 2 0,69-5 32,-114-3-51,382 3 67,-172-7-51,-84-3-15,-72 1-8,137-13 5,-46 2 15,435-34-19,-409 32 10,259-21 6,-323 29-5,85 4-20,-130 1 50,-21-1-59,-42 5 20,45-8-1,-2-1 10,62-7-43,-97 11 32,-27 5 17,0 0 0,0 2 0,26 3 0,-11-1 53,-31-3-67,5 1 17,1 0-1,-1-1 0,1 0 0,-1 0 0,14-3 0,-16 2 2,-1 0 0,1 1 0,-1-1 0,11 2 0,14-2 62,44-12 40,-42 6-102,21-9 4,-28 6-832,-23 9 477,10-16-5130,-10 14 4192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34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50 1816,'7'-20'5059,"-2"1"-475,-8 17-4267,1 1-221,-1 0 0,0-1 1,0 1-1,0 0 0,0 0 0,0 1 1,0-1-1,0 1 0,0-1 0,-1 1 1,1 0-1,0 0 0,0 0 0,0 1 1,0-1-1,-4 2 0,-8 2 235,0 0 0,-15 8 0,14-5-141,8-4-91,1 1 1,0 0-1,0 0 0,0 0 0,-7 7 0,11-9-58,0 1 0,0-1 0,1 1-1,-1 0 1,1-1 0,-1 2 0,1-1 0,0 0-1,0 0 1,0 1 0,1-1 0,-1 0 0,0 5-1,2-6-22,0 0 0,0 0 0,0 0 0,0 0 0,0 0 0,1 0 0,-1 0 0,1 0 0,0 0 0,-1 0 0,1 0 0,0 0-1,0-1 1,0 1 0,0 0 0,1 0 0,-1-1 0,0 1 0,3 1 0,3 4 31,1 0 0,13 9 0,-16-12-33,24 15 86,49 25 0,-53-32-19,0 2 0,-1 1 0,36 28 0,-59-42-63,1 1 0,-1-1 0,0 1 0,0-1 0,0 1 0,0 0 0,0-1 0,0 1 0,1 4 1,-1-5 56,-3 2-10,-2 2-53,1-1 1,-1 0 0,1-1-1,-1 1 1,0-1-1,-1 1 1,1-1 0,-1 0-1,1-1 1,-1 1 0,-6 2-1,-13 4 14,-28 7 0,17-5-26,22-6-221,1-1 0,-1-1 1,0 0-1,-1-1 0,1 0 0,-20-1 0,14-5-1206,-2-7-5358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3:49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107 392 1880,'0'-2'296,"0"0"-1,0 0 1,-1 0 0,1 0-1,0 1 1,0-1 0,-1 0-1,0 0 1,1 0 0,-1 1-1,0-1 1,1 0-1,-1 1 1,0-1 0,0 0-1,-1 1 1,1 0 0,0-1-1,0 1 1,-1 0-1,-1-2 1,1 2 257,-12 3 471,11-2-549,-1 3-31,-1 1-325,0 0-1,0 1 1,0 0-1,0 0 1,1 1-1,0-1 1,0 1-1,0 0 1,1 0-1,-1 0 1,2 0-1,-1 1 1,1-1-1,0 1 1,0 0-1,0-1 1,0 11-1,1-3-16,0-1-1,1 0 1,0 1-1,1-1 0,1 0 1,0 0-1,0 0 1,7 17-1,-8-27-156,0-1 1,0 0-1,0 0 1,0 0-1,0 0 0,1 0 1,-1 0-1,1 0 1,0 0-1,-1 0 0,1-1 1,0 1-1,0-1 1,0 1-1,0-1 0,0 0 1,1 0-1,-1 0 1,0 0-1,0 0 0,1 0 1,-1-1-1,0 1 1,1-1-1,2 1 0,1-1-165,0 0-1,0 0 1,0-1-1,0 1 1,0-1-1,-1 0 1,1-1-1,0 1 0,6-4 1,1-2 9,0 0 0,0-1-1,-1 0 1,0-1 0,0-1 0,-1 0 0,0 0 0,-1-1 0,12-16-1,-15 5 3105,-22 41-2699,14-19-179,0 1 0,0 0 0,1 0 0,-1 0 0,0 0 1,1 0-1,-1 0 0,1 0 0,-1 1 0,1-1 0,-1 0 0,1 0 0,0 0 1,-1 0-1,1 1 0,0-1 0,0 0 0,0 2 0,0 3 32,-2 12 95,0 0 0,0 0 0,2 0 0,1 0 0,2 19 0,-3-33-116,1 0 1,0 0-1,0-1 0,0 1 1,0 0-1,1 0 0,-1-1 1,1 1-1,0-1 0,3 5 1,-4-7 19,1 0 1,7 2-2,-7-3 42,1-3-61,-2 3-26,1-2 8,0 0 0,1 0 0,-1 0 0,0 0 1,0-1-1,0 1 0,0-1 0,-1 0 0,1 1 0,-1-1 0,1 0 0,-1 0 0,1-6 0,10-51 164,-11 58-120,-1-6-7,0 8-38,0 0 0,0 0 0,0 0 0,0 0 0,0-1 1,0 1-1,0 0 0,0 0 0,0 0 0,0 0 0,0-1 1,0 1-1,0 0 0,0 0 0,1 0 0,-1 0 0,0 0 0,0-1 1,0 1-1,0 0 0,0 0 0,0 0 0,1 0 0,-1 0 0,0 0 1,0 0-1,0-1 0,0 1 0,0 0 0,1 0 0,-1 0 0,0 0 1,0 0-1,0 0 0,0 0 0,1 0 0,-1 0 0,0 0 1,0 0-1,0 0 0,1 0 0,-1 0 0,0 0 0,8 6-9,4 2-52,1 0 0,22 11 0,-30-18 0,-1-1 0,0 0 0,1 0 1,-1 0-1,0-1 0,0 1 0,1-1 1,-1 0-1,0 0 0,0 0 0,0-1 1,0 0-1,0 0 0,0 0 0,4-3 0,-2 0-4,0 0 0,-1-1-1,1 1 1,-1-1-1,0-1 1,-1 1-1,1-1 1,-1 1 0,-1-1-1,1 0 1,-1-1-1,-1 1 1,1-1-1,-1 1 1,0-1-1,1-12 1,0-13-55,-1 1 0,-4-55 0,1 73 81,-3-46 107,-3 1 0,-23-94 0,28 145 5,0-1 1,-1 1-1,1 0 0,-1 1 0,-1-1 1,0 0-1,-5-7 0,8 14 317,-3 5-310,2-2-77,0 0-2,0 0 0,0 0 0,0 1-1,0-1 1,1 1 0,-1-1-1,1 1 1,-1-1 0,1 1 0,0 0-1,0 0 1,0 0 0,0 0-1,0 5 1,-2 25 41,2 0 0,1 0 0,1 1 0,9 46 0,-6-59-37,0 0 1,2-1-1,0 1 0,2-1 1,0-1-1,1 1 1,1-2-1,14 22 0,-18-33-60,-1 1 1,2-1-1,-1 0 0,1 0 0,0-1 0,0 0 0,1 0 0,0-1 1,0 0-1,0 0 0,15 5 0,-19-8 7,1-1 1,0 1-1,0-1 1,1-1-1,-1 1 0,0-1 1,0 0-1,0 0 1,0 0-1,0-1 0,1 1 1,-1-1-1,0 0 1,0-1-1,0 0 0,-1 1 1,1-1-1,0-1 0,-1 1 1,1-1-1,-1 0 1,7-6-1,-2 1 0,0-1-1,-1 0 1,0-1 0,-1 0-1,0 0 1,0-1 0,-1 1-1,-1-2 1,9-21 0,-8 14 73,0-1 0,-1 1-1,-1-1 1,-1 0 0,0-26 0,-3 37 71,0 0 1,0 1-1,-1-1 0,0 0 0,-1 1 1,0-1-1,-5-12 0,7 20-90,0 1 0,0-1 0,-1 1-1,1-1 1,0 1 0,0-1 0,-1 1-1,1-1 1,0 1 0,-1 0 0,1-1 0,0 1-1,-1-1 1,1 1 0,-1 0 0,1-1 0,-1 1-1,0-1 1,-5 5 287,-2 13-14,7-16-345,-1 5 80,1 0 1,0 1-1,1-1 1,-1 0-1,1 0 1,0 0-1,1 0 1,-1 0-1,1 1 1,1-1-1,-1 0 1,3 7 0,-1-3 6,0 3 12,1-1 0,0 0 0,1 0 1,1 0-1,-1-1 0,2 0 0,12 17 1,-14-22-316,-1 0 0,1-1 0,0 0 0,1 0 0,0 0 0,-1-1 1,1 1-1,1-1 0,-1-1 0,0 1 0,1-1 0,0-1 0,0 1 0,8 1 1,-5-3-2703,22-3 38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34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1232,'13'-32'5251,"-11"30"-4185,-2 0-107,9-22 5820,-8 29-6489,2 12-55,-1 0 0,0 0 0,-2 0 0,0 1 0,-3 17-1,1 21 246,2-40-354,-1-1 4,1 1 0,1-1 0,0 0 0,1 0 0,6 22 0,-7-35-202,0 1 0,0-1 0,0 1 0,1-1 0,-1 0 0,1 1 0,-1-1 0,1 0 0,0 0 0,0 0 0,0 0 0,0-1 0,0 1 0,0 0 0,0-1 0,0 0 0,1 1 0,-1-1 0,1 0 1,-1 0-1,1 0 0,-1-1 0,1 1 0,0 0 0,-1-1 0,1 0 0,0 0 0,-1 0 0,1 0 0,0 0 0,-1 0 0,1-1 0,0 1 0,-1-1 0,1 0 0,-1 0 0,1 0 0,-1 0 0,1 0 0,-1 0 0,0-1 0,0 1 0,1-1 0,2-3 0,13-13-6336,-11 10 2375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3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10 157 1108,'-10'-4'7967,"52"-14"-7393,0 2 1,50-11 0,-60 18-403,212-62 1101,-209 60-481,-32 10-293,-1 2-357,-1 0-127,0-1 0,0 0 0,-1 1 0,1-1 0,0 1 0,0-1 0,-1 1-1,1-1 1,0 1 0,-1-1 0,1 1 0,-1 0 0,1-1 0,-1 1 0,1 1 0,1 19 305,-2-18-288,0 7 10,0 0 0,0-1 0,1 1-1,1 0 1,0-1 0,0 1 0,1-1 0,0 1 0,0-1-1,1 0 1,0 0 0,1-1 0,0 1 0,0-1 0,1 0-1,0-1 1,1 1 0,-1-1 0,1 0 0,13 9 0,-14-12 10,2 1 1,-1-1-1,0 0 1,15 5-1,-19-8-11,-1-1 0,1 1 1,0 0-1,0-1 0,-1 1 0,1-1 1,0 0-1,0 0 0,0 0 0,0-1 1,-1 1-1,1-1 0,0 1 0,0-1 1,-1 0-1,1 0 0,3-2 0,-4 2-16,-1 1 0,0-1 0,0 0 0,0 0 0,0 0 0,0 0 0,-1-1 0,1 1 0,0 0 0,0 0-1,-1 0 1,1-1 0,-1 1 0,1 0 0,-1-1 0,1 1 0,-1 0 0,0-1 0,0 1 0,1-1 0,-1 1 0,0 0-1,0-1 1,-1-1 0,1 0 52,0-1-45,-1-1 1,0 0-1,0 0 0,0 1 1,0-1-1,-1 1 0,1-1 1,-1 1-1,-1 0 0,1-1 1,0 1-1,-1 0 0,0 1 1,0-1-1,-4-4 0,-3-2-1,-1 1 0,1 0 0,-22-13 0,10 9-411,-25-9 1,-2-2-3296,48 23 3152,-4-2 85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36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2152,'0'0'8195,"0"0"-8154,0-1-1,0 1 1,0 0 0,0-1 0,0 1 0,0 0-1,0 0 1,0-1 0,0 1 0,1 0-1,-1 0 1,0-1 0,0 1 0,0 0 0,0 0-1,0-1 1,1 1 0,-1 0 0,0 0-1,0 0 1,0-1 0,1 1 0,-1 0 0,0 0-1,0 0 1,0 0 0,1-1 0,-1 1-1,0 0 1,1 0 0,-1 0 0,0 0 0,0 0-1,1 0 1,-1 0 0,0 0 0,0 0-1,1 0 1,-1 0 0,0 0 0,1 0 0,-1 0-1,0 0 1,0 0 0,1 0 0,-1 0-1,0 0 1,0 1 0,1-1 0,-1 0-1,54 44 1081,87 94 0,-122-118-934,-2 2 1,18 29-1,-30-43-142,0 0-1,-1 1 1,0-1-1,0 1 1,-1 0-1,0 0 1,-1 0-1,0 0 0,0 0 1,0 11-1,-2-19-38,0 1 0,0-1-1,0 1 1,0-1 0,-1 1-1,1-1 1,0 0 0,-1 1-1,1-1 1,-1 0 0,1 1-1,-1-1 1,1 0 0,-1 1-1,0-1 1,0 0 0,0 0-1,0 0 1,0 0 0,0 0 0,0 0-1,0 0 1,0 0 0,0 0-1,-1 0 1,1-1 0,0 1-1,-1 0 1,1-1 0,0 1-1,-1-1 1,1 0 0,0 1-1,-1-1 1,-2 0 0,-1 0-3,0 0 1,1 0-1,-1 0 1,0-1-1,0 0 1,1 0-1,-1 0 1,1 0-1,-9-4 1,4 0 2,0-1 1,0 1-1,1-2 0,-1 1 1,1-1-1,-10-11 0,13 12 0,0 1-1,1-1 1,0 0-1,0 0 1,0 0-1,1 0 1,0-1-1,0 0 1,-4-13-1,6 15-12,1-1 0,0 1 0,-1-1 0,2 0 0,-1 1 0,1-1 0,0 1 0,0 0 0,0-1 0,1 1 0,0 0 0,0-1 0,0 1 0,1 0 0,-1 1 0,1-1-1,0 0 1,1 1 0,-1 0 0,5-4 0,6-6-154,0 1-1,1 0 1,1 1-1,18-11 1,-10 9-385,0 1-1,0 1 1,1 2 0,0 0 0,1 1 0,0 2-1,1 0 1,36-3 0,-46 7 22,-14 2 351,0 1 62,1 0 216,0 0-1,0-1 1,0 0 0,0 1 0,0-1-1,-1 0 1,8-4 1531,-18 7-1524,0 0-75,0 0-1,1 1 1,-1-1-1,1 1 1,-1 1-1,1-1 1,-7 6-1,4-1 18,1 0-1,-1 0 0,1 1 1,1 0-1,0 0 0,-10 16 1,15-20-38,-1 0 0,1 1 1,-1-1-1,2 1 0,-1-1 1,0 1-1,1 0 0,0-1 1,1 1-1,-1 0 0,1 0 1,0-1-1,0 1 0,1 0 1,2 10-1,-2-10-2,-1-3-12,1-1 1,-1 0-1,0 1 1,1-1-1,0 0 0,-1 0 1,1 1-1,0-1 1,0 0-1,1 0 0,-1 0 1,0 0-1,1 0 1,-1 0-1,1 0 0,-1-1 1,1 1-1,0 0 1,0-1-1,0 0 1,0 1-1,0-1 0,0 0 1,3 1-1,-4-1-10,2-2 9,18-5 18,-17 0-13,-3 4-2,8-13 148,-1-1 1,0 1-1,-1-1 0,-1 0 0,7-32 1,-2 13 642,-11 34-787,0 1 0,0-1 0,0 1 1,1-1-1,-1 0 0,0 1 0,0-1 0,1 1 0,-1-1 1,0 1-1,1-1 0,-1 1 0,1-1 0,-1 1 0,0-1 1,1 1-1,-1 0 0,1-1 0,0 1 0,-1 0 0,1-1 0,-1 1 1,1 0-1,-1 0 0,1-1 0,0 1 0,-1 0 0,1 0 1,-1 0-1,1 0 0,0 0 0,-1 0 0,2 0 0,22 9 378,-10-3-280,5-1-104,1-2 0,-1 0-1,1-1 1,0-1-1,0-1 1,0-1-1,29-4 1,-34 2-2,0 0 0,-1-1 0,1 0 0,-1-1 0,26-12 0,-11 1 63,42-30-1,-69 45-44,0-1-1,0 1 1,0-1-1,0 0 1,0 0-1,-1 0 1,1 0-1,-1 0 1,1 0-1,-1 0 1,0-1-1,0 1 1,0 0-1,2-5 0,-3 5 101,-3-1-94,-11-9-14,13 12-8,1-1 0,-1 1 0,0-1 0,0 1 0,1-1-1,-1 1 1,0 0 0,1-1 0,-1 1 0,0 0-1,0-1 1,0 1 0,0 0 0,1 0 0,-1 0-1,0 0 1,0 0 0,0 0 0,1 0 0,-1 0-1,0 0 1,-1 1 0,-1-1 28,0 0-27,0 1 0,0-1-1,0 0 1,0 1 0,0 0 0,0 0 0,1 0 0,-1 0 0,0 0-1,0 0 1,1 1 0,-1-1 0,1 1 0,-1 0 0,1 0 0,0 0-1,-1 0 1,1 0 0,0 0 0,1 0 0,-1 1 0,0-1 0,1 1-1,-1 0 1,1-1 0,0 1 0,-2 4 0,2-5-4,2 1 9,0 9-3,-1-8-3,1 3 0,8 13 8,-7-14-15,1 0 1,0 0 0,7 9-1,4 10 4,22 50-50,-3 1 0,-3 2 1,21 92-1,-48-159-61,-1 0 1,0-1 0,0 16-1,-2-21 20,0 0-1,0-1 0,-1 1 0,0 0 1,0-1-1,0 1 0,0-1 0,-1 1 1,1-1-1,-4 5 0,4-7 57,0 0-1,-1-1 1,1 0-1,0 1 1,-1-1-1,0 0 1,1 0-1,-1 0 1,0 0-1,1 0 1,-1 0-1,0 0 1,0 0-1,0-1 1,0 1-1,0-1 1,0 0 0,0 1-1,0-1 1,-2 0-1,-3 0-13,0 0 0,0 0 0,0-1 0,-7-2 0,9 2 66,0 0 0,0 0 0,0-1 1,0 0-1,0 0 0,1 0 0,-1-1 1,1 0-1,-1 0 0,1 0 0,-5-4 1,7 4 2,0 1 1,0 0 0,1-1-1,-1 1 1,1-1-1,-1 1 1,1-1 0,0 0-1,0 0 1,0 1 0,0-1-1,0 0 1,1 0-1,-1 0 1,1 0 0,0 0-1,0 0 1,0 0-1,0 0 1,1 0 0,0-3-1,2-4 0,0-1 0,1 1 0,0 0-1,1 0 1,0 1 0,0-1 0,1 1-1,1 0 1,-1 1 0,1-1 0,13-10-1,3-2 16,1 1 0,47-30 0,2 7 10,-35 22 44,60-46 1,-96 66-58,0-1 1,0 0 0,0 0 0,0 0-1,-1 0 1,1 0 0,-1 0-1,1 0 1,-1 0 0,0 0-1,1-1 1,-1 1 0,-1-1 0,1 1-1,0-1 1,0 1 0,-1-1-1,1 1 1,-1-1 0,0 1 0,0-1-1,0 0 1,0 1 0,-1-1-1,1 1 1,-1-1 0,1 1 0,-1-1-1,0 1 1,0-1 0,0 1-1,0-1 1,-2-2 0,2 3-3,-1 0 0,0 0-1,1 0 1,-1 0 0,0 0 0,0 0 0,0 0 0,0 1 0,0-1 0,0 1 0,-1-1 0,1 1 0,0 0-1,-1 0 1,1 0 0,-1 0 0,1 1 0,-1-1 0,0 1 0,1-1 0,-1 1 0,0 0 0,1 0 0,-6 1-1,6-1-16,0 1 0,1 0-1,-1 0 1,0 0-1,1 0 1,-1 0-1,1 1 1,-1-1-1,1 0 1,-1 1-1,-1 2 1,2-2-3,0-1 1,0 1 0,0-1-1,0 1 1,0-1 0,1 1-1,-1 0 1,1 0 0,-1-1 0,1 1-1,-1 0 1,1 0 0,0-1-1,0 1 1,0 0 0,0 0 0,1 3-1,-1-1 7,1-1-1,1 1 1,-1 0-1,0-1 1,1 1 0,0 0-1,4 5 1,-1-2-2,0 0 0,1 0 1,0-1-1,1 0 1,-1 0-1,13 8 1,-9-9-54,-1 0 0,1-1 0,0-1 1,0 1-1,1-2 0,-1 1 0,1-1 1,-1-1-1,1 0 0,-1-1 0,1 0 1,0 0-1,-1-1 0,20-4 0,-5-1-839,0 0 0,0-2 0,-1-1 0,0 0 0,24-15 0,-17 6-2612,-7 2 38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37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72 120 1868,'0'0'924,"-3"-6"354,-1 9 1645,-3 11-2418,0 0 1,1 0 0,1 0-1,-6 24 1,-9 66 1101,19-94-1443,-4 51 782,3-21 157,2-38-369,1 1 776,1-7-468,2-16-24,6-42-848,-6 42 252,22-126 657,-23 125-800,2 0 0,0 1 0,1-1 0,0 1 0,2 0 0,15-28 0,-23 48-266,1-1-1,-1 1 1,1-1 0,-1 0 0,1 1 0,-1-1 0,1 1 0,-1 0 0,1-1 0,-1 1 0,1-1 0,0 1 0,-1 0 0,1-1 0,-1 1 0,1 0 0,0 0 0,0-1 0,-1 1-1,1 0 1,0 0 0,-1 0 0,1 0 0,0 0 0,-1 0 0,1 0 0,0 0 0,-1 0 0,1 1 0,0-1 0,0 0 0,-1 0 0,1 0 0,-1 1 0,1-1 0,0 0 0,-1 1-1,1-1 1,-1 1 0,1-1 0,-1 1 0,1-1 0,-1 1 0,1-1 0,0 2 0,2 1 10,1 1-1,-1-1 1,0 1 0,0 0-1,2 5 1,14 31 91,-2 1 1,16 59-1,11 28-1194,-21-72-3387,-22-54 3198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3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35 187 1356,'-26'-5'3187,"24"5"-2265,2 0-843,-1 0 1,1 0 0,0 0-1,0 0 1,0 0 0,-1 0 0,1 0-1,0 0 1,0 0 0,-1 0 0,1 0-1,0 0 1,0 0 0,0-1 0,-1 1-1,1 0 1,0 0 0,0 0 0,0 0-1,0 0 1,-1 0 0,1 0-1,0-1 1,0 1 0,0 0 0,0 0-1,0 0 1,-1 0 0,1-1 0,0 1-1,0 0 1,0 0 0,0 0 0,0-1-1,0 1 1,0 0 0,0 0 0,0 0-1,0-1 1,0 1 0,0 0-1,0 0 1,0 0 0,0-1 0,0 1-1,0 0 1,0 0 0,0-1 0,0 1-1,0 0 1,0 0 0,0 0 0,0 0-1,0-1 1,1 1 0,15-11 980,30-7-853,-45 17-73,280-94 245,-208 70-1985,-23 9-2534,-27 8 1488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37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0 1396,'0'0'8362,"-8"1"-7458,-1 0-525,0 0 0,0 1 0,1 0 1,-1 0-1,-15 8 0,6-1 260,1 1 0,1 1 0,0 1 0,-29 27 0,37-31-446,1 0 0,0 0 0,0 1 0,0 0 0,1 1 0,1-1 0,0 1 0,0 0 0,1 1-1,-5 14 1,8-19-115,0-1 0,0 0-1,1 0 1,-1 0-1,1 1 1,0-1-1,1 0 1,-1 0 0,1 0-1,2 9 1,-2-11-60,0 0 1,1 0-1,-1-1 1,1 1-1,-1 0 1,1-1-1,0 1 1,0-1-1,0 1 0,0-1 1,1 0-1,-1 0 1,1 0-1,-1 0 1,1 0-1,-1-1 1,1 1-1,0-1 1,4 2-1,1-1-256,-1 0 0,1 0 0,0-1 0,0 0 0,-1-1 0,1 1 0,0-1 0,0-1 0,0 1 0,8-3 0,-7 1-1413,0 0-1,0-1 1,0 0 0,15-8 0,-6 1-2320</inkml:trace>
  <inkml:trace contextRef="#ctx0" brushRef="#br0" timeOffset="1">437 76 1668,'-12'-2'4627,"8"3"-4352,-1 0 0,0 0 0,1 1 1,-1 0-1,1 0 0,0 0 0,-1 0 0,1 1 0,0 0 0,0 0 0,1 0 0,-1 0 0,1 0 0,-1 1 0,1-1 0,0 1 0,0 0 0,1 0 1,-1 0-1,1 1 0,0-1 0,-2 6 0,1-3-104,0 0-1,1 0 1,0 1 0,0-1 0,0 1 0,1 0 0,0 12-1,1-15-89,0-1-1,1 1 0,-1 0 0,1 0 0,0-1 0,1 1 0,-1 0 0,1-1 0,0 1 0,0-1 0,0 0 0,1 0 0,3 5 0,-2-4 4,1 0 0,-1 0-1,1 0 1,0-1-1,1 1 1,-1-1 0,1-1-1,-1 1 1,10 4-1,-11-7-29,0 1 0,0-1 0,-1 0 0,1 0 0,0 0 0,0-1 0,0 1 0,0-1-1,0 0 1,0 0 0,0 0 0,0-1 0,0 1 0,0-1 0,0 0 0,0 0 0,4-3 0,-6 3-21,0 0 0,0 0 1,0-1-1,-1 1 1,1-1-1,0 1 1,-1-1-1,1 0 1,-1 1-1,0-1 1,0 0-1,0 0 1,0 0-1,0 0 0,0 0 1,0 0-1,0 0 1,-1-1-1,1 1 1,-1 0-1,0 0 1,1-4-1,-1 0-39,0-1 0,0 1-1,-1-1 1,1 1 0,-3-9 0,2 12-168,0 0 0,0 0 0,0 0 0,0 1 0,-1-1 0,1 0 0,-1 1 0,-3-6 0,-10-5-4432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38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45 1732,'0'0'7410,"-2"5"-6817,-3 14-70,4-14-39,-1 21 349,1-22-713,1 0-1,-1 0 0,1 0 1,0 0-1,0 0 1,0 0-1,0 0 0,1 0 1,0 0-1,0 0 1,0 0-1,0 0 1,0 0-1,1 0 0,0 0 1,4 6-1,-5-9-75,0 1 0,0-1 1,0 1-1,0-1 0,0 0 0,1 1 0,-1-1 0,0 0 0,1 0 0,-1 0 1,1 0-1,-1 0 0,1-1 0,0 1 0,-1 0 0,1-1 0,3 1 0,-4 0 148,4-2 32,-1 0-144,0 0 0,-1 0 0,1-1 0,0 1 0,0-1 1,0 0-1,-1 0 0,1 0 0,-1 0 0,0-1 0,0 0 0,0 1 1,0-1-1,0 0 0,0 0 0,-1-1 0,1 1 0,-1-1 0,3-5 1,-4 4-23,1-1 1,-2 0-1,1 1 1,0-1-1,-1 0 1,0 0-1,0 1 1,-1-1-1,0 0 1,0 1-1,0-1 1,-1 1-1,-3-10 1,4 12-71,-1 0 1,0 0-1,0 1 0,0-1 0,0 1 1,0-1-1,-1 1 0,1 0 1,-1 0-1,1 0 0,-1 0 1,-5-3-1,1 1-516,-1 0 0,-16-4 0,21 7-85,-12 1-1130,12 0-274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39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0 431 1620,'0'0'2004,"14"9"2287,-13-8-3901,1 2-121,0 1 0,0-1 0,0 1-1,0-1 1,2 6 0,-1-3-120,4 5 187,0 0 0,1-1 0,10 11 0,-14-17-211,-3-3-97,0 0-1,0 0 0,0 0 1,1 0-1,-1 0 0,0 0 1,0-1-1,1 1 0,-1 0 1,1-1-1,-1 1 0,0-1 1,1 0-1,-1 1 0,1-1 1,-1 0-1,1 0 0,2 0 1,29-6 172,-15 1-66,-12 4-71,1-1 1,-1 0-1,0 0 1,1-1-1,-1 1 0,0-2 1,-1 1-1,1 0 1,0-1-1,-1 0 1,0 0-1,0-1 1,0 0-1,-1 0 0,1 0 1,-1 0-1,0 0 1,6-12-1,-10 15-18,8-10 553,-11 20-582,-3 19 85,6-25 0,1 2-20,-1-2-65,1 0 0,0 1 0,-1-1 1,1 0-1,0 0 0,0 0 0,0 0 1,0 0-1,1 0 0,-1 0 1,1 0-1,-1 0 0,1-1 0,-1 1 1,1 0-1,0-1 0,0 0 0,0 1 1,0-1-1,0 0 0,0 0 0,4 1 1,1 1 17,0-1 1,0-1 0,0 0-1,0 0 1,0 0-1,0-1 1,1 0 0,-1 0-1,0-1 1,0 0 0,0 0-1,0 0 1,0-1-1,0 0 1,8-4 0,-1-1 46,-2 2-3,0-1-1,0-1 1,-1 0-1,0 0 1,13-12-1,-23 18-59,8-5 7,-9 6-20,0-1 1,1 1-1,-1 0 0,0 0 1,0-1-1,1 1 0,-1 0 1,0 0-1,1 0 0,-1-1 1,0 1-1,1 0 0,-1 0 1,0 0-1,1 0 0,-1 0 0,0 0 1,1 0-1,-1 0 0,0 0 1,1 0-1,-1 0 0,0 0 1,1 0-1,-1 0 0,0 0 1,1 0-1,-1 0 0,0 0 1,0 0-1,1 1 0,10 66 189,-11-65-181,0 1 0,1-1 28,-1 1 0,1-1 0,-1 1 0,1-1 0,0 1 0,0-1 0,0 0 0,0 0 0,0 1 0,1-1 0,1 2 0,-2-3 85,4-3-82,18-8 15,-1 0 0,29-20 0,-30 17-38,0 1 0,1 1 1,25-10-1,-44 20-33,-1 1 11,0 1 1,-1-1-1,1 0 0,0 0 0,-1 1 0,1-1 0,0 1 1,-1 0-1,1-1 0,-1 1 0,1 0 0,-1 0 0,1 0 1,-1 0-1,2 1 0,17 23-6,3 2 45,-18-22-45,1-1 1,-1 1-1,1-1 1,1 0-1,-1 0 0,0-1 1,1 0-1,12 4 1,-16-6 2,1 0 0,-1-1 0,0 1 0,0-1 0,1 0 0,-1 0 0,0 0 0,1 0 0,-1-1 0,0 1 0,0-1 0,1 0 0,-1 0 0,0 0 0,0-1 0,0 1 0,0-1 0,0 1 0,0-1 1,-1 0-1,6-4 0,-1-1 14,-1-1 1,0 1-1,0-1 1,0 0-1,-1 0 1,0-1-1,-1 1 1,0-1-1,0 0 1,-1 0-1,2-10 1,2-10 179,-2 1 1,2-40 0,-3 8 309,-5-83 0,1 142-492,-5-41 335,4 39-293,1-1 0,-1 0 0,0 1 1,0-1-1,0 1 0,-1-1 0,0 1 0,-2-5 0,4 8-38,-1-1 0,1 1 0,-1-1 0,1 1 0,-1-1 0,1 1 0,-1 0 0,1-1 0,-1 1 0,1 0-1,-1 0 1,1-1 0,-1 1 0,0 0 0,1 0 0,-1 0 0,0 0 0,1 0 0,-1 0 0,1 0 0,-1 0-1,0 0 1,1 0 0,-1 0 0,0 0 0,1 0 0,-1 0 0,0 1 0,-13 7 96,7-1-64,1 1 0,0 0 0,0 0 0,0 0 1,1 1-1,1 0 0,0 0 0,-7 19 0,6-15-2,-6 16 17,2 1 0,0 0 0,2 0 0,2 1 1,1 0-1,1 0 0,1 0 0,2 1 0,4 35 1,-2-53-169,1 0 0,-1-1 0,2 1 0,0-1 0,11 23 0,-14-34-14,0 0 0,0 0 0,0 0 1,0 0-1,1-1 0,-1 1 0,0 0 0,1-1 0,0 0 0,-1 1 0,1-1 0,0 0 0,0 0 0,0 1 0,0-1 0,0-1 1,0 1-1,2 1 0,-2-2-614,0 0 0,1 1 1,-1-1-1,0 0 1,0 0-1,0 0 0,0 0 1,1-1-1,-1 1 0,0-1 1,3 0-1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39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53 307 1584,'-18'-3'900,"-17"-4"3971,41 5-4076,146-27 1610,-59 13-1779,263-62 1015,-10-29-1394,-345 107-267,44-20-435,-41 19 155,-1-1-1,0 0 1,0 0 0,0 0-1,0-1 1,0 1 0,-1-1-1,1 0 1,-1 1 0,3-6-1,-4 4-2600,-2-7 36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40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131 158 1468,'-3'0'140,"-18"0"1658,0-1 0,0-1 0,-44-10 2614,77 12-4154,183-2 494,77 0-299,266-1 71,305 31 16,-390-6-327,9-11-57,-278-14-111,-49 0-23,308-25 24,-172-27 256,-253 50-232,-1 1 197,0-1 1,0-1-1,-1-1 1,0 0-1,0-2 0,23-15 1,-34 20-35,-1 0 1,1 0-1,-1-1 0,0 1 1,-1-1-1,6-8 0,-9 12 399,-2 8-547,-15 63 18,3 1-1,3 1 1,-3 95-1,5 93-13,4 150 33,25-16-1033,-5-235-222,-1-10-1604,-4-51-2888,-3-48 1341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3:49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1 972,'0'0'4030,"-4"6"-3586,0 0-303,2-4-90,1 1 1,-1-1-1,1 0 1,0 1-1,0 0 1,-1-1-1,2 1 1,-1-1-1,0 1 1,0 0-1,1 0 1,0-1-1,-1 1 0,1 0 1,0 0-1,1 0 1,0 4-1,1 8 115,1-1 0,0 0 0,1 0 0,1 0 0,0-1-1,0 0 1,13 21 0,-12-26-106,-1 0 90,1 0-1,0-1 1,9 10 0,-13-15-63,1-1 1,-1 1-1,0 0 0,1 0 1,0-1-1,-1 0 0,1 1 1,0-1-1,0 0 1,0 0-1,0-1 0,-1 1 1,1-1-1,5 1 1,-7-1-58,0 0 1,0 0-1,-1 0 1,1 0-1,0 0 1,0 0-1,0 0 1,0 0-1,-1-1 1,1 1-1,0 0 1,0 0-1,-1-1 1,1 1-1,0-1 1,0 1-1,0-1 1,1-1 72,0 1-7,-1-1-1,0 1 1,1-1-1,-1 1 0,0-1 1,0 0-1,0 0 1,0 0-1,0 0 1,0 1-1,0-1 0,-1 0 1,1 0-1,-1-1 1,1-1-1,0 1-3,-1-1-1,1 1 1,-1 0-1,0-1 1,0 1-1,0 0 1,0-1-1,0 1 1,-1 0-1,0-1 1,-1-5-1,-15-30 573,15 36-558,-1-3-57,-1 1 0,0 0 1,1-1-1,-2 1 0,1 1 1,-1-1-1,1 0 0,-1 1 1,0 0-1,-1 1 0,1-1 1,-12-5-1,15 8-444,-11-4-1573,10 4 1620,0 0-1471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41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58 1536,'-69'-45'4757,"67"44"-4397,-29-10 1013,12 10-1212,1 1-1,-1 1 1,1 0 0,-1 2-1,1 0 1,0 1 0,0 0 0,1 2-1,-1 0 1,1 1 0,-31 18-1,39-19-93,0 1-1,1 0 1,0 0 0,1 1-1,-1 0 1,1 1-1,1-1 1,0 1-1,0 1 1,1-1 0,0 1-1,0 0 1,-3 12-1,1-1 81,1 0-1,2-1 0,0 1 1,1 1-1,0 37 0,5-9 232,19 94 1,-14-99-247,21 103 162,12 86 144,-29-152-319,10 119 140,-6-2 9,-6-97-160,-5-50-60,7 72 78,-8-107-101,0 0 0,1-1 0,1 1-1,1-1 1,7 17 0,-9-26-13,1 0 1,0 0-1,0-1 0,1 1 0,-1-1 1,1 0-1,1 0 0,-1-1 0,1 0 1,0 0-1,0-1 0,1 0 1,-1 0-1,1 0 0,0-1 0,0-1 1,10 4-1,15 1 17,0-1 0,65 3-1,-50-6 29,71-5-1,28-6 26,5 0 45,-5 0-8,-36 3-70,409-7 131,-41 2-178,-159-5-26,70-22-70,-228 23-30,-17 2 38,121-9-74,-116 12 52,188-13-148,-211 15 150,212-6 24,-308 12 182,31-5 0,-41 3 74,-18 3-134,-3 0-35,1 0-1,0 0 0,0 0 0,0 0 1,-1 0-1,1 0 0,0-1 0,0 1 1,0 0-1,-1 0 0,1-1 0,0 1 1,-1 0-1,2-1 0,-1 0-12,0 1-1,0-1 1,-1 1-1,1-1 1,0 1-1,0 0 0,0 0 1,-1-1-1,1 1 1,0 0-1,0 0 1,0 0-1,0 0 1,-1 0-1,2 0 1,-1 0-64,-1 0 0,1 0-1,-1 0 1,1 0 0,-1-1 0,1 1 0,-1 0 0,0 0 0,1 0 0,-1-1 0,1 1 0,-1 0 0,0-1 0,1 1 0,-1 0-1,0-1 1,1 1 0,-1 0 0,0-1 0,0 1 0,1 0 0,-1-1 0,0 1 0,0-1 0,1 0 0,4-11-5652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44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7990 15 1644,'3'-8'3752,"-6"1"823,0 11-1963,-5 22-1395,-6 45-1610,6 58 640,6-76-183,2-11 27,10 70-1,-2-21 4,-4-54-64,-2-24-17,-1 0-1,0-1 0,-2 20 1,0-29-9,1 1 0,-1 0 0,0-1 0,0 1 0,0-1 1,-1 1-1,1-1 0,-1 1 0,0-1 0,1 0 0,-2 0 1,1 0-1,0 0 0,-1 0 0,1-1 0,-1 1 0,0-1 1,0 1-1,0-1 0,0 0 0,0 0 0,0 0 0,-1-1 1,-3 2-1,-6 1 2,1 0 0,-1-2 0,0 1 0,0-2 0,-14 1 0,14-1-12,-236 4 21,39-3-35,-17 5 0,-93 5 3,45 5 83,-141 2 290,178-24-180,130 0-129,-71-8 24,146 11-49,-173-26 196,103 12-116,-141-26 258,-2-1 3,184 34-245,-70-7 48,-31-2-10,-46-2 22,-433-22 86,508 32-244,-101-2 14,37 20 35,-63 1-30,-117 8-66,-9 0 11,134-4-2,-281 25-5,518-36 23,-280 29-46,202-23 44,-6 1 8,37-2 80,61-7-74,-2 2 9,0-1-1,-1 1 0,1 0 1,0 0-1,0 0 1,0 0-1,1 1 0,-1 0 1,1 0-1,-1 0 1,1 0-1,0 0 0,0 1 1,-3 4-1,-2 9 70,1 1-1,1 0 1,1 0-1,-4 26 1,-8 79 358,17-118-432,-20 226 515,-11 96-92,6-194-327,-3 18 2,24-128-22,-1 0 1,-2-1-1,0 0 1,-18 38 0,4-10 8,13-31-79,1-3 0,1 0 0,0 1-1,1-1 1,1 1 0,0 0-1,-1 24 1,-2 34 86,2-12-30,5-62-60,0 13 31,-4 4 300,2-14-307,1-1 117,-5 1-48,-1 3-12,2-6-76,1-1 1,0 0-1,0 0 1,0 0 0,0 0-1,0 0 1,0-1-1,0 0 1,0 0 0,0 0-1,0 0 1,0-1-1,0 1 1,1-1 0,-1 0-1,0 0 1,1-1-1,0 1 1,-5-4 0,-7-7 40,1 0 0,-23-26 0,-53-70 874,89 108-856,-3-6-10,2 5-19,3 2 297,24 20-314,83 60 109,-103-76-137,1-1 1,0 0 0,0 0-1,0-1 1,0 1 0,0-1-1,0-1 1,1 1 0,-1-1-1,1 0 1,8 0 0,-14-1-39,1-1 0,-1 1 0,0 0 0,1-1 0,-1 1 0,0-1 0,0 1 0,0-1 0,1 0 0,-1 1 0,0-1-1,0 0 1,0 0 0,0 0 0,0 1 0,0-1 0,1-2 0,6-5-659,12-7-1180,108-70-9303,-90 64 6852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46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40 1124,'39'-20'5041,"-38"19"-4555,9-16 5252,-10 17-5705,0 0 0,0 0 1,0 0-1,0 0 0,0-1 0,1 1 0,-1 0 0,0 0 0,0 0 0,0 0 1,0 0-1,0 0 0,0 0 0,0 0 0,1 0 0,-1 0 0,0 0 1,0 0-1,0 0 0,0 0 0,0 0 0,1 0 0,-1 0 0,0 0 0,0 0 1,0 0-1,0 0 0,0 0 0,0 0 0,1 0 0,-1 0 0,0 1 1,0-1-1,0 0 0,0 0 0,0 0 0,0 0 0,0 0 0,0 0 0,1 0 1,-1 0-1,0 0 0,0 1 0,0-1 0,0 0 0,0 0 0,0 0 1,0 0-1,0 0 0,0 0 0,0 1 0,0-1 0,0 0 0,0 0 0,0 0 1,0 0-1,0 0 0,0 0 0,0 1 0,0-1 0,0 0 0,3 18 415,-2 26-258,-6 41 284,0-30-224,-6 75 318,-3 86 357,4-55-385,0-16-143,3-18-143,1 53 53,3-102-137,2-58-25,0 1 0,3 35-1,-1-45-55,-1 0 0,-1 14 0,0-3 50,1-20-66,-2 6 268,2-7-295,0 1 0,0-1 0,0 0 0,-1 0-1,1 1 1,0-1 0,-1 0 0,1 1 0,0-1 0,-1 0 0,0 0 0,1 0-1,-1 0 1,0 0 0,0 1 0,0 0 0,-20-2 141,19 0-150,-26-10 245,-60-36 1849,87 45-1827,-6-1-218,7 2-76,0 0-1,0 1 1,1-1-1,-1 0 1,0 0-1,0 0 0,0 0 1,0 0-1,0 0 1,0 0-1,0 0 1,0 0-1,0 0 0,0 1 1,0-1-1,0 0 1,0 0-1,0 0 1,0 0-1,0 0 1,0 0-1,0 0 0,0 0 1,0 1-1,0-1 1,0 0-1,0 0 1,0 0-1,0 0 1,0 0-1,0 0 0,0 0 1,0 0-1,0 0 1,0 1-1,0-1 1,0 0-1,0 0 0,0 0 1,0 0-1,0 0 1,-1 0-1,1 0 1,0 0-1,0 0 1,0 0-1,0 0 0,0 0 1,0 0-1,0 0 1,0 1-1,-1-1 1,10 7 9,-1-1 0,1 0 0,0 0 0,1 0 0,-1-1 0,1-1 0,15 6 0,-6-5 12,0 0 0,36 4 1,-48-9-66,0 1 1,0-1-1,0 0 1,1-1-1,-1 0 1,0 0 0,0 0-1,-1-1 1,1 0-1,0 0 1,8-5-1,-12 5-242,-1 0 0,1 0-1,-1 0 1,1 0 0,-1 0 0,0-1-1,0 1 1,0-1 0,-1 1 0,1-1-1,-1 0 1,1 0 0,-1 0-1,0 0 1,0 0 0,0 0 0,0 0-1,-1 0 1,1 0 0,-1-4 0,6-18-7881,-2 13 3280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47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9 133 1488,'0'0'764,"-7"-1"-55,5 0-47,9 0 3443,101 7-3241,529 40 1525,-388-34-1905,9-7-162,-77-2-140,121-4 134,-36-1 61,-43 3-162,187 8 115,4 19 106,395-5 695,-664-22-1006,67-2 1,2-2 0,34-4 14,586-15 214,-820 22-352,304-12 44,-214 4-30,41-5-46,91-13-166,-68 8-82,255-16-221,-413 33 489,509-45-208,-258 7 847,-149 10 802,-110 28-1371,4 1-22,-5 0-25,0 0-1,0-1 1,0 1-1,0 0 1,0 0-1,0 0 1,0 0-1,0 0 1,0 0 0,0 0-1,0 1 1,0-1-1,0 0 1,0 1-1,0-1 1,0 0-1,0 1 1,0-1-1,0 1 1,0 0-1,-1-1 1,1 1 0,0 0-1,0-1 1,-1 1-1,1 0 1,0 0-1,-1-1 1,1 1-1,-1 0 1,1 0-1,-1 0 1,1 0-1,-1 1 1,4 9 9,-1 0 0,-1 1-1,0-1 1,0 1 0,-1 14 0,-3 63 55,1-53-46,-13 168 32,3-109-94,8-62 44,-14 57 1,4-30-17,8-38 23,-2 1-1,-10 23 1,17-44-7,0 1-14,-1 1 3,-6 9-14,6-11 48,-13 16 124,12-16-120,-2 0-21,4-2-10,0 1 0,0-1 0,0 0 0,-1 0-1,1 1 1,0-1 0,0 0 0,0 0 0,-1 0 0,1 0-1,0 1 1,0-1 0,-1 0 0,1 0 0,0 0 0,-1 0 0,1 0-1,0 0 1,0 0 0,-1 0 0,1 0 0,0 0 0,-1 0-1,1 0 1,0 0 0,-1 0 0,1 0 0,0 0 0,0 0 0,-1 0-1,1 0 1,0 0 0,0 0 0,-1-1 0,1 1 0,0 0-1,-1 0 1,-4-3 72,-1 0-1,1 0 0,0-1 0,0 1 0,0-1 1,1 0-1,0 0 0,-5-5 0,-30-43 1350,24 31-654,15 20-653,-3-3-2,3 4-91,0 0 0,0 0 1,0 0-1,0 0 1,0 0 273,0 0-274,0-1 0,0 1 1,0 0-1,0 0 0,0 0 1,0 0-1,1 0 1,13 18 42,30 27 0,6 3 445,-49-47-398,7 0 70,-7 0-155,0-1 0,1 0 0,-1 1-1,0-1 1,1 0 0,-1 0 0,0 0 0,1 0 0,-1 0 0,0 0-1,1 0 1,1-1 0,9-2-57,-1-1-1,0-1 1,0 0 0,0 0-1,0-1 1,18-14-1,-9 8-1214,-18 11 503,0 0 0,0 0 1,0-1-1,0 1 0,0-1 0,0 1 0,3-4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5:58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 2064,'-3'1'1240,"-4"0"-1276,-18 6 11625,32-7-11267,37-1 121,-1-2 0,86-17 0,-76 11-235,207-45-229,-207 42-594,-30 6-1436,36-4-1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5:58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104 158 1376,'-104'35'13030,"114"-38"-12757,90-21 257,99-23 206,-13 5-304,18-4 209,-181 42 377,23-9-1,-44 13-484,0-1-281,7-2-19,-7 3 371,11-5 301,9 1-302,-20 4-589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5:16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3780 3 984,'1'-2'4367,"-2"7"-1844,-1 21-1202,-3 38-1252,6 68 846,1-8-340,4 13-59,0-19-128,-6-98-287,-1 0-1,-1 1 0,-7 32 0,7-46-86,0-1 0,0 0-1,-1 0 1,0 0 0,0 0-1,0 0 1,-1-1 0,0 1 0,0-1-1,0 0 1,0 0 0,-1-1 0,0 1-1,0-1 1,0 0 0,-1-1 0,1 1-1,-1-1 1,0 0 0,-10 4-1,-9 1 5,0-1 0,0-1 0,-50 4 0,42-5 1,-481 29 21,154-15-112,170-6 25,-149 15-26,109-10 45,73-8 12,-592 26-11,719-36 27,-253-5-4,216 0 24,0-2 0,-79-20 0,89 12 219,55 15-221,-1-1 19,-1 0 0,1 1 0,0-2 0,-1 1-1,1 0 1,0 0 0,0-1 0,0 0 0,-4-2-1,-4-2 279,10 5-37,-3-1-155,4 2-112,0-1 0,-1 1 0,1 0 0,0 0 1,0-1-1,0 1 0,0 0 0,-1 0 1,1 0-1,0 0 0,0 0 0,-1-1 0,1 1 1,0 0-1,0 0 0,-1 0 0,1 0 0,0 0 1,0 0-1,-1 0 0,1 0 0,0 0 0,0 0 1,-1 0-1,1 0 0,0 0 0,0 0 0,-1 0 1,1 0-1,0 0 0,0 0 0,-1 0 0,1 0 1,0 0-1,0 0 0,-1 1 0,1-1 1,0 0-1,0 0 0,0 0 0,-1 0 0,1 1 1,0-1-1,0 0 0,-4 7 46,1-1 0,1 1 0,-1 0 0,1 0 1,0 0-1,1 0 0,0 0 0,-1 11 0,-30 598 2252,23-343-1460,4-189-620,1-44-58,2 0-1,2 0 1,6 58-1,4-46 174,-9-50-270,0 0-62,-1-2-30,0 1-1,0-1 0,0 0 1,0 0-1,0 0 1,1 1-1,-1-1 0,0 0 1,0 0-1,0 0 1,0 0-1,0 1 0,0-1 1,0 0-1,0 0 1,0 0-1,1 0 0,-1 0 1,0 0-1,0 1 1,0-1-1,0 0 0,0 0 1,1 0-1,-1 0 1,0 0-1,0 0 0,0 0 1,0 0-1,1 0 1,-1 0-1,0 0 0,0 0 1,0 0-1,1 0 1,-1 0-1,0 0 0,0 0 1,0 0-1,0 0 1,1 0-1,-1 0 0,0 0 1,0 0-1,0 0 1,1 0-1,-1 0 0,0 0 1,0 0-1,0 0 1,0-1-1,0 1 0,1 0 1,-1 0-1,0 0 1,0 0-1,3-4-98,-2 2 57,0 1 1,0 0-1,0 0 0,0 0 0,0-1 1,0 1-1,0 0 0,0 0 0,1 0 1,1-1-1,-3-15-1965,0 17 1993,0 0-1,-1 0 1,1 0 0,0 0-1,-1-1 1,1 1 0,0 0-1,0 0 1,-1-1 0,1 1-1,0 0 1,0-1-1,-1 1 1,1 0 0,0-1-1,0 1 1,0 0 0,0-1-1,0 1 1,-1 0 0,1-1-1,0 1 1,0 0 0,0-1-1,0 0-22,0 0 1,0 0-1,-1 0 0,1 0 0,0 0 1,-1 0-1,1 0 0,0 0 0,-1 0 1,1 1-1,-1-1 0,-1-2 0,-3-1-184,0 0-1,0 0 1,-1 0-1,1 1 0,-1 0 1,0 0-1,0 0 1,-11-3-1,-57-15-62,67 19 367,-8-2 327,0 0 0,-14-7 0,27 11 659,298-17-343,-292 16-701,51-4 101,0-2 0,78-22 1,-127 28-96,0-2 1,0 1-1,0-1 0,0 0 1,-1 0-1,0 0 1,1-1-1,8-8 1,-3 0 44,0 0-1,10-15 1,-9 9 44,-11 16-87,1 1 23,-2 1-35,0 0 0,0-1 1,0 1-1,0 0 0,0 0 0,1 0 0,-1-1 0,0 1 0,0 0 0,0 0 1,1 0-1,-1 0 0,0-1 0,0 1 0,0 0 0,1 0 0,-1 0 0,0 0 0,0 0 1,1 0-1,-1 0 0,0 0 0,0 0 0,1 0 0,-1 0 0,0 0 0,0 0 1,1 0-1,-1 0 0,0 0 0,0 0 0,1 0 0,-1 0 0,0 0 0,0 0 0,1 0 1,-1 0-1,0 0 0,0 1 0,1-1 0,-1 0 0,0 0 0,0 0 0,0 0 0,0 1 1,1-1-1,-1 0 0,0 0 0,0 1 0,2 4 7,-1-3-6,0 0 0,0 0 0,-1 0 1,1 0-1,-1 0 0,0 0 0,1 0 0,-1 1 0,0-1 0,0 3 0,6 242-77,-5-231-87,0 1-747,-1 0 1,-3 20-1,3-35 536,-1 0 0,1-1-1,0 1 1,-1 0-1,1-1 1,-1 1 0,0-1-1,0 1 1,0-1-1,0 1 1,-2 2 0,2-2-864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5:1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72 1908,'-8'-7'640,"1"0"-1,-1 1 0,0 0 1,-1 0-1,1 1 1,-1 0-1,0 0 0,-1 1 1,-13-5-1,9 6-444,0 0 0,0 1 0,0 0 0,0 1 0,-1 0 0,1 2 0,-22 2 0,17-1 95,0 2 0,1 0 0,-1 1 0,1 1 0,-26 12 0,35-13-199,0-1 1,0 2-1,0-1 0,1 1 1,0 0-1,0 1 1,1 0-1,0 0 0,0 1 1,1 0-1,0 0 1,0 0-1,0 1 0,1 0 1,1 0-1,0 0 1,0 0-1,0 1 0,2 0 1,-1 0-1,1 0 1,-1 14-1,1-2 46,1 1 0,2-1 0,3 29 0,-2-40-80,0 1-1,1-1 0,0 0 0,1 0 0,0-1 0,1 1 1,0-1-1,8 13 0,-9-19-35,-1-1 1,1 1-1,-1-1 0,1 1 0,0-1 1,0 0-1,1 0 0,-1-1 1,0 1-1,1-1 0,0 0 0,-1 0 1,1-1-1,0 1 0,0-1 1,0 0-1,7 0 0,6 1 21,1-2 0,0 0 0,24-3 0,-8-2-157,0-2 1,0-2 0,-1-1-1,0-1 1,-1-2-1,0-1 1,-1-2-1,-1-1 1,39-29 0,38-18-2055,-42 25-358,-27 16-433,2 2 31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5:17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1344,'0'0'4385,"2"4"-3798,1 6-308,0-1-1,0 1 1,-1 0-1,-1-1 1,0 1 0,0 0-1,-1 13 1,-8 75 966,5-73-943,-7 52 500,-13 174 1203,23-230-1876,-2 31 319,6 55 1,1-19-47,-4-51-137,8 50 0,-2-52-114,1 8-65,-2 0 0,2 49 0,-8-89-200,-1 0-1,1 0 1,-1 0 0,1 0-1,-1 0 1,-2 5 0,-6 4-1987,9-12 1779,-1 1-1,1-1 1,-1 0-1,1 1 1,-1-1-1,0 0 1,1 1-1,-1-1 1,0 0-1,1 0 1,-1 0-1,0 0 1,1 0 0,-1 0-1,0 1 1,1-1-1,-2-1 1,-12 0-2631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5:17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88 195 3664,'-75'-33'2823,"73"32"-2401,-1 0 203,-3-1-711,6 2 130,0-1-1,-1 1 1,1 0 0,0 0 0,0 0-1,0 0 1,0 0 0,0 0 0,0 0 0,0 0-1,0 0 1,0 0 0,0 0 0,0-1-1,0 1 1,-1 0 0,1 0 0,0 0-1,0 0 1,0 0 0,0 0 0,0 0 0,0 0-1,0-1 1,0 1 0,0 0 0,0 0-1,0 0 1,0 0 0,0 0 0,0 0 0,0 0-1,0 0 1,0-1 0,1 1 0,-1 0-1,0 0 1,0 0 0,0 0 0,0 0 0,0 0-1,0 0 1,0 0 0,0 0 0,0 0-1,0-1 1,0 1 0,0 0 0,0 0-1,1 0 1,-1 0 0,0 0 0,0 0 0,10-7 42,-1 1 1,2 0 0,-1 1 0,1 0 0,-1 1 0,13-4 0,77-16 238,-25 7-134,157-46 255,-226 61-420,-2 1 15,0 0 0,0 0 0,0 0 0,0 0-1,1 1 1,-1-1 0,0 1 0,0 0 0,1 1 0,4 0 0,-7 0 0,-1-1 0,1 1 0,0 0 0,-1 0 0,1 0 0,-1 0 0,1 0 0,-1 0 0,0 0 0,1 0 0,-1 1 0,0-1 0,0 1 0,0-1 0,2 3 0,10 24 339,-11-23-317,7 15 121,-2 0 1,0 0 0,6 35 0,11 101 322,-2-8-2941,-21-135 926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3:5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0 459 1752,'2'-1'884,"-1"1"-765,0 0 1,0 0 0,0 0 0,0 0 0,0 1 0,0-1 0,0 0 0,0 0 0,0 0 0,-1 1 0,1-1 0,0 0 0,0 1-1,0-1 1,0 1 0,-1-1 0,1 1 0,0-1 0,-1 1 0,1 0 0,0-1 0,-1 1 0,1 0 0,-1 0 0,1-1-1,-1 1 1,1 0 0,-1 0 0,1 0 0,-1 1 0,16 37 683,-9-19-194,0-4-313,-3-4-90,0-1 1,1-1-1,1 1 1,0-1-1,0 0 1,1 0-1,0-1 1,10 10 0,-15-17-182,1 0 1,-1-1 0,1 1 0,0-1 0,0 0 0,-1 0 0,1 0 0,0 0 0,0 0 0,0 0 0,0-1 0,0 0 0,0 1-1,0-1 1,0-1 0,0 1 0,1 0 0,-1-1 0,4 0 0,3-2 21,0 0-1,-1-1 1,1 0 0,13-8 0,-8 2 43,22-18 0,-7 5 206,-28 22-250,-2 0-33,1 1 1,0 0 0,-1-1 0,1 1-1,0 0 1,0 0 0,-1-1 0,1 1-1,0 0 1,-1 0 0,1 0 0,0 0-1,0 0 1,-1 0 0,1 0 0,0 0-1,1 1 1,7 5 6,0 0-1,1 0 0,0-1 1,0-1-1,0 1 1,1-2-1,-1 1 1,1-2-1,18 4 1,-22-6-15,0 0 1,-1 0 0,1 0-1,0-1 1,0 0 0,-1 0-1,1-1 1,-1 0 0,1 0-1,-1 0 1,0-1 0,0 0-1,0 0 1,6-4 0,-6 2-1,0 0 0,0 0-1,0-1 1,-1 0 0,0 0 0,0 0 0,-1 0 0,0-1 0,0 0 0,0 0 0,-1 0 0,4-10-1,1-11 101,-1 0 0,-1 0 1,-2-1-1,0 0 0,-2 1 0,-1-1 0,-2 0 0,-1 0 0,-1 0 0,-1 0 0,-1 1 0,-2 0 0,-1 0 0,-14-34 0,20 58-29,-1 0 0,1 0 0,0 0 0,-1 0 0,0 1 0,0-1 0,-6-5 0,8 8-31,-1 1-1,1-1 1,0 0 0,0 1 0,0-1-1,-1 1 1,1-1 0,0 1-1,-1 0 1,1 0 0,-2-1 0,-1 6-3,1 0 1,0 0 0,0 0 0,0 0-1,0 0 1,1 0 0,0 1 0,0-1-1,0 1 1,1-1 0,0 1-1,0 0 1,0 0 0,1 8 0,-1 11 56,7 47 1,-6-68-85,3 20-64,2 0 0,0 0-1,1 0 1,1-1 0,2 0-1,0 0 1,1-1 0,2 0-1,0-1 1,1-1 0,1 0 0,22 25-1,-36-45 29,4 4-264,0 1 1,1-1-1,0 1 1,0-2-1,10 7 0,7-2-5608,-7-5 2672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5:18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 1660,'-7'0'346,"0"0"-1,1 0 1,-1 0 0,0 1-1,0 0 1,0 0 0,0 1-1,1 0 1,-1 0 0,1 1-1,0 0 1,-1 0 0,1 0-1,0 1 1,1-1 0,-1 1-1,1 1 1,-1-1 0,1 1-1,-6 8 1,1 0-115,1 0 0,0 1 0,0 0 0,2 1 0,0-1 0,1 1 0,0 1 1,1-1-1,-4 24 0,7-30-169,1-1 1,0 0 0,0 1-1,1-1 1,1 0 0,-1 1-1,1-1 1,1 0-1,-1 1 1,1-1 0,1 0-1,0 0 1,0-1 0,0 1-1,1-1 1,0 1 0,0-1-1,1 0 1,0 0 0,0-1-1,1 0 1,7 7-1,-2-3-20,1 0-1,0-1 0,1 0 1,0 0-1,0-2 1,1 0-1,0 0 0,0-1 1,0-1-1,1 0 0,19 3 1,-3-4-62,1-1 1,-1-1 0,0-2 0,1-1 0,-1-1 0,34-8-1,-4-3-640,0-2 0,62-26 0,-103 32-1041,0 0 0,21-14 0,-22 12-948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5:1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35 1488,'-36'15'4857,"42"-14"-4637,13 1-107,-1 0 0,1-1 0,21-2-1,66-8 160,-53 4-180,148-8 125,259-3 64,-58 23-88,144 24-7,-421-22-196,-117-8 8,7 1-4,1-1-1,-1-1 0,1 0 0,0-1 0,19-4 0,158-51-60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5:20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0 221 856,'0'0'4975,"5"-3"-4773,7-4-30,1 1-1,0 0 1,16-4-1,151-25 378,-80 17-394,137-25 81,-59 15-135,-64 12-29,-72 10-18,76-15 535,-102 17-387,33-8 1371,-48 12-1411,1-1-127,-1 0 0,0 1 0,0-1 0,1 1 0,-1-1 0,0 1 0,1-1 0,-1 1 0,1 0 0,-1 0 0,0 0 0,1 0 0,-1 0 0,1 0 0,-1 0 0,1 0 0,-1 1 0,0-1 0,1 1 0,-1-1 0,0 1 0,1-1 0,1 2 0,17 44 210,-2 0 1,16 65-1,15 103 242,-39-164-334,28 137 115,-3-8 5,-23-112-189,1 15 60,4 98 1,-21-118 363,4-60-413,0 0-104,-1 3 285,1-5-299,0 0 0,0 0 0,0 1 0,0-1 1,0 0-1,0 0 0,0 0 0,0 0 0,0 0 0,0 0 0,0 0 0,-1 0 0,1 0 0,0 0 0,0 0 0,0 0 1,0 0-1,0 0 0,0 0 0,0 0 0,0 0 0,0 0 0,0 0 0,-1 0 0,1 0 0,0 0 0,0 0 0,0 0 1,0 0-1,0 0 0,0 0 0,0 0 0,0 0 0,0 0 0,-1 0 0,1 0 0,0 0 0,0 0 0,0 0 0,0-1 0,0 1 1,0 0-1,0 0 0,0 0 0,0 0 0,0 0 0,0 0 0,0 0 0,0 0 0,0 0 0,0 0 0,0 0 0,0-1 1,0 1-1,0 0 0,0 0 0,0 0 0,0 0 0,0 0 0,0 0 0,0 0 0,-7-12-403,0 2 0,-1-1 0,0 1-1,-1 0 1,0 1 0,0 0 0,-1 1-1,0 0 1,0 0 0,-19-10 0,14 13 449,0 0 0,0 0 0,-27-3 0,-4-1 1032,45 8-531,9-4-486,0-1 0,0 1 1,1 1-1,0-1 0,0 1 1,0 1-1,16-5 0,-6 2-6,70-23 87,102-38 473,-185 65-542,12-6 237,0 0 1,0 2 0,27-6 0,-42 11-120,0 3-2,1 1-110,1 0 1,-1 0 0,0 0-1,0 1 1,-1 0-1,1-1 1,-1 2 0,0-1-1,0 0 1,0 0-1,0 1 1,-1 0 0,0-1-1,3 10 1,4 11 129,9 40 0,13 82-722,-28-115-1845,-3-30 722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5:20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15 980,'-3'-2'257,"0"0"0,0 0 0,-1 1 0,1-1 0,-1 1 0,1 0 0,-1 0 0,0 0 0,1 1 0,-1-1 0,0 1 0,0 0 0,1 0 0,-1 0 0,0 0 0,0 1 0,1-1 0,-1 1 0,0 0 0,1 0 0,-1 1 0,1-1 0,-1 1 0,1-1 0,0 1 0,0 0 0,-5 4 0,-4 4 49,1 1 0,0-1 0,1 2 0,1-1 0,0 1 0,-12 20 0,8-8 82,0 1 0,-15 43 0,23-53-262,1 0 0,0 0 1,1 0-1,0 1 0,1-1 1,1 1-1,1 28 0,1-36-85,1-1 0,-1 0-1,1 0 1,1 0 0,-1 0-1,1 0 1,1 0 0,-1-1-1,1 1 1,0-1 0,0 0-1,1 0 1,0-1 0,0 1-1,8 6 1,-7-8-14,1 1 1,0-1 0,0 0-1,0 0 1,0-1-1,1 0 1,-1-1-1,1 1 1,0-1 0,0-1-1,-1 1 1,1-2-1,0 1 1,11-1 0,19-1-4,0-2 1,0-1 0,-1-2 0,1-2 0,-1-1 0,-1-2-1,48-20 1,-67 22-289,-1 0-1,0-1 1,21-18-1,15-17-6633,-43 37 4327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5:06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89 342 1448,'3'132'3397,"0"-85"-2787,2 37 460,0-14 402,-6 85-1,-6-105 1927,3-55-3169,-2-6-130,0-1 1,0 0 0,1 0-1,0 0 1,-3-18 0,-10-50 509,-10-112 0,25 170-471,-1-27 451,0-66-1,5 96-412,7-88 732,-6 88-635,1 0-1,1 0 0,10-27 1,-11 40-214,0 0 0,0 0 1,0 0-1,1 0 1,0 1-1,0-1 0,1 1 1,-1 0-1,1 1 1,0-1-1,0 1 0,1 0 1,-1 0-1,1 0 1,0 1-1,0 0 0,0 0 1,8-2-1,-8 3-29,0 0 0,0 1 0,0 0 1,1 0-1,-1 0 0,0 1 0,0-1 0,1 2 0,-1-1 0,0 1 0,1 0 0,-1 0 0,0 0 0,0 1 0,0 0 1,0 1-1,0-1 0,-1 1 0,9 5 0,-9-4-15,0-1 0,0 1 0,-1 1 0,0-1 0,1 1 0,-1-1 0,-1 1 0,1 0 0,-1 1 0,0-1 0,0 0 0,3 10 0,-4-7-29,0-1 0,0 1 0,-1-1 0,0 1 0,-1 0 0,0 0 0,0-1 0,0 1 0,-3 12 0,-1-1-115,-1 0 0,-1 0 0,0 0 0,-2-1 0,0 0 0,-1 0 0,-15 22 0,10-20-1169,-30 33 1,26-35-2803,-32 26-1,40-37 248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5:07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1072,'0'0'2828,"0"-3"-1596,0 2-1140,-1-19 3611,2 19-3587,-1 0 0,0 0 0,0 0-1,0 1 1,0-1 0,1 0 0,-1 0 0,0 1-1,1-1 1,-1 0 0,0 1 0,1-1 0,-1 0-1,1 1 1,-1-1 0,1 1 0,-1-1 0,1 0-1,0 1 1,-1 0 0,1-1 0,0 1 0,-1-1-1,1 1 1,0 0 0,0-1 0,-1 1 0,1 0-1,1 0 1,8-1 58,1 1 0,-1 0 0,0 1 0,1 0 0,-1 1 0,0 0 1,0 1-1,0 0 0,0 0 0,0 1 0,16 10 0,-5-3-17,-1 1 0,-1 1 1,-1 1-1,24 23 0,-35-31-105,-1 1-1,1 0 1,-2 0-1,1 1 1,-1-1 0,0 1-1,0 1 1,-1-1-1,4 13 1,-6-16-34,-1 0-1,0 0 1,0 0 0,-1 0 0,1 1 0,-1-1-1,0 0 1,0 0 0,-1 1 0,0-1-1,0 0 1,0 0 0,0 0 0,-1 0-1,0 0 1,0 0 0,0-1 0,-4 6-1,3-5-7,1-1 0,-1 0-1,-1 0 1,1 0-1,-1 0 1,1-1-1,-1 1 1,0-1 0,0 0-1,0 0 1,-1-1-1,1 1 1,-1-1-1,1 0 1,-1 0-1,0 0 1,0-1 0,0 0-1,0 0 1,0 0-1,0-1 1,0 1-1,0-1 1,0 0 0,0-1-1,0 1 1,0-1-1,0 0 1,0 0-1,0 0 1,0-1-1,0 0 1,0 0 0,1 0-1,-1-1 1,1 1-1,0-1 1,0 0-1,0 0 1,0-1-1,0 1 1,1-1 0,-1 0-1,1 0 1,0 0-1,-3-6 1,2 4-6,1 1 0,1-1 0,-1 1 0,1-1 0,0 0 0,1 0 0,-1 1 0,1-1 0,0-1 0,0 1 0,1 0 0,0 0 0,0 0 0,0 0 0,1 0 0,0 0 0,0 0 0,3-7 0,0 2-31,1 0 0,0-1 0,1 2 0,0-1 0,0 1 0,1-1 0,1 2 0,9-10 0,5-4-237,1 1 0,2 2-1,0 0 1,1 1 0,1 2 0,1 1 0,0 1-1,1 1 1,52-17 0,-73 28 94,0 1-1,16-3 1,-22 5 144,0 0 0,0 0 0,0 0 0,0 0 0,0 0 0,0 0 0,0 0 0,-1 1 0,1-1 0,0 1 0,0-1 0,0 1 0,0 0 0,-1 0 0,1 0 0,0 0 0,-1 0 0,3 1 0,0 6 10,-3 0 43,1 1 1,-1-1 0,-1 0 0,0 1 0,0 8 0,-1-6 24,1-1 0,3 23 1,-2-25-19,1-1 0,0 0 1,0 1-1,1-1 0,4 9 1,-6-14-22,0-1 1,0 1-1,0 0 1,0 0-1,1-1 1,-1 1-1,1-1 1,-1 1-1,1-1 0,-1 0 1,1 1-1,0-1 1,0 0-1,0 0 1,-1 0-1,1 0 1,0-1-1,0 1 1,0 0-1,0-1 1,1 0-1,-1 1 1,0-1-1,0 0 1,4 0-1,-3 0 23,0-1 0,-1 1 0,1-1 0,0 0 0,0 0 0,-1 0 0,1 0 0,0 0 0,-1-1 0,1 1 0,-1-1 0,0 1 0,1-1 0,-1 0 0,3-3 0,-2 1 27,0 0 1,0 0 0,-1 0-1,1 0 1,-1 0 0,0-1-1,0 1 1,0-1 0,0-5-1,0 5-3,-1-1-1,0 0 0,0 0 0,-1 0 1,1 0-1,-2 0 0,1 0 1,0 0-1,-1 0 0,0 0 1,-1 0-1,1 1 0,-1-1 1,0 0-1,-1 1 0,-3-8 0,2 9-185,0 0-1,-1 0 0,1 0 0,-1 0 0,0 1 0,0 0 0,0 0 0,0 0 0,0 1 0,-1-1 1,-8-1-1,11 3-549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5:0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3 1468,'0'0'2080,"9"-3"-770,-5 6 1673,12 25-1728,22 59 0,-27-60-1014,43 146 867,-32-92-742,-11-38-153,-2 0-1,6 79 1,-14-107-171,0 1 0,-2-1 0,0 0 1,-4 24-1,4-34-28,0 1 1,-1-1-1,0 1 0,0-1 1,0 0-1,0 0 1,-1 0-1,0 0 0,0 0 1,0 0-1,-1-1 1,1 0-1,-1 1 0,0-1 1,-7 5-1,9-8 3,-1 0 0,1 0 0,0 0 0,-1 0 0,1 0 0,-1-1 0,1 1 0,-1-1 0,1 1-1,-1-1 1,1 0 0,-1 0 0,-3 0 0,-35-9 312,30 5-130,0-1 0,0 0 0,0 0-1,1-1 1,-1 0 0,2-1 0,-1 0-1,1-1 1,0 0 0,0 0 0,1-1-1,0 0 1,0-1 0,1 0 0,-9-16-1,11 17-99,1 0 0,0 0 0,1-1 0,0 1 0,0-1 0,1 1 0,0-1 0,1 0 0,0 0-1,0 0 1,1 0 0,0 0 0,1 0 0,0 0 0,1 0 0,0 1 0,0-1 0,1 1 0,5-12 0,-1 7-122,1 0-1,0 1 1,1 0 0,0 0 0,1 1 0,12-12 0,74-60-2163,-77 68 1406,28-25-6628,-35 29 3566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5:08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42 1780,'-6'-12'1340,"3"4"868,-5-3-487,2 0 655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5:0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1 240 1476,'21'6'3197,"-18"-5"-2578,0-2-52,5-1-348,0 0 0,-1-1 0,1 1 1,-1-2-1,0 1 0,0-1 0,0 0 0,0 0 0,-1-1 0,0 0 0,1 0 0,-2-1 0,7-7 1,-5 5 71,-1 0 1,0-1 0,0 0-1,-1 0 1,0 0 0,-1-1 0,0 1-1,-1-1 1,4-15 0,-6 21-118,-1 0 0,0 0 0,0 0 0,0 1 0,-1-1 0,1 0 0,-1 0 0,-2-6 0,1 4 85,2 4-163,-1 0-1,0 0 1,0 1-1,0-1 1,0 0-1,0 1 0,0-1 1,0 1-1,0-1 1,-1 1-1,1 0 1,-1 0-1,1-1 1,-1 1-1,-2-1 1,2 0 32,1 2-93,0-1 0,0 1 0,1-1 0,-1 1 0,0 0 0,0-1 0,0 1 0,0 0 0,0 0 0,0 0 0,0 0-1,0 0 1,0-1 0,0 2 0,0-1 0,1 0 0,-3 0 0,1 1 65,-2-2 219,-1 4-19,0 0-206,-1 1 0,1-1 0,0 1 0,0 0-1,0 1 1,1-1 0,-7 9 0,5-4 11,0 1-1,1 0 1,0 0-1,0 1 0,2-1 1,-1 1-1,1 0 1,1 0-1,0 0 1,0 0-1,1 0 1,1 22-1,0-26-131,1 0 0,0-1 0,1 1-1,-1-1 1,1 1 0,0-1 0,1 0 0,0 0 0,0 0-1,4 6 1,-4-8-141,0 0 0,0 0 0,1 0 0,0 0 0,0-1 0,0 0 0,0 0 0,0 0 0,1 0 0,-1 0 0,1-1 0,-1 0 0,1 0 0,6 1 0,-1 1-1368,7 0 764,0-5-4958,9-3 2093</inkml:trace>
  <inkml:trace contextRef="#ctx0" brushRef="#br0" timeOffset="1">572 107 1980,'0'0'1280,"-2"-3"-94,2 3-1183,-1-2 235,0 0-1,0 0 0,0 0 0,-1 1 1,1-1-1,-1 0 0,1 1 0,-1-1 1,0 1-1,1 0 0,-1-1 0,0 1 1,0 0-1,0 0 0,0 0 0,0 0 1,0 1-1,0-1 0,0 1 1,-1-1-1,1 1 0,0-1 0,-3 1 1,-1 1-22,-1 0 0,1 1 0,0-1 0,1 1 0,-1 1 1,0-1-1,0 1 0,1 0 0,0 0 0,-1 0 0,1 1 0,1 0 1,-1 0-1,0 0 0,1 0 0,0 1 0,0 0 0,0 0 1,-3 6-1,2-2-97,1 1 0,-1-1 1,2 1-1,0 0 1,0 0-1,0 0 0,1 0 1,1 1-1,-1 14 0,2-2-131,1 0 0,1-1 0,5 28 0,-6-46-198,0-1 1,0 1-1,0-1 0,1 1 1,-1-1-1,1 0 0,2 5 1,-2-6-377,-1 0 1,1 0-1,0 0 1,-1 0-1,1-1 1,0 1 0,0-1-1,0 1 1,0-1-1,4 2 1,6 1-2834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5:0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89 383 1052,'-5'-22'17770,"3"20"-17792,1 1 20,-1-1 0,1 0 0,0 0 0,0 1 0,0-1 0,0 0 0,0 0 0,0 0 0,1 0 0,-1 0 0,0-4 0,-3-28-19,3 15 4,-6-64 2,-12-83 32,14 135 176,-2 57-106,1 1-1,2 0 1,0 0-1,1 37 1,0-14 30,-3 55 192,10 154 0,-3-245-278,1-1 0,5 17 0,-6-25-11,0 0 0,1 0 0,0-1 0,0 1 0,0 0 0,1-1 0,-1 0 0,7 8 0,-7-11-40,0 1 0,0-1-1,0 1 1,0-1 0,0 0 0,0 0 0,0 0 0,0 0 0,1 0-1,-1 0 1,0-1 0,1 1 0,-1-1 0,0 1 0,1-1-1,-1 0 1,0 0 0,1 0 0,-1-1 0,1 1 0,-1 0 0,0-1-1,1 1 1,-1-1 0,0 0 0,3-1 0,0-2-225,0 0 1,0 0 0,-1 0-1,1 0 1,-1-1 0,0 0-1,-1 0 1,1 0-1,-1 0 1,5-11 0,-6 11-272,0 0 1,-1-1-1,0 1 0,0-1 1,0 1-1,0-1 0,-1 0 1,0-7-1,-2-9-3458,-1 0 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3:50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0 300 1920,'0'0'2543,"5"-4"-1814,15-10-77,0 1 0,1 1-1,22-10 1,75-27 763,-27 13-477,-41 14-229,-1-2 1,58-39-1,-67 29-607,-38 32-432,2-3-259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5:09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20 284 1456,'-3'0'1148,"-13"6"8141,144-52-7242,152-78 0,-167 63-2622,-43 13-7088,-60 37 4114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5:09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92 449 1644,'0'0'1224,"1"2"-72,7 3 5434,5-29-5963,0 0 1,-2 0 0,-1-1 0,-1-1 0,10-42 0,-10 20 842,-3 0 1,-1 0 0,-2-64-1,-4 104-1127,1 8-319,0 0 0,0 0 0,0 0 0,0 0 0,0 1 0,0-1 0,0 0 0,0 0 1,0 0-1,-1 0 0,1 0 0,0 0 0,0 0 0,0 1 0,0-1 0,0 0 0,0 0 0,0 0 0,0 0 0,0 0 0,0 0 0,0 0 0,0 0 0,0 0 0,0 0 0,-1 1 0,1-1 1,0 0-1,0 0 0,0 0 0,0 0 0,0 0 0,0 0 0,0 0 0,0 0 0,-1 0 0,1 0 0,0 0 0,0 0 0,0 0 0,0 0 0,0 0 0,0 0 0,0 0 0,-1 0 0,1 0 0,0 0 1,0 0-1,0 0 0,0 0 0,0 0 0,0 0 0,0 0 0,0 0 0,-1 0 0,1-1 0,0 1 0,0 0 0,0 0 0,0 0 0,0 0 0,0 0 0,0 0 0,-5 9 24,2-3-17,0 0 1,1 0-1,-1 1 1,1-1 0,1 0-1,-3 12 1,-2 54 161,2 1-1,8 105 1,-1-86-228,0-33-47,-1 85-423,-4-127 375,1 0 0,-2 0-1,0 0 1,-2 0 0,1-1 0,-10 22 0,11-34 95,1 1 0,-1 0-1,0-1 1,0 1 0,0-1-1,0 0 1,-1 0 0,0 0-1,0 0 1,0-1 0,0 0 0,0 0-1,-6 3 1,6-4 45,0 0 0,1-1 0,-1 1 0,0-1 0,0 0 0,0 0 0,0-1 0,0 1 0,0-1 0,0 0 0,0 0 0,0 0 0,1-1 0,-1 1 0,0-1 0,0 0 0,-6-2 0,8 2 46,-1-2 10,3 3-59,0 0 0,-1 0 0,1 0 0,0 0 0,0-1 0,-1 1 1,1 0-1,0 0 0,0 0 0,-1-1 0,1 1 0,0 0 0,0-1 1,0 1-1,-1 0 0,1 0 0,0-1 0,0 1 0,0 0 0,0-1 1,0 1-1,0 0 0,0-1 0,0 1 0,0 0 0,0-1 0,0 1 1,0 0-1,0-1 0,0 1 0,0 0 0,0-1 0,0 1 0,0 0 1,0-1-1,0 1 0,0 0 0,1-1 0,-1 1 0,0 0 0,0-1 1,7-5 4,-1 0 0,1 1 0,0-1 0,1 2 0,14-9 0,16-3-698,1 1 0,0 2 0,61-13-1,-75 20-2186,-14 2-3823,10-3 2735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5:10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2252,'-5'2'1220,"0"2"-862,0 0 0,0 1 0,0-1-1,0 1 1,1 0 0,0 0 0,0 0 0,0 1-1,1 0 1,-4 5 0,-4 11 169,0 1 0,1 0 1,1 0-1,1 1 0,2 0 0,-6 33 0,10-41-268,1-1 0,0 1-1,2-1 1,3 29-1,-4-39-169,1 0 0,1 0 0,-1 0 0,1 0 0,-1 0 0,1 0 0,1-1 0,-1 1 0,1-1 0,0 1 0,0-1 0,0 0 1,0 0-1,1 0 0,0-1 0,-1 1 0,2-1 0,4 4 0,-7-6-34,0 0 1,1 0 0,-1-1 0,1 1 0,-1 0 0,0-1-1,1 0 1,-1 1 0,1-1 0,-1 0 0,1 0-1,-1-1 1,1 1 0,-1 0 0,1-1 0,-1 0-1,0 1 1,1-1 0,-1 0 0,0 0 0,1 0 0,3-3-1,0 0 48,-1 0 0,1 0 0,-1-1 0,0 0 0,0 0 0,0 0 0,5-8-1,-6 6-5,0 0-1,0-1 0,0 1 0,-1-1 0,-1 0 0,1 0 0,-1-1 0,0 1 0,0-12 0,0 3 58,-2 1 0,0-1 0,-4-26 0,2 27-15,-1 1 1,-1-1-1,-6-16 1,8 26-111,0 0-1,-1 1 1,0-1 0,0 1 0,-1-1 0,1 1 0,-1 0 0,0 0-1,-1 1 1,-4-6 0,7 9-73,0 0 0,0 0-1,1 0 1,-1 0 0,0 0 0,0 0 0,0 1-1,0-1 1,0 0 0,-4 0 0,4 1-47,0 0-312,-2 1-122,-20 9-576,-2 7-3554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5:1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1220,'0'0'2960,"5"-12"3978,-2 11-6828,-1 1 0,0 0 0,1 1 0,-1-1 0,1 0 0,-1 1 0,0-1 0,1 1 0,-1 0 0,0 0 0,0 0 0,0 0 0,0 0 0,0 0 1,4 3-1,37 30 455,-25-20-306,-2-1-105,19 12 200,-1 2 0,-1 1 0,57 64 0,-89-90-346,7 8 71,0 1-1,0 0 1,-1 0-1,0 1 0,5 13 1,-11-22-65,0-1 1,0 0-1,0 1 0,-1-1 1,1 1-1,-1-1 1,0 1-1,1-1 0,-1 1 1,0-1-1,-1 1 1,1-1-1,0 1 1,-1-1-1,1 1 0,-1-1 1,0 1-1,0-1 1,0 0-1,0 1 1,0-1-1,0 0 0,-1 0 1,1 0-1,-1 0 1,0 0-1,1 0 1,-1 0-1,0-1 0,0 1 1,0-1-1,0 1 1,-5 1-1,3-1 12,0 0 0,0-1-1,0 1 1,0-1 0,0 0 0,-1 0-1,1-1 1,0 1 0,-1-1 0,1 0-1,-1 0 1,1-1 0,0 1 0,-1-1-1,1 0 1,0 0 0,0-1 0,0 1-1,-5-3 1,2 1 55,1 0 0,-1-1-1,1 1 1,0-1 0,0-1-1,1 1 1,0-1 0,-1 0 0,1 0-1,1-1 1,-6-6 0,7 7-42,1-1 1,-1 0-1,1 1 1,0-1-1,1 0 1,-1 0-1,1 0 1,0 0-1,0 0 1,1 0-1,0 0 1,0 0-1,1 0 1,-1 0-1,1 0 1,0 0-1,3-8 1,0 2-60,1 0 0,0 0 0,0 0 0,1 1 0,1 0-1,0 0 1,12-15 0,8-5-665,1 2-1,38-32 0,-45 45-1976,1 0 0,29-16 0,-22 18-1123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5:11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47 263 1396,'-1'15'1251,"-1"1"-1,-1 0 1,0-1-1,-7 21 1,-5 24 902,10-19-971,2 1 0,2 58 1,2-47-95,-1-51-47,1-11-922,4-49 361,-7-113-1,-2 49 270,5 54-211,-5-138 2626,3 184-2366,1 19-32,3 10-608,80 234 576,-29-80-512,-18-58-235,37 102-2863,-67-185 1238,-3-2-3279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5:12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30 376 1892,'-5'-7'1020,"0"0"-1,1 0 0,0-1 1,-6-13-1,9 19-337,1-2-65,0 2-489,0-1 1,0 0-1,0 0 1,1 0-1,-1 0 0,1 0 1,0 0-1,0 0 0,0 0 1,0 0-1,1 1 1,-1-1-1,1 1 0,-1-1 1,1 1-1,0-1 0,0 1 1,0 0-1,0 0 0,0 0 1,5-3-1,5-3 32,0 0-1,1 1 1,19-8-1,-12 6 39,203-76 1083,-194 75-886,-27 10-164,12 3 6,-13-2-218,0 0 0,0 0 1,0-1-1,0 1 0,0 0 0,-1 0 1,1 1-1,0-1 0,0 0 0,-1 0 0,1 0 1,0 0-1,-1 1 0,1-1 0,-1 0 1,0 1-1,1 2 0,-1-3 16,47 193 597,-4-16-446,-37-151-201,0-1 0,-1 1 1,0 32-1,-6-54 29,-2 3-3,2-5 179,-4-7-90,1 1-76,1 1-8,0 0 1,0 0-1,1-1 0,-1 1 1,1 0-1,-1-1 0,1 0 1,0 1-1,0-1 0,0 0 1,1 0-1,-2-4 0,-10-24 241,2-1-1,1 0 1,-10-57-1,17 65-77,0-1 0,2 1 0,1 0 0,0-1-1,9-47 1,-6 57-130,1 1 1,1 0-1,0 0 0,1 0 0,0 1 0,2 0 0,-1 0 0,1 1 0,1 0 0,0 0 0,1 1 1,0 0-1,1 0 0,0 1 0,1 1 0,0 0 0,0 1 0,1 0 0,16-7 0,-23 12-38,0 1 0,0 0-1,0 1 1,0 0-1,0 0 1,0 0-1,0 1 1,9 0 0,-13 0-8,1 0 1,-1 0-1,0 0 1,0 1 0,0-1-1,0 1 1,0 0-1,0 0 1,0-1 0,-1 1-1,1 1 1,0-1 0,0 0-1,-1 0 1,1 0-1,0 1 1,-1-1 0,1 1-1,-1 0 1,0-1-1,0 1 1,0 0 0,1-1-1,-1 1 1,-1 0 0,1 0-1,0 0 1,1 4-1,-1 2-13,0 1 0,-1-1 0,0 0 0,0 1 0,-1-1 0,0 0 0,0 1-1,-1-1 1,0 0 0,0 0 0,-1 0 0,-6 12 0,-6 11-221,-33 48 0,44-71 182,-25 32-481,-60 64 0,36-45-212,51-56 615,-5 5 161,7-8-60,0 0 0,0 0 0,0 0-1,0 0 1,0 0 0,0 0 0,0 0-1,0 0 1,1 0 0,-1 0 0,0 0-1,0 0 1,0 0 0,0 0 0,0 0-1,0 0 1,0 0 0,0 0 0,0 0 0,0 0-1,0 0 1,0 0 0,0 0 0,0 0-1,1 0 1,-1 0 0,0 0 0,0 0-1,0 0 1,0 0 0,0 1 0,0-1-1,0 0 1,0 0 0,0 0 0,0 0-1,0 0 1,0 0 0,0 0 0,0 0-1,0 0 1,0 0 0,0 0 0,30-16-10,-1-1 0,0-1 0,31-29 0,-8 1 70,65-52 124,-116 98-159,0-1 1,-1 1 0,1 0-1,-1 0 1,1-1-1,-1 1 1,1 0 0,0 0-1,-1 0 1,1 0 0,-1 0-1,1-1 1,0 1-1,-1 0 1,1 1 0,-1-1-1,1 0 1,0 0-1,-1 0 1,1 0 0,0 0-1,-1 1 1,1-1 0,-1 0-1,1 0 1,-1 1-1,1-1 1,-1 0 0,1 1-1,-1-1 1,1 1-1,-1-1 1,1 1 0,-1-1-1,0 1 1,1-1 0,-1 1-1,0-1 1,1 1-1,-1 0 1,2 3 5,1 0 0,-1 0 0,-1 0 1,4 9-1,5 28 43,8 68 0,-4 47-5,-10-97-37,-1-8-75,-2-25-195,4 28 0,-5-51 211,-5-9-106,-4-7 182,0 0-1,1 0 1,1-1 0,0 0 0,-6-18 0,-25-86 443,34 103-372,-27-104 836,28 101-678,1 0 1,0 0-1,1 0 0,3-33 1,-1 45-201,0 0 1,1 0-1,-1 0 1,1 1 0,1-1-1,-1 0 1,1 1-1,0-1 1,0 1-1,1 0 1,-1 0 0,1 0-1,0 0 1,1 1-1,-1 0 1,1 0-1,0 0 1,0 0 0,0 1-1,0 0 1,1 0-1,-1 0 1,12-4-1,-10 5-27,-1 0-1,0 1 0,1 0 0,-1 0 0,1 0 1,0 0-1,-1 1 0,1 0 0,-1 1 0,1-1 1,0 1-1,-1 1 0,1-1 0,-1 1 0,0 0 0,0 1 1,0-1-1,0 1 0,0 0 0,0 1 0,-1-1 1,8 7-1,-10-7-15,0 0 0,0 0 0,-1 1 1,1-1-1,-1 0 0,0 1 0,0-1 0,0 1 1,-1 0-1,1-1 0,-1 1 0,0 0 0,0 0 1,0 0-1,-1 0 0,1 0 0,-1 0 0,0 0 1,0 0-1,0 1 0,-1-1 0,1 0 0,-1 0 1,0 0-1,0-1 0,-3 8 0,-3 3-130,1 0-1,-1-1 1,-1 0 0,-1 0-1,-18 22 1,21-28-274,-1-1 0,1 1 0,-1-2 0,-1 1 0,-9 6 1,-8 2-6690,16-11 2643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5:1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82 581 1996,'0'0'2338,"1"-4"-1356,16-38 1698,26-43 1,4-10-1273,-46 92-1372,20-45 1241,27-91 0,-42 115-779,3-13 1560,8-55 0,-17 89-1753,1-4 57,-1 5-223,-1 7 681,-15 69-420,-10 114 0,10 84-350,13-153-532,-2 40-1262,5-154 1634,0 0 0,-1-1 0,0 1 0,0-1 1,0 1-1,0-1 0,-1 0 0,1 1 0,-1-1 0,0 0 0,-3 4 0,3-6 69,0 1-1,0-1 1,-1 0-1,1 0 1,0 0 0,-1 0-1,0 0 1,1 0-1,-1-1 1,0 1 0,0-1-1,0 0 1,0 0-1,0 0 1,-4 0 0,-13 2 120,-1 0 1,1-2 0,-36-2 0,13-1 483,41 2-108,14-3-419,220-48-159,-222 49-86,103-27-365,-59 9-1962,-2-6-4380,-34 14 2955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5:3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995 114 1168,'0'0'1959,"0"-1"-1683,1 0 1,-1 1-1,1-1 1,-1 0-1,1 0 0,-1 0 1,1 0-1,-1 0 1,0 0-1,1 0 1,-1 0-1,0 0 0,0-1 1,0 1-1,0 0 1,0-1-1,-6-2-210,0 1 0,1-1-1,-2 1 1,1 1 0,0-1 0,-13-2-1,-49-9 93,36 9-96,-141-22 146,148 25-191,0 2-1,0 0 1,0 2-1,-49 9 1,18 3 42,1 2 0,-82 35 0,122-43-35,-1 0 0,2 1-1,-1 1 1,1 0 0,1 1-1,0 1 1,1 0 0,0 0 0,0 1-1,-11 19 1,11-14 26,1 0 0,1 1 0,0 0 0,2 1 0,0 0 0,1 0 0,-7 42 1,9-31 23,2 1 0,1-1 1,2 1-1,1-1 0,1 1 1,2-1-1,1 0 1,2 0-1,1 0 0,1-1 1,1 0-1,2-1 1,1 0-1,1-1 0,21 30 1,-20-37-34,2-1 0,0-1 0,1-1 1,1 0-1,28 20 0,-4-8 40,74 39 1,-65-43-69,2-2 0,0-3 0,2-2 0,84 18 0,-70-25-1,1-2 1,-1-4 0,98-3 0,-47-10-19,168-31 1,-171 13 1,0-5-1,117-46 1,-176 51 1,114-65 0,-154 78 10,-1 0 0,0-2 1,-1 0-1,0-2 1,-1 1-1,-1-2 0,-1 0 1,0-1-1,-1 0 1,-1-1-1,-1 0 0,0-1 1,-2-1-1,0 1 1,-1-1-1,-2-1 0,0 1 1,-1-1-1,-1 0 1,-1 0-1,0-34 0,-4 44 37,0 1-1,-1-1 1,0 0-1,-1 0 1,-1 1-1,0 0 1,0 0-1,-1 0 1,0 0-1,-1 1 1,0-1-1,-1 1 1,0 1-1,-9-10 1,-14-12 93,-1 2-1,-54-41 1,72 60-118,-24-17 33,-1 1 0,-1 3 1,-1 1-1,-1 1 0,-63-20 0,32 18-24,-1 3 0,-115-16 0,69 19-9,-275-37 55,344 49-72,0 3-1,-1 2 1,1 3 0,0 1 0,-70 16 0,-275 72-894,378-87 204,-28 12-1,40-15-178,0 0-1,0 1 0,1 0 1,-1 0-1,-5 5 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5:3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147 187 1668,'-133'9'8260,"122"-8"-7312,8-1-118,12-1-660,388-47 583,-84 16-550,-35 2-98,-51 8-400,-4-18-1266,-167 21-410,-54 17 1541,-11 1-1767,-24 0 770,-56 4-1,48 1-48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5:3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74 1092,'-205'59'5375,"135"-35"-368,82-25-4809,256-32 586,-194 24-634,12-3 59,378-61 997,-420 62 192,-42 10-1085,14-4 939,-14 4-1064,21-8 874,-21 9-630,1 0-422,9-1 1461,0 0-2954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4:37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51 1056,'-1'-3'666,"-14"-35"5083,15 36-4897,-2-4-485,1 4 102,4 8 2416,97 286-1312,-89-259-2139,-2 1-1,-2-1 1,5 50 0,-13-70-3191,0-11 2769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6:01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8 104 836,'-7'11'10794,"7"-11"-10701,0 0 0,0 0 0,0 0 1,0 0-1,0 0 0,0 0 0,1 0 1,-1 0-1,0 0 0,0 0 0,0 0 0,31-1 1938,51-15-2645,0-4 952,201-48-2403,-260 63 487,-8 1-5786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6:01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100 185 832,'-41'28'2031,"26"-19"-122,1 1 0,-16 14 2803,37-25-4616,-1 0 0,1 0 0,-1 0 0,0-1 0,0 0 1,12-6-1,17-5 253,295-86 1382,-264 79-1393,43-11 1449,-65 16 1248,-42 15-2475,8-5 750,15-3 1168,-24 7-1972,6-2-513,-2 1 2368,-5 2-2428,0 0-1,0 0 1,1 0-1,-1 0 0,0 0 1,0-1-1,1 1 0,-1 0 1,0 0-1,0 0 0,1 0 1,-1 0-1,0-1 1,0 1-1,0 0 0,1 0 1,-1 0-1,0 0 0,0-1 1,0 1-1,0 0 0,1 0 1,-1-1-1,0 1 1,0 0-1,0 0 0,0-1 1,0 1-1,0 0 0,0 0 1,0-1-1,0 1 0,0 0 1,0-1-1,0 1 1,0 0-1,0 0 0,0-1 1,0 1-1,0 0 0,0 0 1,0-1-1,0 1 0,0 0 1,0 0-1,-1-1 1,1 1-1,-19-16-9607,18 14 8657,-19-12-4932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6:03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82 964,'0'0'991,"0"-4"-82,0 3-939,-1-15 1859,3 8 3717,80 152-4087,-44-72-756,-29-56-277,0 0-1,1 0 0,1-1 1,18 19-1,-28-33-396,-1-1 1,1 0-1,-1 1 0,1-1 1,-1 0-1,1 0 0,0 0 0,-1 1 1,1-1-1,-1 0 0,1 0 1,0 0-1,-1 0 0,1 0 1,0 0-1,-1 0 0,1 0 0,-1 0 1,1-1-1,0 1 0,-1 0 1,1 0-1,-1 0 0,1-1 1,-1 1-1,1 0 0,-1-1 0,1 1 1,-1 0-1,2-2 0,14-14 316,-7 1-239,-1-2 0,0 1 0,-1-1-1,0 0 1,6-32 0,-11 45-90,36-172 415,-30 141-1466,-7 34 500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6:03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3 972,'11'-2'5453,"-8"7"-5200,0 0 0,0 0 0,-1 1 0,0-1-1,0 1 1,1 10 0,6 45 984,-3-19-499,13 86 1784,-18-126-1517,-1 1-743,2 4-253,-2-5 244,-1-5 1033,-20-77-956,17 41 43,3 36-308,1 0-22,0 3-37,0-1 0,-1 1 0,1-1 0,0 1 0,0-1 0,0 1 0,0-1 0,-1 1 0,1-1 0,0 1 0,0-1 0,0 1 0,0-1 0,0 1 0,0-1 0,1 1 0,-1-1 0,0 0 1,0 1-1,0-1 0,0 1 0,1 0 0,-1-1 0,0 1 0,1-2 0,11-2 11,-9 3 5,0 1-6,1 0-12,-3-1-2,1 1-1,-1 0 0,1 0 0,-1 0 0,0 0 1,1 0-1,-1 0 0,0 0 0,1 1 1,-1-1-1,0 0 0,2 1 0,3 0 1,0 1 0,1-1 0,-1 1 0,0 0 0,0 1 0,-1 0 0,1 0 0,5 3 1,1 2 29,-10-7 7,21 13 160,-21-13-20,-1-6-161,1-5-14,1-4 5,0 0 0,0 0 0,7-15 0,-9 27-7,1-2-3,0-1-1,0 0 0,0 1 1,1 0-1,-1-1 0,1 1 1,0 0-1,0 0 0,1 1 1,-1-1-1,1 1 1,0 0-1,0-1 0,0 2 1,0-1-1,5-2 0,-6 4 0,0 0 1,0 0-1,0 0 0,0 1 0,0 0 1,0-1-1,1 1 0,-1 0 0,0 0 1,0 1-1,0-1 0,0 1 0,0-1 0,0 1 1,0 0-1,0 0 0,0 0 0,0 1 1,2 1-1,1 0-26,-1 1-1,0 0 1,0 0 0,0 0-1,-1 0 1,0 1 0,0 0-1,0 0 1,0 0 0,-1 0 0,0 1-1,0-1 1,0 1 0,0 0-1,-1 0 1,0 0 0,-1 0-1,1 0 1,-1 1 0,0-1-1,0 8 1,-1 0-453,0-10-195,-2-1-220,2 1 308,-1 5 458,-4 0-5921,-3 0 2589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6:04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92 194 1312,'0'0'11724,"-5"-3"-11294,-17-12-1,17 12-9,4-1-19,-18-58 1832,18 59-2000,1 0-23,-2-32 468,2 32-540,0 0-24,2-9-9,-2 9-11,2 1-8,-2 1-85,1-2 43,1 0 0,0 0-1,0 0 1,0 0 0,0 0-1,1 0 1,-1 0 0,1 0-1,5-3 1,1 1-13,-7 4 6,1 0-5,0 0-24,0 1 0,0 0-1,0 0 1,0 0 0,0 0-1,0 0 1,0 1 0,0-1 0,0 1-1,0 0 1,-1 0 0,1 0 0,0 0-1,0 0 1,-1 1 0,1-1-1,-1 1 1,1 0 0,-1 0 0,0 0-1,0 0 1,0 0 0,0 0 0,0 1-1,0-1 1,0 0 0,-1 1-1,1 0 1,-1-1 0,0 1 0,0 0-1,0 0 1,1 4 0,1 8 26,0 0-1,-2 0 1,0 0 0,0 0 0,-1 0 0,-1 0 0,-1 0 0,-4 20-1,4-28 12,0-1-1,0 0 0,-1 1 0,1-1 1,-1 0-1,-1 0 0,-5 8 1,8-13-11,-1 1-6,-5 4-15,-3 2 27,0 0 1,0-1-1,-12 7 0,20-13-36,-18 11 0,-20 13 30,39-23-26,-5 1-3,4-1 8,6-1 78,3-1-88,21-1 11,217-40 23,-196 35-9,-47 6-7,12-4 28,-11 4 128,11-2-97,-12 2 58,6-2 50,-4 0-2545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6:11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669 151 1328,'-1'-4'892,"-2"-8"-122,2 8 1084,-8-18 1217,8 20-2509,-9-8 863,3 6-1289,0 1 1,1 0-1,-1 0 0,-1 0 1,1 1-1,0 0 0,0 0 0,-1 1 1,1 0-1,-15 0 0,-12 1-49,-39 5 1,24-1 113,28-2-163,0 1 1,0 0-1,0 2 0,1 0 0,-32 12 0,38-10-32,0 1 0,0 0 0,0 0-1,1 1 1,0 1 0,1 0-1,0 1 1,0 1 0,1-1 0,1 2-1,0-1 1,1 1 0,0 1 0,1 0-1,1 0 1,0 1 0,0 0-1,-4 17 1,2 1 14,-10 45 15,18-70-26,0 1 0,0-1 0,1 0 1,0 1-1,0-1 0,1 1 0,3 12 0,1-3 30,0 1-1,2-1 1,10 21-1,-13-31-19,1-1 0,0 1 0,0-1 0,0 0 0,1 0-1,0-1 1,1 0 0,-1 0 0,11 7 0,18 10 59,0-2 1,2-1-1,0-2 0,72 24 1,-77-33-23,1-1 0,1-2 0,-1-1 0,1-2 0,0-1 0,62-4 0,-26-6 27,1-2 0,83-24 0,-52 5-33,-1-4 0,97-47 0,-173 68-29,-1-2 0,-1 0 0,0-1 0,-1-1 0,22-22 0,-34 29-18,-1-1 1,-1-1 0,0 1 0,-1-1 0,1-1-1,7-17 1,-3-1 17,-2 0-1,0-1 0,5-38 1,-13 63 14,-1-1 1,0 0-1,0 0 1,0 0-1,-1 0 1,-1 0-1,1 0 1,-1 0 0,0 1-1,0-1 1,-1 0-1,0 0 1,0 1-1,-1-1 1,1 1-1,-2 0 1,1 0-1,-1 0 1,1 0 0,-2 0-1,-6-7 1,-3 2-10,0 1 0,-1 0 0,0 0 0,0 2 0,-1 0 0,-1 1 1,1 0-1,-27-6 0,-148-26 35,55 21-41,-221-2 0,320 21-132,1 0-1,-64 12 0,80-8 32,0 0 1,1 2-1,-1 0 0,1 1 0,1 0 1,-27 17-1,25-11-754,-24 21 0,5 3-4312,23-21 1770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22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17 229 1436,'0'0'1180,"-1"-1"-98,-9-17 4253,6 13-4733,2 5-253,3 6 1753,8 47-1401,3-1 0,25 71 1,-25-91-374,2 0 1,1 0-1,1-2 1,41 57-1,-46-72-12,14 16 1204,-25-31-1461,0 0-1,1 1 1,-1-1-1,0 0 0,1 0 1,-1 0-1,0 1 1,1-1-1,-1 0 0,1 0 1,-1 0-1,0 0 1,1 1-1,-1-1 1,1 0-1,-1 0 0,1 0 1,-1 0-1,0 0 1,1 0-1,-1 0 0,1 0 1,-1 0-1,1-1 1,-1 1-1,0 0 1,1 0-1,-1 0 0,0 0 1,1-1-1,-1 1 1,1 0-1,-1 0 0,1-1 1,8-9 773,-9 9-936,3-4 187,-1 1 1,0-1 0,-1 0 0,1 0 0,-1 0 0,0 0 0,0 0 0,-1 0 0,1 0 0,-1-6 0,1-6 72,11-186 930,-4 48-555,-2-50 287,-6 176-636,0 28-258,0 0 1,0 0-1,0 0 0,0 0 1,0 0-1,0 0 1,-1 0-1,1 0 0,0 0 1,0 0-1,-1 0 0,1 0 1,-1 1-1,0-3 1,1 3-12,0 0 1,-1 0-1,1 0 1,0 0 0,0-1-1,-1 1 1,1 0 0,0 0-1,0 0 1,-1 0 0,1 0-1,0 0 1,-1 0-1,1 0 1,0 0 0,0 0-1,-1 0 1,1 0 0,0 0-1,0 0 1,-1 0 0,1 0-1,0 0 1,-1 1 0,1-1-1,0 0 1,0 0-1,0 0 1,-1 0 0,1 1-1,-2 0-445,0 1 0,1-1 0,-1 1 0,1 0-1,-1-1 1,1 1 0,0 0 0,0 0 0,-2 4-1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23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15 264 1160,'0'0'1369,"8"9"4417,-19 114-1280,0 3-2350,11-124-414,1-7-747,2-22-486,3-30-374,-1 28 158,1 0 1,15-40 0,-16 55-173,1 0 1,0 0-1,2 0 1,-1 1-1,2-1 1,13-15-1,-19 25-101,1 0 0,-1 0 1,1 1-1,0-1 0,0 1 0,1 0 0,-1 1 0,1-1 0,-1 1 1,1-1-1,0 1 0,0 1 0,-1-1 0,1 1 0,1 0 0,-1 0 1,0 0-1,0 1 0,0-1 0,0 1 0,1 1 0,-1-1 0,0 1 1,0 0-1,0 0 0,0 0 0,0 1 0,0-1 0,0 1 0,6 4 1,3 2 8,-1 0 1,0 0 0,-1 2-1,0-1 1,0 2 0,-1-1-1,0 2 1,17 24 0,-17-20 3,-2 1-1,0 1 1,-1-1 0,11 35 0,-18-49-18,-25-107 536,21 82-406,1-1 0,0 0 0,2 1 1,3-28-1,-2 40-68,0 1 1,1-1-1,0 0 1,1 1-1,0 0 1,1 0-1,0 0 0,0 0 1,0 0-1,1 1 1,1 0-1,7-10 0,-10 16-57,0-1 0,-1 0 0,1 0 0,0 1 0,1 0 0,-1 0 0,0 0 0,1 0 0,-1 0 0,1 1 0,0-1 0,-1 1 0,1 0 0,0 0 0,0 0 0,0 1 0,0-1 0,0 1 0,0 0 0,-1 0 0,1 1 0,0-1 0,0 1 0,0-1 0,0 1 0,0 1 0,-1-1 0,8 4 0,0 1 7,0 0 0,0 1 1,-1 0-1,0 0 0,0 2 0,-1-1 1,15 18-1,-12-12-95,-1 1 0,-1 0 0,0 1-1,-1-1 1,-1 2 0,0-1 0,-1 1 0,-1 1 0,-1-1 0,0 1 0,-1 0 0,-1 0-1,1 26 1,-4-25-320,-1-1 0,0 1 0,-1-1 0,-1 0 0,-1 0 0,-1 0 0,0 0 0,-10 22 0,4-18-1407,-17 29-1,-4-6-3952,2-12 853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24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90 238 1892,'-14'-3'1711,"2"0"-1,-16-7 1,1 0 1743,26 10-2845,-6-2 100,7 0-445,6 1 1335,285-21-528,-114 7-771,-154 13-280,416-25 495,269-17 452,-700 43-748,0 0 0,0 0 0,0 0 1,0-1-1,0-1 0,-1 1 0,1-1 1,-1-1-1,0 1 0,0-1 0,0 0 1,11-10-1,26-29 475,-43 42-605,5-5 125,-6 6-208,0-1 0,0 1 1,0 0-1,0 0 1,0 0-1,0 0 0,0 0 1,0-1-1,0 1 1,0 0-1,1 0 0,-1 0 1,0 0-1,0 0 1,0 0-1,0 0 0,0-1 1,0 1-1,0 0 1,1 0-1,-1 0 0,0 0 1,0 0-1,0 0 1,0 0-1,0 0 0,1 0 1,-1 0-1,0 0 1,0 0-1,0 0 0,0 0 1,0 0-1,1 0 0,-1 0 1,0 0-1,0 0 1,0 0-1,0 0 0,0 0 1,1 0-1,-1 0 1,0 0-1,0 0 0,0 0 1,0 0-1,0 1 1,0-1-1,1 0 0,-1 0 1,0 0-1,0 0 1,0 0-1,0 0 0,0 0 1,0 1-1,6 221 192,0-107-152,-5 190 44,-2-203-48,-1 6-570,-5-1 0,-25 128 0,26-209-887,-2 1-1,0-1 1,-21 44-1,17-49-3016,0-4 39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2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 1640,'0'0'2349,"-3"3"-1650,-1 5-480,-1 0 0,1 1-1,0-1 1,1 1-1,0 0 1,1 0-1,-1 0 1,0 16 0,-4 5 119,-18 113 738,3-17-425,-37 172 651,40-196-944,-14 161 555,23-165-466,4-48-130,-7 106 851,13-153-1113,0 0-1,0 0 1,0 0 0,1 0 0,-1 0 0,1 0-1,1 3 1,-2-5-36,1 0 1,-1 0-1,1 0 1,0 0-1,0 0 0,-1 0 1,1 0-1,0 0 0,0 0 1,0-1-1,0 1 0,0 0 1,0-1-1,0 1 0,0-1 1,0 1-1,0-1 1,0 1-1,0-1 0,0 0 1,2 1-1,8 0 37,-1 0 0,0-1 0,1 0 0,18-2 0,47-11 79,-55 8-91,104-20 112,272-46 47,-232 55-167,197 7-1,-136 23-56,-47-2-58,-141-10 93,113-1 412,-83-2 1854,-66 1-1744,0-1-391,6-4-14,-6 4 44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4:37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0 403 1296,'3'-2'473,"4"-3"-212,0 0 0,0 0 1,0 1-1,1 0 0,0 1 0,0 0 1,12-4-1,-9 4-42,0-2 0,0 1 0,18-11 0,-25 12-152,-1 0-1,1-1 1,-1 1-1,0-1 1,-1 1-1,1-1 1,-1 0-1,1 0 1,-1 0-1,0 0 1,0 0-1,-1 0 1,0-1-1,1 1 1,-1-1-1,-1 1 1,1-1-1,-1 1 1,1-1-1,-2-4 1,1-10 174,-1 0 0,-1 0-1,-7-25 1,3 13 721,-1 1-1,-22-55 1,28 83 158,-1 7-936,-1 5-114,1 1 1,0-1-1,1 1 1,0-1-1,0 1 1,2 0-1,-1-1 1,1 1 0,4 18-1,4 12 96,16 46-1,-21-74-680,0-1-1,1 1 1,0-1-1,1-1 1,0 1-1,1-1 1,10 13-1,-13-21-2018,9 3 32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5:5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1432,'1'-1'175,"-1"1"0,0 0 1,0-1-1,0 1 0,0-1 0,0 1 0,0 0 0,1-1 1,-1 1-1,0 0 0,0-1 0,1 1 0,-1 0 0,0-1 1,0 1-1,1 0 0,-1 0 0,0-1 0,1 1 0,-1 0 1,0 0-1,1 0 0,-1-1 0,0 1 0,1 0 0,-1 0 0,1 0 1,-1 0-1,0 0 0,1 0 0,-1 0 0,1 0 0,-1 0 1,0 0-1,1 0 0,-1 0 0,1 0 0,-1 0 0,1 0 1,0 1-8,0 0 0,0 1 0,0-1 1,0 0-1,0 0 0,0 0 1,0 1-1,-1-1 0,1 1 0,1 2 1,12 46 18,-13-47 213,14 80 1111,-12-58-837,1 0-1,1-1 1,1 0 0,18 44-1,-23-67-610,-1-1-1,0 1 1,0 0-1,1-1 1,-1 1-1,1-1 1,-1 1-1,1-1 1,-1 1 0,1-1-1,-1 1 1,1-1-1,-1 1 1,1-1-1,-1 0 1,1 1-1,0-1 1,-1 0 0,1 1-1,0-1 1,-1 0-1,1 0 1,0 0-1,-1 0 1,1 0-1,0 0 1,-1 0-1,1 0 1,0 0 0,-1 0-1,1 0 1,0 0-1,-1 0 1,1 0-1,0-1 1,-1 1-1,1 0 1,1-1-1,0 0 64,1-1 0,0 0-1,-1 0 1,1 0-1,-1 0 1,1 0-1,1-3 1,8-11 132,-1-1 0,-1 0 0,-1-1 0,0 0 0,-1-1 0,6-22-1,13-27-302,-20 47-1237,-7 20 642,5-7-766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5:52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1052,'0'0'1488,"1"3"-794,1 17 682,-1 0 1,-1 0-1,-4 30 0,2-23-797,-3 119 2384,3-116-1911,2-28-71,1 6-625,-1-5-102,0-7 985,3-119-110,-3 118-1070,0 1-1,1 0 0,0 0 0,0 0 1,0 0-1,0 0 0,0 1 1,1-1-1,4-7 0,-5 9-38,1 0-1,-1 1 0,1-1 1,0 0-1,-1 0 0,1 1 1,0 0-1,0-1 1,0 1-1,0 0 0,0 0 1,0 0-1,1 0 0,-1 0 1,0 0-1,0 1 0,3-1 1,1 0-2,0 1 1,0 0-1,0 0 1,-1 0-1,1 1 0,0 0 1,0 0-1,-1 1 1,1-1-1,-1 1 1,10 5-1,3 3 51,31 21 0,-41-25-41,-5-4-8,-1 0 0,1 0 0,-1 1 0,0 0 0,0-1 0,0 1-1,3 5 1,-4-6 16,0-1 750,-2-9-690,1 8-97,-3-62 332,3 55-277,0-1 0,1 1 0,0 0 0,0 0-1,1 0 1,-1 0 0,2 0 0,3-9 0,-3 11-38,0 0 1,0 0-1,0 0 1,1 0-1,0 0 1,0 1-1,0-1 1,1 1 0,0 0-1,0 1 1,0-1-1,0 1 1,0 0-1,0 0 1,1 0-1,0 1 1,8-2 0,-13 3-15,0 0 0,1 1 1,-1-1-1,1 1 0,0 0 1,-1-1-1,1 1 1,-1 0-1,1 0 0,-1 0 1,1 0-1,0 0 0,-1 0 1,1 1-1,1 0 1,1 0 3,-2-1 0,0 1 0,0-1 0,0 1 0,0-1-1,0 1 1,0 0 0,0 0 0,0 0 0,0 0 0,-1 0-1,1 0 1,0 0 0,-1 1 0,1-1 0,-1 1 0,1-1-1,-1 1 1,0 0 0,0-1 0,2 3 0,0 3 9,1-1 1,-1 1-1,4 13 1,-4-7-43,0 0 1,-1 1-1,0-1 1,-1 1-1,-1-1 1,-1 21-1,-2-2-1458,-12 49 0,10-65 330,0-3-6050,0 1 2775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5:5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73 325 856,'0'0'15743,"-4"0"-15658,-15-2 3169,23-5-3160,15-21 76,32-38-1,-33 45-25,0-1 0,-1-1 1,-1-1-1,-1-1 0,19-43 0,-33 66-36,10-32 591,-10 32-509,-4 8-183,-6 19 7,1 0-1,-7 33 1,5 15 23,-2 120 0,10-169-31,0-13-22,2-7-17,0-1-1,0 1 1,-1-1-1,0 0 1,0 1-1,0-1 1,0 0-1,0 0 1,0 0-1,-1 0 1,0 0-1,1 0 1,-1 0-1,0 0 1,-1-1-1,1 1 0,0-1 1,-1 0-1,1 1 1,-1-1-1,0 0 1,0 0-1,0-1 1,-4 3-1,-4 0-29,0 0-1,0 0 0,-1-1 1,0 0-1,1-1 0,-1-1 1,0 0-1,-21-1 1,30 0 71,0 0 2,-9-2-4,9 1-1,9-1-30,4-3 25,2 1 1,-1 1-1,14-3 0,86 0 3,-69 4 157,-40 2 62,1 1-89,22-2 646,-23 1-487,0-1-209,11-1 314,0-1 0,-1 2 0,21-1 0,-31 3 870,6 0-2428,12-8 4104,-8 2-5782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5:5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591 196 1004,'0'0'2003,"0"-6"-637,1 2 1677,0-6-2456,-1 8 472,-1 0-555,-2-2-200,0 0 0,-1 1 0,1-1 0,-1 1 1,0-1-1,0 1 0,0 0 0,0 1 0,-1-1 1,1 1-1,-1 0 0,0 0 0,-9-3 1,-11-2 470,-33-5 0,54 11-727,-21-3 258,1 1 1,-1 1-1,0 1 0,-37 3 1,47-1-224,1 2 1,-1 0-1,1 0 1,-1 1-1,1 1 1,1 0-1,-1 1 1,-23 14-1,27-14-61,1 1 0,1 0-1,-1 1 1,1 0 0,1 0 0,-1 0-1,1 1 1,1 0 0,0 1 0,-6 11-1,5-7 0,1 0-1,1 1 0,1-1 0,0 1 1,0 0-1,-2 30 0,5-23-13,1 0-1,1 0 1,1 0 0,1 0-1,1-1 1,1 1 0,0-1-1,2 0 1,0 0 0,16 29-1,-15-35 0,1 0 0,1-1-1,0-1 1,1 0 0,24 23 0,-11-16-5,0-1 0,37 22 0,-43-30 6,4 2-13,0 0 0,35 15-1,-25-15 19,4 2 1,1-1-1,53 11 0,-26-10 1,-25-6-2,1-2-1,71 5 1,-55-10 5,-12-1-1,-1-1 0,70-9 0,-47 2-20,-48 7 1,-1-2 1,1 0-1,22-7 1,157-54 11,-177 57 7,-1-2 0,0 0 0,0-1 0,-1-2 0,0 1 0,-1-2 0,0 0 0,-1-1 1,0-1-1,26-30 0,-34 34-1,-1 0 0,-1-1 0,0 1 0,0-1 0,6-20 1,12-56 291,-15 47-9,-7 28-201,-1 0-1,-1 0 0,1 0 0,-2 0 0,0 0 0,-1 0 0,0 0 0,-6-20 1,2 14-15,-2 0 1,0 0 0,-1 0 0,0 1 0,-2 0 0,-13-16-1,-5-2 82,-49-47-1,64 69-145,0 2 0,-1 0 0,-1 1 0,0 0 0,0 1-1,-1 1 1,-35-12 0,-2 3 15,-72-11 0,-169-14 59,76 46-91,182-2-3,-6 2 4,1 3-1,-1 1 0,2 2 1,-1 1-1,2 3 1,-78 36-1,40-7-28,66-36 25,1 0 0,0 1-1,1 1 1,-16 16 0,20-17 3,0 1 1,0-1-1,0 2 1,1-1-1,1 1 1,0-1-1,0 1 0,1 0 1,-3 12-1,2-5 0,2 1-1,0 0 0,0 0 1,3 28-1,1-29 0,0 0 0,2 0-1,0 0 1,0-1 0,2 1-1,0-1 1,9 16 0,-5-12-1,2-1 1,0 1 0,1-2-1,28 31 1,-19-27-3,0-2 0,1-1 0,1-1 0,43 25 0,-29-23-14,2-1 1,64 21-1,-35-19-26,1-4 1,140 18-1,-163-31 30,0-2 0,0-2 0,1-2 1,-1-2-1,0-3 0,62-16 0,-93 19 6,106-32-71,-97 27 53,-1-1 1,42-24-1,-59 30 23,0 0-1,-1-1 0,0-1 1,0 1-1,0-1 1,0 0-1,-1 0 0,0 0 1,0-1-1,-1 0 1,1 0-1,-2 0 0,6-12 1,-4 4-3,-1-1 1,0 0-1,-1 0 1,-1 0-1,1-31 1,-4-154-10,0 186 20,-1 1 0,0-1 0,-1 0 0,0 1-1,-1 0 1,-1 0 0,0 0 0,-1 0 0,0 1 0,-1 0-1,-1 0 1,0 0 0,0 1 0,-2 1 0,1-1 0,-1 2 0,-1-1-1,-23-17 1,11 12-1,-1 0 0,0 2 0,-1 1 0,-1 1 1,0 1-1,-34-10 0,5 6-3,-1 3 0,-63-6 1,-26 8-207,125 10-305,1 1 0,0 1 1,-1 1-1,1 0 0,-27 10 0,10 3-2257,16 0-3286,12-8 2059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7:1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37 1000,'0'0'2892,"8"-8"-1597,-2 1 3208,-6 7-4391,0-1 1,0 1 0,0-1-1,1 1 1,-1-1 0,0 1 0,0-1-1,0 1 1,0-1 0,0 1-1,0-1 1,0 1 0,0-1 0,-1 1-1,1-1 1,0 1 0,0-1-1,0 1 1,0 0 0,-1-1-1,1 1 1,0-1 0,-1 1 0,1-1-1,0 1 1,0 0 0,-1-1-1,0 0 1,-16-5 934,12 5-937,-1 1-1,1-1 1,0 1 0,-9 1-1,6 2 1,0-1 0,0 1-1,0 1 1,0-1 0,1 1-1,0 1 1,0 0 0,0-1-1,0 2 1,1-1 0,0 1 0,0 0-1,-6 9 1,5-6-11,0 1 1,0-1 0,1 2-1,0-1 1,1 1-1,0 0 1,1 0-1,-5 20 1,7-24-50,1-1 0,1 1 0,-1 0 1,1 0-1,0-1 0,0 1 0,1 0 0,0-1 0,0 1 1,1 0-1,4 11 0,-4-14-35,0 1 0,0-1 1,1-1-1,0 1 0,-1 0 0,1 0 1,1-1-1,-1 0 0,0 0 0,1 0 0,-1 0 1,1 0-1,0-1 0,0 1 0,0-1 1,1 0-1,-1 0 0,6 1 0,-3-1-151,1 0 0,-1-1 0,1 1 0,-1-2-1,1 1 1,0-1 0,0 0 0,-1-1 0,1 1-1,11-4 1,-9 1-781,0 0 0,16-7 1,17-15-5251,-31 16 2762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7:18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1276,'0'1'442,"1"0"-1,-1 1 1,0-1 0,1 0-1,-1 0 1,1 0 0,-1 0-1,1 0 1,-1 0 0,1 0 0,0 0-1,-1-1 1,1 1 0,0 0-1,1 1 1,-1-2-390,0 0 0,0 0 0,-1 1 0,1-1 1,0 0-1,0 0 0,0 0 0,0 0 0,0 0 0,-1 0 0,1-1 0,0 1 1,0 0-1,0 0 0,-1-1 0,1 1 0,0 0 0,0-1 0,0 1 0,-1-1 1,1 1-1,0-1 0,-1 1 0,1-1 0,0 0 0,9-8 250,0-1 0,-1 0 0,0-1 0,-1 1 0,0-2 0,-1 1-1,0-1 1,-1 0 0,8-23 0,-13 35-276,-1-1 0,0 1 0,0 0 0,0-1 0,1 1 0,-1 0 0,0-1 0,0 1 0,0 0 0,0-1 0,0 1 0,0-1 0,0 1 0,0 0 0,1-1 0,-1 1-1,0 0 1,-1-1 0,1 1 0,0-1 0,0 1 0,0 0 0,0-1 0,0 1 0,0 0 0,0-1 0,-1 1 0,1 0 0,0-1 0,0 1 0,0 0 0,-1-1 0,1 1 0,0 0 0,0-1 0,-1 1 0,1 0 0,0 0 0,-1 0 0,1-1-1,-1 1 1,-12 1 568,10-1-716,-5 4 255,0 3-77,1 0 1,-1 1-1,1 0 1,0 0-1,1 1 1,0 0-1,1 0 1,-6 12-1,6-9-5,3-9-30,0 1 0,1 0 0,-1-1 1,1 1-1,0 0 0,0 0 0,0-1 0,1 1 0,-1 0 1,1 0-1,0 0 0,1 7 0,-1-7-8,1 0 0,0 0-1,0-1 1,0 1 0,1-1 0,-1 1-1,1-1 1,0 0 0,0 1 0,0-1-1,0 0 1,0 0 0,1 0 0,-1-1-1,1 1 1,0-1 0,0 1 0,0-1-1,0 0 1,0 0 0,1 0 0,-1 0-1,7 1 1,-3-1-3,0 0-1,0 0 1,0-1-1,0 0 1,0-1 0,0 0-1,1 0 1,-1 0-1,0-1 1,0 0-1,0-1 1,0 1 0,0-1-1,10-4 1,-8 1-6,0 0 1,0 0 0,-1 0 0,1-1-1,-1 0 1,-1-1 0,1 0-1,-1 0 1,10-14 0,1-4 50,-1-1 1,-2-1 0,16-35-1,-30 60-34,1-3 18,0 0-31,-3 8 306,-7 22-178,2 0-1,0 1 0,-3 31 146,11-54-235,6 8 70,-1-17-68,14-12-24,41-35 15,-52 46-48,0-1-1,1 2 0,-1-1 1,17-6-1,-22 12 0,17 1-10,-17 3 19,-2 0-3,3 0-44,-1 0 0,0 1 1,0 0-1,0 0 1,0 0-1,-1 1 1,0-1-1,0 1 0,0 0 1,0 0-1,-1 1 1,3 5-1,-3-5-218,1 0 0,-1-1-1,1 1 1,0-1 0,1 0-1,0 0 1,-1 0 0,11 7 0,-14-11-58,2-2-325,1 0 553,-1 0 0,1 0 0,-1 0-1,0-1 1,0 1 0,1-1 0,-1 1 0,0-1 0,0 0 0,-1-1 0,1 1 0,2-3 0,0 0-18,0-1 1,-1 0-1,1 0 1,-2 0-1,6-10 1,0-7 61,0 0 0,8-37 1,-15 54 76,21-94 2083,-23 97-1840,1 0-27,1 0 812,-1 8-422,2 21-229,0 40-241,-2 5 99,3 42 84,5 59-745,-7-158 241,-1-6-1972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7:18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36 133 1012,'-3'-1'1063,"2"0"-961,-2 0 640,0 0 0,0 0 0,1-1-1,-1 1 1,0-1 0,1 1 0,-1-1 0,1 0-1,0 0 1,-3-4 0,7 2-315,-1 2-404,0 0 42,1-1-1,-1 1 1,1-1-1,0 1 0,0 0 1,0-1-1,0 1 1,0 0-1,0 0 1,0 0-1,1 1 0,-1-1 1,1 1-1,3-3 1,60-29 350,-37 17-1869,2 1-3336,-17 8 2153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7:1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1 465 1880,'0'0'10160,"3"2"-9743,26 8 328,-6-3-421,-1 1 1,-1 1-1,33 19 0,-36-16-159,-1 0-1,0 1 1,21 21-1,-32-27-120,0 0 0,0 0-1,-1 0 1,0 0-1,0 1 1,-1 0-1,0 0 1,0 0 0,-1 1-1,4 12 1,-7-16-38,1 0 1,0 0-1,-1 0 1,0 0-1,0 0 1,-1 0-1,1 0 1,-1-1-1,0 1 1,0 0-1,-1 0 1,1-1-1,-1 1 1,0 0-1,0-1 1,-1 0-1,-4 7 1,4-6-7,-1-1 1,0 0-1,0 1 1,0-1-1,-1 0 0,1-1 1,-1 1-1,0-1 1,0 0-1,0 0 0,0-1 1,-1 1-1,1-1 1,-6 1-1,8-2 0,1-1 0,0 0 0,-1 0 0,1 0 0,-1 0 0,1 0 0,0 0 0,-1-1 0,1 1 0,0-1 0,0 0 0,-1 1 0,1-1 0,0 0-1,-2-2 1,3 3 1,-1 0-1,1-1 0,0 1 0,0-1 1,0 0-1,0 1 0,0-1 0,0 0 0,0 1 1,0-1-1,0 0 0,0 0 0,0 0 1,0 0-1,1 0 0,-1 0 0,0 0 0,1 0 1,-1-1-1,-1-2-1,-3-8 3,4 8-6,0-1-1,1 0 0,0 1 1,0-1-1,0 1 0,1-1 0,-1 0 1,1 1-1,0-1 0,1 1 0,-1 0 1,1-1-1,-1 1 0,4-5 1,0 0-71,1 0 0,0 0 0,0 0 0,1 0 0,11-11 0,-9 11-311,1 0 0,0 0 0,0 0 0,1 2 0,0-1 0,0 1-1,22-9 1,-26 13-19,0 1-1,1 0 0,-1 1 0,1 0 1,9-1-1,-7 2 46,-1-1 0,1-1 0,11-3 0,17-12-46,-36 15 1191,-11 5-698,-1-1-58,6-1-18,0 0 0,0-1 0,1 2 0,-1-1 0,1 0 0,-1 1 0,1-1 0,-1 1 0,1 0 0,-3 3 0,2-2 21,0 1 0,1-1-1,-1 1 1,1 0 0,0 1 0,1-1 0,-1 0-1,1 1 1,-3 7 0,2-7-16,2 0 16,-5 22-15,7-21-80,0-4 50,-1-1 0,1 0 0,0 0 0,0 0 1,-1 0-1,1 1 0,0-1 0,0 0 1,0 0-1,0-1 0,2 3 0,-3-3 4,1 1-23,0 1 0,0-1 1,0 0-1,1 1 0,-1-1 0,0 0 1,1 0-1,-1 0 0,1 0 0,-1 0 1,1 0-1,-1 0 0,1 0 0,-1-1 1,1 1-1,0-1 0,0 1 0,-1-1 1,1 0-1,0 0 0,2 1 0,-1-2 4,-1 0 0,1 1 0,0-1-1,0 0 1,0-1 0,-1 1 0,1 0 0,0-1-1,4-3 1,18-19-7,-12 11 227,-13 12-166,1 0 1,-1 1 0,1-1 0,-1 1-1,1-1 1,-1 1 0,1-1-1,-1 1 1,1-1 0,0 1-1,-1-1 1,1 1 0,0 0-1,-1-1 1,1 1 0,0 0-1,0-1 1,-1 1 0,1 0 0,0 0-1,0 0 1,-1 0 0,1 0-1,0 0 1,0 0 0,-1 0-1,1 0 1,0 0 0,1 1-1,0 1 3,-1-1-1,0 1 0,0 0 1,1 0-1,-1 0 0,0 0 1,-1 0-1,1 0 0,0 0 1,-1 0-1,1 0 1,-1 0-1,1 3 0,0 0 15,0 3 10,1-1 0,0 1 0,3 7 1,-4-13-40,0 0 0,-1-1 0,1 1 0,0 0 1,0-1-1,0 1 0,0-1 0,1 1 0,-1-1 0,0 1 0,0-1 1,1 0-1,-1 0 0,1 0 0,-1 0 0,1 0 0,0 0 0,-1 0 1,1 0-1,3 0 0,-3 0-6,1-1-1,-1 0 1,1 0-1,-1 0 1,1 0 0,0-1-1,-1 1 1,1-1-1,-1 1 1,1-1 0,-1 0-1,1 0 1,3-2-1,0 0 2,-1-1 0,0 1-1,0-1 1,-1 0 0,7-8-1,2-3 13,0-2-1,16-28 0,-19 25 18,0-1-1,0 0 0,-2-1 1,-1 0-1,8-41 0,-7 14 208,2-78-1,-12-13 612,1 122-538,-2 0 1,0 0 0,-1 0 0,0 0-1,-11-24 1,15 41-301,-1 1 0,1-1 0,0 1 0,-1-1 0,1 1 0,0 0 0,-1-1 0,1 1 0,0 0 0,-1-1 0,1 1 0,-1 0 0,1 0 0,0-1 0,-1 1 0,1 0 0,-1 0 0,1 0 0,-2-1 0,-3-2 286,0 9-108,-3 5-129,1 1-1,0-1 1,0 1-1,1 0 1,0 1-1,1-1 1,-5 21-1,3 12 35,1 0 0,2 0-1,2 1 1,3-1-1,5 48 1,3-38-317,2 0 1,2-1-1,3 0 0,38 87 1,-48-129-548,-1 1 1,-1 0 0,5 26 0,-9-38 463,1 0 1,-1 0 0,0 0 0,0 0-1,0 0 1,0 1 0,-1-1 0,1 0-1,0 0 1,0 0 0,-1 0-1,0 2 1,0 0-675,0 1-2050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7:2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1 144 872,'0'0'4132,"8"-4"-3392,48-20 602,73-19 0,54-22-3271,-172 60-36,-2 3 31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7:21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43 1220,'0'0'1808,"-2"1"-1098,-7 1-76,6-2-61,2 2-31,-5 9-88,1 0 0,0 1 0,1-1 0,0 1 0,-3 21 0,-6 63 361,13-95-809,-1 7 52,-15 116 677,12-103-581,-1-1 0,0 1 0,-15 33 1,17-50-120,0 1 1,0-1-1,-1 1 1,1-1-1,-7 6 1,6-6-6,2-3 5,-4 3-1,3-4-5,5-5 154,4-5-180,0-1 0,1 2 0,0-1 0,1 1 0,12-12 0,155-133 82,-172 152-92,-2 1 9,1 0-1,-1 0 0,0 1 0,0-1 0,1 0 0,-1 1 1,0-1-1,1 1 0,-1-1 0,0 1 0,1 0 0,-1 0 1,1 0-1,-1 0 0,0 0 0,1 0 0,-1 0 0,1 0 1,-1 0-1,1 1 0,-1-1 0,0 0 0,1 1 1,-1 0-1,0-1 0,0 1 0,1 0 0,-1-1 0,0 1 1,0 0-1,0 0 0,0 0 0,0 0 0,0 0 0,0 0 1,0 0-1,0 0 0,0 1 0,-1-1 0,1 0 1,0 2-1,34 42 82,-34-44-71,16 3 9,-16-4-21,1 0 0,0 0 0,-1 0 1,1-1-1,0 1 0,0 0 1,-1 0-1,1-1 0,0 1 0,-1-1 1,1 0-1,-1 0 0,3 0 0,5-5 6,37-13-51,-44 18 29,-2 1 15,0 0 1,0 1-1,0-1 1,1 0 0,-1 0-1,0 0 1,0 0-1,1 0 1,-1 0-1,0 0 1,0 0-1,1 0 1,-1 1 0,0-1-1,0 0 1,1 0-1,-1 0 1,0 0-1,0 0 1,1-1 0,-1 1-1,0 0 1,0 0-1,1 0 1,-1 0-1,0 0 1,0 0-1,1 0 1,0-1-1,-1 1 1,1 0-1,0 0 0,-1-1 1,1 1-1,0 0 0,0 0 1,-1 0-1,1 0 0,0 0 1,0 0-1,-1 0 0,1 0 1,0 0-1,-1 1 0,2-1 1,1 0-3,2 1 0,11 10-4,15 15-55,-17-14-491,0-1 1,22 14-1,-30-22 360,0 0 0,0 0 0,0 0 1,1-1-1,-1 0 0,1 0 0,0-1 0,-1 0 0,1 0 0,8 0 0,-5-2-71,0 1-1,0-2 0,-1 1 0,1-2 0,-1 1 0,1-1 1,9-5-1,1-1 546,-1-1 0,20-14 0,-43 26 2404,-3-1-2530,0 2-1,0-1 0,0 1 1,1 0-1,-11 6 1,1 2 11,1 1 0,0 0 0,1 1 1,1 0-1,0 1 0,1 1 0,-13 19 1,23-30-140,1-1 1,0 0-1,-1 1 1,2-1 0,-1 1-1,0-1 1,1 1-1,-1 4 1,1-5-20,0 0 2,1 0-19,0-1-13,1 1 0,-1 0 1,1-1-1,-1 0 0,1 0 0,4 5 0,-4-6-50,3-2-77,-1-1 128,1 1 0,-1-1-1,0 0 1,1 0 0,-1-1 0,0 1 0,0-1 0,-1 0-1,1 0 1,0 0 0,-1 0 0,4-5 0,0-2-2,-1 1 1,0-1-1,-1 0 1,0 0-1,-1-1 1,4-12 0,16-68-60,-24 88 79,10-44 204,-2 1 0,-2-2 1,-2 1-1,-5-88 0,-3 92 585,3 40-266,-3 10-418,1-3-85,-1 2 1,0 0 0,0 0 0,1 0 0,0 0 0,0 0 1,1 1-1,-3 8 0,-3 24 107,-8 75 0,15-89-90,1 0 1,0 1-1,2-1 0,6 30 1,-5-41-39,1-1 0,0 1 0,1-1 0,7 14 0,-10-22-68,1 1 0,0-1 1,1 0-1,-1 0 0,1 0 0,0-1 0,0 1 1,1-1-1,-1 0 0,1 0 0,8 4 0,-11-7 22,1 0-1,0 0 1,0-1-1,-1 1 0,1-1 1,0 1-1,0-1 0,0 0 1,-1-1-1,1 1 0,3-1 1,-1 1-46,1-1 32,0 0 0,0-1 0,-1 0 0,1 0 0,0 0 0,-1 0 0,1-1 0,-1 0-1,0 0 1,9-7 0,2-4-98,23-22 0,-37 34 154,21-21 63,-1-2 0,-1 0 0,19-31-1,-23 36 340,-15 18-285,0 0 28,2-2-159,-4 4 31,0 0 0,0 0 0,0 0-1,0 0 1,0 0 0,0 0 0,1 0 0,-1 0-1,0 1 1,0-1 0,0 0 0,0 0 0,0 0-1,0 0 1,0 0 0,1 0 0,-1 0 0,0 0-1,0 0 1,0 1 0,0-1 0,0 0 0,0 0-1,0 0 1,0 0 0,0 0 0,0 0 0,0 1-1,0-1 1,0 0 0,0 0 0,0 0-1,0 0 1,0 0 0,0 0 0,0 1 0,0-1-1,0 0 1,0 0 0,0 0 0,0 0 0,0 0-1,0 1 1,0-1 0,0 0 0,0 0 0,0 0-1,3 55 23,-2-49-65,0 1 0,1 0 0,0 0 0,0-1 0,0 1 0,1-1 0,0 0 0,5 8 0,-6-12 16,-1 0-1,1 0 1,0-1-1,-1 1 0,1 0 1,0-1-1,0 0 1,0 1-1,0-1 1,0 0-1,1 0 1,-1 0-1,0 0 1,0 0-1,1-1 1,-1 1-1,1-1 1,-1 1-1,0-1 1,1 0-1,-1 0 1,1 0-1,-1 0 1,1-1-1,-1 1 1,0-1-1,1 1 1,-1-1-1,0 0 0,1 0 1,-1 0-1,0 0 1,0 0-1,0 0 1,3-3-1,7-3 88,-1-1-1,0 0 1,0-1-1,-1-1 0,0 1 1,-1-1-1,0-1 1,9-14-1,-17 23 127,-5 0-161,-13-6 6,13 6 4,-2 6-20,-4 1-16,1 2 0,0-1 0,0 1 0,1 0 0,0 1 0,0 0 0,1 0 0,-13 18 0,10-9-44,2 0 0,0 0 0,1 0 0,0 1 0,1 0 0,-3 23-1,9-38-20,3 12-127,-2-12 128,5-10-133,1-3 182,0 0 1,0 0 0,0-1 0,-2 0 0,7-14-1,59-161 596,-64 177-329,-7 8-246,0 1 0,0 0 0,1 0 0,-1 0 0,0 0 0,0 0 1,1 0-1,-1 0 0,0 0 0,1 0 0,-1 0 0,0 0 0,0 0 0,1 0 0,-1 0 0,0 0 0,1 1 0,-1-1 0,0 0 0,0 0 0,1 0 0,-1 0 0,0 0 1,0 1-1,1-1 0,1 2 24,0 1 0,-1-1 1,1 0-1,-1 1 0,1-1 1,-1 1-1,2 5 0,15 46 125,-13-35-497,0-1 0,2 0 0,0-1 0,19 34 0,-6-29-5033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4:37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1 980,'0'0'1210,"-4"6"-728,-15 20-65,18-26-399,1 1-1,0-1 1,-1 0-1,1 1 1,0-1 0,-1 1-1,1-1 1,0 0 0,0 1-1,-1-1 1,1 1-1,0-1 1,0 1 0,0-1-1,0 1 1,-1-1 0,1 1-1,0-1 1,0 1-1,0 0 1,1 7 121,0-1 0,0 1 1,1-1-1,0 1 0,0-1 0,1 0 1,0 0-1,0 0 0,0 0 0,1 0 1,6 7-1,-9-11-72,1-1 0,1 1 0,-1-1 0,0 1 0,1-1 0,-1 0 0,1 0 0,-1 0-1,1 0 1,0 0 0,0-1 0,0 1 0,0-1 0,0 0 0,6 2 0,-7-3 645,2-3-446,8-11-4,-11 14-244,0-1 0,-1 1 1,0-1-1,1 1 0,-1-1 1,1 1-1,-1-1 0,0 0 0,1 1 1,-1-1-1,0 1 0,0-1 1,1 0-1,-1 0 0,0 1 1,0-1-1,0 0 0,0 1 1,0-1-1,0 0 0,0 1 0,0-1 1,0-1-1,-1-2 262,0-1-185,0 1 0,-1-1 0,1 0-1,-1 1 1,0-1 0,0 1 0,-1 0 0,1 0-1,-6-6 1,6 8-50,0 0-1,0 0 0,0 0 1,0 0-1,-1 0 0,1 0 1,-1 1-1,1-1 0,-1 1 1,-5-2-1,-27-8-1279,28 10 80,4 0-1049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7:21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12 952,'-15'-3'1232,"3"1"888,-8-1-1216,10 0 1217,-11 2-1289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7:22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123 105 2160,'0'0'5081,"-4"-1"-4260,1-1-497,-5 0-94,1 1 2745,8 0-2925,0 1 1,0-1-1,0 0 0,1 1 0,-1-1 1,-1 0-1,1 0 0,0 0 0,0 1 1,0-1-1,1-2 0,-1 2 42,9-7 178,1 0 0,20-10 0,1 0-433,3-2-1271,-33 19 1063,2-3-28,-4 4 362,0 0 0,0-1 0,1 1 0,-1 0 0,0 0 0,0 0 0,0 0 0,0 0 0,0 0 0,0-1 0,0 1 0,0 0 0,0 0 0,0 0 0,0 0 0,0 0 0,0-1 0,0 1 1,0 0-1,0 0 0,0 0 0,0 0 0,0 0 0,0-1 0,0 1 0,0 0 0,0 0 0,0 0 0,0 0 0,0 0 0,0 0 0,0-1 0,0 1 0,-1 0 0,1 0 0,0 0 0,0 0 0,0 0 0,0 0 0,0 0 0,0 0 0,0 0 0,-1-1 0,1 1 0,0 0 0,0 0 0,0 0 0,0 0 0,0 0 0,-1 0 0,1 0 0,0 0 0,0 0 0,0 0 0,0 0 0,-1 0 0,-18-4-23,18 4 65,0 0 0,-1 0 0,1 0 0,-1 0 0,1 0 0,0 0 0,-1 1 0,1-1 0,0 0 0,-1 1 0,1-1 0,0 1 0,-1-1 0,1 1 0,0 0 0,0 0 0,-2 1 0,-3 1 65,-5 4 104,1-1-1,0 1 0,0 1 0,1-1 0,0 2 1,0-1-1,1 1 0,-9 14 0,2-3 190,2 1 1,1 0-1,-11 27 0,17-33-197,0 0 1,1 1-1,1 0 0,1 0 0,0 0 0,1 0 1,1 0-1,0 1 0,4 29 0,-3-43-152,1 0-1,0 1 0,-1-1 1,2 0-1,-1 0 0,0 0 0,1 0 1,-1 0-1,1 0 0,0 0 1,0-1-1,0 1 0,0-1 1,0 1-1,1-1 0,-1 0 1,1 0-1,0 0 0,-1 0 1,1 0-1,0 0 0,4 1 1,-4-2-186,1 0 1,-1 0 0,1-1 0,-1 1 0,0-1 0,1 0 0,-1 0-1,1 0 1,-1 0 0,1-1 0,-1 1 0,0-1 0,1 0 0,2-1-1,-5 2-95,0-1-1,0 1 1,0 0 0,0-1-1,0 1 1,0-1-1,-1 1 1,1-1-1,0 0 1,0 1-1,-1-1 1,1 0-1,1 0 1,0-2-638,4-4-2012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7:23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0 244 1320,'0'0'4104,"7"-4"-3731,13-8-87,2 1 1,26-9-1,285-109 673,-319 123-882,-1-1 0,1 0 0,-2-1 0,1-1 0,12-10 0,-24 17 395,-2-1-207,1 3-253,0 0 0,1-1-1,-1 1 1,0 0-1,0 0 1,0-1 0,0 1-1,0 0 1,0 0-1,0 0 1,0-1 0,-1 1-1,1 0 1,0 0 0,0 0-1,0-1 1,0 1-1,0 0 1,0 0 0,0 0-1,0-1 1,0 1-1,-1 0 1,1 0 0,0 0-1,0 0 1,0 0-1,0-1 1,0 1 0,-1 0-1,1 0 1,0 0 0,0 0-1,0 0 1,-1 0-1,1 0 1,0 0 0,0 0-1,0 0 1,-1 0-1,1 0 1,0-1 0,0 1-1,0 0 1,-1 1-1,1-1 1,0 0 0,0 0-1,-1 0 1,1 0 0,0 0-1,0 0 1,0 0-1,-1 0 1,1 0 0,0 0-1,-14 8 106,1 0-1,0 0 1,1 1-1,-1 1 1,2 0 0,-1 0-1,2 1 1,-1 1-1,2 0 1,-1 0-1,-9 18 1,5-5-26,4-8 31,1 0 0,-12 30-1,19-42-90,1 1-1,-1 0 0,1-1 0,0 1 1,0 0-1,1 0 0,0 0 1,0 0-1,0-1 0,1 1 1,0 0-1,0 0 0,2 5 1,-1-8-22,-1 0 1,1 0-1,0 0 0,0-1 1,0 1-1,0 0 1,0-1-1,0 0 0,1 0 1,-1 1-1,1-2 1,0 1-1,-1 0 0,1 0 1,0-1-1,0 1 1,0-1-1,0 0 1,0 0-1,1 0 0,-1-1 1,0 1-1,0-1 1,0 0-1,4 1 0,-5-2-7,0 1 0,-1 0-1,1-1 1,0 0-1,0 1 1,-1-1 0,1 0-1,0 0 1,-1 0 0,1 0-1,-1 0 1,1 0-1,-1 0 1,0 0 0,1 0-1,1-3 1,1-2 19,-1 1 0,1-1 1,-1 0-1,0 0 0,-1-1 1,1 1-1,-1-1 0,1-8 1,5-11 120,17-62 1359,-18 60-746,-6 25 542,1 11-1210,7 21-1,-9-26-69,1 0-1,0-1 1,-1 1-1,1 0 1,-1 0-1,0-1 1,0 1-1,0 4 1,1 10 48,13 63-1066,-7-56-846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7:23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8 1256,'-5'-8'7938,"0"10"-7830,1 0 1,0 0 0,0 0-1,0 0 1,1 1 0,-1-1-1,1 1 1,-1 0 0,1 0-1,0 0 1,0 0 0,-3 4-1,2-1 40,0 0-1,1 0 0,0 0 1,0 1-1,0-1 1,1 1-1,0 0 0,0 0 1,-1 11-1,2-13-75,1 0-1,0-1 0,1 1 0,-1 0 1,1 0-1,0 0 0,0 0 1,0 0-1,1-1 0,-1 1 1,1-1-1,1 1 0,-1-1 1,5 8-1,42 62 780,-48-72-731,-5 12 56,3-12-146,0 0-18,0-1 0,0 1 0,-1-1 1,1 0-1,0 1 0,-1-1 0,1 0 1,0 0-1,-1 0 0,0 0 0,1 0 1,-1 0-1,1-1 0,-1 1 0,0-1 1,0 1-1,-3 0 0,2 0 12,-15 5-65,-1-1 0,1 0 1,-1-2-1,-32 3 0,50-6-150,-17-2-122,10-1-1145,3-4-3960,0-9 2251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7:2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26 1476,'25'-26'9440,"-23"29"-9038,-1 2-286,1-1 0,-1 0-1,0 1 1,0-1-1,-1 1 1,0-1 0,1 1-1,-1-1 1,-1 7-1,-9 47 608,6-37-523,-16 83 671,6-36 159,-7 78 0,21-141-941,1 0 0,-1 0 0,1 0 0,2 9 0,-2-9-32,-1-4-65,0 0-1,1 1 1,-1-1-1,1 0 0,-1 0 1,1 0-1,0 0 1,-1 1-1,1-1 1,0 0-1,0 0 0,0-1 1,-1 1-1,1 0 1,0 0-1,0 0 1,1 0-1,-1-1 0,0 1 1,0-1-1,0 1 1,0-1-1,0 1 1,1-1-1,-1 1 0,0-1 1,0 0-1,1 0 1,-1 0-1,0 0 1,1 0-1,-1 0 1,0 0-1,0 0 0,1 0 1,0-1-1,2 0-183,0 0 0,-1 1 0,1-2 0,0 1 0,-1 0 0,1-1 0,-1 0 0,0 1 0,0-1 0,4-3 0,-5 2-462,10-10-365,-7 0-4526,-3-4 2282</inkml:trace>
  <inkml:trace contextRef="#ctx0" brushRef="#br0" timeOffset="1">90 371 2468,'-18'-4'1659,"1"0"-1,-24-2 1,39 5-1118,-1 1 202,-4-3-811,7 3 109,0 0 0,0 0 1,0 0-1,0 0 0,0 0 1,0 0-1,-1 0 0,1 0 0,0 0 1,0 0-1,0 0 0,0 0 1,0 0-1,0 0 0,0 0 1,0 0-1,0-1 0,0 1 1,0 0-1,0 0 0,0 0 1,0 0-1,-1 0 0,1 0 1,0 0-1,0 0 0,0 0 1,0 0-1,0 0 0,0-1 1,0 1-1,0 0 0,0 0 1,0 0-1,0 0 0,0 0 1,0 0-1,0 0 0,0 0 1,0 0-1,0-1 0,0 1 0,0 0 1,1 0-1,-1 0 0,0 0 1,0 0-1,0 0 0,0 0 1,0 0-1,0 0 0,0 0 1,0 0-1,0-1 0,0 1 1,0 0-1,0 0 0,1 0 1,20-13-20,1 0 0,1 2 0,43-16-1,-27 12-497,61-32-4368,-71 33 2243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7:2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83 1180,'1'8'801,"0"1"1,-1 0-1,0 0 0,-1 0 1,0 0-1,0 0 0,-5 16 0,-1 7 162,5-18-737,1 0 0,0 0 0,0 0 1,2 0-1,0 0 0,0 0 0,1-1 0,1 1 1,1 0-1,0-1 0,0 0 0,1 0 0,1 0 1,0-1-1,1 1 0,0-2 0,1 1 0,0-1 1,1 0-1,0 0 0,16 13 0,-21-21-156,0 0-1,1 1 1,-1-2 0,1 1-1,0 0 1,0-1-1,0 0 1,0 0-1,0-1 1,0 1-1,0-1 1,1 0 0,-1-1-1,0 1 1,1-1-1,-1 0 1,0 0-1,1-1 1,-1 1 0,0-1-1,1-1 1,-1 1-1,0-1 1,0 0-1,0 0 1,0 0 0,0 0-1,-1-1 1,1 0-1,-1 0 1,0 0-1,1-1 1,-2 0 0,1 1-1,0-1 1,-1 0-1,5-7 1,-2 0 31,0-1-1,-1 0 1,0 0 0,-1 0 0,-1 0 0,4-18 0,4-78 288,-8 69-234,-2 1 122,-5-61 1,1 66-124,4-8-878,-1 40 202,1-2-1001,0 1 1020,1-3 239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7:24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40 1356,'10'-21'4507,"-9"18"-2677,-1 1-1007,0-8-89,0 7 535,-4 3-712,-4 0-331,0 1 0,-1 0 0,1 0 0,0 1 0,0 0 1,0 0-1,0 1 0,0 0 0,0 1 0,-9 5 0,4-2 1,1 1 1,0 0-1,1 1 0,0 0 0,-17 17 1,26-23-188,-1-1 1,1 1-1,-1 0 1,1 1-1,0-1 1,1 0-1,-1 0 1,0 1-1,1-1 1,0 1-1,0 0 1,0-1-1,0 1 1,0 0-1,1 0 1,0-1-1,0 7 1,1-5-8,0-1 0,0 0 0,1 0 0,-1 0 0,1 0 0,0 0 0,0 0 0,0 0 0,1-1 0,-1 1 0,1-1 1,0 0-1,0 1 0,0-2 0,7 6 0,18 12 123,45 26 0,-41-28 9,42 33-1,-72-50-147,0 1 1,0 0 0,0 0-1,0 0 1,-1 0 0,1 0 0,0 1-1,-1-1 1,0 0 0,1 1 0,0 3-1,-1-3 31,-4 3 6,-5 5-33,0-1 1,0 1-1,-1-2 1,-1 1-1,1-1 1,-2 0 0,1-1-1,-1-1 1,-15 9-1,-6 2-326,-1-1 1,-44 15-1,66-28-184,-29 9-1184,15-8-4267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7:25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26 1868,'0'-1'152,"0"0"1,-1 0-1,1 1 0,0-1 1,0 0-1,0 0 0,0 0 0,-1 0 1,1 0-1,-1 0 0,1 1 0,0-1 1,-1 0-1,1 0 0,-1 0 0,0 1 1,1-1-1,-1 0 0,0 1 1,1-1-1,-1 1 0,0-1 0,0 0 1,0 1-1,-2-2 52,1 1 0,-1 0-1,0 1 1,1-1 0,-1 0 0,0 1 0,0 0 0,-3-1 0,-4 1 205,0 1 1,0 0-1,-18 4 1,19-3-186,0 1 0,0 0 0,0 1 0,1 0 0,-1 0 0,1 1 0,0 0 0,0 0 0,1 1 0,0 0 0,-10 11 0,13-14-137,1 1-1,-1 1 1,1-1-1,1 0 1,-1 1-1,1 0 1,-1-1 0,1 1-1,1 0 1,-1 0-1,1 0 1,0 0 0,0 0-1,0 0 1,1 1-1,-1-1 1,1 0-1,1 0 1,-1 1 0,1-1-1,0 0 1,1 6-1,5 8 281,1-1 0,17 31 0,2 2 386,-27-50-740,0 0 0,1 0 0,-1 0 0,0 0-1,0 0 1,0 0 0,0 0 0,0 0 0,0 0 0,0 0 0,0 0 0,0 0 0,-1 0 0,1 0 0,0 0 0,-1-1 0,1 1 0,0 0 0,-1 0 0,1 0-1,-1 0 1,0 0 0,1-1 0,-1 1 0,0 0 0,0 0 0,-21 15 172,3-7-386,1-2 0,-37 9 1,52-15-98,-1-1-1,1 1 1,-1-1 0,1 0 0,-1 0-1,1-1 1,-5 0 0,3 0-265,4 1 345,1 0 1,-1 0 0,1 0-1,-1 0 1,1 0 0,-1 0-1,1 0 1,-1-1-1,1 1 1,-1 0 0,1 0-1,-1-1 1,1 1 0,-1 0-1,1 0 1,0-1-1,-1 1 1,1-1 0,-1 1-1,0-2-770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7:26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 1252,'0'1'98,"-1"65"3614,1-59-3277,1 0 1,-1 0-1,2 0 0,-1-1 0,1 1 1,0 0-1,4 7 0,-5-12-282,-1-1 1,1 1-1,0-1 1,0 0-1,0 1 0,0-1 1,0 0-1,1 0 0,-1 0 1,0 0-1,1 0 0,-1 0 1,0 0-1,1 0 0,-1 0 1,1-1-1,-1 1 0,1-1 1,0 1-1,2 0 0,-2-1 693,1-2-432,8-7-45,-10 9-343,-1-1 0,1 0 0,-1 1 0,1-1 0,-1 1-1,1-1 1,-1 0 0,1 0 0,-1 1 0,0-1 0,1 0 0,-1 0 0,0 1-1,0-1 1,0 0 0,0 0 0,0 1 0,0-1 0,0 0 0,0 0 0,0 0-1,0-1 1,0 2 31,1-4 13,-1 1-1,0-1 0,0 0 0,0 0 0,0 1 1,-1-1-1,1 0 0,-1 1 0,0-1 1,0 1-1,0-1 0,-1 1 0,1-1 1,-1 1-1,-2-5 0,-3-1-559,-1-1 0,0 1 0,-10-10 0,1 1-2623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7:26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0 276 1500,'1'1'246,"0"-1"0,0 1 0,0 0-1,0 0 1,0 0 0,0 0 0,-1 0 0,1 0 0,0 0-1,-1 0 1,1 0 0,-1 0 0,0 0 0,1 1 0,-1-1-1,0 0 1,1 0 0,-1 0 0,0 1 0,0 0 0,-1 32 2087,0-15-1408,3 43 1246,-2-60-2085,0 0 0,0 1 0,1-1-1,-1 0 1,1 1 0,0-1 0,0 0 0,-1 1-1,2-1 1,-1 0 0,0 0 0,0 0-1,0 0 1,1 0 0,-1 0 0,1-1-1,0 1 1,0 0 0,-1-1 0,1 1-1,0-1 1,0 0 0,0 1 0,0-1-1,1 0 1,-1 0 0,0 0 0,0-1-1,4 2 1,0-2-9,0 0 0,0 0-1,0 0 1,0-1 0,0 1-1,0-2 1,-1 1 0,1 0-1,0-1 1,8-4 0,58-31 496,-11 4 75,-58 32-334,0 3-251,7 7-15,-8-6-11,-1 0 6,1 7-19,0-1 0,0 0 0,1 0 0,0 0 0,0-1 0,1 1 0,1-1 0,-1 0 1,11 14-1,-13-21-18,0 0 0,0 0 1,0 0-1,0 0 0,0 0 1,1 0-1,-1-1 0,0 1 0,0-1 1,1 1-1,-1-1 0,4 0 1,-5 0-7,2 0 2,-1 0 0,1 0 0,-1-1 0,1 1 0,-1-1 0,1 1 0,-1-1 0,1 0 0,-1 0 0,0 0 0,1 0 0,-1-1 1,4-2-1,-1 1 1,-1-1 1,1 0 0,-1 0 0,5-6 0,3-7 13,-1 0 0,-1-1 0,0 0 0,-2 0 0,0-1 0,-1 0 0,9-39 0,-4-8 72,4-69 1,-10 51 459,-6 82-381,-1 9-129,-7 34 17,-3 47-1,9-44-39,1 183-516,5-185-136,0 5-1350,-3-19-5163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4:38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1212,'0'0'1250,"5"0"-685,1 1-408,0 0 0,1 1 0,-1-1 0,0 1 0,0 0-1,0 1 1,0-1 0,-1 1 0,1 0 0,-1 1 0,1-1 0,-1 1 0,0 0 0,0 0 0,-1 1 0,0 0 0,1 0 0,-1 0-1,-1 0 1,1 0 0,-1 1 0,0-1 0,0 1 0,2 7 0,-3-5-121,0 0 0,-1 0 0,0 0 1,0 0-1,0 0 0,-1 0 0,-1 0 0,1 1 0,-1-1 1,-1 0-1,1 0 0,-1 0 0,-1 0 0,1-1 1,-7 13-1,7-16-56,-1 0 1,1-1 0,0 0 0,-1 1-1,0-1 1,0 0 0,0 0 0,-5 3-1,6-5 43,4-39 100,-2 37-120,0 0 0,0 0 0,0-1 1,0 1-1,0 0 0,1 0 1,-1 0-1,0 0 0,0-1 0,1 1 1,-1 0-1,1 0 0,-1 0 0,1 0 1,-1 0-1,1 0 0,0 0 1,-1 0-1,3-1 0,0-2 10,15-23 52,2 1 0,0 0 0,45-41 0,-20 22-23,-9 8 30,-35 35-75,2-3 19,-3 4-12,0 1 0,0 0 0,0 0 0,1 0 0,-1 0 0,0 0 0,0 0 0,0-1 0,0 1 0,0 0 0,0 0 0,0 0 0,0 0 0,1 0 0,-1 0 0,0 0 0,0 0 1,0 0-1,0 0 0,0 0 0,0 0 0,1 0 0,-1 0 0,0 0 0,0 0 0,0 0 0,0 0 0,0 0 0,1 0 0,-1 0 0,0 0 0,0 0 0,0 0 0,0 0 0,0 0 0,1 0 0,-1 0 0,0 0 0,0 0 0,0 0 0,0 0 0,0 0 0,0 0 0,0 1 0,1-1 0,-1 0 0,0 0 0,0 0 0,0 0 0,0 0 0,0 0 0,0 1 0,0-1 0,0 0 0,0 0 0,0 0 0,0 0 0,0 1 0,8 16-37,-1 1 0,-1 0 0,-1 1 0,4 20 0,-2-7-1723,-6-29-136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7:26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11 435 924,'-1'-2'1120,"0"0"-840,0 1 0,0 0 0,0 0 0,0 0 1,1-1-1,-1 1 0,0-1 0,1 1 0,-1 0 0,1-1 0,0 1 0,-1-1 0,1 1 0,0-1 0,0 1 0,0-1 0,0 1 0,0-1 0,0 1 0,1-2 1,-1 1-226,1 1 0,0 0 0,-1-1 0,1 1 0,0 0 1,0 0-1,0 0 0,0 0 0,0 0 0,0 0 0,0 0 0,0 0 1,0 0-1,0 1 0,3-2 0,123-59 1631,-73 37-1159,0-2 1,54-38-1,-100 59-479,59-45 565,-59 42-453,0 0 0,0 0 0,0-1 0,-1 0 1,8-14-1,-7 9 295,-1 0 1,-1 0-1,10-30 0,-15 41 319,-8 7-669,1 0-78,0 0 1,0 0 0,1 1 0,-1 0 0,1 0 0,1 0 0,-1 0-1,1 1 1,-8 12 0,-3 10 70,0 0-1,-13 39 0,23-53-76,1 1-1,0-1 0,1 1 0,1-1 0,0 1 0,1 0 0,1 21 0,1-23 12,6 27 0,-6-37-25,-1 0-1,1 0 1,0 0-1,0 0 1,1 0-1,-1 0 1,1 0-1,-1-1 1,1 1 0,0 0-1,0-1 1,0 1-1,4 3 1,-2-4 10,0 0-1,0 0 1,1 0 0,-1-1-1,0 1 1,1-1 0,-1 0-1,7 1 1,37 0 231,-39-1-195,12-1 38,-10 0 29,-1 0 0,1 1 1,18 3-1,-24-3-81,-1 0-1,0 1 0,0 0 0,0 0 1,0 0-1,0 0 0,-1 0 1,1 1-1,0 0 0,-1-1 1,0 1-1,6 7 0,-2 0-24,0 1-1,-1-1 1,-1 1-1,1 1 1,-2-1-1,1 1 1,-2-1-1,5 25 1,0-18-1822,-5-12-472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7:27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26 256 1940,'0'0'5459,"0"1"-5384,0-1 0,0 0 0,0 0 0,0 1 0,0-1 0,1 0 0,-1 1 0,0-1 0,0 0 0,0 0 0,0 0 0,1 1 0,-1-1 0,0 0 0,0 0 0,0 0 0,1 1 0,-1-1-1,0 0 1,0 0 0,1 0 0,-1 0 0,0 0 0,1 0 0,-1 1 0,0-1 0,0 0 0,1 0 0,-1 0 0,0 0 0,1 0 0,-1 0 0,0 0 0,0 0 0,1 0 0,-1 0 0,1-1 0,8-3 151,0-1 1,-1-1-1,1 0 1,-1 0 0,-1 0-1,1-1 1,-1 0 0,0 0-1,0-1 1,-1 0-1,0 0 1,6-13 0,-8 14-118,1-1 1,-2 0 0,1 0-1,-1 0 1,0 0 0,-1-1-1,0 1 1,0-1 0,-1 0-1,0 1 1,-1-1 0,0 0-1,0 1 1,-3-17 0,3 24-87,0 0 0,-1 0 0,1 0 1,0 0-1,-1 0 0,1 0 0,-1 0 1,1 0-1,-1 0 0,0 0 0,1 0 1,-1 0-1,0 1 0,0-1 1,1 0-1,-1 1 0,0-1 0,0 0 1,0 1-1,0-1 0,0 1 0,0 0 1,0-1-1,0 1 0,0 0 0,0-1 1,0 1-1,0 0 0,-2 0 0,0 0 12,0 0 0,0 0 0,-1 1-1,1-1 1,0 1 0,0 0 0,0 0 0,-3 1-1,-1 2 1,0-1-1,0 2 1,0-1-1,1 1 1,-1 0-1,1 0 1,1 1-1,-1 0 1,1 0-1,0 0 1,0 1-1,0 0 1,1 0-1,0 0 1,1 0-1,-5 12 1,5-12-17,1 1 0,0-1 0,0 0 0,1 1 0,0-1 0,0 1 0,1-1 1,0 1-1,0-1 0,1 1 0,0-1 0,0 1 0,1-1 0,0 1 0,0-1 0,0 0 0,6 11 1,-3-10-41,1-1 0,0 1 1,0-1-1,0 0 0,1 0 1,-1-1-1,2 0 1,-1 0-1,1-1 0,0 0 1,0 0-1,0-1 1,1 0-1,-1 0 0,1-1 1,0 0-1,0-1 1,0 0-1,15 1 0,-15-2-238,0 0 0,0-1 0,0-1-1,0 1 1,-1-2 0,1 1 0,0-1 0,0 0-1,-1-1 1,0 0 0,1 0 0,-1-1 0,8-5-1,-5 1-388,1-1-1,-1 0 1,0-1-1,-1 0 1,0-1-1,15-22 0,43-79-380,-68 112 1031,4-9 415,0 0 0,0 0 0,0-1 0,-1 0 1,-1 0-1,0 0 0,2-16 0,-4 24-131,-2 1-25,0 0-204,0 1-1,-1-1 0,1 1 1,0 0-1,0 0 0,0 0 1,0 0-1,-1 0 1,1 0-1,0 1 0,0-1 1,0 1-1,0 0 0,0-1 1,0 1-1,0 0 0,0 0 1,0 0-1,0 0 1,0 1-1,-1 0 0,-9 7 179,-20 18 1,17-14-86,1 1 1,1 1 0,0 0 0,1 1 0,1 0 0,0 1 0,1 0 0,-14 34 0,20-28 98,4-20-173,3 1 16,-3-4-88,0 1 1,0-1-1,0 0 1,0 1-1,1-1 0,-1 0 1,0 0-1,0 1 0,0-1 1,0 0-1,0 1 0,0-1 1,1 0-1,-1 0 1,0 1-1,0-1 0,0 0 1,1 0-1,-1 1 0,0-1 1,0 0-1,1 0 1,-1 0-1,0 0 0,1 1 1,-1-1-1,0 0 0,0 0 1,1 0-1,-1 0 0,0 0 1,1 0-1,-1 0 1,0 0-1,1 0 0,-1 0 1,6-1 13,-1 1 1,0-2-1,0 1 0,0-1 1,0 1-1,0-1 1,0-1-1,0 1 1,-1-1-1,9-5 0,6-8 62,20-18-1,2-2 230,-39 34-222,0 2-45,-2 0-35,1 0-1,-1 0 1,1 0 0,-1 0-1,1 0 1,0 0-1,-1 1 1,1-1 0,-1 0-1,1 0 1,-1 0 0,1 1-1,-1-1 1,0 0 0,1 0-1,-1 1 1,1-1-1,-1 0 1,1 1 0,-1-1-1,1 1 1,4 16 71,0 22-414,-5-36 88,2 2-151,-2-4 344,0-1 0,0 1 0,0 0 1,0-1-1,1 1 0,-1-1 0,0 1 0,0 0 0,0-1 1,1 1-1,-1-1 0,0 1 0,1-1 0,-1 1 0,0 0 1,1-1-1,0 1 0,0 0-106,1-1-1,0 1 1,0-1 0,-1 1-1,1-1 1,0 1 0,0-1-1,0 0 1,-1 0 0,1 0 0,0 0-1,0 0 1,0-1 0,-1 1-1,1 0 1,0-1 0,0 0-1,-1 1 1,1-1 0,2-1-1,4-2-964,-1 0 0,1-1-1,8-7 1,0-1-1363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7:2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66 3748,'2'-2'108,"0"-1"1,0 1-1,-1-1 0,1 1 0,0-1 0,-1 0 0,0 0 0,1 0 0,-1 1 0,0-5 0,0 6-45,-1 0-1,0 0 0,0 0 0,0 0 1,0 0-1,0 1 0,0-1 1,0 0-1,0 0 0,0 0 0,0 0 1,-1 0-1,1 0 0,0 0 0,-1 0 1,1 1-1,-1-1 0,1 0 1,-1 0-1,1 0 0,-1 1 0,1-1 1,-1 0-1,0 1 0,1-1 0,-1 0 1,0 1-1,0-1 0,1 1 1,-1-1-1,0 1 0,0 0 0,0-1 1,0 1-1,1 0 0,-1-1 0,0 1 1,-2 0-1,-5-2 206,1 1 0,-1 0 0,0 0 0,0 1-1,0 0 1,0 0 0,0 1 0,1 0 0,-1 0 0,0 1 0,1 0 0,-1 1-1,-9 3 1,16-5-242,1-1 0,-1 1-1,0 0 1,0-1 0,0 1-1,1 0 1,-1-1 0,0 1 0,1 0-1,-1 0 1,1 0 0,-1 0-1,1 0 1,-1 0 0,1-1-1,-1 1 1,1 0 0,0 0-1,0 0 1,-1 0 0,1 1-1,0-1 1,0 0 0,0 0 0,0 0-1,0 0 1,0 0 0,1 0-1,-1 0 1,0 0 0,0 0-1,1 0 1,-1 0 0,1 0-1,-1 0 1,1-1 0,0 2-1,3 5 79,0-1 1,0 0-1,9 11 0,-11-14-75,23 26 254,-16-20-172,0 0 0,-1 1 1,0 0-1,0 1 0,-2 0 1,1 0-1,-1 1 0,4 12 1,-9-21-93,-1-1 1,0 0 0,0 1 0,0-1 0,0 0-1,0 1 1,-1-1 0,1 0 0,-1 1 0,0-1 0,1 0-1,-1 0 1,0 0 0,0 0 0,-1 0 0,1 0-1,0 0 1,0 0 0,-4 3 0,1 0-11,0 0 0,-1-1 1,0 1-1,0-1 0,-8 5 1,9-7-281,0 0 1,-1 0-1,1-1 1,0 1 0,0-1-1,-6 1 1,7-2-1615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7:2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1296,'2'7'11201,"-4"26"-9125,-5 39-1855,2-40 186,1-1 0,2 1 0,1 0 0,2-1-1,1 1 1,8 43 0,-9-70-421,0 0 0,1 0 0,0 0 0,0 0 0,0-1 0,0 1 0,1-1 0,-1 1 0,1-1 0,0 0-1,1 0 1,-1 0 0,1 0 0,0-1 0,0 0 0,0 1 0,0-1 0,0-1 0,1 1 0,-1-1 0,1 1 0,0-1 0,-1-1 0,1 1-1,0-1 1,0 1 0,0-1 0,1-1 0,-1 1 0,0-1 0,0 0 0,0 0 0,0-1 0,0 1 0,1-1 0,8-3 0,-8 3-342,1-2 0,0 1 0,-1-1 0,1 0-1,6-4 1,-11 6-388,1-1 0,-1 0-1,1-1 1,-1 1 0,0 0-1,1-1 1,-1 1-1,2-5 1,2-4-3070</inkml:trace>
  <inkml:trace contextRef="#ctx0" brushRef="#br0" timeOffset="1">116 280 940,'-33'3'1298,"-46"4"3829,75-7-2606,11-3-2022,107-35 802,-34 13-705,19-7-188,-17 5-2012,111-50 0,-157 60-1361,-6 2 36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7:28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56 260 1780,'0'0'3076,"2"5"-2445,0 3-382,0 1-1,0-1 0,-1 1 1,0 0-1,0 0 1,-1 0-1,-2 14 1,-12 70 918,11-72-938,-6 38 417,-10 43 414,2-33 59,16-67-675,-1 4-191,2-5-143,2-7 547,40-153 150,-7 25-171,12-40 264,21-47 1830,-64 214-1923,1 7-326,4 17-188,4 30-193,-1 108 151,-5-37-1435,0-68-333,-3-22-687,0-1-4381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7:29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17 285 1308,'-2'0'1126,"1"0"-1035,0 0 0,1-1 1,-1 1-1,1 0 0,-1 0 1,0 0-1,1 0 0,-1-1 1,1 1-1,-1 0 0,1 0 1,-1-1-1,1 1 0,-1 0 1,1-1-1,-1 1 0,1-1 1,-1 1-1,1-1 1,-1 1-1,1-1 0,0 1 1,-1-1-1,1 1 0,0-1 1,0 1-1,-1-1 0,1 0 1,0 1-1,0-1 0,0 1 1,0-1-1,0 0 0,0 1 1,0-1-1,0 1 0,0-1 1,0 0-1,0 1 1,0-1-1,0 1 0,0-1 1,1 0-1,-1 1 0,0-1 1,0 1-1,1-1 0,-1 1 1,0-1-1,1 1 0,-1-1 1,1 1-1,-1-1 0,1 1 1,-1-1-1,1 1 0,5-6 186,0 0-1,1 1 0,10-8 1,-12 10-168,160-98 1383,-75 48-1273,-33 20-704,10-5-4726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7:2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8 1864,'3'-6'8354,"-3"6"-8246,-9-2 1348,-17 4-2225,23-2 1322,-4 1-366,0 0-1,-1 1 0,1 0 1,0 0-1,0 1 0,0-1 0,1 2 1,-1-1-1,1 1 0,0 0 0,0 0 1,0 1-1,-8 7 0,13-11-159,-1 1 37,-1 0 0,1 0 0,0 0-1,-1 0 1,1 1 0,0-1-1,0 1 1,1 0 0,-1-1 0,0 1-1,1 0 1,0 0 0,0 0 0,0 0-1,0 0 1,0 0 0,0 1 0,1-1-1,0 0 1,-1 0 0,1 0 0,0 1-1,1-1 1,-1 0 0,1 0-1,-1 0 1,2 5 0,3 4 33,0-1 1,1 0-1,0 0 0,1 0 1,12 15-1,-2-2 177,-16-23-265,-1 0 1,1 0 0,-1-1 0,1 1-1,-1 0 1,0 0 0,0 0 0,0 0 0,1 0-1,-1 0 1,0 0 0,0 0 0,0 0-1,0 0 1,0 0 0,-1 0 0,1 0 0,0-1-1,0 1 1,-1 0 0,1 0 0,0 0-1,-1 1 1,0 0 2,-1 0 0,1-1-1,0 1 1,0 0 0,-1-1 0,1 1-1,-1-1 1,0 1 0,-1 0 0,-12 6 6,0-1 0,-1 0 1,0-1-1,0-1 1,0-1-1,-23 4 0,37-8-26,-2 1-262,-1 0-1,1 0 0,0-1 0,-1 1 1,1-1-1,-1 0 0,1 0 0,-1-1 1,1 0-1,0 1 0,-1-1 0,1-1 1,-8-2-1,9 3-1841,-4-14-5078</inkml:trace>
  <inkml:trace contextRef="#ctx0" brushRef="#br0" timeOffset="1">509 72 1284,'0'0'1280,"11"1"4268,-9 6-5026,0 1 1,0 0-1,-1 0 0,0 1 1,0-1-1,-1 9 0,-3 53-256,3-62-736,-2 0-824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7:29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1352,'0'0'2156,"3"-16"1437,6 70-4029,-4-30-56,-1-4-305,0 4-939,2 0 276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7:3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11 1448,'-3'-2'1150,"-11"-6"-91,7 7-94,-9 5-651,1 0 0,-1 0 0,1 2 0,0 0 0,1 0 0,-1 2 0,1-1 0,1 2 1,0 0-1,0 1 0,0 0 0,1 1 0,1 0 0,0 1 0,1 0 0,0 0 0,0 1 0,2 1 1,-1 0-1,-8 22 0,15-31-224,0 1 0,0-1 1,1 1-1,0 0 1,0 0-1,0 9 0,1-13-48,0 0-1,0 0 1,0 0-1,0 0 1,1 0-1,-1 0 0,1-1 1,-1 1-1,1 0 1,0 0-1,-1 0 0,1-1 1,0 1-1,0-1 1,1 1-1,-1 0 1,0-1-1,0 0 0,1 1 1,-1-1-1,1 0 1,-1 0-1,3 2 1,-3-3 92,2 0-93,-1-1 0,1 1-1,-1-1 1,1 0 0,-1 0 0,0 0-1,1 0 1,-1-1 0,0 1 0,0-1-1,0 1 1,0-1 0,0 0 0,0 1-1,2-4 1,23-31 394,33-72 547,-35 60-176,-17 33-482,13-21 633,-20 34-649,1 2-302,0 0 0,0 0 0,0 0 0,0 0 0,0 1 0,0-1 0,-1 1 0,1-1 0,0 1 0,0-1 0,0 1 0,0 0 0,1 1 0,30 18-891,-18-10-490,4 0-561,-2-1-3224,-5-4 1401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9:15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7 137 1384,'-7'-3'11419,"15"-4"-11174,0 0 0,1 1-1,17-11 1,92-49 166,-99 50-1449,-11 2-2671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4:3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1408,'0'0'1404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9:16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1052,'-31'20'7891,"30"-19"-7377,-1 0-337,0 0 1,0 1-1,0-1 1,0 1-1,1 0 1,-1 0-1,0 0 1,1 0-1,-1 0 1,-1 3-1,1-2-47,-4 7 104,0 0 1,1 1-1,0-1 0,1 1 1,0 0-1,1 0 0,0 0 0,-2 16 1,1 8 43,1 52 1,3-65-188,1 1 1,2-1 0,0 0 0,1 0 0,1 0 0,12 32-1,-16-51-123,0-1 0,1 1 1,-1-1-1,0 0 0,1 1 0,0-1 0,-1 0 0,1 0 0,0 0 0,0 0 0,0-1 0,0 1 0,1-1 0,-1 1 0,0-1 0,1 1 0,-1-1 0,1 0 0,-1 0 0,1-1 0,0 1 0,-1 0 1,1-1-1,0 1 0,-1-1 0,1 0 0,3 0 0,2-1-794,0 0-1,-1 0 1,1-1 0,-1 0 0,1 0 0,-1-1 0,0 0-1,11-6 1,-6 2-2103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9:1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15 161 1244,'-12'-6'4461,"12"5"-4362,0 1 1,-1-1-1,1 1 0,0-1 1,0 0-1,-1 1 0,1-1 1,0 1-1,0-1 0,0 1 0,0-1 1,0 0-1,0 1 0,0-1 1,0 1-1,0-1 0,0 1 1,0-1-1,0 0 0,0 1 0,0-1 1,0 1-1,1-1 0,-1 1 1,0-1-1,1 0 0,14-14 1052,-4 10-982,-1-1 1,13-4-1,-15 7 116,163-66-333,-135 54-1219,-12 5-2399,-13 4 1321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9:1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2 1740,'-2'-1'6476,"-12"2"-4258,-17 9-2226,21-4 243,0 0 0,1 0 1,-1 1-1,1 0 1,1 1-1,-1 0 0,1 0 1,1 1-1,-12 17 1,10-13-40,2 0 0,0 0 0,0 1 1,1 0-1,1 0 0,-7 28 0,12-39-158,0 1 0,0-1-1,0 1 1,0-1-1,1 1 1,-1-1 0,1 0-1,0 1 1,0-1-1,0 0 1,3 6 0,-3-7-27,-1-1 1,1 0-1,0 1 1,0-1-1,-1 0 1,1 1-1,0-1 1,0 0 0,0 0-1,0 0 1,0 0-1,1 0 1,-1 0-1,0 0 1,0 0-1,1 0 1,-1-1-1,1 1 1,-1-1-1,0 1 1,1-1 0,-1 1-1,1-1 1,-1 0-1,1 1 1,-1-1-1,1 0 1,-1 0-1,1 0 1,-1-1-1,1 1 1,0 0-1,-1 0 1,2-1 0,1-1-1,-1 1 0,1-1 1,-1 1-1,0-1 0,0 0 1,1 0-1,-1 0 0,-1-1 1,1 1-1,0-1 0,-1 1 1,1-1-1,2-4 0,8-17 27,-1 0 0,-2 0 0,14-44 1,-17 47-15,-7 18-27,3-4-13,-3 6 19,0 1 0,0 0-1,0 0 1,0 0 0,0 0 0,0 0 0,0 0 0,0 0-1,0-1 1,0 1 0,0 0 0,1 0 0,-1 0-1,0 0 1,0 0 0,0 0 0,0 0 0,0 0-1,0 0 1,0-1 0,0 1 0,0 0 0,1 0-1,-1 0 1,0 0 0,0 0 0,0 0 0,0 0 0,0 0-1,0 0 1,0 0 0,1 0 0,-1 0 0,0 0-1,0 0 1,0 0 0,0 0 0,0 0 0,0 0-1,1 0 1,-1 0 0,0 0 0,0 0 0,0 0-1,0 0 1,0 1 0,0-1 0,0 0 0,0 0 0,0 0-1,1 0 1,-1 0 0,0 0 0,9 23-55,20 44-211,-26-61-492,1 1 0,0-1-1,8 10 1,-11-15-271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9:1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10 1632,'1'-2'1157,"-1"1"-1020,0 1 1,0 0-1,0 0 0,0 0 1,0-1-1,0 1 1,0 0-1,0 0 0,0 0 1,0-1-1,0 1 1,0 0-1,0 0 0,0-1 1,0 1-1,0 0 1,0 0-1,0 0 0,0-1 1,0 1-1,0 0 0,0 0 1,-1-1 686,1 1-686,-1 0-1,1 0 0,0-1 1,0 1-1,0 0 0,-1 0 1,1 0-1,0 0 1,0 0-1,0 0 0,-1 0 1,1 0-1,0 0 1,0 0-1,-1 0 0,-13 4 1024,10-3-1083,0 1 0,1 0 1,-1 1-1,1-1 0,-1 1 0,1 0 0,-3 3 1,3-2 28,0-1-1,0 1 1,1 0 0,0 0 0,0 0 0,0 0 0,0 0 0,0 0 0,1 1 0,0-1 0,0 1 0,0-1 0,1 1-1,-1-1 1,1 1 0,0-1 0,0 1 0,1-1 0,0 6 0,1-3-37,0-1 1,1 1-1,-1-1 1,1 0-1,0 0 1,1 0-1,-1 0 1,1-1-1,0 1 1,1-1-1,0 0 0,5 5 1,4 3 174,-2 0 0,17 23 0,-28-35-228,-1 0-1,0 0 1,1-1-1,-1 1 1,0 0-1,0 0 1,0 0-1,0 0 1,0 0-1,0 0 1,0 0-1,0 0 1,0-1-1,0 1 1,0 0-1,0 0 1,-1 0 0,1 0-1,0 0 1,-1-1-1,1 1 1,-1 0-1,1 0 1,-1 0-1,1-1 1,-1 1-1,1 0 1,-1-1-1,0 1 1,1 0-1,-1-1 1,0 1-1,-1 0 1,1 0-41,-4 2 33,0 0 0,0 0-1,-1-1 1,1 1 0,-1-1 0,1-1 0,-1 1 0,0-1 0,0 0 0,-8 1 0,1 0-76,9-1 9,-2 0-200,-1 0-1,1 0 0,0-1 0,-13 0 0,17 0-167,-1-1 1,0 1-1,1-1 0,-1 0 1,1 0-1,-1 0 0,1 0 1,-4-3-1,2 1-2690,-3-5 35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9:17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2128,'7'-13'2672,"2"6"3992,-9 7-6586,4 10 214,-1-1 1,-1 1-1,1-1 1,-2 1 0,2 18-1,-1 58 951,-3-58-903,1 18 138,-1-6 39,2 0-1,11 75 0,-12-110-485,1-1 0,1 0 0,-1 0 0,0 0-1,1-1 1,0 1 0,0 0 0,0 0 0,0-1 0,1 1 0,0-1 0,-1 0 0,1 0 0,0 0 0,0 0 0,1-1 0,-1 1-1,1-1 1,-1 1 0,1-1 0,0-1 0,-1 1 0,6 1 0,-1 0-18,-2 0-181,0-1 0,0-1 0,0 1 0,8 0 0,-13-2-278,1-1-1572,7-2 1430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9:17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46 133 1600,'-2'0'1119,"-42"-7"9383,49 4-10261,50-24 354,-36 18-1038,0-1-1,-1 0 1,28-21 0,-16 3-5258,-23 21 2738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9:18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1888,'0'0'6429,"-2"5"-5842,-2 6-348,0 0 0,1 0-1,1 0 1,0 1 0,0-1 0,1 1 0,0-1-1,1 1 1,3 18 0,0-5 102,1 0-1,2-1 1,13 40-1,-13-50-242,0 0 0,0-1 0,1 0 0,1-1-1,0 0 1,1 0 0,0-1 0,1 0 0,12 11-1,-15-15-46,0-1 0,1-1-1,0 1 1,0-1-1,0 0 1,1-1 0,0 0-1,0 0 1,0-1-1,0 0 1,0-1 0,0 1-1,1-2 1,15 1-1,-22-2-37,0 0 0,0 0 0,-1-1 0,1 0 0,0 1 0,0-1-1,-1 0 1,1 0 0,-1-1 0,1 1 0,-1 0 0,1-1 0,-1 0 0,0 1-1,0-1 1,0 0 0,0 0 0,0 0 0,0-1 0,1-1 0,2-3 26,-1 0 1,0-1-1,0 1 1,-1-1-1,4-12 1,2-13 158,-2-1 1,-2 0-1,-1 0 1,-1-54-1,-1 53-15,-2 33-176,-2-3 96,0-4-2834,-1 5 2295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9:18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29 1584,'0'-1'320,"0"0"-1,1 0 1,-1 0 0,0 1-1,0-1 1,1 0 0,-1 0-1,0 0 1,0 0 0,0 0-1,0 0 1,0 0 0,0 1-1,0-1 1,0 0 0,-1 0-1,1 0 1,0 0 0,0 0-1,-1 0 1,1 1 0,-1-1-1,1 0 1,-1 0 0,1 1-1,-2-2 1,1 0-1165,0 0 2448,-1 2-1540,0 0 0,1 0 0,-1 0-1,0 1 1,1-1 0,-1 1 0,1-1 0,-1 1 0,1 0-1,-1 0 1,-1 1 0,-1 0 73,0 0-29,1-1 0,0 1 0,0 0 1,0 0-1,0 0 0,0 0 0,0 1 0,1-1 0,-1 1 0,1 0 0,0 0 0,0 0 1,0 0-1,0 0 0,0 0 0,-2 6 0,0 1 111,1 1-1,0 0 1,-3 17 0,5-19-133,0 0 0,1 1 1,0-1-1,0 0 0,1 0 1,1 0-1,-1 0 0,1 0 1,1 0-1,-1 0 0,7 12 1,4 5 62,1 0 1,21 29 0,0-2 85,-27-40-168,-6-11-30,0 1 0,0 0 0,0 0 0,-1 0 0,1 0 0,-1 0 0,0 0 0,0 0 0,1 5 0,-3-4 67,-1-1-87,0-1 0,1 1-1,-1-1 1,0 1 0,0-1-1,0 0 1,0 0 0,-1 0-1,1 0 1,0 0 0,-1 0-1,1-1 1,-1 1 0,0-1-1,0 0 1,0 1 0,1-1-1,-1-1 1,0 1 0,0 0-1,-6 0 1,-9 2 79,0-1-1,0-1 1,0 0 0,-20-3-1,28 1-555,0-1 0,0 0-1,-14-5 1,18 5-624,0 0 0,1-1 0,0 1-1,-1-2 1,1 1 0,-7-6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3:44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47 398 1504,'0'0'948,"-4"0"-58,-4 0 346,0 0 0,0 1-1,-10 2 2140,29-6-2976,229-62 943,230-76-1,-462 138-1328,238-68 348,-102 33-43,115-26 354,-143 48-191,-113 16-479,-1 0-73,7 0-641,4 1-1221,-3-1-3384,9-1 1981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4:39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1632,'12'-8'627,"0"1"-1,0 0 1,1 1-1,0 1 1,0 0-1,0 1 1,1 0-1,27-4 1,-40 8-572,0 0 0,0 0 0,0 0 0,0 0 0,0 1 0,-1-1 0,1 0 0,0 0 0,0 0 0,0 1 1,0-1-1,0 1 0,-1-1 0,1 0 0,0 1 0,0-1 0,0 1 0,-1 0 0,1-1 0,0 1 0,-1 0 0,1-1 0,-1 1 1,1 0-1,-1 0 0,1-1 0,-1 1 0,1 0 0,-1 0 0,0 0 0,0 0 0,1 1 0,0 3 126,0-1 0,-1 1 0,1-1-1,-1 8 1,0-9-131,-2 28 690,-6 38 1,4-40-165,-1 36-1,5-64-577,0-1-1,0 1 0,0 0 0,0-1 0,0 1 0,0 0 0,0-1 1,0 1-1,0 0 0,1-1 0,-1 1 0,0 0 0,0-1 0,1 1 0,-1 0 1,0-1-1,1 1 0,-1-1 0,1 1 0,-1-1 0,1 1 0,-1-1 0,1 1 1,-1-1-1,1 0 0,-1 1 0,1-1 0,0 0 0,-1 1 0,1-1 0,-1 0 1,1 0-1,0 1 0,-1-1 0,2 0 0,19-2-505,-20 1 528,1 1-70,-1 0 1,1-1-1,0 1 0,-1-1 0,1 1 0,-1-1 1,1 0-1,-1 0 0,1 0 0,-1 0 0,1 0 1,-1 0-1,0 0 0,2-1 0,2-3-102,6-4-169,0 0-1,0-1 1,-1 0 0,0-1 0,-1 0 0,0 0 0,-1-1 0,13-24-1,-10 15 344,-10 19 880,-3 9-818,-5 19-13,6-24-60,0 0 1,1 0 0,-1 0-1,1 1 1,0-1 0,0 0-1,0 0 1,0 1 0,0-1-1,0 0 1,0 0 0,2 3-1,-1 2 34,-1-5-35,1 1 1,0-1 0,0 1 0,-1-1 0,1 0 0,1 1 0,-1-1 0,0 0 0,0 0 0,1 0 0,-1 0 0,1 0 0,0 0 0,0-1 0,-1 1 0,1 0 0,0-1 0,1 1 0,-1-1-1,0 0 1,0 0 0,0 0 0,5 2 0,0-1 38,-1 0-1,0-1 1,1 0 0,-1 0-1,1 0 1,-1-1-1,8 0 1,-11 0 28,0 0 0,0-1 0,0 1 0,0-1-1,0 0 1,0 0 0,0 0 0,-1 0 0,1 0 0,0-1 0,-1 1 0,1-1 0,-1 0 0,1 1 0,-1-1-1,0 0 1,0-1 0,0 1 0,0 0 0,0-1 0,-1 1 0,1-1 0,-1 1 0,1-1 0,-1 0-1,0 1 1,1-6 0,0 3 4,-1 0-1,0 0 0,-1 0 0,1-1 1,-1 1-1,0 0 0,0 0 1,-1-1-1,0 1 0,0 0 0,0 0 1,0 0-1,-1 0 0,-2-6 1,3 8-203,-1 0 0,1 0 1,-1 0-1,0 0 0,0 0 1,0 0-1,0 1 0,0-1 1,-1 1-1,1 0 0,-1 0 1,1-1-1,-1 2 1,0-1-1,-4-2 0,-1-1-1904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4:39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0 324 1156,'10'8'712,"-8"-7"-61,-1 2-73,10 17 980,12 32-1,-7-13-97,-15-38-1405,-1 0 0,1 0 1,-1-1-1,1 1 0,0 0 0,-1-1 1,1 1-1,-1-1 0,1 1 0,0-1 0,0 1 1,-1-1-1,1 1 0,0-1 0,0 0 0,-1 1 1,1-1-1,0 0 0,0 0 0,0 1 1,0-1-1,0 0 0,-1 0 0,1 0 0,1 0 1,0 0-131,1 0 251,1-2-13,52-32 500,-38 21-180,33-15 0,-50 27-449,0 1 0,1-1 1,-1 1-1,0 0 0,1-1 0,-1 1 1,1 0-1,-1 0 0,0 0 0,1 0 0,-1 0 1,1 0-1,-1 0 0,1 0 0,-1 1 1,0-1-1,1 0 0,1 2 0,0-1 0,-1 1-1,0-1 0,1 1 1,-1 0-1,0 0 0,0 0 1,0 0-1,0 0 0,1 3 1,4 5 34,-1 0 1,-1 1 0,7 17-1,-10-22-23,58 154-927,-53-148 59</inkml:trace>
  <inkml:trace contextRef="#ctx0" brushRef="#br0" timeOffset="1">456 22 1388,'6'-22'4081,"-4"38"-649,0 3-3892,14 123 1623,20 126-701,-30-215-5264,-6-50 2502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4:40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1 507 1064,'58'-17'1278,"2"0"203,0-3 0,75-36 0,-128 52-1244,-1 1-1,0-1 0,0 0 1,-1-1-1,1 0 1,5-6-1,-10 10-73,3-4 5,-4 5-148,0 0 0,0 0 0,0 0 0,0 0 1,0 0-1,0 1 0,0-1 0,0 0 0,0 0 0,0 0 1,0 0-1,-1 0 0,1 0 0,0 0 0,0 0 0,0 0 1,0 0-1,0 0 0,0 0 0,0 0 0,0 0 0,0 0 1,0 0-1,0 0 0,0 0 0,0 0 0,0 0 0,0 0 1,0-1-1,-1 1 0,1 0 0,0 0 0,0 0 0,0 0 1,0 0-1,0 0 0,0 0 0,0 0 0,0 0 0,0 0 1,-7 6-1,-1 1 1,1 0 0,1 0 0,0 0 0,0 1 0,0 0 0,1 0-1,0 0 1,-7 18 0,6-10 9,5-11-25,-1-1 1,1 1 0,-1-1-1,1 1 1,1 0-1,-2 7 1,2 0-8,0-11-16,0 0 0,0 0 1,1 0-1,-1 0 0,0 0 0,0 0 0,0 0 1,1 0-1,-1 0 0,0 0 0,1 0 1,-1 0-1,1 0 0,-1 0 0,1-1 0,0 1 1,-1 0-1,1 0 0,0 0 0,0-1 1,-1 1-1,1 0 0,1 0 0,0 0-150,2-3-326,12-8 241,-1-1-1,15-12 1,-29 22 199,3-2-8,-4 3 56,0 0 1,0-1-1,0 1 0,1 0 1,-1 0-1,0 0 0,0 0 1,0-1-1,0 1 0,1 0 1,-1 0-1,0 0 1,0 0-1,0 0 0,1-1 1,-1 1-1,0 0 0,0 0 1,1 0-1,-1 0 0,0 0 1,0 0-1,1 0 1,-1 0-1,0 0 0,0 0 1,1 0-1,-1 0 0,0 0 1,0 0-1,1 0 0,-1 0 1,0 1-1,0-1 1,0 0-1,1 0 0,-1 0 1,0 0-1,25 15-49,-18-10 46,0-1-1,0 0 0,0 0 1,1-1-1,8 3 0,-8-4 10,1 0 0,-1 0 0,1-1 0,-1 0 0,1 0 0,0-1 0,-1 0 0,1-1 0,-1 0 0,1 0 0,11-4-1,-15 4 0,0-1 0,0 0 0,0 0 0,0 0 0,0-1 0,-1 0-1,1 0 1,-1 0 0,0 0 0,0-1 0,0 1 0,0-1-1,-1 0 1,1-1 0,-1 1 0,0 0 0,-1-1 0,1 0 0,3-8-1,0-5-15,-1 0-1,-1-1 1,-1 0-1,0 0 1,-2 0 0,0-24-1,-14-116 2,10 127 33,-1 9 161,-1 0 0,-9-28 0,14 51-164,0-1-1,0 1 1,0 0-1,0-1 1,0 1-1,0-1 1,0 1-1,0 0 1,0-1-1,0 1 1,0 0-1,-1-1 1,1 1-1,0 0 1,0 0-1,0-1 1,-1 1-1,1 0 1,0-1-1,0 1 1,-1 0-1,1 0 1,0 0-1,0-1 1,-1 1-1,1 0 1,0 0-1,-1 0 1,1-1-1,0 1 1,-1 0-1,1 0 1,0 0-1,-1 0 1,1 0-1,0 0 1,-1 0-1,1 0 1,0 0-1,-1 0 1,1 0-1,-1 0 1,1 0-1,0 0 1,-1 0-1,1 1 1,0-1-1,-1 0 1,1 0-1,0 0 1,0 0-1,-1 1 1,1-1-1,-1 0 1,-1 4 10,-1 0-3,1-1 0,-1 1 0,1 0 0,0-1 0,1 1 0,-1 0 0,1 0 0,-1 0 0,1 0 0,-1 8-1,-1 14 50,2 1 0,0-1-1,2 1 1,0-1-1,2 1 1,12 49-1,-10-58-47,1 0 0,1 0 0,0 0 0,2-1 1,0-1-1,0 1 0,2-2 0,0 1 0,0-1 0,22 20 0,-19-21-79,2-1 1,26 19-1,-34-27-538,0-1 0,0 0 0,1 0 0,-1-1 0,1 0 0,0 0 0,17 2 0,-6-3-1454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4:2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27 932,'0'0'942,"0"-2"-104,-1 1-680,0-1-1,1 1 1,-1 0-1,0 0 0,0-1 1,0 1-1,0 0 1,0 0-1,0 0 1,0 0-1,0 0 1,0 0-1,-1 0 1,1 0-1,0 0 0,-1 1 1,-1-2-1,-1 1 65,1 0 0,-1 0 0,1 1 0,-1-1 0,1 1-1,-1 0 1,-5 0 0,2 1 23,0 0 0,1 0 0,-1 0 0,0 1 0,1 0 0,-1 0 0,-11 7 0,15-7-174,-1 1 0,1-1 0,0 1 1,0 0-1,1 0 0,-1 0 0,0 1 0,1-1 1,0 1-1,0-1 0,0 1 0,0 0 0,1 0 0,-1-1 1,1 1-1,0 0 0,0 0 0,1 0 0,-1 1 1,1-1-1,0 0 0,0 0 0,0 0 0,0 0 0,1 0 1,0 0-1,-1 0 0,2 0 0,1 5 0,2 3 33,2 0 0,-1-1-1,1 0 1,1 0 0,17 19-1,54 42 388,-53-51-207,-2 1 0,26 31 0,-48-52-257,-1 1-1,0-1 0,0 0 1,0 0-1,0 1 0,0-1 1,-1 1-1,1-1 0,0 1 1,-1-1-1,1 1 0,-1-1 1,1 1-1,-1 0 1,0-1-1,0 1 0,1-1 1,-1 1-1,0 0 0,-1-1 1,1 1-1,0 0 0,0-1 1,-1 1-1,1-1 0,-1 1 1,1 0-1,-1-1 1,0 1-1,1-1 0,-1 0 1,0 1-1,0-1 0,0 0 1,0 1-1,0-1 0,-1 0 1,-1 2-1,-6 3 41,1-1 1,0 0-1,-1 0 1,0 0-1,-12 3 0,13-5-41,-6 3-59,8-3-192,0 0 1,0 0-1,-1-1 1,1 0-1,-1 0 1,1-1-1,-10 1 1,5-3-1920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4:2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12 1932,'-12'-12'2760,"8"15"-1970,-4 4-482,0 0 0,1 0 0,0 1 0,1 0 1,-1 0-1,2 1 0,-1-1 0,1 1 0,0 0 0,1 1 0,-5 13 1,4-9-67,1-1 0,1 1 0,0 0 0,0 0 0,2 1 0,0-1 0,0 0 0,2 16 0,0-23-155,0 1 0,1-1 0,0 0 0,0 0 0,0-1 1,1 1-1,0 0 0,0-1 0,1 1 0,0-1 0,0 0 1,9 9-1,-9-11-75,0 0 0,0 0 0,1 0-1,0-1 1,-1 0 0,1 0 0,0 0 0,1-1 0,-1 0 0,0 0 0,1 0 0,-1 0 0,1-1 0,-1 0 0,1 0 0,11 0 0,-8-2-223,0 1 1,-1-1 0,1-1-1,0 0 1,0 0-1,-1-1 1,16-6 0,-5-1-1614,0 0 1,21-17 0,-21 13-618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4:28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206 542 1612,'0'0'4907,"-6"1"-4603,5 0-298,-1-1 27,-1 1 0,0-1 0,0 1 0,1 0-1,-1 0 1,0 0 0,1 0 0,-1 1 0,1-1 0,-1 1-1,1-1 1,0 1 0,0 0 0,-1 0 0,1 0 0,-2 3-1,-84 131 1585,74-109-1322,0 0-1,2 1 0,-11 38 1,22-62-252,0 0-1,1 0 1,-1 0 0,1 0 0,-1 0 0,1 0 0,1 0 0,-1 0 0,0 0 0,3 8 0,-2-10 0,12-1 38,-10-1-75,-1 0 0,1 0 0,-1 0 0,1-1 0,0 1 0,-1-1 0,1 0 0,-1 0 0,0 0 0,1 0 0,-1 0 0,0-1 0,1 1 0,-1 0 0,2-3 0,27-26 24,-31 30-29,18-21 12,-1-1 0,-1-1 0,-2 0 0,0 0-1,12-30 1,-25 51-17,-1 1-15,0 1 18,0-1 0,0 1 1,0 0-1,0-1 0,0 1 0,0-1 1,1 1-1,-1 0 0,0-1 0,0 1 0,0-1 1,0 1-1,0 0 0,1-1 0,-1 1 1,0 0-1,0-1 0,1 1 0,-1 0 1,0-1-1,0 1 0,1 0 0,-1 0 0,0-1 1,1 1-1,-1 0 0,1 0 0,-1 0 1,0-1-1,1 1 0,-1 0 0,1 0 1,16 1-22,-7 0 30,0-1-1,1 0 0,-1-1 0,0 0 0,1-1 0,-1 0 0,0 0 0,0-1 0,13-6 0,-15 5-8,0 0 1,0 0-1,0 0 0,0-1 0,0 0 0,-1-1 0,0 0 0,-1 0 0,1-1 0,7-8 0,-6 2-22,0 0 1,-1 0-1,-1-1 0,0 0 1,0 0-1,6-28 0,8-92-118,-11 64 74,3-47-6,-11 96 110,-1 1 0,-1 0 0,-7-37 1,8 56-28,-1-4 41,0 0-1,0 1 1,0-1-1,-1 1 1,0-1-1,-2-4 1,3 8 361,-3 8-261,-4 8-50,1 0 0,1 0 0,0 1 0,-4 21 0,1 11 48,3-1-1,2 1 1,1 0-1,3 0 0,2 0 1,10 59-1,-8-84-102,1 0-1,0 0 0,2-1 1,1 0-1,1 0 0,19 35 1,-25-53-106,0 0 1,0 0-1,0 0 1,1 0 0,6 6-1,-9-9-274,1 0-1,-1 0 1,1 0-1,-1 0 0,1-1 1,-1 1-1,1 0 1,0-1-1,0 0 1,-1 1-1,1-1 0,0 0 1,0 0-1,-1 0 1,1 0-1,0 0 0,0 0 1,3-1-1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4:2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13 167 1432,'0'0'1606,"1"1"-932,2 1-500,0-1 0,1 0 1,-1 0-1,0 0 1,0 0-1,1-1 0,-1 1 1,0-1-1,1 0 0,-1 0 1,0 0-1,1 0 1,-1-1-1,0 1 0,1-1 1,-1 0-1,0 0 1,0 0-1,6-3 0,0 0-52,-1 0 0,1-1 0,-1 0 0,0 0-1,0-1 1,8-7 0,-12 7 2,1 1-1,-1 0 0,0-1 1,5-9-1,-1 0 300,-7 13-345,-1-1 1,1 1 0,0-1 0,-1 0 0,0 0 0,1 1 0,-1-1 0,0 0 0,-1 0-1,1 1 1,-1-5 0,0 4-1,1 1-40,0 0 0,-1 1 0,1-1 0,-1 0 0,0 1 0,1-1 0,-1 1 0,0-1 0,0 1 0,0-1 0,0 1 0,0-1 0,0 1 0,-3-2 0,2 1 72,1 1-85,1 1 0,-1-1 0,0 1 0,0-1 0,0 1 0,0-1 0,0 1 0,0 0 0,0-1 0,0 1 0,0 0 0,0 0 0,0 0 0,0 0 0,-2 0 1,-1 0 43,-1-1-15,0 1 0,1 0 0,-1 0 0,0 0 0,0 0 0,0 1 0,1 0 0,-1 0 0,0 0 0,1 1 0,-1-1-1,1 1 1,-1 0 0,1 1 0,0-1 0,0 1 0,0 0 0,0 0 0,0 0 0,1 0 0,-1 1 0,-3 4 0,2-2-6,0 1 0,0-1 1,1 1-1,0-1 1,1 1-1,-1 0 1,1 1-1,1-1 0,-1 0 1,1 1-1,1 0 1,-1-1-1,1 9 1,1-11-26,0 0 1,0-1 0,1 1 0,0 0 0,0 0-1,0-1 1,0 1 0,1-1 0,0 1 0,0-1 0,0 1-1,5 6 1,-2-5 2,0 0 0,0 0-1,1 0 1,0-1 0,0 0-1,0 0 1,8 5 0,2-2-13,-1 1 1,1-2-1,1 0 0,0-1 1,-1-1-1,24 4 0,-33-8-83,-1-1-1,1 1 1,-1-1-1,1-1 1,-1 1-1,0-1 1,1 0-1,-1 0 1,0-1-1,7-2 1,-2-1-1175,-1 1 0,1-2 0,-1 1 1,15-12-1,-8 4-1821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4:3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1064,'0'0'5966,"2"5"-5419,3 73 2181,-4-74-2612,0 3 80,0 0 0,0 0-1,1 0 1,3 9 0,-4-14-158,0 0 0,0 0-1,0 0 1,0 0 0,0 0 0,0 0 0,1-1-1,-1 1 1,1 0 0,0-1 0,-1 1 0,1-1-1,0 0 1,0 1 0,-1-1 0,1 0 0,0 0-1,0 0 1,1-1 0,1 2 0,6 0 39,-7-1-6,1-2 2,3-2-42,-1 0-1,1 0 0,-1-1 1,0 0-1,0 0 1,0 0-1,0-1 0,-1 1 1,9-11-1,-6 6 18,1-1 1,11-19-1,-19 27 18,1 7-59,13 25-17,-11-29 6,2 4 7,1-1-1,0-1 1,-1 1 0,2-1-1,-1 0 1,0-1-1,0 0 1,1 0 0,9 1-1,-6-2 2,0-1-1,-1 0 1,1-1 0,-1-1-1,1 1 1,-1-2-1,0 1 1,0-1 0,0-1-1,0 0 1,0 0-1,-1-1 1,1 0 0,-1-1-1,-1 0 1,1 0-1,-1-1 1,0 0 0,8-10-1,-10 10 13,-5 6-11,-1 0-1,1 0 1,-1 0-1,1 1 1,-1-1-1,1 0 1,0 0-1,0 1 1,-1-1-1,1 0 1,0 1-1,0-1 1,0 0-1,-1 1 1,1-1-1,0 1 1,2-1 0,-1 41-1,-2-1 0,-8 58 1,0 12-1,8-108-4,0 9 5,0 0 0,-1 0 0,0 0 0,-4 11 0,5-19 39,-1-15-42,-1-1-1,-2-13 0,-3-21 9,8-99-12,1 126 19,0 0 0,2 1 0,1-1 0,0 1 0,9-21 0,-11 35-4,0-1 1,0 1-1,1-1 0,0 1 0,0 0 1,0 1-1,1-1 0,0 1 0,0 0 1,0 0-1,1 0 0,-1 1 0,1-1 1,10-4-1,-14 8-3,-1 1 1,1 0-1,0-1 1,-1 1-1,1 0 1,0 0 0,0 0-1,-1 0 1,1 0-1,0 0 1,-1 0-1,1 1 1,0-1-1,-1 0 1,1 1-1,0 0 1,-1-1-1,1 1 1,-1 0-1,1 0 1,-1 0-1,1 0 1,-1 0-1,0 0 1,1 0-1,-1 0 1,0 1-1,0-1 1,0 1-1,0-1 1,0 0-1,0 1 1,-1-1-1,2 4 1,-2-4-6,1 0 1,-1 0-1,0 0 1,1 0-1,-1 0 1,0 0-1,0 1 1,0-1-1,0 0 1,0 0-1,0 0 1,-1 0-1,1 0 1,-1 2-1,0 3 10,-1 3 0,0-1 0,0 1 1,-1 0-1,0 0 1,0-1-1,-7 12 1,-30 45-43,38-64 24,-9 16-150,-2-1 1,0-1-1,-19 16 1,-20 14-6772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4:30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0 1620,'0'0'1020,"1"9"-60,1 23-153,-2 0 0,-4 43 0,-16 74 580,5-44-578,-61 372 1970,15-109-1295,38-237-998,-6 42-63,21-130-653,1-10-1595,5-13-2278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4:3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6 1148,'-4'-1'804,"-1"-1"-563,1 1 0,-1 0 1,0 1-1,0-1 1,0 1-1,0 0 0,0 0 1,0 1-1,0 0 1,0-1-1,0 2 0,0-1 1,1 0-1,-1 1 1,0 0-1,1 0 1,-1 0-1,1 1 0,-5 3 1,3-2-71,0 0 1,1 0 0,0 1 0,0-1-1,0 1 1,0 1 0,0-1-1,1 0 1,0 1 0,1 0-1,-1 0 1,1 0 0,-5 12 0,7-13-115,0-1 1,1 0 0,-1 1-1,1-1 1,-1 0 0,1 1 0,1-1-1,-1 0 1,1 1 0,-1-1 0,1 0-1,1 0 1,-1 1 0,0-1 0,1 0-1,3 5 1,2 3 94,1 0-1,1-1 1,17 17-1,-17-18 29,0 0 1,-1 0-1,13 21 0,-19-29-96,-1 0 0,0 1-1,0-1 1,0 1 0,0 0-1,0-1 1,-1 1-1,2 4 1,-2-4 89,-3 0-17,-1 1-118,-1 0 0,0 0 0,0 0 0,0 0 0,0-1 0,0 0 0,-1 0 0,0 0 0,1-1 0,-1 0 0,-7 2 0,-77 16 173,57-14-307,-7-3-1555,37-3 733,-7-6-3497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3:45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30 1648,'-2'-5'368,"2"4"-227,-1-1-1,1 1 0,-1 0 1,0-1-1,1 1 1,-1 0-1,0 0 0,0 0 1,1-1-1,-1 1 1,0 0-1,0 0 0,0 0 1,-1 0-1,1 1 1,0-1-1,0 0 0,0 0 1,-1 1-1,1-1 1,0 0-1,-1 1 0,1 0 1,0-1-1,-1 1 1,1 0-1,-1-1 0,-2 1 1,-23 3 351,0 0 0,1 2 0,-1 1 0,1 1 0,-27 11 0,16-3 190,0 2 1,-65 41 0,88-49-446,0 2-1,-19 16 0,28-22-147,1 0 0,-1 0 1,1 0-1,0 1 0,0 0 0,0 0 0,1 0 1,0 0-1,-3 8 0,5-12-57,1 0-1,-1 1 1,1-1 0,0 1-1,0-1 1,0 0-1,0 1 1,0-1 0,1 1-1,-1-1 1,1 0-1,-1 1 1,1-1 0,0 0-1,0 0 1,0 1-1,0-1 1,0 0 0,0 0-1,1 0 1,2 3 0,2 1 13,0-1 1,-1 1 0,2-1 0,-1 0-1,8 3 1,15 9 114,1-3-1,62 23 1,-59-26-18,0 2 0,46 26 0,-77-38-122,0 0 0,0 0 0,-1 1 0,1-1-1,0 1 1,0-1 0,0 1 0,-1-1 0,1 1 0,-1 0 0,0 0 0,1 0 0,-1 0 0,0 0-1,0 0 1,0 0 0,1 4 0,-2-4-4,0 1-1,0-1 0,0 1 1,0-1-1,-1 1 1,1-1-1,-1 0 0,1 1 1,-1-1-1,0 0 1,0 0-1,0 0 0,0 1 1,0-1-1,-1 0 1,1 0-1,-3 2 0,-9 12 31,0-1-1,-2-1 0,1 0 1,-21 14-1,-70 41-52,97-64-488,-7 5 559,6-8-7776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4:32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84 448 1448,'-4'2'235,"-1"1"0,1-1 0,0 1 0,0 0 0,0 0 0,0 0 0,1 1 0,-1 0 0,1-1 0,0 1 0,0 0 0,0 1 0,0-1 0,1 0-1,0 1 1,0-1 0,-2 6 0,-1 5 156,1 1 0,0-1-1,1 1 1,-2 18 0,4-26-242,1 1 0,0 0 1,0 0-1,1 0 1,0-1-1,0 1 0,1 0 1,0-1-1,0 1 1,6 11-1,-6-15-93,1-1 1,-1 0-1,1 0 0,0 0 0,0 0 0,1 0 1,-1-1-1,1 1 0,-1-1 0,1 0 0,0 0 1,0 0-1,0-1 0,1 1 0,-1-1 0,1 0 1,-1 0-1,1-1 0,9 3 0,-4-3-31,1 1 0,-1-1 0,1-1-1,-1 0 1,0-1 0,1 0 0,-1 0-1,0-1 1,1 0 0,18-7 0,-15 3-44,0-1 0,0 0 0,0-1 0,-1-1 1,0 0-1,18-18 0,-20 17 3,0 0 0,-1-1-1,-1-1 1,16-24 0,-21 29 11,0-1-1,0 0 1,-1 0 0,0-1 0,0 1 0,-1-1 0,0 1-1,0-1 1,-1 0 0,0-10 0,-1 14 16,1 2-3,-1 0 0,0 0 0,0 0 0,-1 0 0,1 0 0,-1 0 0,1 0 0,-1 0 0,0 0 0,0 0 0,-2-3 0,3 6-4,0-1-1,-1 1 0,1 0 1,-1-1-1,1 1 0,0 0 1,-1-1-1,1 1 0,-1 0 1,1-1-1,-1 1 0,1 0 1,-1 0-1,0 0 0,1 0 1,-1-1-1,1 1 0,-1 0 1,1 0-1,-1 0 0,1 0 1,-1 0-1,0 0 0,1 0 1,-1 1-1,1-1 0,-1 0 1,1 0-1,-1 0 0,0 1 1,-14 6 65,14-6-75,-7 4 27,1 0 0,1 1 0,-1 0 0,1 0 0,0 0 0,-9 13 0,-28 47 74,33-49-62,4-8-15,1 1-1,0-1 1,0 1-1,1 0 1,0 0-1,1 0 1,0 0-1,1 1 1,-3 16-1,5-26-16,0-1 0,0 1 1,0-1-1,0 1 0,0-1 0,1 1 0,-1-1 0,0 1 1,0-1-1,0 1 0,0-1 0,0 1 0,1-1 0,-1 0 1,0 1-1,0-1 0,1 1 0,-1-1 0,0 0 0,1 1 1,-1-1-1,0 0 0,1 1 0,-1-1 0,1 0 0,-1 0 1,0 1-1,1-1 0,-1 0 0,1 0 0,-1 0 0,1 0 1,-1 1-1,1-1 0,-1 0 0,0 0 0,1 0 0,-1 0 1,1 0-1,-1 0 0,1 0 0,-1 0 0,1 0 0,-1-1 1,1 1-1,0 0 0,15-6 1,-16 6-3,9-5 3,0 0 1,0 0-1,11-11 0,20-11 1,-39 26-4,1 0 0,-1 1 0,1-1 0,-1 0 0,1 1 0,-1-1 0,1 1 0,-1-1 0,4 1 0,-4 0 1,-1 0 0,0 0 0,1 0 0,-1 0 0,0 0 0,1 0 0,-1 1 1,0-1-1,0 0 0,1 0 0,-1 1 0,0-1 0,0 0 0,1 0 0,-1 1 0,0-1 1,0 0-1,1 1 0,-1-1 0,0 0 0,0 1 0,0 0 0,4 4 5,-3-2-6,10 10-6,0-5 4,-7-9 0,-3 1 3,0 0 4,5-1 1,0 0-4,1-1-1,0 0 1,0-1 0,-1 1 0,0-1-1,1-1 1,-1 1 0,0-1 0,-1 0-1,11-9 1,1-6-3,-1 0 1,-1-2-1,-1 0 0,-1 0 1,-1-1-1,0-1 0,-2 0 1,8-26-1,5-29-7,15-93 1,-34 150 7,1-7 4,-1 0-1,-1-1 0,-3-46 0,0 74-3,0 1 1,0-1-1,0 0 1,0 0-1,0 0 1,0 1-1,-1-1 1,1 0-1,0 0 1,-1 1-1,1-1 1,0 0-1,-1 1 1,1-1-1,-1 0 1,0 0-1,-1-1-2,1-1 32,-5 10-31,2-1 4,-1-1 3,1 0 0,-1 1 0,1 0 0,1 0 0,-1 0 0,1 0 0,-2 7 0,-6 15 8,2 1 0,0-1-1,2 2 1,2-1 0,0 1 0,0 48 0,5-63-7,1 0 1,1 0-1,0 0 1,1 0-1,1 0 1,7 20-1,-6-25-1,-1 0-1,1 0 1,1-1 0,0 0-1,0 0 1,1-1 0,0 1-1,0-1 1,17 13 0,-18-16-12,1-1 0,-1 0 1,1 0-1,0-1 0,0 0 1,1 0-1,-1 0 0,0-1 1,1 0-1,11 1 0,-14-2-11,1-1 0,0 0 0,-1 0-1,1 0 1,0 0 0,-1-1 0,1 0-1,0 0 1,-1-1 0,1 0 0,-1 0 0,0 0-1,0 0 1,10-7 0,-8 4 3,-1-2 0,1 1 0,-1-1 1,0 0-1,-1 0 0,0 0 0,0-1 0,0 0 0,-1 0 1,0 0-1,-1-1 0,0 1 0,0-1 0,-1 1 0,0-1 0,0 0 1,-1 0-1,-1 0 0,1 0 0,-1 0 0,-2-10 0,3 18 16,-1 1 0,0-1-1,0 0 1,0 0-1,0 1 1,0-1 0,0 0-1,-1 1 1,1-1-1,0 0 1,0 1 0,0-1-1,-1 0 1,1 1-1,0-1 1,0 0 0,-1 1-1,1-1 1,-1 1-1,1-1 1,-1 1 0,1-1-1,-1 1 1,1-1 0,-1 1-1,1-1 1,-1 1-1,1 0 1,-1-1 0,0 1-1,1 0 1,-1-1-1,0 1 1,1 0 0,-2 0-1,1 0 7,-1 0-1,1 0 0,0 1 1,0-1-1,-1 1 0,1-1 1,0 1-1,0-1 1,0 1-1,0 0 0,0 0 1,0-1-1,0 1 1,0 0-1,-1 1 0,0 1 5,1-1-1,-1 0 0,1 1 0,-1-1 1,1 1-1,0 0 0,0-1 1,0 1-1,0 0 0,1-1 0,-1 1 1,0 5-1,3 32 62,-2-34-57,2 5 2,0 0-1,1-1 1,0 1-1,0-1 1,1 1 0,1-1-1,0 0 1,0-1-1,1 1 1,0-1-1,0 0 1,1 0 0,0-1-1,1 0 1,0-1-1,15 12 1,-7-7-7,0-1 0,1 0 1,1-1-1,0-2 0,0 1 0,1-2 1,0 0-1,26 4 0,-32-8-152,-1-1 1,1 0-1,19-1 1,-26-1-767,1-1 1,-1 0-1,0 0 1,0 0-1,9-4 1,-4 1-1487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4:33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286 616 876,'0'0'751,"-4"-2"-96,-10-5-77,8 6-64,-9 7-203,0 1 0,0 0 1,1 0-1,1 1 1,-1 1-1,-12 11 0,9-6-97,1 1 1,1 0-1,0 1 0,-14 20 0,20-23-54,0 0 1,1 1-1,0 0 1,-7 21-1,13-31-128,1 0-1,-1 0 0,1 0 0,0 0 1,1 1-1,-1-1 0,1 0 1,0 0-1,0 0 0,0 1 1,0-1-1,1 0 0,0 0 0,0 1 1,0-1-1,0 0 0,0 0 1,1 0-1,0-1 0,0 1 0,3 5 1,-2-7-14,-1 1 1,1-1 0,0 1-1,0-1 1,0 0-1,0 0 1,0 0 0,1-1-1,-1 1 1,1-1-1,-1 1 1,1-1 0,-1 0-1,1-1 1,0 1-1,-1-1 1,1 1 0,6-1-1,-3-1 1,0 1 0,0-1 0,0 0-1,0 0 1,0-1 0,0 0 0,0 0 0,12-6-1,-5-1-8,0 0 0,-1-1 0,0-1 0,-1 0 0,0-1 0,-1 0 0,-1-1 0,0 0 0,0 0 0,-1-1 0,-1 0-1,9-20 1,4-15-55,-2-2 0,17-72 0,-23 70 67,-3-1 0,-1-1 0,-3 1 0,-3-1 0,-2 0-1,-2 0 1,-10-66 0,2 86 223,9 34-214,-1-1 1,0 0 0,0 0 0,1 1-1,-1-1 1,0 0 0,0 1 0,-1-1-1,1 1 1,0-1 0,0 1 0,-1 0-1,1 0 1,-3-2 0,2 2 135,1 1-146,-1 1 1,1-1 0,0 1 0,-1-1 0,1 1 0,0 0 0,-1 0-1,1-1 1,0 1 0,0 0 0,0 0 0,-3 3 0,2-2 22,-2 2-1,-1 0 1,1 1 0,0 0 0,1 0 0,-1 0 0,1 0 0,-4 10 0,-15 40 151,22-53-186,-7 25 65,1 0 1,1 0-1,1 0 0,2 1 1,1-1-1,1 0 0,6 48 1,-2-49-28,2 0 1,2-1 0,0 0 0,1 0 0,24 44-1,-29-61-62,1-1 0,-1 0-1,1 0 1,1 0 0,-1-1 0,1 0-1,0 0 1,0 0 0,1-1-1,0 0 1,0 0 0,0 0 0,1-1-1,-1 0 1,1-1 0,0 0-1,9 3 1,-13-5-64,0 0 0,1-1 0,-1 1 0,0-1 0,0 0 0,0 0 0,1 0 0,-1-1 0,0 0 0,0 1 0,0-1 0,0-1 0,6-1 0,-4-1-60,1 1 0,-1-1 0,0 0 0,-1 0 0,1 0 0,-1-1 0,7-7 0,0-2-89,-1-1 1,0 0-1,-2-1 0,0 0 0,9-21 1,-15 31 238,0 0 1,-1 0-1,0 0 1,0 0-1,-1 0 1,1 0 0,-1 0-1,0-9 1,-1 12 74,-1 3-79,1 0-1,0 0 1,-1 0-1,1 0 0,0 0 1,-1 0-1,1 0 1,0-1-1,-1 1 0,1 0 1,0 0-1,-1 0 1,1-1-1,0 1 1,0 0-1,-1 0 0,1 0 1,0-1-1,0 1 1,-1 0-1,1-1 0,0 1 1,0 0-1,0-1 1,-1 1-1,1-1 1,0 1 0,0 0 0,0-1 0,-1 1 0,1 0 0,0-1 0,0 1 0,0 0 0,-1-1 0,1 1-1,0 0 1,0 0 0,-1-1 0,1 1 0,0 0 0,-1 0 0,1 0 0,0 0 0,-1-1 0,1 1 0,0 0 0,-1 0 0,1 0 0,0 0 0,-1 0 0,-1 0 7,1 0 1,0 0-1,-1 1 0,1-1 1,0 1-1,0-1 1,-1 1-1,1-1 1,0 1-1,0 0 0,0-1 1,-2 2-1,0 0 21,0 0-10,0-1 0,0 1-1,0 0 1,0 0 0,1 0 0,-1 1 0,0-1 0,1 0 0,0 1 0,-1 0 0,1-1 0,0 1 0,0 0-1,1 0 1,-1 0 0,1 1 0,-1-1 0,1 0 0,0 0 0,0 1 0,0-1 0,1 1 0,-1-1 0,1 1-1,0-1 1,0 7 0,1-3-4,0-1-1,0 0 1,1 1-1,-1-1 1,1 0-1,0 0 1,1 0-1,0 0 1,0 0-1,0-1 1,0 1-1,1-1 1,5 5-1,-3-3 2,1-1-1,1 0 1,-1 0 0,16 8-1,-19-12 31,1 1 0,-1-1 0,1 0 0,0 0 0,0-1 0,-1 1 0,1-1 0,0 0 0,1-1 0,5 1 0,-10-1-24,0 0 0,1 0 0,-1-1 0,0 1 0,0 0 0,0-1 0,0 1 1,0-1-1,0 1 0,0-1 0,0 1 0,0-1 0,0 0 0,0 1 0,0-1 0,0 0 0,0 0 0,-1 0 0,1 0 0,0 0 0,-1 0 0,1 0 0,0 0 0,-1 0 0,1 0 0,-1 0 0,1-2 0,0 0 6,-1 0 0,1 0 1,-1 0-1,0 0 0,0 1 0,0-1 0,0 0 0,-1 0 0,0-4 0,-3-5 25,0-1-1,-1 1 0,0 0 0,-1 1 0,-1-1 1,-11-15-1,-54-59-199,44 55-519,27 29 168,-2 1-63,-10-3-178,10 4-621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4:3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24 884,'0'0'6875,"-3"0"-6512,-13 0 1276,13 3-1321,-5 6-46,1 0 0,0 0-1,1 1 1,0 0 0,0 1 0,1-1 0,1 1-1,0 0 1,0 0 0,1 0 0,-2 18 0,4-27-204,1-1-57,1 1 0,-1-1 1,0 0-1,0 0 0,0 1 1,1-1-1,-1 0 1,1 0-1,-1 1 0,1-1 1,0 0-1,-1 0 0,1 0 1,0 0-1,0 0 0,-1 0 1,1 0-1,0 0 1,0 0-1,0-1 0,0 1 1,0 0-1,0-1 0,1 1 1,-1 0-1,0-1 0,0 1 1,0-1-1,1 0 1,-1 1-1,0-1 0,0 0 1,1 0-1,-1 0 0,0 0 1,1 0-1,1 0 1,6 0 5,1-1 1,0 0-1,16-4 1,-21 4-4,-3 0-12,13 4-22,-9 2 2,-1 0 10,-1-1 1,1 0 0,-1-1 0,1 1 0,0-1 0,1 0-1,5 3 1,-1-4 11,0 0 1,0 0-1,0-1 0,0 0 0,0-1 0,0 0 0,1-1 0,-1 0 0,0 0 1,0-1-1,0 0 0,14-6 0,-20 6 20,1 0-1,0 0 1,0 0 0,-1-1-1,1 0 1,-1 0 0,0 0-1,0 0 1,0-1-1,0 0 1,-1 0 0,1 0-1,-1 0 1,0 0 0,0-1-1,-1 1 1,1-1 0,-1 1-1,0-1 1,0 0-1,-1 0 1,0 0 0,1 0-1,-2-1 1,1 1 0,0-11-1,-2 6-146,0 0 1,0 1-1,-1-1 0,0 0 0,-1 0 0,0 1 0,-7-14 1,9 20-522,-6-9-721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4:34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1296,'1'2'556,"37"59"2774,-36-58-3125,1 1 1,0-1 0,0 1-1,0-1 1,0 0 0,1 0-1,-1 0 1,1-1-1,4 3 1,-6-4 88,0-1-25,1 0-195,-1 0 0,1 0 0,-1-1 0,1 1 1,-1-1-1,0 0 0,1 1 0,-1-1 0,0 0 1,0-1-1,0 1 0,0 0 0,0-1 0,0 1 1,3-3-1,33-34 547,-16 15-45,-14 15-292,-6 5-189,1 1 0,-1-1 0,1 1 1,-1-1-1,1 1 0,0 0 0,0 0 0,0 0 1,0 1-1,0-1 0,0 1 0,1-1 0,-1 1 1,0 0-1,1 0 0,-1 1 0,4-1 0,-4 1 12,0 2-6,4 6-82,0 0 0,0 0 0,-1 1-1,0 0 1,0 0 0,-1 0 0,4 10-1,-2-3-1553,-1 1 0,0-1 0,5 31 0,-8-24-1337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4:35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20 167 852,'0'0'358,"-2"2"-43,-15 17 4731,20-19-5054,0 0 9,0 0-1,0-1 0,0 1 0,0-1 0,0 0 1,0 0-1,4-2 0,1 0 0,0 1 110,0-1-101,-7 2 194,0 1-1,0 0 0,0 0 0,0-1 1,1 1-1,-1 0 0,0-1 1,0 1-1,0-1 0,0 0 0,-1 1 1,1-1-1,1 0 0,-1-1-50,0-1-1,0 1 0,-1 0 1,1 0-1,0 0 1,-1 0-1,0 0 1,1-4-1,-1 4 6,0-1-9,2-4-93,-1 0-1,1 0 1,0 0-1,1 0 1,0 1-1,0-1 0,0 1 1,1 0-1,0 0 1,0 0-1,0 0 1,1 1-1,0 0 0,0 0 1,0 0-1,12-8 1,-10 9-16,-1 1-1,1-1 1,0 1 0,1 1 0,-1-1 0,0 1 0,1 0 0,-1 1-1,1 0 1,9-1 0,-16 2-17,1 1 0,0-1 0,0 1 1,0-1-1,-1 1 0,1-1 0,0 1 0,-1 0 0,1 0 0,-1 0 0,1 0 0,-1 0 0,1 0 0,-1 0 1,1 0-1,-1 1 0,0-1 0,0 1 0,0-1 0,0 1 0,0-1 0,0 1 0,0-1 0,0 1 0,-1 0 1,1-1-1,-1 1 0,1 0 0,-1 2 0,0-2-2,0 1 0,0-1 0,0 0 0,0 0 0,-1 1 0,1-1 0,-1 0 0,0 0 0,0 0 0,0 0 1,0 0-1,-1 3 0,-16 20 90,3-8-413,-1-1 1,0 0-1,-1-2 1,-31 22-1,42-33-266,-3 1-3905,-5 2 1291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4:41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1056,'0'0'749,"2"3"-46,49 92 2096,-31-55-1882,26 40 0,-42-75-694,-1 0 1,1 0-1,-1-1 0,2 1 0,-1-1 0,0 0 0,1 0 0,-1 0 1,1-1-1,0 1 0,8 3 0,-10-7-128,-1 0 0,1 0 1,-1 0-1,0 0 0,1 0 1,-1-1-1,1 1 0,-1-1 0,0 0 1,1 0-1,-1 0 0,0 0 1,0 0-1,0 0 0,0 0 0,0-1 1,0 1-1,0-1 0,0 1 0,2-3 1,2-3 48,0 0 0,-1 0 0,1-1 0,-1 1 1,-1-1-1,0 0 0,0-1 0,3-9 0,20-75 436,-19 61-366,-1-4 84,4-50 0,-7 50-6,9-42-1,-12 77-674,1-5 1236,13 28-12605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4:4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1092,'0'0'3278,"2"0"-2804,1 0-361,0 0-1,-1 0 1,1-1 0,-1 1-1,1-1 1,-1 1 0,1-1 0,-1 0-1,1 0 1,-1 0 0,0 0 0,1-1-1,-1 1 1,0 0 0,0-1-1,0 0 1,0 1 0,0-1 0,0 0-1,-1 0 1,1 0 0,1-3 0,2-1 158,-1-1 0,1 1 0,-1-1 0,0-1 0,-1 1 0,4-10 0,-7 15-161,1 0-1,0-1 0,-1 1 1,1 0-1,-1-1 0,0 1 1,0 0-1,0-1 1,0 1-1,0 0 0,-1 0 1,1-1-1,-1 1 1,1 0-1,-1-1 0,-1-2 1,1 4-55,1 0 0,-1 0 0,0 0 0,1 1 0,-1-1 0,0 0 0,1 1 0,-1-1 0,0 0 1,0 1-1,0-1 0,0 1 0,0-1 0,1 1 0,-1 0 0,0-1 0,0 1 0,0 0 0,0 0 0,0 0 0,0-1 1,0 1-1,0 0 0,0 0 0,0 0 0,-2 1 0,2-1-94,-2 0 265,0 3-14,-2 1-145,0 0-1,1 1 1,-1 0 0,1 0 0,0 1 0,1-1-1,-1 1 1,1 0 0,0 0 0,1 0 0,-1 0-1,1 0 1,0 0 0,1 1 0,-2 10 0,3-13-60,1 0 1,-1 0-1,1 0 1,-1 1-1,1-1 1,1 0-1,-1 0 1,0 0-1,1 0 1,0-1-1,0 1 1,0 0-1,1-1 1,-1 1-1,1-1 1,-1 0-1,1 0 1,0 0-1,1 0 1,-1 0-1,0-1 1,1 0-1,-1 1 1,1-1-1,0-1 1,0 1-1,0 0 1,0-1-1,7 2 1,-4-1-320,0-1 0,-1 0 0,1 0 0,0-1 0,-1 1 0,1-1 0,0-1 0,-1 0 0,1 1 0,0-2 0,-1 1 0,1-1 0,-1 0 1,0-1-1,0 1 0,0-1 0,10-7 0,-7 3-2409,-1-1 31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4:41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28 1576,'-16'-28'8218,"19"32"-7926,11 10-10,1 0 1,1 0-1,0-2 0,22 13 0,-16-10-56,-1 0 0,28 27-1,-39-33-95,0 2-1,15 22 0,-23-29-93,1 0 1,-1 1-1,0-1 0,0 1 0,0-1 0,-1 1 0,1 0 0,-1 0 0,0 0 1,-1 0-1,1 5 0,-1-9-29,0 0 0,-1 1 0,1-1 0,0 0 0,-1 0 0,1 1 0,-1-1 0,0 0 0,1 0 0,-1 0 0,0 0 0,1 0 0,-1 0 0,0 0 0,0 0 0,0 0 0,0 0 0,0 0 0,0-1 0,0 1 0,0 0 0,0-1 0,-1 1 0,1-1 0,0 1 0,0-1 0,-3 1 0,1 0 1,0 0 0,0-1 0,0 1 0,0-1-1,-1 0 1,1 0 0,0 0 0,0 0 0,0 0 0,-5-2 0,5 1-14,-1 0 1,1 0 0,0 0-1,0-1 1,0 1 0,0-1-1,0 0 1,1 0 0,-1 0-1,0 0 1,1-1 0,0 1-1,-1-1 1,1 1 0,0-1-1,0 0 1,1 0 0,-1 0-1,0 0 1,1 0 0,0 0-1,0 0 1,0-1 0,0 1-1,0 0 1,1-1 0,-1 1-1,1 0 1,0-1 0,0 1-1,0-1 1,1 1 0,-1 0-1,1-1 1,0 1 0,0 0-1,0 0 1,0-1 0,0 1-1,1 0 1,-1 0 0,1 0-1,0 1 1,3-5 0,40-41-1417,-6 6-571,-15 11-2205,-17 21 1816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4:4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1064,'1'-3'794,"3"-33"5958,-4 44-6295,0 21 10,2 119 1186,1-108-985,13 72 0,-13-99-519,1 0-1,0 1 1,1-2-1,1 1 1,0 0-1,1-1 1,0 0 0,1-1-1,17 21 1,-24-31-240,1 0 1,-1 0 0,0 1 0,1-1-1,-1 0 1,1-1 0,0 1-1,-1 0 1,1 0 0,0-1 0,0 1-1,-1-1 1,1 1 0,0-1 0,0 0-1,0 1 1,-1-1 0,1 0-1,0-1 1,0 1 0,0 0 0,0 0-1,-1-1 1,1 1 0,0-1 0,0 1-1,1-2 1,0 1-1685,-3-3-1264,3-14 32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4:42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6 562 1552,'-5'1'1126,"4"-2"-669,6-2 2301,30-11-2141,44-13 0,9-2-105,-36 10-240,-26 11-122,-1-2-1,0 0 1,-1-2-1,26-16 1,6-10 442,-54 37-517,-1 1-61,0 1 0,0-1 0,1 0 0,-1 1 0,0 0 1,0-1-1,0 1 0,0 0 0,0-1 0,0 1 0,0 0 1,0 0-1,0 0 0,0 0 0,0 0 0,-1 0 0,1 0 1,0 0-1,-1 0 0,1 1 0,-1-1 0,1 0 0,-1 0 1,0 1-1,1-1 0,-1 3 0,8 40 25,-8-37-14,3 18-188,1 0 1,0 0 0,2-1-1,17 46 1,-21-63-163,2 1-261,0 0-2565,2 2 1033</inkml:trace>
  <inkml:trace contextRef="#ctx0" brushRef="#br0" timeOffset="1">378 26 1608,'-6'-15'1892,"2"4"-540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3:4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17 1576,'0'0'2310,"-2"-3"-1348,1 2-820,0 1-1,0-1 0,-1 0 0,1 0 0,0 0 1,1 0-1,-1-1 0,0 1 0,0 0 0,0 0 0,0-2 1,-3 5 612,-9 4-400,0 1 0,1 0 0,0 1 0,1 1 1,0-1-1,0 2 0,1-1 0,-11 15 0,13-16-150,1 1 0,1 1 0,0-1 0,0 1 0,0 1 0,2-1 0,-1 1-1,1-1 1,1 1 0,-5 22 0,8-29-159,-1-1-1,1 1 1,0 0-1,0-1 1,0 1 0,1-1-1,-1 1 1,1 0-1,0-1 1,0 1-1,0-1 1,0 0 0,1 1-1,-1-1 1,1 0-1,0 0 1,0 0-1,0 0 1,0 0-1,1 0 1,-1 0 0,1-1-1,-1 0 1,1 1-1,6 3 1,-4-4-229,0 1-1,0-1 1,0 0 0,1 0-1,-1-1 1,1 0 0,-1 0-1,1 0 1,-1 0 0,1-1-1,-1 0 1,1 0 0,0 0-1,-1-1 1,1 0 0,5-2-1,30-9-4308,-22 6 1694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4:43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119 433 1940,'0'0'1029,"-1"-1"-887,1 1 0,0 0-1,-1-1 1,1 1 0,0 0 0,-1-1 0,1 1 0,-1 0-1,1-1 1,0 1 0,-1 0 0,1 0 0,-1-1-1,1 1 1,-1 0 0,1 0 0,-1 0 0,1 0 0,-1 0-1,1 0 1,-1 0 0,1 0 0,-1 0 0,1 0-1,-1 0 1,1 0 0,-1 0 0,-5 3 43,1 0 0,0 0 0,0 0 0,0 1 0,1 0 0,-1 0 0,1 0 0,0 1 0,0-1 0,0 1 0,1 0-1,0 0 1,0 0 0,0 0 0,-3 10 0,-2 3 135,2 1 0,0 1 1,-5 30-1,9-40-221,0-1 1,2 0 0,-1 1-1,1-1 1,1 15-1,0-20-71,0-1 0,-1 1 0,1-1 0,1 1 0,-1-1 0,0 0 0,1 0 0,0 1 0,-1-1 0,1 0 0,1 0 0,-1-1 0,0 1 0,1 0 0,-1-1 0,1 1 0,4 2 0,0-1-1,0 0 1,0 0-1,1-1 0,-1 1 1,1-2-1,-1 1 0,1-1 0,0-1 1,0 1-1,0-1 0,0-1 0,0 1 1,0-1-1,0-1 0,0 1 1,0-1-1,11-4 0,-10 3-11,0-1 0,0 0 0,0-1 0,0 0 0,-1-1 1,0 0-1,0 0 0,0 0 0,-1-1 0,0 0 0,0-1 0,0 0 0,-1 0 0,9-12 0,-3-1 9,15-33 1,-11 19-2,-15 31-21,0 0 0,0 1 0,-1-1 0,1 0 0,-1 0 0,0 1 0,0-1 0,0-4 0,0 3 2,0 1-1,-1 0-5,0-8 1,1 10 0,0 1 0,0-1-1,0 1 1,0-1-1,0 1 1,-1-1 0,1 1-1,0 0 1,0-1 0,-1 1-1,1-1 1,0 1 0,-1-1-1,1 1 1,0 0 0,-1-1-1,1 1 1,0 0 0,-1-1-1,1 1 1,-1 0 0,1 0-1,-1-1 1,1 1 0,-1 0-1,1 0 1,-1 0-1,1 0 1,-1 0 0,1 0-1,-1 0 1,1 0 0,-1 0-1,1 0 1,-1 0 0,1 0-1,-1 0 1,1 0 0,-1 0-1,1 0 1,-1 0 0,1 1-1,-1-1 1,1 0 0,-1 1-1,-18 8 0,19-9 1,-5 3-1,0 1-1,0 0 1,0 0 0,0 1 0,1-1-1,0 1 1,0 0 0,0 0 0,1 0-1,-1 1 1,1-1 0,0 1 0,-3 11 0,4-12 0,0 0 0,1 0 1,-1 0-1,1 0 1,0 0-1,1 0 0,-1 0 1,1 0-1,0 1 1,0-1-1,1 0 0,0 0 1,0 0-1,0 0 1,0 0-1,3 6 1,-4-11 0,0 1 1,0-1 0,1 1 0,-1 0-1,0-1 1,0 1 0,1-1 0,-1 1 0,1-1-1,-1 1 1,0-1 0,1 1 0,-1-1-1,1 0 1,-1 1 0,1-1 0,-1 1 0,1-1-1,-1 0 1,1 0 0,-1 1 0,2-1 0,9 3 7,4-4 11,-9-1-18,6-6-4,-4 3 1,12-11-28,-18 15 17,1 3-27,10 6 50,-10-6-31,-1 1 0,2-1 0,-1 0 0,0 0 0,0 0 1,0-1-1,1 1 0,-1-1 0,1 0 0,0 0 0,-1 0 1,1 0-1,-1 0 0,1-1 0,0 0 0,0 0 1,-1 0-1,1 0 0,0-1 0,0 1 0,5-3 0,-1 1 11,-1-1-1,0 0 0,0 0 1,-1 0-1,1-1 0,-1-1 1,0 1-1,0-1 0,0 0 1,-1 0-1,1 0 0,-1-1 1,6-8-1,-4 3 1,0-1 0,-1 0 0,0 0 0,-1 0 0,-1-1 0,0 1 0,3-16-1,2-18-9,-3-1 0,-1-1 0,-3 1 0,-2 0 0,-1-1 0,-3 1 0,-17-83 0,18 109 14,-3-8-8,-1 21 10,6 8 5,1-1 0,-1 1-1,1 0 1,-1 0-1,0 0 1,1-1 0,-1 1-1,0 0 1,1 0-1,-1 0 1,0 0-1,1 0 1,-1 0 0,0 0-1,1 0 1,-1 1-1,0-1 1,1 0 0,-1 0-1,1 0 1,-1 1-1,0-1 1,1 0-1,-1 1 1,1-1 0,-1 1-1,0 0 1,-11 13 25,8-7-22,1 0 1,0 0-1,0 0 0,0 0 0,1 0 0,0 0 1,-1 12-1,-2 50 17,5-28-5,2 0-1,10 54 0,-8-78-7,0 0 0,2 0-1,0 0 1,0-1 0,2 0 0,0 0 0,1-1 0,20 27 0,-14-23 1,1-1 0,0-1 0,2 0 1,0-1-1,38 26 0,-49-37-241,0-1-1,1 1 0,-1-1 0,1-1 1,0 0-1,0 0 0,0 0 0,16 2 1,-5-8-4088,-16 2 1630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9:0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91 1932,'7'-20'3604,"-7"16"-2545,0-10-35,1 10-43,-2 1-58,0 1-852,1-1 217,-1 1 0,1 0 0,-1-1 0,0 1 0,1 0 0,-1 0 0,0 0 0,0 0 0,-1 0 0,1 0 0,0 0 0,-1 0-1,1 0 1,-1 0 0,-3-2 0,2 2-96,-1 1 0,1 0-1,-1 0 1,1 0-1,-1 0 1,0 1 0,1-1-1,-1 1 1,1 0 0,-1 0-1,0 0 1,-5 2-1,2-1-8,0 1 0,0 1 0,0-1-1,1 1 1,-1 0 0,-6 4-1,0 2 54,0 0 1,0 1-1,1 0 0,0 1 0,-15 19 0,18-19-113,0 1 0,0 1 1,1-1-1,1 1 0,-8 20 0,12-27-79,1 1 0,0 0 0,0 0 0,1 0 0,-1 0 0,2 1 0,-1-1 0,1 0 0,0 0 0,0 0 0,1 1 0,0-1 0,4 13 0,-1-10-59,0 0 1,1 0 0,0 0 0,1-1-1,0 1 1,0-1 0,1-1 0,0 1-1,1-1 1,-1-1 0,2 1 0,-1-2-1,1 1 1,0-1 0,0 0 0,1-1-1,-1 0 1,1 0 0,1-1 0,-1 0-1,18 3 1,-15-3-285,0-1 0,0 0 0,0-1 0,0 0 0,0-1 0,1-1 0,-1 0 0,17-3 0,-10-1-685,-1 0 0,24-10 0,10-8-5077,-30 12 2028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9:03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5 1984,'0'0'5757,"0"-1"-5612,-1 1 0,0-1-1,0 1 1,1-1 0,-1 1-1,0 0 1,0-1 0,1 1-1,-1 0 1,0 0 0,0 0 0,0-1-1,1 1 1,-1 0 0,-1 0-1,-5 2 110,0 1 0,0 0-1,0 0 1,0 1-1,0 0 1,1 0 0,0 0-1,0 1 1,0 0 0,-6 5-1,-9 12 449,-22 28-1,32-35-480,0-1-1,1 1 0,1 0 0,0 1 1,-9 24-1,16-34-182,0-1 1,0 1-1,1 0 0,-1 0 1,1 0-1,1 0 0,-1 0 1,1 1-1,0-1 1,0 0-1,1 0 0,0 0 1,0 0-1,0 0 0,1 0 1,0 0-1,0 0 0,0-1 1,5 7-1,-5-8-18,0 0 1,1 0-1,0-1 0,0 0 1,0 1-1,0-1 0,0 0 0,1-1 1,0 1-1,-1 0 0,1-1 1,0 0-1,0 0 0,0 0 0,0-1 1,0 1-1,8 1 0,-9-3-17,1 0-1,0 0 0,0 0 0,0 0 1,-1 0-1,1-1 0,0 1 1,0-1-1,-1 0 0,1-1 1,0 1-1,-1 0 0,1-1 1,-1 0-1,0 0 0,1 0 1,-1 0-1,0-1 0,0 1 1,-1-1-1,4-3 0,8-11 2,0 0 0,-2-1 0,0 0-1,0-1 1,-2 0 0,-1-1 0,0 0-1,9-33 1,-4 1-15,-13 51 28,2-15-26,2-12 648,-5 25-558,1 0 0,-1 1-1,0-1 1,0 0 0,0 0 0,-1 0-1,0-5 1,1 7-112,-1-2 256,3-26 135,-2 26-157,0 11-188,0 49 32,1 12 24,-1-67-61,0 0-2,0 8 3,0-7 4,0 13 12,0 0 38,11 4-16,-9-18-31,9 3-47,2-4 4,-1 0 1,1-1-1,-1-1 0,1 0 0,-1 0 0,1-1 0,23-8 0,-34 10 12,11-4-21,-11 4 32,1-1-1,0 0 1,-1 0 0,0 0 0,1-1 0,-1 1 0,0 0-1,1-1 1,-1 0 0,0 1 0,0-1 0,0 0-1,-1 0 1,1 0 0,0 0 0,2-5 0,1 0 3,-4 6-6,4-12 12,-4 10-9,4-6-20,-5 9 20,1 0 1,-1 0-1,0-1 1,0 1-1,0 0 1,0 0-1,0 0 1,0 0-1,0-1 1,0 1-1,0 0 1,0 0-1,0 0 1,1 0-1,-1 0 1,0-1-1,0 1 1,0 0-1,0 0 1,0 0-1,1 0 1,-1 0-1,0 0 1,0 0-1,0-1 1,0 1-1,1 0 1,-1 0-1,0 0 1,0 0-1,0 0 0,1 0 1,-1 0-1,0 0 1,0 0-1,0 0 1,0 0-1,1 0 1,-1 0-1,0 0 1,0 1-1,10 75 0,-6-31 0,16 62 0,-8-56 0,-4-16-1,14 37 1,-1-9-4,-13-38-85,17 40-1,-33-123-472,-17-57 412,-13-68 131,33 145 202,1 1 0,3-72 0,1 102-151,0 1 1,1 0-1,0 0 0,1-1 0,0 1 0,0 0 0,0 0 0,0 0 0,1 1 0,0-1 1,0 0-1,5-5 0,-7 10-24,1-1 1,0 1 0,0 0 0,0-1 0,1 1-1,-1 0 1,0 0 0,0 0 0,1 0-1,-1 1 1,0-1 0,1 1 0,-1-1-1,1 1 1,-1 0 0,3 0 0,2 0 6,-1 0 0,1 1 1,-1-1-1,11 4 0,-15-4-9,1 1 0,-1 0 0,1 0 0,-1 0 0,0 0 0,1 0 0,-1 0 0,0 1 0,0-1 0,0 1 0,0 0 0,0-1 0,0 1 0,0 0 0,-1 0 0,1 0 0,-1 0 0,1 0 0,-1 1 0,2 3 0,-2-2 2,0 0 0,0 0 0,-1 1 0,0-1 0,1 0 1,-1 0-1,-1 0 0,1 0 0,0 1 0,-1-1 0,-2 7 0,-1 1 6,-1 1 0,0-1 0,-1-1 0,0 1 0,-1-1 0,0 0 0,-10 11 0,3-7-245,0-1 1,-1 0-1,0-1 1,-1-1-1,-33 20 1,19-21-2537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9:0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15 204 1200,'2'-8'739,"0"0"1,1 0-1,0 0 0,0 0 1,1 1-1,0-1 0,0 1 0,0 0 1,1 0-1,11-12 0,1 3-116,2 0 0,0 1 0,1 1 0,27-15 0,-21 12-5,-25 16-370,-4 5-221,-37 46 44,3 2 0,-50 93 0,79-128-65,0 1-1,1 0 0,2 0 0,0 1 1,0 0-1,2 0 0,0 0 1,2 0-1,0 0 0,1 0 0,0 1 1,6 26-1,-4-37 19,1 0 0,0 0 0,0 0 0,1 0 0,9 16 0,-11-21-297,1 0 0,0 0 0,0 0 0,1 0 0,-1 0 1,1-1-1,-1 0 0,1 0 0,0 0 0,0 0 0,1 0 0,7 3 0,-10-5-1304,15-5-3752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9:04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1668,'0'0'3205,"0"-2"-2345,0 1-709,0-1 0,0 1 1,0 0-1,0-1 1,0 1-1,0 0 1,1 0-1,-1 0 1,1-1-1,-1 1 1,1 0-1,-1 0 1,1 0-1,-1 0 1,1 0-1,0 0 1,0 0-1,0 0 1,-1 0-1,1 0 1,0 0-1,0 0 1,0 1-1,0-1 1,1 0-1,-1 1 1,0-1-1,2 0 1,8-5 46,1 1 0,13-4 0,-4 1 134,48-18-6088,-58 23 3440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9:0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2192,'3'-4'3388,"-3"4"-3127,1 0 0,-1 0-1,0 0 1,1 0-1,-1-1 1,0 1 0,1 0-1,-1 0 1,0 0 0,1 0-1,-1 0 1,1 0-1,12 2 1633,16 12-2509,-25-12 1341,99 60 907,-11-7-3344,-85-51 746</inkml:trace>
  <inkml:trace contextRef="#ctx0" brushRef="#br0" timeOffset="1">292 43 1276,'-16'-42'10170,"13"46"-9615,-6 8-216,2-1 0,-1 1 0,-10 24 1,-15 48 508,18-43-492,-70 196 1012,37-93-3247,47-141 1339,-1 0-527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9:05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127 131 1160,'0'-2'1316,"-7"-6"4537,1 12-5626,0 0 1,1 0-1,-1 0 0,1 1 1,0 0-1,0 0 1,0 0-1,1 0 0,0 1 1,-4 6-1,-4 9 389,-18 38 0,27-50-468,-1 1 0,1 0 0,1 0 0,-1 0 0,2 1 0,-1 19 1,1-16-4,2-1 0,0 0 1,1 1-1,6 24 0,-6-31-84,1 1-1,0-1 1,1 0-1,0 0 1,0 0-1,0 0 0,1-1 1,0 0-1,0 0 1,9 8-1,-3-4-10,0-1 1,0 0-1,1-1 0,1 0 0,-1-1 1,1-1-1,17 7 0,-24-11-8,0 0-1,0-1 1,0 1-1,0-1 0,0 0 1,0-1-1,0 1 1,1-1-1,-1-1 1,0 1-1,0-1 1,0 0-1,0 0 1,0-1-1,0 1 1,0-2-1,0 1 1,0 0-1,9-7 0,-10 5 23,0-1 0,0 1 0,-1-1 0,1 0 0,-1 0-1,-1 0 1,1-1 0,-1 1 0,0-1 0,0 0 0,4-11-1,-3 5 36,-1 1-1,0-1 1,-1-1-1,0 1 0,0-18 1,-2 16-17,-1 0 0,-1 0 1,0 0-1,-1 0 0,0 0 1,-2 1-1,1 0 1,-1-1-1,-1 2 0,-1-1 1,-12-19-1,5 12-1,0 2 0,-2 0 0,1 1-1,-2 0 1,-1 1 0,-23-17 0,18 17-50,-84-56-770,104 70 426,0 1 1,0-1 0,0 1 0,-1 0-1,1 0 1,0 1 0,0-1 0,-1 1 0,-4-1-1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9:0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1528,'4'-7'598,"-4"5"122,1 0 0,0 0 0,0 1 0,0-1 0,0 0 0,1 0 0,-1 1 0,3-4 0,1 8 1939,-1 12-2578,-1-2 112,-2 0-1,1 0 1,-2 1 0,-1 19 0,1 16 115,17 156 693,-11-174-805,-6-29 123,-1-10-251,-10-293 1315,11 274-949,2 0 0,9-50 0,-11 74-404,1 0 0,-1 0 0,1 0 0,0 1-1,0-1 1,0 0 0,1 0 0,-1 1 0,1-1 0,-1 0 0,1 1 0,0 0 0,0-1 0,0 1 0,0 0 0,0 0 0,1 0-1,-1 0 1,1 1 0,-1-1 0,1 1 0,-1-1 0,1 1 0,0 0 0,0 0 0,0 0 0,0 0 0,0 1 0,0-1 0,0 1-1,0 0 1,3 0 0,-4 0-24,-1 0 0,0 0 0,1 1 0,-1-1 0,0 1-1,1-1 1,-1 1 0,0 0 0,0-1 0,0 1 0,1 0 0,-1 0 0,0 0-1,0 0 1,0 0 0,0 0 0,0 0 0,-1 0 0,1 0 0,1 3-1,-1-2 5,0 0-1,0 0 1,0 0-1,0 0 1,-1 0-1,1 0 1,-1 1-1,1-1 0,-1 0 1,0 0-1,0 1 1,0-1-1,0 4 1,-2 1-15,-1 1 1,1 0-1,-1-1 1,0 1-1,-1-1 1,0 0-1,0 0 1,-1 0-1,-6 8 1,-10 8-918,-27 24 1,38-37 340,-10 8-6685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9:06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127 167 1320,'0'0'1227,"-1"-3"-104,1 2-1128,-1-1 308,0 0 0,1-1 0,-1 1 0,1 0 0,0-1 0,0 1 0,0 0 0,0-1 0,0 1 0,0 0 0,1-1 0,-1 1 0,1 0 0,-1-1 0,1 1 0,0 0 0,0 0 0,2-3 0,4-4 62,1 0 1,0 1-1,0 0 1,1 0 0,10-7-1,-7 7-61,-1-1 0,-1-1-1,12-12 1,-21 21-234,4-5 8,-6 3-30,-7 5 235,-5 3-272,1 1 1,0 1-1,0 0 0,1 0 0,0 1 0,0 1 0,-17 17 1,11-6 0,2 0 1,0 1 0,1 0 0,2 1 0,-14 31 0,20-38-10,0 1-1,1 0 1,0 1 0,2-1 0,0 1-1,1-1 1,0 1 0,2 0 0,0 18-1,1-27-2,0 0 0,0 0 0,1 0 0,0 0 0,1 0 1,-1-1-1,5 10 0,-4-13-4,0 0 0,-1 1 1,1-1-1,1-1 1,-1 1-1,0 0 0,1-1 1,0 0-1,0 1 0,0-2 1,0 1-1,7 3 1,-2-2-159,-1 0 1,1-1-1,0 0 1,0-1-1,1 0 1,-1 0 0,0-1-1,1 0 1,14-1-1,-21 0-218,0 0-1,0-1 0,0 1 1,0-1-1,0 0 0,0 0 1,0 0-1,0 0 0,0 0 0,-1-1 1,1 1-1,0-1 0,-1 1 1,1-1-1,2-3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9:0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92 1076,'-45'-14'11891,"53"11"-11657,49-19-9,50-21-4511,-103 41 1436,10-5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3:46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73 487 1284,'2'-6'725,"0"1"0,0-1-1,-1 0 1,2-6 0,-3 10 99,0-1-33,0 3-720,1 0 70,-1 0-71,0 0 1,0 0 0,0 0-1,0 0 1,0 0-1,0-1 1,0 1-1,0 0 1,0 0-1,0 0 1,0 0-1,0 0 1,0 0 0,0 0-1,0-1 1,0 1-1,0 0 1,0 0-1,0 0 1,0 0-1,0 0 1,0 0-1,0 0 1,0-1 0,0 1-1,0 0 1,0 0-1,0 0 1,0 0-1,0 0 1,0 0-1,0 0 1,0 0-1,0-1 72,-1 1-72,1 0 1,0 0-1,0 0 1,0 0-1,0 0 1,0 0-1,0 0 1,0 0 0,0 0-1,-1 0 1,1 0-1,0 0 1,0 0-1,0 0 1,0 0-1,0 0 1,0 0-1,0 0 1,-1 0 0,1 0-1,0 0 1,0 0-1,0 0 1,-9 8 720,6-3-797,-1 0-1,1-1 0,1 1 1,-1 0-1,-2 6 0,-5 21 313,0-1 0,2 1 1,-6 56-1,10-52-173,1-20-47,1 0-1,1 0 1,1 0 0,2 17-1,-2-32-77,0-1 0,0 1-1,0 0 1,0-1 0,0 1-1,0 0 1,0 0 0,0-1-1,1 1 1,-1 0 0,0-1-1,0 1 1,1 0 0,-1-1-1,1 1 1,-1 0 0,0-1-1,1 1 1,-1-1 0,1 1-1,-1-1 1,1 1 0,0-1-1,-1 1 1,1-1 0,-1 0-1,1 1 1,0-1 0,0 1-1,0-2 0,1 1 0,-1 0 0,0 0 1,0-1-1,0 1 0,0-1 0,0 1 0,0-1 0,0 1 0,0-1 0,0 0 0,0 1 0,0-1 0,0 0 0,1-2 0,3-2 3,0-1 1,0 0-1,-1-1 0,5-9 0,-2-2 22,-1-1 0,-1 1 0,3-21 1,-6 30 2,-2 7 84,2 8-120,19 45-216,-18-46-125,0 0 0,0 0-1,0 0 1,1-1-1,-1 1 1,1-1 0,0 0-1,9 7 1,1-6-3297,-11-5 2729</inkml:trace>
  <inkml:trace contextRef="#ctx0" brushRef="#br0" timeOffset="1">325 2 1840,'0'0'89,"0"0"-1,0 0 0,0 0 1,0 0-1,0 0 0,-1-1 530,1 1-529,0 0-1,0 0 0,0 0 1,0 0-1,0 0 0,0 0 1,0-1-1,-1 1 0,1 0 1,0 0-1,0 0 0,0 0 1,0 0-1,0 0 0,0 0 1,-1 0-1,1 0 0,0 0 1,0 0-1,0 0 0,0 0 1,0 0-1,-1 0 0,1 0 1,0 0-1,0 1 0,0-1 1,0 0-1,0 0 0,-4 7 935,1 14-1486,3-18 870,-1 10-214,0 0 0,2 0 1,-1-1-1,2 1 0,0 0 1,4 14-1,-1-1 16,6 31-141,2-1 1,3-1-1,27 66 1,-22-71-3508,-12-30 1273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9:06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1640,'0'0'2962,"4"1"-2161,10 3-64,-10-3 546,7 6-169,100 71 1119,-36-23-2124,87 49 0,-144-96-1100,-8-3-2977,3-1 1279</inkml:trace>
  <inkml:trace contextRef="#ctx0" brushRef="#br0" timeOffset="1">437 33 2044,'-10'-30'8847,"3"35"-8389,-7 8-166,0 0 0,1 0-1,1 1 1,-13 19 0,-56 95 606,16-24-1001,13-31-1726,14-27-2730,17-21 1280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9:09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1052,'-4'-17'4161,"3"15"-3331,2 9 3755,1 25-1866,10 76-2677,-3-70 205,3 19-2285,-13-50 778,0 0 735,2 0-3001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9:09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1608,'-1'-6'6164,"1"6"-6080,16 2 1223,25 7-1953,-36-8 1094,26 7-229,1-2 0,0-1 0,44 1 1,-72-6-193,1 0 1,-1-1 0,1 1 0,0-1 0,-1 0-1,1-1 1,-1 1 0,0-1 0,0 0 0,1 0-1,-1 0 1,5-4 0,0-1 282,-1 0 0,0-1 0,12-14-1,-19 21-125,5-4 26,-5 4-108,-5 4 513,-44 44-1518,16-9-4229,20-20 2202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9:1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3 844,'0'0'1515,"1"-3"-206,-4 16 6191,-4 15-6826,-3 39 0,7-20-313,2 1 0,2-1 0,9 62-1,-6-69-1024,0-7-3231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9:10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41 155 1780,'1'-3'934,"0"-7"-124,1 0 1,1 0 0,0 0 0,0 1-1,1-1 1,0 1 0,1 0 0,0 0-1,8-10 1,-8 14-620,1 1-1,-1-1 1,1 1-1,0 1 1,0-1 0,1 1-1,-1 0 1,8-2-1,-12 4-144,1 0 20,1-1 0,0 1 0,0 0 0,0-1 0,0 2-1,0-1 1,0 0 0,0 1 0,0 0 0,0 0-1,0 0 1,0 0 0,0 1 0,0 0 0,0-1-1,0 1 1,0 1 0,0-1 0,6 4 0,-8-4 12,0 2-4,-1 0-52,1 1-1,0 0 0,-1 0 0,0-1 0,0 1 1,0 0-1,0 0 0,-1 0 0,0 0 1,0 0-1,0 0 0,0 0 0,0 0 0,-1 0 1,0 0-1,0 0 0,0 0 0,0 0 1,-2 4-1,-5 10 31,0-1 0,-21 30 0,12-20 20,11-18-58,1 0 0,0 1 1,0-1-1,1 1 0,1 0 0,-1 0 0,-2 17 0,6-23-12,0-1-1,0 0 0,0 1 0,1-1 0,-1 1 0,1-1 1,0 0-1,0 0 0,0 0 0,1 1 0,-1-1 0,1 0 1,3 5-1,4 3 2,18 20 0,-17-20-6,16 16 14,-18-20-8,0 0 1,-1 1-1,0 0 1,0 1-1,-1-1 1,10 18-1,-13-18 8,-3-7-11,0 0 1,0 0 0,0 0 0,1 0 0,-1 0-1,0 0 1,-1 0 0,1 0 0,0 0 0,0 0-1,0 0 1,-1-1 0,1 1 0,0 0 0,-1 0-1,1 0 1,-1 1 0,0-1 1,1 0-1,0-1 0,-1 1 0,1 0-1,-1 0 1,1-1 0,-1 1 0,1 0 0,-1-1 0,0 1 0,1 0 0,-1-1 0,0 1 0,1-1 0,-1 1 0,0-1 0,1 0 0,-1 1 0,0-1 0,0 0 0,0 1 0,-1-1 0,-1 1 2,-6 3 1,-1-1 0,0 0 0,0 0 1,0-1-1,0-1 0,-16 2 0,0-3-61,-36-3 0,54 3-282,1-1 1,-1 0-1,0-1 0,0 0 1,1 0-1,-1 0 0,1-1 0,0 0 1,-12-7-1,19 9 119,-1 1 0,1-1 0,0 1 0,-1-1 0,1 1 0,-1 0 0,1-1 0,0 1 0,0-1 0,-1 0 0,1 1 0,0-1 0,0 1 0,0-1 0,-1 1 0,1-1 0,0 0 0,0-1-614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9:1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 1220,'0'0'3500,"7"-3"-2730,-6 9 4026,-14 70-2287,12-70-2333,1 1 1,-1-1-1,1 1 0,0-1 1,1 1-1,0-1 0,0 1 1,0-1-1,1 0 0,4 12 1,-5-17-156,0 1 1,0-1 0,0 0-1,1 1 1,-1-1 0,0 0-1,1 0 1,-1 0-1,1 0 1,-1 0 0,1-1-1,-1 1 1,1 0 0,0-1-1,-1 1 1,1-1 0,0 1-1,-1-1 1,1 0-1,0 0 1,-1 0 0,1 0-1,0 0 1,2 0 0,2-1 6,0 0 0,0 1-1,0-2 1,6-1 0,-1-3 1,-1 0-1,0 0 1,14-12-1,-15 11-5,0-1 30,-8 7-45,0 0-1,0 0 1,0 0 0,-1 0 0,1 0-1,1 1 1,-1-1 0,0 0 0,0 0-1,0 1 1,0-1 0,0 1 0,1-1-1,-1 1 1,2-1 0,9 13 1,-9-10-18,-2 1-101,0 0-1,0 1 1,0-1 0,1 0 0,-1 0 0,1-1 0,0 1 0,0 0-1,0 0 1,0-1 0,0 1 0,0-1 0,1 0 0,2 2 0,14 8-1495,-4-8-4094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9:1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68 992,'0'0'1652,"0"-2"-929,0 1-558,0 1-1,1-1 1,-1 1 0,0-1 0,0 1-1,0-1 1,0 1 0,0-1-1,1 1 1,-1-1 0,0 1 0,0 0-1,1-1 1,-1 1 0,0-1 0,1 1-1,-1 0 1,0-1 0,1 1-1,-1 0 1,0-1 0,1 1 0,0 0-1,16-2 2484,-14 2-3241,4 0 776,0-1 0,0 0 0,1 0 0,-1-1 0,0 0 0,12-4 0,39-23 1263,-39 18-775,-17 10-334,1 4-174,2 3-106,-1 0-1,1 0 1,-1 1 0,-1-1-1,1 1 1,-1 0-1,0 0 1,-1 0 0,1 1-1,0 9 1,12 86 163,-10-53-117,-2-33-84,14 141 215,-16-134-271,-1 0 1,-1 0-1,-2-1 0,-7 40 1,9-60-3,1 0 1,-1 0-1,0 0 1,0 0-1,0 0 1,0 0-1,-1-1 1,1 1 0,-1 0-1,1-1 1,-1 0-1,0 1 1,0-1-1,0 0 1,-1 0-1,1 0 1,0 0-1,-1 0 1,1 0-1,-1-1 1,-5 3 0,1-4-80,-2-1 112,0 0 0,1-1 0,-1-1 0,1 1 0,0-1 0,-1-1 0,1 0 0,1 0 0,-1 0 0,1-1 0,-1 0 0,1 0 0,1-1 0,-12-12 0,12 10 78,0 0-1,0 0 1,1 0-1,0-1 0,1 0 1,-1 0-1,2 0 1,-1-1-1,-2-12 1,5 15-33,0-1 0,0 0 0,1 1 1,0-1-1,0 0 0,1 1 0,0-1 0,0 0 1,1 1-1,0 0 0,0-1 0,7-12 0,-2 5 0,2 1-1,0 0 1,0 0-1,2 1 0,13-13 1,64-57-2,35-6-991,-71 55-79,-51 33 1007,0 0-1,1 0 0,-1 0 0,1 0 1,-1 1-1,1-1 0,-1 0 0,1 1 1,-1 0-1,1-1 0,0 1 0,-1 0 1,1 0-1,0 0 0,-1 0 0,1 0 1,0 0-1,-1 0 0,1 1 0,-1-1 1,1 0-1,0 1 0,-1 0 0,1-1 1,-1 1-1,1 0 0,-1 0 0,0 0 0,1 0 1,-1 0-1,2 2 0,2 1 16,-1 1 0,0 0 1,-1 0-1,1 0 0,-1 0 0,0 1 0,0-1 0,3 10 0,16 31 23,-15-34-18,-5-2 28,1 4-851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9:11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70 2092,'-4'-11'2196,"1"-4"-487,-1-1-373,-1 4 108,-1-3-1028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9:12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1904,'0'22'1978,"1"-1"1,4 27-1,-4-41-1767,1 0 0,0 0 0,0-1 0,0 1-1,1 0 1,0-1 0,0 0 0,0 1 0,1-1 0,8 9 0,-10-13-159,-1 0 0,1-1 0,0 0 0,0 1 1,0-1-1,0 0 0,0 0 0,0 0 0,0 0 0,0 0 0,0-1 0,1 1 0,-1-1 1,0 1-1,1-1 0,-1 0 0,0 0 0,0 0 0,1 0 0,-1 0 0,0-1 1,0 1-1,1-1 0,-1 1 0,0-1 0,0 0 0,0 0 0,0 0 0,0 0 0,3-2 1,7-4 474,0-1 0,0 0 0,17-18 1,-18 16-51,-4 4-252,-7 6-197,1-1 0,-1 1 0,0-1 1,1 1-1,-1 0 0,0 0 0,1-1 0,-1 1 0,1 0 0,-1-1 0,1 1 0,-1 0 0,0 0 0,1 0 0,-1 0 0,1-1 0,-1 1 0,1 0 0,-1 0 0,1 0 0,-1 0 0,1 0 0,-1 0 0,1 0 0,0 0 0,10 20-686,-7-13 139,-1-1 0,1-1 1,0 1-1,5 6 0,-6-9-278,0 0 0,0-1 0,0 1 0,0-1 0,1 0 0,4 2 1,10 3-2121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9:12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32 1584,'-4'-3'228,"1"0"0,0 0 0,-1 0 0,0 1 0,0-1 0,1 1 1,-2 0-1,1 0 0,0 0 0,0 1 0,0-1 0,-1 1 0,1 0 0,-1 1 0,1-1 0,-1 1 0,1-1 0,-1 1 0,1 1 0,-1-1 0,1 1 0,-8 1 0,6 0-118,0-1-1,1 1 0,0 1 0,-1-1 1,1 1-1,0-1 0,0 2 0,0-1 0,1 0 1,-1 1-1,1 0 0,0 0 0,0 0 1,0 1-1,1-1 0,-1 1 0,-3 6 0,7-10-51,3 14 44,-3-14-90,0 0 0,0-1 0,0 1 0,1 0-1,-1 0 1,0-1 0,1 1 0,-1 0-1,1 0 1,-1-1 0,1 1 0,-1 0-1,1-1 1,-1 1 0,1-1 0,-1 1-1,1-1 1,0 1 0,-1-1 0,1 1-1,0-1 1,0 0 0,-1 1 0,1-1-1,0 0 1,0 1 0,0-1 0,-1 0-1,1 0 1,0 0 0,0 0 0,0 0-1,-1 0 1,1 0 0,1 0 0,-1 0-8,1 0 135,1-1 29,38-19 1387,-39 19-927,-1 1-611,0 0 0,-1 1-1,1-1 1,0 0 0,0 0 0,0 1 0,-1-1-1,1 1 1,0-1 0,-1 0 0,1 1 0,0-1-1,-1 1 1,1 0 0,-1-1 0,1 1 0,-1-1-1,1 1 1,-1 0 0,1 0 0,-1-1 0,1 1-1,-1 0 1,0 0 0,0-1 0,1 1 0,-1 1-1,5 26 185,-5-24-170,7 177 407,-6-97-322,1-39-59,-2 253-1059,-1-289 791,0-1 0,0 1 0,0-1-1,-1 0 1,0 1 0,-1-1 0,0 0 0,0-1 0,-1 1 0,0 0 0,0-1 0,-1 0 0,0 0 0,-11 12-1,14-18 173,0 0 0,1 0 0,-1 0 0,0-1 0,0 1 0,0-1 0,0 1-1,0-1 1,1 0 0,-1 1 0,0-1 0,0 0 0,0 0 0,-4-1 0,5 1-2,-2-1 67,0 0-1,0 0 1,0 0-1,0 0 1,0 0-1,1 0 1,-1-1-1,1 0 1,-1 1-1,1-1 1,-1 0-1,1 0 1,-3-4-1,2 4 29,-5-7 136,-1 0 0,1-1 0,1 0 0,0 0 0,-10-19 0,6 6 420,-15-44 0,22 56-447,1 0-1,1 0 1,0 0 0,1 0 0,0-1-1,0 1 1,2-20 0,0 22-89,1 1 1,0 0-1,0-1 0,0 1 1,1 0-1,0 0 1,1 0-1,0 1 0,0-1 1,10-12-1,-2 6-163,1 1 1,0 0-1,1 1 0,0 0 0,0 1 0,2 1 0,-1 1 1,24-11-1,-20 11-2790,38-11 1,-40 16-155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3:4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0 297 1444,'11'-9'2032,"3"2"-1680,-1-1 1,0-1-1,-1 0 0,0-1 0,0 0 0,-1-1 0,14-16 0,-17 17-231,-1 1 0,0-1 0,-1 0-1,0 0 1,-1-1 0,0 0 0,-1 0 0,0 0-1,0 0 1,2-15 0,-5 22 2,-1 1 0,1 0-1,-1 0 1,0 0 0,0-1 0,0 1 0,0 0-1,0 0 1,-1 0 0,1-1 0,-1 1 0,0 0-1,0 0 1,0 0 0,-1 0 0,1 0-1,-3-3 1,4 6-71,-1-1 1,1 1-1,0-1 0,-1 1 0,1-1 0,-1 1 0,1-1 0,-1 1 0,0 0 1,1-1-1,-1 1 0,1 0 0,-1 0 0,0-1 0,1 1 0,-1 0 1,1 0-1,-1 0 0,0 0 0,1 0 0,-1 0 0,0 0 0,1 0 1,-1 0-1,0 0 0,1 0 0,-1 0 0,0 0 0,1 1 0,-1-1 1,0 1-1,-16 9 693,16-8-879,-2 1 190,1 0-1,0 0 1,0 0-1,0 0 1,0 0-1,0 1 0,1-1 1,-1 0-1,1 1 1,0 0-1,0-1 1,1 1-1,-1 0 0,0 5 1,1-4-25,-1 1 1,1 0-1,0-1 1,1 1-1,-1 0 0,1-1 1,0 1-1,1-1 1,-1 0-1,1 1 0,0-1 1,0 0-1,1 0 1,0 0-1,0 0 0,0 0 1,0-1-1,1 1 1,-1-1-1,1 0 1,0 0-1,9 6 0,-9-7-280,1 0 0,0 0 0,0-1 0,1 0 0,-1 1 0,0-2 0,1 1-1,-1-1 1,1 1 0,-1-2 0,1 1 0,0-1 0,-1 1 0,12-2 0,16-5-2864,-2-2 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9:13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37 1176,'1'-13'4114,"-4"1"-3491,2 9-49,0 2-493,1 1 0,-1-1 0,1 0 0,-1 1 0,1-1 0,-1 1 0,0-1 0,1 1 0,-1-1 0,0 1 0,1-1 0,-1 1 0,0 0 0,1-1 0,-1 1 1,0 0-1,0 0 0,0-1 0,1 1 0,-1 0 0,0 0 0,0 0 0,0 0 0,0 0 0,1 0 0,-1 0 0,0 0 0,0 1 0,0-1 0,1 0 0,-1 0 0,-1 1 1,-9 6 85,-1-1 0,1 2 0,1 0 0,-1 0 0,2 0 0,-1 2 0,1-1 0,0 1 0,1 0 0,0 1 0,1 0 0,0 0 0,-7 15 0,13-22-138,0 0 1,-1-1-1,1 1 1,1 0-1,-1 0 0,0 0 1,1 0-1,0 0 1,0 0-1,0 0 1,0-1-1,1 1 1,0 0-1,1 4 1,-2-5-22,1-1 1,0 1 0,0-1 0,0 1-1,1-1 1,-1 0 0,0 1 0,1-1 0,0 0-1,-1 0 1,1 0 0,0 0 0,0 0-1,0-1 1,0 1 0,1-1 0,-1 1-1,0-1 1,1 0 0,2 2 0,-2-3 10,10-3 4,-12 2-19,1 1 0,0-1 0,-1 0 1,1 1-1,-1-1 0,1 0 0,-1 0 0,1 0 1,-1-1-1,1 1 0,-1 0 0,0 0 0,0-1 1,0 1-1,0-1 0,0 1 0,0-1 0,1-1 1,2-3 23,38-73 315,-17 31 653,-24 46-867,-1 2-120,0-1 1,0 1-1,1-1 1,-1 1-1,0 0 1,0-1-1,0 1 0,0 0 1,1-1-1,-1 1 1,0 0-1,0-1 1,0 1-1,1 0 0,-1-1 1,0 1-1,1 0 1,-1 0-1,0-1 1,1 1-1,-1 0 1,0 0-1,1 0 0,-1 0 1,0-1-1,1 1 1,-1 0-1,1 0 1,-1 0-1,0 0 0,1 0 1,-1 0-1,1 0 1,-1 0-1,0 0 1,1 0-1,-1 0 1,1 0-1,-1 0 0,0 0 1,1 1-1,0-1 1,14 9 12,-13-8-79,42 35-1141,-18-15 573,61 38-5118,-54-38 2794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9:13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8 960,'-2'-1'267,"0"0"0,0 0 0,0 0-1,0 0 1,-1 0 0,1 1 0,0-1 0,0 1-1,-1 0 1,1 0 0,0 0 0,-1 0 0,1 0 0,0 0-1,0 0 1,-1 1 0,1-1 0,0 1 0,0 0-1,-3 1 1,-10 4 333,0 2 1,0 0-1,1 0 0,0 2 0,1 0 0,0 0 1,-14 15-1,20-18-435,1 0-1,0 0 1,0 0 0,0 1 0,1 0 0,0 0 0,1 1 0,0-1-1,0 1 1,1 0 0,0 0 0,0 0 0,-2 18 0,5-24-138,0 1 0,0-1 0,0 0 0,1 1 0,-1-1 0,1 0 0,0 0 0,0 1 0,0-1 0,0 0 0,0 0 0,1 0 0,0 0 0,2 4 0,0-3-80,0 1 1,0-1-1,1 0 1,-1 0-1,1 0 1,0-1-1,8 5 0,0-1-474,-1-2 0,1 1 0,1-2 0,-1 0-1,1-1 1,14 3 0,-3-5-2599,-1-1 33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9:14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8 1212,'0'-1'219,"-1"1"-1,0-1 1,0 0 0,1 1 0,-1-1-1,0 1 1,0-1 0,0 1-1,1-1 1,-1 1 0,0 0-1,-1-1 1,-3 2 20,1 0 1,-1 0-1,1 0 0,0 1 0,-1-1 1,1 1-1,0 0 0,0 1 1,0-1-1,0 1 0,1 0 0,-1 0 1,-5 6-1,-8 8 359,-20 28 1,24-28-309,8-11-203,0 1 0,-1 0 0,2 1 1,-1-1-1,1 1 0,1-1 0,-1 1 0,1 0 0,1 1 0,-3 8 0,5-14-152,3 2-83,-3-4 140,0-1 0,0 1 0,0-1-1,0 1 1,0 0 0,0-1-1,1 1 1,-1-1 0,0 1 0,0-1-1,1 1 1,-1-1 0,0 1 0,1-1-1,-1 1 1,1-1 0,-1 1-1,1 0 1,32 12-378,-32-13 320,2 0 2,0 0 71,-1 0-1,0 0 0,0-1 1,1 1-1,-1-1 0,0 1 1,0-1-1,0 0 0,0 0 1,0 0-1,0 0 0,0 0 1,0-1-1,0 1 0,0 0 1,-1-1-1,1 1 0,0-1 1,-1 0-1,0 0 0,1 1 1,-1-1-1,0 0 0,1-3 1,3-8 173,-1 1 0,-1-1 0,0 0 1,-1 0-1,1-24 0,3-10 618,-3 27-100,-4 26-116,1-2-570,0 0-1,0 0 1,0 0 0,1 0 0,-1 0 0,1 0 0,0-1 0,3 8-1,0-3-173,1 0-1,1-1 0,-1 0 1,1 0-1,0 0 0,1-1 0,11 10 1,-11-10-871,1-1 1,0 0 0,0 0 0,12 4-1,-1-1-1604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9:1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1584,'0'0'928,"4"-7"374,3 9 2127,-6-1-3411,6 4 169,0 1 0,0 0 0,0 0-1,-1 1 1,0-1 0,6 9 0,13 27 372,41 69 343,-51-82-737,3 4 137,18 45 0,-32-69-257,-1 1 1,0 0-1,0 1 0,-1-1 0,-1 0 0,0 0 0,0 1 0,-1-1 0,-1 16 0,0-21-47,0 0 1,0 0-1,-1-1 0,-2 8 0,3-10-2,0 0-1,0-1 1,0 1 0,0 0 0,0 0-1,-1-1 1,1 1 0,0-1 0,-1 1 0,1-1-1,-1 0 1,1 1 0,-1-1 0,0 0-1,-2 1 1,-1 0 1,0-1 1,0 1-1,0-1 1,0 0-1,-7 0 1,9-1 22,1 0 0,0 0 0,-1 0 1,1 0-1,0-1 0,0 1 1,-1-1-1,1 1 0,0-1 0,0 0 1,0 0-1,0 0 0,0 0 1,0 0-1,0 0 0,0-1 0,0 1 1,-3-4-1,2 2 18,0-1 1,0 0-1,1 0 0,-1 0 0,1 0 0,0-1 1,0 1-1,0 0 0,1-1 0,0 0 1,-1 1-1,2-1 0,-2-9 0,2 7-5,1 0 0,-1 0 0,1 0-1,1 1 1,-1-1 0,1 0 0,0 0 0,6-10-1,1-1-24,2 1-1,0 0 1,1 0-1,1 1 0,24-24 1,-25 29-287,-1 1 0,1-1 0,1 2 0,0 0 0,21-11 0,22-8-4187,-21 15 1652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9:15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29 1672,'0'-3'1202,"1"-10"-90,0 10-92,-3-6 5406,-8 52-6088,3 1 0,1 0 0,2 0-1,3 0 1,1 1 0,9 66 0,5-10-891,-14-98-38,0 1 0,0-1 1,0 1-1,-1 0 0,1-1 0,-1 1 0,0-1 1,0 0-1,-2 4 0,2-4-250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9:15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38 1076,'0'0'1620,"-3"-6"-957,4 3 427,4 3 2428,33 14-3006,46 8 0,-69-20-340,1-1 0,26-1 0,-36-1-135,-5 1-26,1 0 1,-1 0-1,0 0 0,1-1 0,-1 1 0,0 0 1,1-1-1,-1 1 0,0-1 0,0 0 0,0 1 1,0-1-1,2-1 0,5-3 118,-3 2 17,-1-1 0,0 1 0,0-1 0,0 1 0,0-1 0,-1-1-1,5-5 1,-1 2 168,0-2 202,-9 9 128,-15 14 217,10-7-1063,-17 12-195,2 2 0,-31 33 0,27-25-1725,3-4-955,4 0 33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9:1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41 187 1600,'0'0'4411,"-2"10"-3849,-22 203 2177,25-118-1997,-1 0 978,25-277-739,-15 131-447,28-87 1,-29 112-401,4-11 105,18-34 1,-27 61-184,1 1 1,1 0 0,0 0-1,0 1 1,0 0 0,1 0-1,1 0 1,12-10 0,-19 17-45,0 0-1,0 1 1,1-1 0,-1 0 0,0 1 0,1-1 0,-1 0 0,1 1 0,-1 0 0,1-1-1,-1 1 1,1 0 0,-1 0 0,1 0 0,-1 0 0,1 0 0,-1 0 0,3 0-1,4 1 30,-6 2-11,-1-1-25,0 0 2,0 0 0,0-1-1,0 1 1,-1-1 0,1 1 0,-1 0-1,1 0 1,-1-1 0,1 1 0,-1 0-1,0 0 1,0-1 0,0 1 0,0 0-1,0 0 1,0 0 0,0-1 0,-1 1-1,1 0 1,-1 0 0,0 2 0,-4 8 5,-1 0 1,0-1-1,0 1 0,-11 13 1,-6 1-20,-1-2 0,-1 0 0,-1-2 0,-48 33 0,46-38-58,25-16 37,1 0-8,-5 3 32,7-4 2,0 0 0,0 1 1,-1-1-1,1 0 1,0 0-1,0 0 0,0 0 1,0 0-1,0 0 0,0 0 1,0 0-1,0 1 0,0-1 1,0 0-1,0 0 1,0 0-1,0 0 0,0 0 1,0 0-1,0 0 0,0 1 1,0-1-1,0 0 1,0 0-1,0 0 0,0 0 1,0 0-1,0 0 0,0 1 1,0-1-1,0 0 1,0 0-1,0 0 0,0 0 1,0 0-1,0 0 0,0 0 1,0 1-1,0-1 0,1 0 1,-1 0-1,0 0 1,0 0-1,0 0 0,0 0 1,0 0-1,0 0 0,0 0 1,0 0-1,1 0 1,-1 0-1,0 0 0,0 0 1,0 0-1,0 0 0,8 4 6,-5-3-3,0 0 0,1 1 0,-1-1 0,0 1 0,-1 0 0,1 0 0,0 0-1,2 3 1,6 5 6,-1 1 0,-1 1-1,12 18 1,11 14-114,-21-30-142,18 19-1404,-10-14-4653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9:17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13 459 1904,'0'0'1098,"8"-10"3107,-1 4-3832,1 1 0,0 0-1,-1 1 1,2-1 0,-1 1-1,0 1 1,1 0-1,10-3 1,28-11 362,-40 14-621,-1 0 48,0 1 0,-1-2 0,1 1-1,0 0 1,-1-1 0,9-8 0,-12 10 140,-2-1-163,-1-15 134,-3 16-134,1 0-121,1 0 20,-1 0 0,0 0-1,0 0 1,1 1-1,-1-1 1,0 1-1,0 0 1,-1 0 0,1 0-1,0 0 1,-6 0-1,-3 0 16,1 2-1,-1 0 1,1 0-1,-1 1 1,1 0-1,0 1 1,0 1 0,0 0-1,-15 7 1,24-10-48,0 0 0,0 0 1,0 0-1,1 0 0,-1 0 1,0 0-1,1 0 0,-1 1 1,1-1-1,0 1 0,-1-1 1,1 1-1,0-1 1,0 1-1,0 0 0,0-1 1,0 1-1,0 0 0,0 0 1,1 0-1,-1 0 0,1 0 1,-1 0-1,1 0 0,0 0 1,0 0-1,0 0 0,0 0 1,0 0-1,0 0 0,1 0 1,0 3-1,1 0-8,0-1 0,0 1 1,1-1-1,-1 1 0,1-1 0,0 0 0,1 0 0,-1 0 1,1 0-1,6 5 0,1-1-15,0 0 1,0-1-1,0 0 1,1-1-1,0-1 1,0 0-1,0 0 1,1-1-1,0-1 1,-1 0-1,23 1 1,-32-4 17,0 0 0,1 0 0,-1-1 0,0 0 0,1 0 0,-1 0 0,0 0 0,0 0-1,5-3 1,-5 3 2,1-2 12,0 1 0,0 0 1,0-1-1,0 0 1,0 1-1,0-2 0,-1 1 1,1 0-1,4-7 0,0-2 189,12-22 0,-13 21-45,17-39 712,-23 50-692,0 0-95,4-5 18,-2 10 135,0 16 116,-2-14-454,0 2 116,2 6-10,-3-13-5,0 1 0,0 0-1,0 0 1,0-1 0,0 1-1,1 0 1,-1-1 0,0 1-1,1 0 1,-1-1 0,0 1-1,1 0 1,-1-1 0,1 1-1,-1-1 1,1 1-1,0 0 1,1 1-5,-1 0-21,1-1 13,3 1 7,-1 0 0,0 0 0,1-1 0,-1 0 0,1 0 1,0 0-1,-1 0 0,1-1 0,0 0 0,-1 0 0,7-1 0,-7 1-23,1-1 2,30-3 0,-33 4 2,0 1 6,-1-1 15,-1-1 2,1 1 0,0 0 0,-1 0 1,1 0-1,0 0 0,-1 0 0,1 0 0,-1 0 1,1 0-1,0 1 0,-1-1 0,1 0 1,0 0-1,-1 0 0,1 1 0,-1-1 0,1 0 1,0 1-1,-1-1 0,1 0 0,0 2 1,4 4-3,0 1 0,-1 0 0,0 0 0,0 1 0,-1-1 0,0 1 0,4 13 0,-1-3 2,11 25 42,-16-41-48,1 1 0,-1 0 0,1-1 0,-1 0 0,1 1 0,0-1 0,0 0 0,0 0 0,0 0 0,0 0 0,1 0 0,-1-1 0,4 3 0,-5-4 4,1 1 1,0-1-1,-1 1 1,1-1-1,-1 0 1,1 0-1,0 1 1,-1-1-1,1 0 0,0-1 1,-1 1-1,1 0 1,0 0-1,-1-1 1,1 1-1,0-1 1,-1 1-1,1-1 1,-1 0-1,1 0 0,-1 1 1,0-1-1,1 0 1,-1 0-1,0-1 1,1 1-1,-1 0 1,0 0-1,1-3 0,9-8-6,-2-1 0,0-1-1,0 0 1,-1 0 0,-1 0-1,10-29 1,23-102 43,-24 77 38,-9 34 30,4-50-1,1-4 405,-11 70-311,-1 14-159,0 0 442,-5 10-424,2-3-44,-1 2 0,1-1-1,-1 1 1,1 0-1,0-1 0,1 1 1,-1 1-1,1-1 1,-2 8-1,-3 13-72,1 0 0,1 1 0,2 0-1,1 0 1,1 0 0,1 0 0,1 0 0,2 0 0,9 45 0,-11-70-127,0 7-167,2-1 1,-1 0-1,6 13 1,-7-19-553,1 1 1,0 0 0,-1-1 0,1 1 0,0-1 0,1 1 0,3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9:17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1476,'0'0'739,"3"-3"-63,11-7-260,-1 1 0,2 0 0,-1 2-1,1-1 1,18-5 0,88-25 477,-78 26-599,-8 1-150,102-26-475,-105 29-2194,-29 7 932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9:18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41 1220,'-1'-3'1092,"1"3"-1077,-1-2 233,0 0 1,0-1 0,0 1 0,-1 0 0,1 0 0,-1 0-1,1 1 1,-1-1 0,1 0 0,-1 0 0,0 1 0,0-1-1,0 1 1,0 0 0,0-1 0,0 1 0,-1 0 0,1 0-1,0 1 1,-3-2 0,-2 1-5,1 0 1,-1 0-1,1 1 0,-1-1 1,1 1-1,-1 1 0,0 0 0,1-1 1,-1 2-1,1-1 0,-10 4 1,4-1 18,0 0 0,0 1 1,1 0-1,-1 1 0,1 0 1,-11 9-1,20-13-203,-1 1 1,1 0-1,0-1 1,0 1-1,0 0 0,0 0 1,1 0-1,-1 0 0,1 0 1,-1 4-1,1-4 194,3 1-188,4 10 2,-4-10-19,0-3 2,1-1-34,-1 1-1,1-1 0,-1 1 0,1-1 1,-1 0-1,0 0 0,1 0 0,-1 0 1,1-1-1,-1 1 0,3-1 1,-1 0 15,0-2-7,40-41 280,-43 42-241,0 2-58,-1-1-1,0 1 1,0-1 0,0 1-1,1-1 1,-1 1-1,0-1 1,0 1 0,1-1-1,-1 1 1,1 0-1,-1-1 1,0 1 0,1-1-1,-1 1 1,1 0-1,-1-1 1,1 1-1,-1 0 1,1 0 0,-1-1-1,1 1 1,-1 0-1,1 0 1,0 0 0,13-3 138,-12 3-128,2 3 5,32 34-110,48 36 0,-28-28-2566,-16-13-1931,-22-17 1405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3:4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15 305 964,'-10'13'10061,"7"-20"-8994,2 2-1051,1 0 0,-1 1 0,1-1 0,1-9 0,1-14 343,9-146 2525,-11 163-2533,2 6 1128,8 21-1464,1-2 0,0 1-1,1-2 1,1 1 0,24 19 0,-27-25-26,1-1 0,0 1 0,0-2 0,0 1 0,1-2 0,0 0 0,1 0 0,-1-1 0,15 3 0,-20-7 12,22-4-13,-22 2 14,-2-1-1,-3 2 0,0 1-1,0-1 1,0 0-1,0 0 1,0 0-1,0 0 1,-1 0-1,1 0 1,0-1-1,-1 1 1,1-1-1,0 1 1,1-3-1,3-4-3,-1 3 0,0 0 0,0 0 0,-1-1 1,0 1-1,0-1 0,0 0 0,-1-1 0,0 1 1,3-10-1,-1 0 33,-2-1 1,1 0-1,0-27 1,-4 38-22,1-4-10,-1 8 14,3 8-18,18 51 23,-21-55-5,2 1 2,0 0-11,-1-1-2,0 0 1,0 0 0,0 0-1,1 0 1,-1 0 0,0 0-1,4 2 1,-5-3-3,1-1 0,0 1 1,0-1-1,-1 0 0,1 1 1,0-1-1,0 0 0,0 1 0,0-1 1,0 0-1,-1 0 0,1 0 1,0 0-1,0 0 0,0 0 1,0 0-1,0 0 0,0 0 0,0 0 1,-1-1-1,1 1 0,0 0 1,0 0-1,0-1 0,0 1 0,-1-1 1,1 1-1,0-1 0,0 0 1,48-34-17,-31 21 54,0 1 0,28-16 0,-40 27-27,18-6 11,-19 8-19,-1 1 2,0-1 0,0 0-1,1 1 1,-1 0 0,0 0 0,0 0 0,0 0-1,0 1 1,6 2 0,28 18-11,3 13-292,-38-31-297,1 0 1,0 0-1,-1 0 1,0 0 0,0 0-1,-1 1 1,4 6-1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9:1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44 2032,'0'0'2222,"-1"-3"-1221,0-11-71,0 10-49,0 2-45,1 2-799,0-1 99,0 0 0,0 0-1,-1 0 1,1 0 0,0 0-1,-1 0 1,1 0 0,-1 0-1,0 0 1,1 0 0,-1 0-1,1 0 1,-1 1-1,0-1 1,0 0 0,0 0-1,1 1 1,-1-1 0,0 1-1,0-1 1,0 1 0,0-1-1,-2 0 1,-2 1 15,1 0 0,-1 0-1,1 0 1,-1 1 0,0-1 0,1 1-1,-1 1 1,1-1 0,-1 0 0,1 1-1,-7 3 1,4-1 16,1 1-1,-1-1 1,1 1 0,-1 1-1,1-1 1,-8 10 0,9-9-77,0 1 0,0-1 0,0 1 1,1 0-1,0 0 0,1 1 0,-1-1 1,1 1-1,1 0 0,0-1 0,0 1 0,0 0 1,1 1-1,-1 11 0,3-16-86,0 0 0,0 0 0,0 0 0,0 0 0,1 0 0,-1 0 0,1 0 0,0-1 0,0 1 0,0-1 0,1 1 0,-1-1 0,1 0 0,0 0 0,0 0 0,0 0 0,7 4 0,-3-2-193,0 0-1,1-1 1,-1 0-1,1 0 1,0 0-1,1-1 1,9 2 0,-9-3-301,1 0 0,-1-1 0,1-1 0,10 0 0,19-3-3972,-14-1 1201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9:19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46 1000,'1'-4'675,"-1"0"0,1 0-1,-1-1 1,0 1 0,-1 0-1,1 0 1,-2-6 0,1 8-172,-1 1-19,-2 0-296,1 0 0,-1 1 0,1-1 0,-1 1-1,0 0 1,1 0 0,-1 0 0,1 1-1,-1-1 1,1 1 0,-1 0 0,1 0 0,-1 0-1,-3 2 1,-7 3 211,0 0 0,-14 10-1,17-10-126,0 2 1,-17 15-1,23-20-205,2 1 0,-1 0 1,0 0-1,1 1 1,0-1-1,0 1 0,0 0 1,-3 8-1,5-9-46,1 5-25,0-7-7,1-1 0,0 1 0,0 0 0,-1-1-1,1 1 1,0-1 0,0 0 0,0 1 0,1-1 0,-1 0 0,0 1 0,0-1 0,1 0 0,1 1 0,-2-1-9,1 1 10,-1-1 1,0 0 0,1 0-1,-1 0 1,1 0-1,0 0 1,-1 0-1,1 0 1,0 0 0,-1 0-1,1-1 1,0 1-1,0-1 1,-1 1 0,1-1-1,0 0 1,0 0-1,0 0 1,0 0-1,0 0 1,0 0 0,-1 0-1,1-1 1,0 1-1,0-1 1,0 1 0,-1-1-1,1 0 1,0 1-1,-1-1 1,1 0-1,0 0 1,1-2 0,2-1 86,-1-1 1,0 1 0,0-1-1,0 0 1,0 0 0,-1 0-1,5-11 1,-7 15-12,5-9 92,-6 9-166,0 1-1,0 0 0,0-1 0,1 1 0,-1 0 0,0-1 0,0 1 0,0 0 0,0 0 0,1-1 0,-1 1 0,0 0 0,0 0 0,0-1 0,1 1 0,-1 0 0,0 0 0,0 0 0,1 0 0,-1-1 0,0 1 0,0 0 1,1 0-1,-1 0 0,0 0 0,1 0 0,-1 0 0,0 0 0,1 0 0,-1 0 0,0 0 0,1 0 0,-1 0 0,0 0 0,1 0 0,-1 0 0,1 0 0,2 5-359,0-1 0,1 0 0,0 1 0,0-1 0,0 0 0,0-1 0,1 1-1,-1-1 1,1 0 0,7 4 0,-2-4-2365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9:19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1528,'0'0'942,"7"-9"3454,-7 8-4358,0 1 1,1 0-1,-1 0 1,0-1-1,1 1 0,-1 0 1,0 0-1,0-1 1,1 1-1,-1 0 0,0 0 1,1 0-1,-1 0 1,0 0-1,1 0 0,-1-1 1,0 1-1,1 0 1,-1 0-1,0 0 0,1 0 1,-1 0-1,0 0 1,1 0-1,-1 1 0,1-1 1,-1 0-1,0 0 1,1 0-1,-1 0 0,0 0 1,0 0-1,1 1 1,-1-1-1,0 0 0,1 0 1,-1 0-1,0 1 1,1-1-1,37 43 567,-1 2-1,31 49 1,-56-78-503,-1 0 1,-1 1 0,-1 0-1,-1 1 1,0 0 0,8 28-1,-15-44-114,-1-1 0,0 1 0,1 0-1,-1-1 1,0 1 0,0-1 0,0 1 0,0 0-1,0-1 1,-1 1 0,1 0 0,0-1-1,-1 1 1,0 0 0,1-1 0,-1 1 0,0-1-1,-1 3 1,2-3 16,-2 1-104,-7 1-53,9-3 147,-1 1 0,0-1 1,1 0-1,-1 1 0,0-1 0,0 0 0,1 0 1,-1 0-1,0 1 0,0-1 0,1 0 0,-1 0 0,0 0 1,0 0-1,0 0 0,1-1 0,-1 1 0,0 0 0,0 0 1,1 0-1,-2-1 0,-9-2 5,0 0 1,1 0-1,-1-1 0,1-1 1,0 0-1,-13-8 1,19 10 54,0 1 1,0-1-1,1 0 1,-1 0-1,1 0 1,0-1-1,0 1 1,0-1-1,0 0 1,0 1-1,1-1 1,0-1-1,0 1 1,0 0-1,0 0 1,1-1-1,0 1 1,-2-9-1,3 9-25,0 1-1,0-1 1,1 1-1,-1-1 1,1 0 0,0 1-1,0-1 1,0 1-1,0-1 1,1 1-1,0 0 1,-1 0-1,1 0 1,0 0-1,4-5 1,3-2 33,0 0 0,20-14 1,-15 12-9,20-15 93,60-36 0,-23 18-1345,-49 29-1421,22-21 1,-29 24-11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4:01:4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1480,'1'-21'12201,"54"219"-10338,-30-101-1270,62 246 573,-67-222-2743,-19-120 1552,-1 1-112,0-1 0,0 1 0,-1-1 0,1 1 0,0-1 0,0 1 0,-1-1 0,1 1 0,-1-1 0,1 1 0,-1-1 0,0 0 0,1 1 0,-1-1 0,0 0 0,0 1 0,0-1 0,-1 1 0,1-1-251,0 0 0,0-1 1,0 1-1,1 0 0,-1-1 0,0 1 1,0-1-1,0 1 0,0-1 0,0 1 1,-1-1-1,1 0 0,0 1 0,0-1 1,-2 0-1,-13 0-2734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4:01:45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89 2388,'-5'-6'594,"-1"0"0,1 0 0,0-1 0,0 0 0,1 0 0,0 0-1,-5-11 2379,10 18-2905,1 0 1,-1 0-1,1 0 0,-1 0 1,1 0-1,-1 0 0,0 0 1,1 0-1,2-1 0,-2 1-33,-1 0 0,1 0 0,0 0 0,0 0 0,0 0 0,0 1 0,-1-1 0,1 1 0,0-1 0,0 1 0,-1 0 0,4 1 0,3 2 43,39 10 325,0-1 0,1-3 0,50 5 0,-94-15-380,1 0 0,0 0 1,-1 0-1,1-1 0,-1 0 0,1 0 0,-1 0 1,1-1-1,-1 1 0,0-1 0,0 0 0,1 0 0,-1 0 1,7-6-1,-6 3 65,0 1 1,0-1 0,0 0-1,0-1 1,-1 1 0,0-1 0,0 0-1,-1 0 1,4-7 0,-6 12 455,-3 6-506,-15 43-212,-14 44-1194,17-32-4578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4:01:46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5 1180,'-2'-1'1002,"-6"-3"-401,1 7 2647,3 1-3068,0 0 0,1 0 1,-1 0-1,1 1 1,0-1-1,0 1 1,0 0-1,1 0 1,0 0-1,-3 9 0,2-3 41,1 1-1,1-1 0,0 1 1,0-1-1,2 1 0,-1 0 1,4 16-1,-3-23-135,0 0 0,0 0 0,1 0 1,0 0-1,0-1 0,0 1 0,0 0 0,1-1 0,0 0 0,-1 0 1,2 1-1,-1-2 0,0 1 0,1 0 0,0-1 0,0 0 1,0 1-1,0-2 0,8 5 0,-10-6 25,1 0 0,0 0 0,0 0 0,0 0 0,0 0 0,0-1 0,0 1 0,0-1 0,0 0 0,0 0 0,0 0 0,4-1 0,-4 0 240,-3 1-332,0 0 1,0 0 0,0-1 0,0 1 0,0 0 0,0 0-1,0-1 1,1 1 0,-1 0 0,0 0 0,0-1-1,0 1 1,1 0 0,-1 0 0,0 0 0,0-1 0,1 1-1,-1 0 1,0 0 0,0 0 0,1 0 0,-1 0 0,0-1-1,0 1 1,1 0 0,-1 0 0,1 0 0,-1 0-4,1 0 0,-1 0 0,0 0 0,1 0 0,-1 0 1,1 0-1,-1-1 0,0 1 0,1 0 0,-1 0 0,0 0 0,1-1 0,-1 1 1,0 0-1,0 0 0,1-1 0,-1 1 0,0 0 0,0-1 0,1 1 1,-1 0-1,0-1 0,0 1 0,0 0 0,1-1 0,-1 1 0,0 0 0,0-1 1,0 1-1,0 0 0,0-1 0,0-3 63,0 1 0,0-1 0,0 1 0,0 0 0,-1-1 0,1 1-1,-1-1 1,0 1 0,0 0 0,0 0 0,-1 0 0,1-1 0,-1 1 0,-3-5 0,-1 0 17,0 0 0,-1 0 0,1 1 0,-12-10-1,10 11-121,1 1-1,-1 0 0,0 0 1,-1 0-1,1 1 0,-1 0 1,-12-4-1,5 4-2700,-25-4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4:01:4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1864,'10'-3'5719,"-6"7"-5513,0 1 1,0-1 0,-1 1-1,0 0 1,0 0 0,5 10-1,46 126 2357,-53-139-2251,-1-2-292,0 0 0,0 1 0,0-1 0,0 0 0,0 0 1,0 0-1,0 0 0,0 1 0,0-1 0,0 0 0,0 0 0,0 0 0,0 0 1,0 1-1,0-1 0,0 0 0,0 0 0,0 0 0,0 0 0,0 1 0,0-1 1,0 0-1,1 0 0,-1 0 0,0 0 0,0 0 0,0 0 0,0 0 0,0 1 1,1-1-1,-1 0 0,0 0 0,0 0 0,0 0 0,0 0 0,0 0 1,1 0-1,-1 0 0,0 0 0,8-3 1162,6-9 79,-14 12-1517,4-6 554,0 1 0,-1 0-1,1-1 1,-1 1 0,3-11 0,12-19 1041,-13 27-1089,-5 7-202,1 1 0,-1-1 0,0 1 0,0-1-1,1 1 1,-1-1 0,0 1 0,1 0 0,-1-1-1,0 1 1,1 0 0,-1-1 0,1 1 0,-1 0 0,0-1-1,1 1 1,-1 0 0,1 0 0,-1-1 0,1 1-1,-1 0 1,1 0 0,-1 0 0,1 0 0,11 11-48,-9-8-62,-1 1-90,1 8-260,14 38-2260,-7-22-5225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4:01:46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1220,'27'-13'1821,"82"-35"-26,-92 40-1850,23-12 0,6-4 779,-40 19-190,-6 5-441,1-1-1,-1 1 1,1-1 0,-1 1-1,1-1 1,-1 1 0,1-1-1,-1 1 1,1-1-1,-1 1 1,1 0 0,0-1-1,-1 1 1,1 0 0,-1 0-1,1-1 1,0 1 0,-1 0-1,1 0 1,0 0 0,-1 0-1,1 0 1,0 0 0,0 0-1,-1 0 1,1 0 0,0 0-1,-1 0 1,1 0 0,0 1-1,11 6 220,-12-6-301,0-1-1,0 0 1,1 0 0,-1 0-1,0 0 1,0 1 0,1-1-1,-1 0 1,0 0 0,0 1-1,0-1 1,0 0 0,1 0-1,-1 1 1,0-1-1,0 0 1,0 1 0,0-1-1,0 0 1,0 0 0,0 1-1,0-1 1,0 0 0,0 1-1,0-1 1,0 1 0,34 208 1281,14 20-644,-2-12-531,-37-180-540,-8-35 319,-2-11-252,-13-84 696,-29-99 0,32 145 165,1-1 0,-3-54 0,10 69-49,2 0 0,2-1-1,9-64 1,-8 90-357,0-1 0,0 1-1,1 0 1,0 0 0,1 0 0,0 1-1,5-8 1,-7 11-55,0 1-1,1 0 1,-1 0-1,1 0 1,0 0-1,0 0 1,0 0-1,0 1 1,0 0-1,0-1 1,1 1-1,-1 0 1,1 1-1,0-1 1,-1 1-1,5-2 0,-6 3-30,-1 0-1,1-1 0,-1 1 0,1 0 0,-1 0 0,1 0 0,-1 0 1,1 0-1,-1 0 0,1 1 0,-1-1 0,1 0 0,-1 1 0,1-1 0,-1 1 1,0 0-1,1-1 0,-1 1 0,0 0 0,1 0 0,-1 0 0,0 0 0,0 0 1,0 0-1,0 0 0,0 0 0,0 0 0,0 0 0,0 1 0,-1-1 0,1 0 1,0 1-1,-1-1 0,1 1 0,-1-1 0,1 3 0,1 3-11,-1-1 1,-1 1-1,1 0 0,-1 0 0,0 0 0,-2 11 0,0-3-107,-1-1 0,-1 0 0,-1 0 0,0 0 0,-1 0 0,-8 15 0,-52 77-3823,42-69-297,12-19 685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4:01:47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1764,'5'-17'2966,"-5"16"-2195,1 0-651,-1 1 0,0-1-1,1 1 1,-1 0 0,1-1 0,-1 1-1,0 0 1,1-1 0,-1 1-1,1 0 1,-1 0 0,1 0 0,-1-1-1,1 1 1,-1 0 0,1 0 0,-1 0-1,1 0 1,-1 0 0,2 0-1,9 3 100,1 1 0,-1 0 0,0 1-1,0 0 1,0 1 0,-1 0 0,0 0-1,0 1 1,0 1 0,-1 0-1,0 0 1,-1 1 0,0 0 0,8 11-1,-14-18-226,-1 1 0,1 0 0,-1 0-1,1 0 1,-1 0 0,0 0-1,0 0 1,-1 1 0,1-1 0,-1 0-1,1 0 1,-1 1 0,0-1 0,0 0-1,-1 0 1,1 0 0,-1 1 0,1-1-1,-3 6 1,2-7 4,0-1 1,-1 1-1,1-1 0,0 1 0,-1-1 1,1 0-1,-1 1 0,1-1 1,-1 0-1,1 0 0,-1 0 0,0 0 1,0 0-1,0-1 0,1 1 1,-1 0-1,0-1 0,0 0 1,0 1-1,0-1 0,0 0 0,-2 0 1,1 0 69,0 0 0,1 0 0,-1 0 0,0 0 0,0-1 0,1 1 1,-1-1-1,0 0 0,1 0 0,-1 0 0,1 0 0,-1 0 0,1 0 1,0-1-1,-1 1 0,1-1 0,0 0 0,0 0 0,0 0 0,-3-3 0,4 3-22,0 1-1,1-1 0,-1 0 0,1 1 0,-1-1 0,1 0 0,0 1 0,-1-1 0,1 0 0,0 0 1,0 1-1,0-1 0,0 0 0,1 1 0,-1-1 0,0 0 0,1 0 0,-1 1 0,1-1 0,0 1 0,1-3 1,2-4-105,1 1 0,1 0 0,0 0 0,0 0-1,0 0 1,0 1 0,1 0 0,0 1 0,1-1 0,-1 2 0,1-1 0,0 1 0,12-5 0,-7 3-382,0 1 0,1 1 0,0 0 0,0 1 0,0 0 0,0 1 0,0 1 0,15 0 0,-24 1 360,5 0-238,-1 0 1,0 1 0,1 0 0,-1 0-1,1 1 1,-1 0 0,0 1 0,0 0 0,0 0-1,12 7 1,-16-7 402,-3-2 49,0 1 0,0-1-1,1 0 1,-1 1 0,1-1 0,-1 0 0,1-1 0,3 2 0,-4-2-90,-1 0-1,1-1 1,-1 1 0,1 0 0,-1 0 0,1-1 0,-1 1 0,1-1-1,-1 0 1,0 1 0,1-1 0,-1 0 0,0 0 0,1 0 0,-1 0 0,0 0-1,0 0 1,0 0 0,1-2 0,5-4 278,-4 4-121,0 1 0,0-1 0,-1 0 0,1 0 0,-1 0-1,1 0 1,-1 0 0,0-1 0,-1 1 0,1-1 0,-1 1 0,1-1 0,0-5 0,-2 8-167,0 0 0,0 0-1,0 0 1,-1 0 0,1 0 0,0-1-1,-1 1 1,1 0 0,-1 0-1,1 0 1,-2-1 0,0-1 32,2 2-42,-1 1-1,1-1 1,-1 0-1,0 1 1,1-1-1,-1 1 1,1-1 0,-1 1-1,0-1 1,0 1-1,1-1 1,-1 1-1,0 0 1,0-1-1,1 1 1,-1 0-1,0 0 1,0 0-1,0-1 1,0 1-1,1 0 1,-1 0-1,-1 0 1,-11 2 128,10-2-123,0 0 1,1 0-1,-1 1 1,1 0-1,-1-1 1,0 1 0,1 0-1,0 0 1,-1 0-1,1 1 1,0-1-1,-1 0 1,1 1-1,0 0 1,0-1-1,0 1 1,1 0 0,-4 4-1,2-2-21,1 0-1,-1 1 1,1-1 0,0 1 0,0-1-1,0 1 1,-1 9 0,2-12-19,1 0 1,0 0-1,0 1 1,1-1 0,-1 0-1,0 0 1,1 1-1,-1-1 1,1 0-1,0 0 1,0 0 0,2 4-1,15 21-137,-11-21 102,0-1-1,0 1 1,1-1-1,-1 0 1,1-1-1,0 0 1,1 0 0,-1-1-1,1 0 1,-1 0-1,1-1 1,0 0-1,14 1 1,-19-3 55,0 0-1,0 0 1,0 0 0,0-1 0,-1 0 0,1 0 0,0 0 0,0 0 0,0 0 0,-1-1-1,1 1 1,-1-1 0,4-2 0,-1 0 143,0 0 0,0-1 0,-1 1-1,0-1 1,9-10 0,22-44 1619,-35 58-1381,1-1-285,-1 2-96,-1 0-1,0-1 1,0 1 0,0 0-1,0 0 1,1 0 0,-1 0 0,0-1-1,0 1 1,1 0 0,-1 0 0,0 0-1,0 0 1,1 0 0,-1 0-1,0-1 1,0 1 0,1 0 0,-1 0-1,0 0 1,0 0 0,1 0 0,-1 0-1,0 0 1,1 0 0,-1 0-1,0 0 1,0 0 0,1 1 0,-1-1-1,0 0 1,0 0 0,1 0 0,-1 0-1,0 0 1,0 0 0,1 1-1,-1-1 1,0 0 0,0 0 0,0 0-1,1 1 1,-1-1 0,0 0 0,0 1-1,29 66 51,-26-60-72,-3-5 17,1 0-1,-1 0 1,1 0 0,0 0 0,0 0 0,0 0 0,0 0 0,0 0-1,1-1 1,-1 1 0,0 0 0,1-1 0,-1 1 0,1-1 0,0 0 0,-1 1-1,1-1 1,0 0 0,3 2 0,1-3 6,-4 0-6,0 0 0,0-1 0,1 1-1,-1-1 1,0 0 0,0 1 0,1-1-1,-1 0 1,0 0 0,0-1 0,0 1-1,0 0 1,3-3 0,2-3-3,3 0 65,-1 0 0,15-15-1,-15 14 53,0 0-1,11-8 1,-18 14-80,-2 2-30,1-1-1,-1 1 0,0 0 0,0-1 0,1 1 1,-1-1-1,1 1 0,-1 0 0,0-1 1,1 1-1,-1 0 0,1-1 0,-1 1 1,0 0-1,1-1 0,-1 1 0,1 0 0,-1 0 1,1 0-1,-1 0 0,1-1 0,-1 1 1,1 0-1,-1 0 0,1 0 0,-1 0 0,2 0 1,-1 0 1,0 0 1,0 0-1,0 0 1,1 0-1,-1 0 1,0 0 0,0 0-1,0 1 1,1-1-1,-1 0 1,0 1-1,0-1 1,1 1-1,31 23-22,-32-23 23,3-1-2,10 1-3,-11-1 5,1-1 2,49-15 37,-49 15-50,0 0 0,-1 1 0,1-1 0,0 0 0,0 1 0,0 0 0,0 0-1,0 0 1,-1 1 0,1-1 0,0 1 0,0 0 0,-1 0 0,1 0 0,0 1-1,-1-1 1,1 1 0,-1 0 0,0 0 0,1 0 0,2 3 0,-1-2-295,1 2 0,-2-1 0,1 1 0,0-1 0,-1 1 0,4 6 0,6 12-5631,-6-5 2758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4:01:48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93 940,'0'0'1125,"-3"0"-130,29 0 3822,25-2-3764,71 0-1113,137-3 474,7 4 2,-146 2-290,2-1 25,154-4 112,-232 2-227,235-7 224,75-13 0,-166 8-537,-185 13 184,0 1 0,0 0-1,0-1 1,0 0 0,0 1 0,0-1-1,0 0 1,-1-1 0,1 1 0,0 0-1,4-4 1,-5 4-480,-26-5-2647,10 1 2394,-24-1-1235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3:47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43 1236,'-4'-10'2000,"0"-7"-436,2 1-1900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4:01:48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1408,'0'0'3464,"15"-1"-3090,380-8 1093,-189 8-911,256 9 606,-151-13-523,-240 2-469,489-33 1678,-509 30-1586,70-10 562,-105 13-586,-1-1 0,1-1 0,0 0 0,-1-1 0,18-9 0,-2-9-1706,-29 23 570,7-6-3799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4:01:39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21 1432,'-1'-2'760,"0"0"1,0 1-1,0-1 0,0 0 0,0 1 1,0-1-1,0 1 0,0-1 0,-1 1 0,1 0 1,-1-1-1,-1 0 0,5 19 1787,1 5-2703,7 215 1850,-8-158-1339,-2 76 131,-2-53-163,1-43-150,3 69-338,-2-124 830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4:01:39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21 1012,'-8'-9'4032,"1"2"-3185,6 5 651,0 0-870,5 9 3596,37 53-3797,-31-48-298,1 0-1,0 0 0,19 15 0,-23-22-89,0 0 0,0 0 0,1 0 0,-1-1 0,1 0 0,0-1 0,16 5 0,-20-7-29,1 0 1,-1-1 0,1 0 0,-1 0 0,1 0 0,-1 0 0,1 0 0,-1-1 0,0 0 0,7-2 0,-4 1-13,4-2 133,0-1 0,-1 0 1,0-1-1,0 0 0,13-11 0,-22 16-36,0 1-86,-1 0 0,0 0 0,0 0 0,0 0 0,0 0 0,1 0 0,-1 0-1,0 1 1,0-1 0,0 0 0,0 0 0,1 0 0,-1 0 0,0 0 0,0 0 0,0 0-1,0 0 1,0 0 0,0 0 0,1 1 0,-1-1 0,0 0 0,0 0 0,0 0 0,0 0-1,0 0 1,0 1 0,0-1 0,0 0 0,0 0 0,0 0 0,0 0 0,1 0 0,-1 1-1,0-1 1,0 0 0,0 0 0,0 0 0,0 0 0,0 1 0,0-1 0,-1 0-1,1 0 1,0 0 0,0 0 0,0 1 0,0-1 0,0 0 0,0 0 0,0 0 0,0 0-1,0 1 1,-7 17-9,-14 23-640,10-16-315,3 11-5358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4:01:40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49 1984,'0'-3'367,"-1"0"-1,1 0 0,-1 0 1,1 0-1,-1 0 0,0 0 1,0 0-1,-1 0 0,1 0 1,0 1-1,-1-1 0,-3-3 1,4 5-219,0 0 0,0 0-1,0 0 1,0 1 0,0-1 0,0 1 0,-1-1 0,1 1 0,0-1 0,-1 1 0,1 0 0,0 0 0,0-1 0,-1 1 0,1 0 0,0 0 0,-1 0 0,1 0 0,0 1 0,-3-1 0,-24 11 1344,20-7-1303,1 2-1,-1-1 0,1 1 0,0 0 1,0 1-1,0-1 0,1 2 1,0-1-1,1 0 0,0 1 0,0 0 1,0 1-1,1-1 0,0 1 1,1-1-1,0 1 0,0 0 0,1 0 1,0 1-1,-1 17 0,2-16-168,1-1-1,0 0 1,1 0 0,0 0-1,0 0 1,1 0 0,0 0-1,1 0 1,0 0-1,1 0 1,0-1 0,0 0-1,1 0 1,0 0-1,1-1 1,0 1 0,0-1-1,15 14 1,0-8-2146,1-16-7173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4:01:40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1684,'3'7'9875,"3"21"-7925,3 38-1913,13 133 1975,-11-82-5158,-11-115 1231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4:01:4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1212,'0'0'6949,"-2"7"-6361,1-1-497,-1-1 99,0 0-1,1 1 0,0-1 0,0 0 0,0 1 1,1-1-1,0 1 0,0-1 0,0 1 0,2 9 1,1-4-78,10 38 745,-12-45-787,1 0-1,0 0 0,0 0 1,0 0-1,0-1 0,1 1 1,-1-1-1,1 1 0,0-1 1,4 4-1,-3-4 4,0 0 1,0 0-1,1 0 1,0 0-1,-1-1 1,1 0-1,9 3 1,-11-4-30,0 0 0,1-1 1,-1 0-1,1 0 1,-1 0-1,0 0 0,1 0 1,-1-1-1,1 1 0,-1-1 1,0 0-1,6-2 1,-7 2-1,0 0 0,1 0 0,-1-1 1,0 1-1,0-1 0,0 1 0,0-1 1,0 0-1,0 0 0,0 0 0,0 0 1,1-4-1,-2 5-22,0-1-1,-1 0 1,1 1 0,-1-1-1,0 0 1,0 0 0,0 0-1,1 1 1,-2-1 0,1 0 0,0 0-1,0 0 1,0 1 0,-1-1-1,1 0 1,-2-2 0,2 3-19,-5-6 60,-6-5-73,0 0 0,-1 1 0,-1 1 0,-22-16 0,29 23-188,-51-29-518,13 14-3795,35 16 1589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4:01:41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15 344 864,'0'0'7911,"-2"7"-7420,1-5-502,-2 7 297,1 0 1,0 1-1,0-1 1,1 1-1,0-1 0,1 1 1,0 9-1,1-14-140,-1 0-1,1 0 1,0 0-1,0 0 0,1 0 1,-1 0-1,1-1 1,0 1-1,0 0 0,6 7 1,-7-11-122,-1 0 1,1 0-1,0-1 1,0 1-1,-1 0 1,1-1-1,0 1 0,0-1 1,0 1-1,0-1 1,0 1-1,0-1 1,0 0-1,-1 1 1,1-1-1,0 0 0,0 0 1,0 0-1,0 0 1,0 0-1,2 0 1,-2 0-38,2 0 86,0-1 4,17-8 153,-2-1 0,22-14 0,-38 22-88,0 2-89,-1 0-38,-1 0-1,1 0 1,0 0 0,0 0-1,0 0 1,-1 0 0,1 0-1,0 1 1,0-1-1,-1 0 1,1 0 0,0 1-1,0-1 1,-1 1 0,1-1-1,0 1 1,-1-1 0,1 1-1,-1-1 1,1 1-1,-1-1 1,2 2 0,16 21 15,-1-2-30,-8-15-14,-1 0-1,1-1 1,0 0-1,0 0 1,1-1-1,-1-1 1,1 1-1,0-2 1,0 1-1,0-1 1,0-1-1,1 0 1,-1 0-1,0-1 1,1 0-1,-1-1 1,0 0-1,0-1 1,14-3-1,-14 1 21,-1-1 0,1 0 1,-1 0-1,-1-1 0,1 0 0,-1-1 0,0 0 0,0 0 0,-1-1 0,0 0 0,0 0 0,10-18 0,-16 24 17,1-1 0,-2 1 0,1-1-1,0 1 1,0-1 0,-1 0 0,1 1 0,-1-6-1,0 6-10,0 0 18,0 2-28,0 0 0,0 0-1,-1 0 1,1 0-1,0 0 1,0 0-1,0 0 1,-1 0 0,1 0-1,0 0 1,0-1-1,0 1 1,0 0 0,-1 0-1,1 0 1,0 0-1,0 0 1,0 0-1,0-1 1,0 1 0,-1 0-1,1 0 1,0 0-1,0-1 1,0 1 0,0 0-1,0 0 1,0 0-1,0-1 1,0 1-1,0 0 1,0-1 0,0 1-1,0 0 0,-1-1 1,1 1-1,0-1 1,0 1-1,0-1 0,0 1 1,-1 0-1,1-1 0,0 1 1,-1 0-1,1-1 1,0 1-1,0 0 0,-1-1 1,1 1-1,-1 0 0,1-1 1,0 1-1,-1 0 1,1 0-1,-1 0 0,1-1 1,0 1-1,-1 0 0,-2 0-1,0-1-1,1 1 0,-1 0 0,0 0 0,0 0 1,1 0-1,-1 1 0,0-1 0,1 1 1,-1 0-1,1 0 0,-1 0 0,1 0 0,-1 0 1,1 0-1,0 1 0,-1-1 0,1 1 1,0-1-1,0 1 0,0 0 0,-3 3 0,2-1-41,0 0-1,0 1 0,0-1 0,1 0 0,0 1 1,-1 0-1,1-1 0,1 1 0,-1 0 1,1 0-1,0 0 0,0 0 0,0 0 0,1 0 1,0 0-1,0 8 0,1-11 11,-1 0 0,0 0 0,1-1 0,-1 1 1,1 0-1,0-1 0,-1 1 0,1-1 0,0 1 0,0 0 0,0-1 0,2 2 1,-1 1-41,-1-4 58,-1 0 1,0 1-1,0-1 0,1 0 0,-1 1 1,0-1-1,1 0 0,-1 1 1,0-1-1,1 0 0,-1 0 0,0 1 1,1-1-1,-1 0 0,1 0 0,-1 0 1,1 0-1,-1 1 0,0-1 1,1 0-1,-1 0 0,1 0 0,-1 0 1,1 0-1,-1 0 0,1 0 1,-1 0-1,1 0 0,-1-1 0,0 1 1,1 0-1,-1 0 0,1 0 1,-1 0-1,0-1 0,1 1 0,-1 0 1,1 0-1,-1-1 0,0 1 1,1-1-1,3-1-1,0-1 0,0 0 0,0 0 0,0 0 0,-1-1 0,1 1 0,-1-1 0,0 0 0,0 0 0,0 0 0,-1 0 0,1 0 0,2-8 0,9-27-58,-3-1 0,10-50 0,4-87 115,-16 112 167,-7 42 181,0-26 1,-2 46 322,-4 11-639,0 2-54,0 0 0,0 0 0,1 0 0,0 0 1,1 1-1,-2 10 0,3 8-8,0 0 1,2 0 0,1 0-1,1 0 1,2 0 0,0-1-1,2 0 1,2 0-1,17 42 1,-15-47-503,2 0-1,0-1 1,1 0 0,1-1-1,1-1 1,31 31-1,-39-44-988,1 0 0,13 8-1,-20-13 1040,17 12-2604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4:01:5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1 972,'-23'7'5884,"21"-6"-5353,0 1 1208,6 1-734,15 3-491,32 5-560,487 31 809,-393-35-665,325 9 78,-364-14-592,-91-5 42,-12 2 115,-15 1-1753,-24 0 1704,-113-2-3539,102-3 1967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4:01:51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16 1632,'-88'-15'4629,"85"15"-2791,13 0-1584,392 44 875,-255-23-875,74 13 94,116 14 118,-185-33-251,296 21 739,-340-34 304,-103-2-1137,-1-1-1,1 0 1,-1 0-1,0-1 1,1 1-1,-1-1 1,6-3-1,-3 1-132,-5 4-32,1-1-930,-1 0 530,3-2 659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13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128 329 1052,'0'0'3772,"-5"-4"-2620,3 3-527,1 6 3200,20 269-1472,-19-262-2283,8 66 428,-8-77-350,0 2 69,-2 4 1417,2-7-1575,-20-77 223,5-1 0,-10-121-1,25 188-234,-2-20 192,2 0-1,0 0 0,3 0 0,6-36 0,-7 59-197,0 1 0,0-1-1,0 1 1,1 0 0,0 0 0,1 0-1,0 0 1,0 1 0,0-1 0,0 1-1,1 0 1,0 0 0,1 1 0,-1-1 0,1 1-1,0 1 1,0-1 0,1 1 0,-1 0-1,1 0 1,0 1 0,10-4 0,-8 4-22,0 1 0,0 0-1,0 0 1,0 1 0,0 0 0,0 0 0,0 1 0,0 1 0,0-1 0,0 1 0,13 4 0,-18-4-15,1 0-1,-1 1 1,0 0 0,1 0 0,-1 0 0,0 0-1,0 1 1,0-1 0,-1 1 0,1 0 0,0 0 0,-1 1-1,0-1 1,0 1 0,0-1 0,0 1 0,-1 0-1,1 0 1,-1 0 0,0 1 0,0-1 0,-1 0 0,3 9-1,-3-5-15,0 0 0,-1 0 0,1 0 0,-2-1 0,1 1 0,-1 0 0,-2 12 0,-1-4-53,-1 0-1,-9 23 1,5-21-36,-1 0 1,0 0 0,-2-1 0,0 0-1,-1-1 1,-28 27 0,14-18-51,-1-2-1,-1-1 1,-32 19 0,54-37 117,1 1-1,-1-2 1,-1 1 0,1-1-1,0 0 1,-1-1 0,0 1-1,1-1 1,-1-1 0,0 0-1,0 0 1,-16-1 0,22 0 37,1 0 0,0-1-1,-1 0 1,1 1 0,0-1 0,-1 0 0,1 0 0,0 0-1,0 1 1,0-1 0,0-1 0,-1 1 0,1 0 0,1 0-1,-1 0 1,0 0 0,0-1 0,-1-1 0,4-11 74,-2 11-31,3 0 18,1-1-45,0 0 1,0 0 0,0 1-1,1 0 1,0 0-1,-1 0 1,1 1 0,0-1-1,1 1 1,-1 0 0,0 1-1,0-1 1,1 1 0,-1 0-1,12 0 1,-7 0 5,1 1 0,-1 1 0,1 0-1,-1 0 1,0 1 0,1 0 0,-1 1 0,10 4 0,5 2 3,0 2 1,0 0-1,-2 2 1,1 1-1,29 23 1,-35-23-203,6 4 258,25 26 0,-42-38-565,-1 1 0,-1 0 0,1 0 0,-1 0 0,0 1 0,-1 0 0,0 0 1,6 13-1,-18-2-8666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53:47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1136,'0'0'3747,"-2"8"-2876,-6 165 1852,8-130-2364,18 1044 6113,16-722-4715,-33-357-1794,1 0 1,0 1-1,0-1 1,1 0-1,6 13 1,-9-20-351,3-5-2870,0-1 2329,1 0-1,-1 0 1,-1 0 0,1 0-1,2-9 1,2-9-2560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14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1072,'5'-8'8984,"2"11"-8848,1-1 0,0 0-1,-1-1 1,1 1 0,0-2-1,0 1 1,0-1 0,0 0-1,0-1 1,-1 0 0,1 0-1,0 0 1,0-1 0,-1-1-1,1 1 1,-1-1 0,0 0-1,0-1 1,9-5 0,-8 3-60,1-1-1,-2 0 1,1 0 0,-1-1 0,0 0-1,9-14 1,-13 17-5,0 0 0,0 0 0,0 0 0,-1 0 0,0-1 0,0 1 0,-1-1 0,1 1 0,-1-1 0,0 1 0,-1-1 1,1 0-1,-2-9 0,1 12 6,-1 0 1,1 0 0,-1 0 0,0 0-1,0 0 1,-3-6 0,4 8-59,-1 1 1,1-1-1,-1 0 1,1 0-1,-1 0 1,1 1-1,-1-1 1,0 0-1,0 1 1,1-1-1,-1 1 1,0-1-1,0 1 1,1-1-1,-1 1 1,0-1-1,0 1 1,0 0-1,0-1 1,0 1-1,0 0 0,0 0 1,0 0-1,0 0 1,0 0-1,0 0 1,0 0-1,1 0 1,-3 0-1,-2 2 37,-1-1-1,1 1 0,-1 1 1,1-1-1,0 1 0,0 0 1,0 0-1,0 0 0,0 1 1,-5 5-1,3-2 20,0 1 1,1-1-1,0 1 0,0 0 1,1 1-1,-4 8 1,4-7-8,1 0 1,0 0 0,0 0 0,1 0-1,1 0 1,0 1 0,0-1 0,1 1-1,0 0 1,1-1 0,0 1 0,3 18 0,-1-22-31,0 0 1,1-1-1,0 1 1,0-1-1,1 1 1,-1-1-1,1 0 1,1 0-1,-1-1 1,1 1-1,0-1 1,0 0 0,1 0-1,-1-1 1,12 7-1,-12-7-108,1-1-1,-1 0 0,1 0 1,0-1-1,-1 0 1,1 0-1,0 0 1,1 0-1,-1-1 1,0 0-1,0-1 0,0 1 1,1-1-1,-1 0 1,0-1-1,0 0 1,1 0-1,6-2 1,-10 2-273,0 0 0,0-1 0,0 0 0,0 1 0,-1-1 0,1 0 0,0 0 1,3-4-1,6-11-5263,-8 6 1916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1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26 1388,'6'-7'1171,"1"-4"671,-2 3 4621,-10 9-5922,-2 0-359,0 1-1,1 0 0,-1 0 1,1 1-1,0 0 1,0 0-1,0 0 1,0 1-1,0 0 1,1 0-1,-6 5 1,6-5-55,1 0 0,0 0 1,0 0-1,0 1 1,1-1-1,-1 1 1,1 0-1,0 0 1,0 0-1,1 0 0,-1 0 1,1 1-1,-2 7 1,4-10-75,0 0 1,0 0 0,0 1-1,1-1 1,-1 0-1,1-1 1,0 1 0,0 0-1,0 0 1,0 0 0,0 0-1,1-1 1,-1 1-1,1 0 1,2 3 0,4 3 59,0 0 1,12 11 0,-17-18-90,21 18 165,0-1 1,37 22-1,-37-27 39,-1 1 1,-1 1-1,34 33 1,-54-48-203,-1 0 1,0 0 0,0 0 0,0 0-1,-1 1 1,1-1 0,0 0 0,0 1-1,-1-1 1,1 0 0,0 1 0,-1-1-1,0 1 1,1-1 0,-1 1-1,0-1 1,0 1 0,0-1 0,0 3-1,0-3-4,-1 1 0,1 0 0,-1-1 0,0 1 0,1-1 0,-1 1 0,0-1 0,0 1 0,0-1 0,0 1 0,-1-1 0,1 0 0,0 0 0,0 0 0,-1 0 0,1 0 0,-1 0 0,-1 1 0,-14 7-103,0-2 0,0 0 0,-1-1 0,1-1 0,-1 0 0,-1-1 0,1-1 0,-1-1 0,-29-1 0,41-1-1041,0 0-1,0-1 1,0 0-1,-11-2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14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1984,'0'0'8373,"-1"6"-7757,-1 32 451,2-30-910,-1 13 346,1-1-1,3 25 0,-2-38-361,1 0-1,0 0 1,0 0 0,0 0 0,0 0-1,1 0 1,0-1 0,1 0 0,0 1-1,7 9 1,-7-12-36,0 1 0,1-1 0,-1 0-1,1 0 1,0-1 0,0 0 0,0 1 0,1-2 0,-1 1-1,1-1 1,10 4 0,-12-5-45,0 0 1,1 0-1,-1-1 0,0 1 1,0-1-1,0 0 0,0-1 1,0 1-1,0 0 0,0-1 1,0 0-1,0 0 0,0 0 1,0-1-1,0 1 0,0-1 1,-1 0-1,6-4 0,-5 3-10,-1 0-1,0 0 0,0 0 1,0 0-1,0-1 0,-1 0 1,1 1-1,-1-1 0,0 0 1,0 0-1,-1 0 0,1 0 1,-1-1-1,0 1 0,0 0 1,0-1-1,0 1 0,-1-1 1,0-4-1,0 4-13,0 0 0,0 0 0,-1 0 0,0 0 0,0 0 0,0 0 0,0 0 0,-1 0 0,0 0 0,0 1 0,0-1 1,-1 1-1,0-1 0,1 1 0,-1 0 0,-6-6 0,4 5-171,-1 0-1,0 0 1,0 1 0,0-1 0,0 1-1,0 1 1,-1-1 0,0 1 0,0 0-1,0 1 1,-10-3 0,13 4-546,-11-1-1032,6 0-4950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1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1564,'5'-2'9169,"-5"14"-8663,0-3-271,0 0-1,1 0 1,0 0-1,0 0 1,1 0-1,1-1 0,-1 1 1,6 11-1,-4-11-86,0-1 1,0 0-1,1 0 0,0 0 1,7 7-1,-10-12-112,0-1 0,0 0 0,1 0 0,-1 0 1,0-1-1,1 1 0,-1 0 0,1-1 0,-1 0 0,1 1 1,0-1-1,0 0 0,-1 0 0,1-1 0,0 1 0,0-1 0,0 1 1,0-1-1,0 0 0,5 0 0,-2-1 13,-1 0 1,0-1-1,1 1 1,-1-1-1,0 0 1,0-1-1,0 1 1,-1-1-1,1 0 0,-1 0 1,1 0-1,-1-1 1,0 1-1,0-1 1,0 0-1,-1 0 1,1-1-1,2-4 0,5-9 381,-1-1 0,-1 0 0,9-27 0,-13 34-155,5-29 975,-6 20 817,-4 28-1926,1 5-83,1 1 1,0-1-1,0 0 0,2 0 0,-1 0 1,1 0-1,1 0 0,7 11 1,-2-5-279,1-1 1,1 0-1,1 0 1,0-2-1,1 1 1,26 21 0,-32-32-359,-1 0 1,1-1 0,12 6 0,8-1-3971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15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97 872,'0'-3'1433,"-4"-12"-214,3 9 131,-1 0 0,1-1 0,0 0 0,0-13 0,1 18-92,3 2-701,2 1-404,-1 0-1,0 0 1,1 1 0,-1-1-1,0 1 1,0 0-1,0 0 1,7 5 0,16 13 170,-1 1 1,-1 2-1,-1 0 1,31 39-1,-17-13 86,46 81 0,-66-98-262,-1 1-1,-1 1 1,16 52-1,-30-82-129,-2 0 0,1 0-1,0 1 1,-1-1 0,0 0-1,0 8 1,0-10-11,0-1 0,0 1 1,-1-1-1,1 1 0,0-1 1,-1 0-1,1 1 0,-1-1 0,1 0 1,-1 1-1,0-1 0,1 0 1,-1 0-1,0 1 0,0-1 0,0 0 1,0 0-1,0 0 0,0 0 1,0 0-1,0 0 0,-2 0 1,-1 0 0,1 0 0,0-1 1,0 0-1,0 0 0,0 0 1,0 0-1,-1 0 1,1-1-1,0 1 0,0-1 1,0 0-1,-5-2 0,4 2 3,-11-4 27,0-1 1,0 0-1,0-1 0,1-1 1,0 0-1,0-1 0,-13-11 1,20 14 43,0 0 1,0-1-1,1 1 1,0-1-1,0 0 0,1-1 1,0 1-1,0-1 1,1 0-1,0-1 1,0 1-1,1 0 1,0-1-1,-2-14 1,3 10-9,1-1 1,1 1-1,0 0 1,1 0-1,0-1 1,1 1-1,1 0 1,0 1-1,0-1 1,1 0-1,6-11 1,1 2 4,0 2 0,1 0-1,1 0 1,1 1 0,23-24-1,-37 42-81,61-62 23,-52 55-590,0 0 1,1 1-1,0 0 1,21-11-1,-20 15-547,-8 3-658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1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46 1208,'0'0'1713,"-4"-5"-148,-12-15-136,15 18-1167,-1 1 0,0-1-1,0 0 1,0 1 0,0 0-1,0-1 1,0 1 0,0 0 0,0 0-1,-1 0 1,1 0 0,0 1-1,0-1 1,-4 0 0,-29-2 1517,32 3-1606,-10 1 230,1 0 0,-1 1 1,1 0-1,0 1 0,0 0 0,0 1 1,0 0-1,0 1 0,1 1 0,0 0 0,-15 10 1,19-11-228,1 0 1,0 1 0,0 0 0,0 0 0,1 1 0,0-1 0,0 1 0,1 0 0,-1 1 0,2-1 0,-1 1 0,1 0 0,0 0 0,1 0 0,0 0 0,0 0 0,0 0 0,1 1 0,1 13 0,0-15-181,0 0 1,1-1 0,0 1 0,0 0-1,0-1 1,1 1 0,0-1-1,1 0 1,-1 0 0,1 0 0,0 0-1,1 0 1,-1 0 0,1-1-1,0 0 1,1 0 0,-1 0-1,1 0 1,0-1 0,0 0 0,1 0-1,-1 0 1,1 0 0,0-1-1,8 4 1,-8-5-292,0 0 1,1 0-1,-1-1 0,1 1 0,-1-1 0,1-1 0,0 1 1,-1-1-1,1 0 0,11-2 0,-8 0-1601,-1 0 0,0-1 0,18-7 0,-5 0-2406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1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22 276 1180,'0'0'5463,"1"3"-4763,1 11-36,-1-11-53,14-4 901,-5-1-1368,-1 0-1,0-1 1,0-1-1,0 1 1,0-1-1,-1-1 1,0 0 0,0 0-1,0-1 1,0 1-1,-1-2 1,0 1-1,0-1 1,-1 0-1,10-14 1,-12 16-54,0-1 1,0 0-1,0-1 0,-1 1 1,0-1-1,0 1 1,-1-1-1,0 0 1,0 0-1,-1 0 1,0 0-1,0 0 0,0 0 1,-1-1-1,0 1 1,0 0-1,-1 0 1,0 0-1,0 0 0,-1 0 1,0 0-1,-3-8 1,3 13-32,1-1 1,0 1-1,-1-1 1,1 1-1,-1 0 1,0-1-1,0 1 1,0 0-1,0 0 1,0 1-1,0-1 1,-1 0-1,1 1 1,0-1-1,-1 1 1,1 0-1,-1 0 1,0 0 0,1 0-1,-1 0 1,0 1-1,0-1 1,0 1-1,1-1 1,-1 1-1,0 0 1,0 0-1,0 1 1,1-1-1,-5 1 1,1 1 22,-1-1 1,1 1 0,0 0 0,0 1 0,0-1-1,0 1 1,0 0 0,1 1 0,-1 0-1,1-1 1,0 2 0,-5 4 0,5-4-26,1 0 0,-1 0 0,1 1 0,1 0 1,-1-1-1,1 1 0,0 0 0,0 0 0,1 1 1,0-1-1,0 1 0,0-1 0,1 1 1,0-1-1,0 1 0,1 9 0,0-9-23,1 0-1,0 0 0,1 0 1,0 0-1,0 0 1,0 0-1,1 0 1,0-1-1,0 1 0,1-1 1,0 0-1,0 0 1,0 0-1,1-1 1,5 6-1,3 2 21,1-2 0,0 0 0,0 0 0,1-1 0,0-1 0,1-1 1,0 0-1,0-1 0,29 9 0,-39-15-223,1 0 1,0 0 0,-1 0 0,1-1-1,0 0 1,-1 0 0,1-1-1,0 1 1,-1-2 0,12-2-1,-16 3-443,-1 0-1,1 0 0,-1-1 0,1 1 1,-1 0-1,0-1 0,1 1 0,-1-1 1,0 1-1,0-1 0,0 1 1,1-4-1,-1 4-176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1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14 2236,'-7'-2'650,"0"-1"-1,0 1 0,-1 0 0,1 1 1,0-1-1,-9 1 0,9 3 229,-1 2-562,-1 1-1,1 0 0,0 1 1,1-1-1,-1 2 0,1-1 0,0 1 1,-11 14-1,-2 9 104,1 1 1,1 1-1,1 0 0,2 1 0,2 1 1,1 0-1,-15 69 0,21-76-180,2 0 1,-1 33-1,4-51-145,1 0 0,1 0 0,0 0 1,0 0-1,1-1 0,0 1 0,1 0 0,0-1 0,0 1 1,7 11-1,-10-19-73,1 0 0,-1-1 0,1 1 1,0 0-1,0 0 0,-1-1 0,1 1 1,0-1-1,0 1 0,0 0 0,0-1 1,0 0-1,0 1 0,-1-1 0,1 0 0,0 1 1,0-1-1,0 0 0,0 0 0,0 0 1,0 0-1,1 0 0,-1 0 0,0 0 1,0 0-1,1 0 0,1-1 58,0 0 0,1 1 0,-1-1 0,0-1 0,7-2 0,0-3 66,-1 0 1,1-1 0,-1 0 0,-1 0 0,0-1 0,0 0 0,-1 0 0,9-14 0,7-8 225,-9 13-161,7-10 677,44-44 0,-64 71-858,1 0 1,-1 0 0,0 0-1,1 0 1,-1 0-1,1 0 1,-1 0 0,1 0-1,0 0 1,-1 1-1,1-1 1,-1 1 0,1-1-1,0 1 1,0 0-1,-1 0 1,1-1 0,0 1-1,0 0 1,-1 1-1,1-1 1,0 0 0,-1 0-1,1 1 1,0-1-1,0 1 1,-1 0 0,1-1-1,-1 1 1,1 0-1,-1 0 1,1 0 0,-1 0-1,1 0 1,-1 0-1,0 0 1,0 1 0,0-1-1,2 3 1,4 4 21,0 2 0,-1-1 1,0 1-1,7 18 0,15 46-333,-19-48-1424,14 31-1,-14-37-6743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17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2084,'0'-1'223,"0"-1"0,0 0 0,0 1 0,0-1 0,0 1 0,1-1 0,-1 1 0,0 0 0,1-1-1,-1 1 1,1-1 0,0 1 0,-1 0 0,1-1 0,0 1 0,0 0 0,0 0 0,0 0 0,0-1 0,0 1 0,0 0 0,1 0 0,-1 1-1,0-1 1,0 0 0,1 0 0,-1 1 0,1-1 0,-1 0 0,0 1 0,1 0 0,2-1 0,1 0-47,-1 1 0,0 0 0,1 0 0,-1 0 0,1 0 0,-1 1 0,0 0 0,0 0 0,1 0 0,7 3 0,-2 1-19,0 1 0,-1 0 1,1 0-1,-1 0 0,-1 1 0,1 1 0,-1 0 0,0 0 1,-1 0-1,8 11 0,-2 0 29,-1 1-1,0 0 1,15 40 0,-22-46-159,0 0 1,-1-1-1,-1 1 1,0 1-1,0-1 1,-2 0-1,1 28 1,-3-36-72,1 0 1,-1 0-1,0 1 0,0-1 1,-1 0-1,0 0 0,0 0 1,-1-1-1,1 1 0,-1 0 1,0-1-1,-1 0 1,1 0-1,-1 0 0,0 0 1,0 0-1,-1-1 0,1 0 1,-1 0-1,-8 6 1,10-8 34,0-1 0,1 0 0,-1 1 0,0-1 0,0 0 0,0 0 0,0-1 0,0 1 0,0-1 0,0 1 0,0-1 0,0 0 0,0 0 0,0 0 0,-1-1 0,-2 0 0,4 1 39,0-1 0,0 0-1,0 0 1,0 0 0,1 0 0,-1 0 0,0 0 0,0 0 0,1 0 0,-1-1-1,1 1 1,-1-1 0,1 1 0,-1-1 0,1 0 0,0 1 0,0-1 0,0 0 0,0 0-1,0 0 1,0 0 0,0 0 0,1 0 0,-1 0 0,1 0 0,-1-2 0,0-9 101,0 0 1,1-1 0,1 1-1,0 0 1,0 0-1,1 1 1,1-1 0,0 0-1,1 1 1,0-1 0,1 1-1,13-22 1,-3 8-125,2 1-1,0 0 1,2 1 0,33-33-1,-35 42-591,-1 2-1,2-1 0,0 2 0,0 1 0,1 0 0,28-11 0,-45 21 303,1 2-330,9 3 514,-9-3 51,-2 3 23,1 28 35,-3 4 28,0-8 34,3 33 1,-1-52-33,1-1 0,-1 1 1,1 0-1,1 0 0,0-1 0,0 0 1,0 1-1,6 8 0,-4-9 54,1 1 0,1 0 0,-1-1 0,1 0 0,10 8 0,-13-12 15,1-1 1,-1 0-1,1 0 1,0 0-1,0 0 1,0-1-1,0 0 1,0 0-1,0 0 1,0-1-1,8 2 1,-11-3-49,0 0 0,0 0 0,0 0 0,0 0 0,-1 0 0,1 0 0,0-1 0,0 1 0,0-1 0,-1 0 0,1 1 0,0-1 0,0 0 0,-1 0 0,1 0 0,-1 0 0,1 0 0,-1 0 0,1-1 0,-1 1 0,0 0 0,0-1 0,1 1 0,-1-1 0,0 1 0,0-1 0,-1 0 0,1 1 0,0-1 0,0 0 0,-1 0 0,1 1 0,-1-3 0,2-3 88,0 0 0,-1 0 0,0 0 0,-1-1 0,0 1 0,-1-14 0,-2 3 93,0-1-1,-1 1 1,-11-27-1,13 37-163,-2 1-1,1-1 0,-1 1 0,0 0 0,-1 0 1,0 0-1,0 1 0,0-1 0,-1 1 0,-9-8 1,13 13-109,0-1 0,0 1 0,-1-1-1,1 1 1,-1 0 0,1 0 0,-1 0 0,1 0 0,-1 1 0,1-1 0,-1 0 0,0 1 0,1 0 0,-1 0 0,0 0 0,1 0 0,-1 0 0,0 0 0,1 1 0,-1-1 0,0 1 0,1 0 0,-4 1 0,2 0-455,-1 0 0,1 1 1,0-1-1,-7 7 0,-12 14-5949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6:04:1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2236,'0'-4'8838,"5"26"-8509,1 1 1,1-1 0,17 38-1,-22-55-281,0-1-1,1 1 1,-1-1-1,1 0 1,0 0-1,1 0 0,-1 0 1,1 0-1,-1-1 1,1 1-1,0-1 0,1 0 1,-1 0-1,0-1 1,1 1-1,7 2 1,-10-5-35,1 0 1,-1 1 0,0-1-1,1 0 1,-1-1 0,1 1-1,-1 0 1,1-1 0,-1 1-1,0-1 1,1 0 0,-1 0-1,0 0 1,3-1 0,28-19 80,-23 12 13,-1 0 0,1 0 0,-1-1 0,-1 0 0,0-1 0,0 0 0,7-15 0,-14 24 540,2 5-621,4 2-13,1 0-1,-1-1 0,0 0 0,1-1 0,0 1 0,0-1 1,9 1-1,-8-2-8,1-1 0,0-1-1,-1 0 1,1 0 0,0-1 0,0-1 0,-1 1 0,1-1 0,-1-1 0,0 0 0,1 0 0,-1-1 0,-1 0-1,10-6 1,0-1 117,0-1 0,-1-1 0,0-1 0,-1 0 0,16-19 0,-32 32-75,8-5-7,-8 6-28,0 0 0,0 0 0,0 0 0,1 0 0,-1 0-1,0 0 1,0 0 0,0 0 0,1 0 0,-1 0 0,0 0 0,0 0 0,0 0 0,1 0 0,-1 0 0,0 0 0,0 0 0,0 0 0,1 0 0,-1 0 0,0 0 0,0 0 0,0 0-1,1 1 1,-1-1 0,0 0 0,0 0 0,0 0 0,0 0 0,0 0 0,0 1 0,1-1 0,-1 0 0,0 0 0,0 0 0,0 1 0,0-1 0,0 0 0,0 0 0,0 0 0,0 1 0,14 41 70,13 66 0,-12-45-55,8 35 15,48 167-367,-9-76-766,-53-146 182,-8-41 713,-6-10-541,-107-195 788,95 156 211,-15-60 1,23 74-125,-3-7 256,3 0 1,1 0 0,1-1-1,-1-73 1,9 97-243,0 1 1,1 0 0,1 0-1,1 0 1,0 0-1,8-19 1,-7 23-71,0 1 0,1 0 1,1 1-1,0-1 0,0 1 0,1 0 0,0 1 1,0 0-1,13-10 0,-13 13-25,0 0 0,0 1 1,1 0-1,0 0 0,0 0 0,1 1 0,-1 1 1,1 0-1,0 0 0,12-2 0,-18 5-40,-1-1 1,1 1-1,0-1 0,0 1 0,0 0 0,-1 1 0,1-1 1,0 0-1,0 1 0,-1 0 0,1 0 0,0 0 0,-1 1 1,1-1-1,-1 1 0,0 0 0,1 0 0,-1 0 0,0 0 1,0 0-1,0 1 0,0-1 0,-1 1 0,1 0 0,-1 0 1,1 0-1,-1 0 0,0 0 0,0 1 0,1 4 0,-1-2-11,0 1 0,0 0 0,-1 0 0,0 0 0,0 1 1,0-1-1,-1 0 0,0 0 0,-1 0 0,0 0 0,0 1 0,0-1 0,-1 0 0,-4 9 0,0 0-117,0-1 0,-1 0 0,-1 0 1,-1-1-1,-11 16 0,4-11-414,-1 0-1,-1-1 1,0 0-1,-23 15 1,-44 25-6317,46-36 2663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8DAB-C68E-FB45-B7C4-2EEB06D63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111BF-9403-1EF1-E9E6-AFFCAEA44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1C25-62DF-F7AC-5A10-4CBB0F93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B97B-F077-4718-B029-048B6C43F880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EB0F-BC8C-8ACA-1211-4240EDA5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D8C42-7D7E-E1FB-83DC-33DACA8B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E27-C49E-44E1-9F94-0E432065D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29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14AD-5289-110B-E29F-A363DB4A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0CCDD-5B00-3CFF-4FB3-3BFC39BE2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415F7-0CFE-D43F-551E-F85BF74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B97B-F077-4718-B029-048B6C43F880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4813D-A1EB-6956-29C3-89631408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390CB-6998-2C68-0E63-F50CB213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E27-C49E-44E1-9F94-0E432065D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24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326C1-1768-0D8F-BEE9-E0B027EBE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22406-80FD-51AC-B2DB-4E58EB654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B0DB4-B545-0F57-BF12-3584999B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B97B-F077-4718-B029-048B6C43F880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162B-2F2E-DE99-91E8-101064DD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A68EA-A43B-42E9-46D8-4479FF4E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E27-C49E-44E1-9F94-0E432065D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55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BCD2-667A-1698-8F7E-92E20A21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51C2-0663-8036-AFAE-9C0C8F802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5F7B-AF68-68C8-1172-33005337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B97B-F077-4718-B029-048B6C43F880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8922C-422C-CDC6-868D-7A1A7A40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7F46A-03D8-2DA5-71A1-F8860679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E27-C49E-44E1-9F94-0E432065D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89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0212-DEC4-53EA-A139-CBF5847DB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BEC8B-2E28-902D-C0CF-7BEDBDE28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FBDD4-1B30-337F-984F-912D176E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B97B-F077-4718-B029-048B6C43F880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822F7-D0F0-5C19-692F-98B56184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3AB4F-5602-4B78-0EF5-4309405B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E27-C49E-44E1-9F94-0E432065D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11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ACB5-4A8D-036B-4CAA-E9B8C61B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38632-AE9E-A950-3103-4110D6453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02502-0466-810B-D1EA-0F58A49F1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F1DA0-2DE2-D179-BFE7-0AAF087B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B97B-F077-4718-B029-048B6C43F880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A14D1-7D3F-9E38-8ADF-8B156E42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9E240-9AC8-E0CC-7DD5-0DA3F3F3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E27-C49E-44E1-9F94-0E432065D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26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88CA-7D70-AD7A-401E-C3C3504C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7B319-05E6-ADF2-55D3-97AC6258C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4AEEA-BB0C-818A-AC1B-353BC64D0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F28BE-8D29-0FCA-C21A-2EBEAE8FD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5062C-2B1F-E951-D32E-F6A06BBB9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3C853-82EF-6F88-9B29-3FCE3364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B97B-F077-4718-B029-048B6C43F880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BBA56C-39C5-9973-C7DE-3C2A8B25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395D2-333E-EEEE-E8AE-7E8C32C2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E27-C49E-44E1-9F94-0E432065D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54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B7D5-5009-7E4B-40F6-535C1C1C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5212F-B413-7775-2216-E99DCA94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B97B-F077-4718-B029-048B6C43F880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789DA-9B99-1521-9294-EDBBA0ED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7CC35-92C9-BAEF-DC16-F8BBC7A5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E27-C49E-44E1-9F94-0E432065D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29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98B79-9F84-A7B9-2FFC-EAA7C150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B97B-F077-4718-B029-048B6C43F880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C0888-0CB8-00A2-256E-3D320FBD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F5CEC-0ADB-5271-A200-02FCE092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E27-C49E-44E1-9F94-0E432065D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79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823E-556D-C0A4-FE53-159E3ABC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EF871-8B61-B263-8C48-18E0B3974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CBBAB-4AE8-6FD9-5ABE-9B3A49252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7C467-11E7-3B17-E21C-AC40D63A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B97B-F077-4718-B029-048B6C43F880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6DE4E-EC04-3702-CE6C-CFCAD1AE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F1162-77FA-B230-85D5-7D69B472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E27-C49E-44E1-9F94-0E432065D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11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46CF-F9F2-716D-70F1-3503F7F9A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80E653-2C41-4481-86A3-BB6AB33DE0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B0F27-B369-4136-8C7E-69A5EB744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5AD13-E2B2-4BA0-6958-529493A1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B97B-F077-4718-B029-048B6C43F880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1341E-8ECC-B50C-31FD-AB76F846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7E60C-1736-AA7B-0A28-6D6C9886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E27-C49E-44E1-9F94-0E432065D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84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BED1DE-1D31-9A6A-E283-6C3AA935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0BAD2-DA72-3438-ADC2-508D9739C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C963D-FBEB-45F7-FDA9-010A06EBC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5B97B-F077-4718-B029-048B6C43F880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D3E0-1C07-2A29-6520-9BDA44783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5357F-369D-46A3-D24A-6C610AAFE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09E27-C49E-44E1-9F94-0E432065D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23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7.png"/><Relationship Id="rId21" Type="http://schemas.openxmlformats.org/officeDocument/2006/relationships/image" Target="../media/image99.png"/><Relationship Id="rId42" Type="http://schemas.openxmlformats.org/officeDocument/2006/relationships/customXml" Target="../ink/ink109.xml"/><Relationship Id="rId63" Type="http://schemas.openxmlformats.org/officeDocument/2006/relationships/image" Target="../media/image120.png"/><Relationship Id="rId84" Type="http://schemas.openxmlformats.org/officeDocument/2006/relationships/customXml" Target="../ink/ink130.xml"/><Relationship Id="rId138" Type="http://schemas.openxmlformats.org/officeDocument/2006/relationships/customXml" Target="../ink/ink157.xml"/><Relationship Id="rId159" Type="http://schemas.openxmlformats.org/officeDocument/2006/relationships/image" Target="../media/image168.png"/><Relationship Id="rId170" Type="http://schemas.openxmlformats.org/officeDocument/2006/relationships/customXml" Target="../ink/ink173.xml"/><Relationship Id="rId191" Type="http://schemas.openxmlformats.org/officeDocument/2006/relationships/image" Target="../media/image184.png"/><Relationship Id="rId205" Type="http://schemas.openxmlformats.org/officeDocument/2006/relationships/image" Target="../media/image191.png"/><Relationship Id="rId107" Type="http://schemas.openxmlformats.org/officeDocument/2006/relationships/image" Target="../media/image142.png"/><Relationship Id="rId11" Type="http://schemas.openxmlformats.org/officeDocument/2006/relationships/image" Target="../media/image94.png"/><Relationship Id="rId32" Type="http://schemas.openxmlformats.org/officeDocument/2006/relationships/customXml" Target="../ink/ink104.xml"/><Relationship Id="rId53" Type="http://schemas.openxmlformats.org/officeDocument/2006/relationships/image" Target="../media/image115.png"/><Relationship Id="rId74" Type="http://schemas.openxmlformats.org/officeDocument/2006/relationships/customXml" Target="../ink/ink125.xml"/><Relationship Id="rId128" Type="http://schemas.openxmlformats.org/officeDocument/2006/relationships/customXml" Target="../ink/ink152.xml"/><Relationship Id="rId149" Type="http://schemas.openxmlformats.org/officeDocument/2006/relationships/image" Target="../media/image163.png"/><Relationship Id="rId5" Type="http://schemas.openxmlformats.org/officeDocument/2006/relationships/image" Target="../media/image91.png"/><Relationship Id="rId90" Type="http://schemas.openxmlformats.org/officeDocument/2006/relationships/customXml" Target="../ink/ink133.xml"/><Relationship Id="rId95" Type="http://schemas.openxmlformats.org/officeDocument/2006/relationships/image" Target="../media/image136.png"/><Relationship Id="rId160" Type="http://schemas.openxmlformats.org/officeDocument/2006/relationships/customXml" Target="../ink/ink168.xml"/><Relationship Id="rId165" Type="http://schemas.openxmlformats.org/officeDocument/2006/relationships/image" Target="../media/image171.png"/><Relationship Id="rId181" Type="http://schemas.openxmlformats.org/officeDocument/2006/relationships/image" Target="../media/image179.png"/><Relationship Id="rId186" Type="http://schemas.openxmlformats.org/officeDocument/2006/relationships/customXml" Target="../ink/ink181.xml"/><Relationship Id="rId216" Type="http://schemas.openxmlformats.org/officeDocument/2006/relationships/customXml" Target="../ink/ink196.xml"/><Relationship Id="rId211" Type="http://schemas.openxmlformats.org/officeDocument/2006/relationships/image" Target="../media/image194.png"/><Relationship Id="rId22" Type="http://schemas.openxmlformats.org/officeDocument/2006/relationships/customXml" Target="../ink/ink99.xml"/><Relationship Id="rId27" Type="http://schemas.openxmlformats.org/officeDocument/2006/relationships/image" Target="../media/image102.png"/><Relationship Id="rId43" Type="http://schemas.openxmlformats.org/officeDocument/2006/relationships/image" Target="../media/image110.png"/><Relationship Id="rId48" Type="http://schemas.openxmlformats.org/officeDocument/2006/relationships/customXml" Target="../ink/ink112.xml"/><Relationship Id="rId64" Type="http://schemas.openxmlformats.org/officeDocument/2006/relationships/customXml" Target="../ink/ink120.xml"/><Relationship Id="rId69" Type="http://schemas.openxmlformats.org/officeDocument/2006/relationships/image" Target="../media/image123.png"/><Relationship Id="rId113" Type="http://schemas.openxmlformats.org/officeDocument/2006/relationships/image" Target="../media/image145.png"/><Relationship Id="rId118" Type="http://schemas.openxmlformats.org/officeDocument/2006/relationships/customXml" Target="../ink/ink147.xml"/><Relationship Id="rId134" Type="http://schemas.openxmlformats.org/officeDocument/2006/relationships/customXml" Target="../ink/ink155.xml"/><Relationship Id="rId139" Type="http://schemas.openxmlformats.org/officeDocument/2006/relationships/image" Target="../media/image158.png"/><Relationship Id="rId80" Type="http://schemas.openxmlformats.org/officeDocument/2006/relationships/customXml" Target="../ink/ink128.xml"/><Relationship Id="rId85" Type="http://schemas.openxmlformats.org/officeDocument/2006/relationships/image" Target="../media/image131.png"/><Relationship Id="rId150" Type="http://schemas.openxmlformats.org/officeDocument/2006/relationships/customXml" Target="../ink/ink163.xml"/><Relationship Id="rId155" Type="http://schemas.openxmlformats.org/officeDocument/2006/relationships/image" Target="../media/image166.png"/><Relationship Id="rId171" Type="http://schemas.openxmlformats.org/officeDocument/2006/relationships/image" Target="../media/image174.png"/><Relationship Id="rId176" Type="http://schemas.openxmlformats.org/officeDocument/2006/relationships/customXml" Target="../ink/ink176.xml"/><Relationship Id="rId192" Type="http://schemas.openxmlformats.org/officeDocument/2006/relationships/customXml" Target="../ink/ink184.xml"/><Relationship Id="rId197" Type="http://schemas.openxmlformats.org/officeDocument/2006/relationships/image" Target="../media/image187.png"/><Relationship Id="rId206" Type="http://schemas.openxmlformats.org/officeDocument/2006/relationships/customXml" Target="../ink/ink191.xml"/><Relationship Id="rId201" Type="http://schemas.openxmlformats.org/officeDocument/2006/relationships/image" Target="../media/image189.png"/><Relationship Id="rId12" Type="http://schemas.openxmlformats.org/officeDocument/2006/relationships/customXml" Target="../ink/ink94.xml"/><Relationship Id="rId17" Type="http://schemas.openxmlformats.org/officeDocument/2006/relationships/image" Target="../media/image97.png"/><Relationship Id="rId33" Type="http://schemas.openxmlformats.org/officeDocument/2006/relationships/image" Target="../media/image105.png"/><Relationship Id="rId38" Type="http://schemas.openxmlformats.org/officeDocument/2006/relationships/customXml" Target="../ink/ink107.xml"/><Relationship Id="rId59" Type="http://schemas.openxmlformats.org/officeDocument/2006/relationships/image" Target="../media/image118.png"/><Relationship Id="rId103" Type="http://schemas.openxmlformats.org/officeDocument/2006/relationships/image" Target="../media/image140.png"/><Relationship Id="rId108" Type="http://schemas.openxmlformats.org/officeDocument/2006/relationships/customXml" Target="../ink/ink142.xml"/><Relationship Id="rId124" Type="http://schemas.openxmlformats.org/officeDocument/2006/relationships/customXml" Target="../ink/ink150.xml"/><Relationship Id="rId129" Type="http://schemas.openxmlformats.org/officeDocument/2006/relationships/image" Target="../media/image153.png"/><Relationship Id="rId54" Type="http://schemas.openxmlformats.org/officeDocument/2006/relationships/customXml" Target="../ink/ink115.xml"/><Relationship Id="rId70" Type="http://schemas.openxmlformats.org/officeDocument/2006/relationships/customXml" Target="../ink/ink123.xml"/><Relationship Id="rId75" Type="http://schemas.openxmlformats.org/officeDocument/2006/relationships/image" Target="../media/image126.png"/><Relationship Id="rId91" Type="http://schemas.openxmlformats.org/officeDocument/2006/relationships/image" Target="../media/image134.png"/><Relationship Id="rId96" Type="http://schemas.openxmlformats.org/officeDocument/2006/relationships/customXml" Target="../ink/ink136.xml"/><Relationship Id="rId140" Type="http://schemas.openxmlformats.org/officeDocument/2006/relationships/customXml" Target="../ink/ink158.xml"/><Relationship Id="rId145" Type="http://schemas.openxmlformats.org/officeDocument/2006/relationships/image" Target="../media/image161.png"/><Relationship Id="rId161" Type="http://schemas.openxmlformats.org/officeDocument/2006/relationships/image" Target="../media/image169.png"/><Relationship Id="rId166" Type="http://schemas.openxmlformats.org/officeDocument/2006/relationships/customXml" Target="../ink/ink171.xml"/><Relationship Id="rId182" Type="http://schemas.openxmlformats.org/officeDocument/2006/relationships/customXml" Target="../ink/ink179.xml"/><Relationship Id="rId187" Type="http://schemas.openxmlformats.org/officeDocument/2006/relationships/image" Target="../media/image182.png"/><Relationship Id="rId217" Type="http://schemas.openxmlformats.org/officeDocument/2006/relationships/image" Target="../media/image19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1.xml"/><Relationship Id="rId212" Type="http://schemas.openxmlformats.org/officeDocument/2006/relationships/customXml" Target="../ink/ink194.xml"/><Relationship Id="rId23" Type="http://schemas.openxmlformats.org/officeDocument/2006/relationships/image" Target="../media/image100.png"/><Relationship Id="rId28" Type="http://schemas.openxmlformats.org/officeDocument/2006/relationships/customXml" Target="../ink/ink102.xml"/><Relationship Id="rId49" Type="http://schemas.openxmlformats.org/officeDocument/2006/relationships/image" Target="../media/image113.png"/><Relationship Id="rId114" Type="http://schemas.openxmlformats.org/officeDocument/2006/relationships/customXml" Target="../ink/ink145.xml"/><Relationship Id="rId119" Type="http://schemas.openxmlformats.org/officeDocument/2006/relationships/image" Target="../media/image148.png"/><Relationship Id="rId44" Type="http://schemas.openxmlformats.org/officeDocument/2006/relationships/customXml" Target="../ink/ink110.xml"/><Relationship Id="rId60" Type="http://schemas.openxmlformats.org/officeDocument/2006/relationships/customXml" Target="../ink/ink118.xml"/><Relationship Id="rId65" Type="http://schemas.openxmlformats.org/officeDocument/2006/relationships/image" Target="../media/image121.png"/><Relationship Id="rId81" Type="http://schemas.openxmlformats.org/officeDocument/2006/relationships/image" Target="../media/image129.png"/><Relationship Id="rId86" Type="http://schemas.openxmlformats.org/officeDocument/2006/relationships/customXml" Target="../ink/ink131.xml"/><Relationship Id="rId130" Type="http://schemas.openxmlformats.org/officeDocument/2006/relationships/customXml" Target="../ink/ink153.xml"/><Relationship Id="rId135" Type="http://schemas.openxmlformats.org/officeDocument/2006/relationships/image" Target="../media/image156.png"/><Relationship Id="rId151" Type="http://schemas.openxmlformats.org/officeDocument/2006/relationships/image" Target="../media/image164.png"/><Relationship Id="rId156" Type="http://schemas.openxmlformats.org/officeDocument/2006/relationships/customXml" Target="../ink/ink166.xml"/><Relationship Id="rId177" Type="http://schemas.openxmlformats.org/officeDocument/2006/relationships/image" Target="../media/image177.png"/><Relationship Id="rId198" Type="http://schemas.openxmlformats.org/officeDocument/2006/relationships/customXml" Target="../ink/ink187.xml"/><Relationship Id="rId172" Type="http://schemas.openxmlformats.org/officeDocument/2006/relationships/customXml" Target="../ink/ink174.xml"/><Relationship Id="rId193" Type="http://schemas.openxmlformats.org/officeDocument/2006/relationships/image" Target="../media/image185.png"/><Relationship Id="rId202" Type="http://schemas.openxmlformats.org/officeDocument/2006/relationships/customXml" Target="../ink/ink189.xml"/><Relationship Id="rId207" Type="http://schemas.openxmlformats.org/officeDocument/2006/relationships/image" Target="../media/image192.png"/><Relationship Id="rId13" Type="http://schemas.openxmlformats.org/officeDocument/2006/relationships/image" Target="../media/image95.png"/><Relationship Id="rId18" Type="http://schemas.openxmlformats.org/officeDocument/2006/relationships/customXml" Target="../ink/ink97.xml"/><Relationship Id="rId39" Type="http://schemas.openxmlformats.org/officeDocument/2006/relationships/image" Target="../media/image108.png"/><Relationship Id="rId109" Type="http://schemas.openxmlformats.org/officeDocument/2006/relationships/image" Target="../media/image143.png"/><Relationship Id="rId34" Type="http://schemas.openxmlformats.org/officeDocument/2006/relationships/customXml" Target="../ink/ink105.xml"/><Relationship Id="rId50" Type="http://schemas.openxmlformats.org/officeDocument/2006/relationships/customXml" Target="../ink/ink113.xml"/><Relationship Id="rId55" Type="http://schemas.openxmlformats.org/officeDocument/2006/relationships/image" Target="../media/image116.png"/><Relationship Id="rId76" Type="http://schemas.openxmlformats.org/officeDocument/2006/relationships/customXml" Target="../ink/ink126.xml"/><Relationship Id="rId97" Type="http://schemas.openxmlformats.org/officeDocument/2006/relationships/image" Target="../media/image137.png"/><Relationship Id="rId104" Type="http://schemas.openxmlformats.org/officeDocument/2006/relationships/customXml" Target="../ink/ink140.xml"/><Relationship Id="rId120" Type="http://schemas.openxmlformats.org/officeDocument/2006/relationships/customXml" Target="../ink/ink148.xml"/><Relationship Id="rId125" Type="http://schemas.openxmlformats.org/officeDocument/2006/relationships/image" Target="../media/image151.png"/><Relationship Id="rId141" Type="http://schemas.openxmlformats.org/officeDocument/2006/relationships/image" Target="../media/image159.png"/><Relationship Id="rId146" Type="http://schemas.openxmlformats.org/officeDocument/2006/relationships/customXml" Target="../ink/ink161.xml"/><Relationship Id="rId167" Type="http://schemas.openxmlformats.org/officeDocument/2006/relationships/image" Target="../media/image172.png"/><Relationship Id="rId188" Type="http://schemas.openxmlformats.org/officeDocument/2006/relationships/customXml" Target="../ink/ink182.xml"/><Relationship Id="rId7" Type="http://schemas.openxmlformats.org/officeDocument/2006/relationships/image" Target="../media/image92.png"/><Relationship Id="rId71" Type="http://schemas.openxmlformats.org/officeDocument/2006/relationships/image" Target="../media/image124.png"/><Relationship Id="rId92" Type="http://schemas.openxmlformats.org/officeDocument/2006/relationships/customXml" Target="../ink/ink134.xml"/><Relationship Id="rId162" Type="http://schemas.openxmlformats.org/officeDocument/2006/relationships/customXml" Target="../ink/ink169.xml"/><Relationship Id="rId183" Type="http://schemas.openxmlformats.org/officeDocument/2006/relationships/image" Target="../media/image180.png"/><Relationship Id="rId213" Type="http://schemas.openxmlformats.org/officeDocument/2006/relationships/image" Target="../media/image195.png"/><Relationship Id="rId218" Type="http://schemas.openxmlformats.org/officeDocument/2006/relationships/customXml" Target="../ink/ink197.xml"/><Relationship Id="rId2" Type="http://schemas.openxmlformats.org/officeDocument/2006/relationships/customXml" Target="../ink/ink89.xml"/><Relationship Id="rId29" Type="http://schemas.openxmlformats.org/officeDocument/2006/relationships/image" Target="../media/image103.png"/><Relationship Id="rId24" Type="http://schemas.openxmlformats.org/officeDocument/2006/relationships/customXml" Target="../ink/ink100.xml"/><Relationship Id="rId40" Type="http://schemas.openxmlformats.org/officeDocument/2006/relationships/customXml" Target="../ink/ink108.xml"/><Relationship Id="rId45" Type="http://schemas.openxmlformats.org/officeDocument/2006/relationships/image" Target="../media/image111.png"/><Relationship Id="rId66" Type="http://schemas.openxmlformats.org/officeDocument/2006/relationships/customXml" Target="../ink/ink121.xml"/><Relationship Id="rId87" Type="http://schemas.openxmlformats.org/officeDocument/2006/relationships/image" Target="../media/image132.png"/><Relationship Id="rId110" Type="http://schemas.openxmlformats.org/officeDocument/2006/relationships/customXml" Target="../ink/ink143.xml"/><Relationship Id="rId115" Type="http://schemas.openxmlformats.org/officeDocument/2006/relationships/image" Target="../media/image146.png"/><Relationship Id="rId131" Type="http://schemas.openxmlformats.org/officeDocument/2006/relationships/image" Target="../media/image154.png"/><Relationship Id="rId136" Type="http://schemas.openxmlformats.org/officeDocument/2006/relationships/customXml" Target="../ink/ink156.xml"/><Relationship Id="rId157" Type="http://schemas.openxmlformats.org/officeDocument/2006/relationships/image" Target="../media/image167.png"/><Relationship Id="rId178" Type="http://schemas.openxmlformats.org/officeDocument/2006/relationships/customXml" Target="../ink/ink177.xml"/><Relationship Id="rId61" Type="http://schemas.openxmlformats.org/officeDocument/2006/relationships/image" Target="../media/image119.png"/><Relationship Id="rId82" Type="http://schemas.openxmlformats.org/officeDocument/2006/relationships/customXml" Target="../ink/ink129.xml"/><Relationship Id="rId152" Type="http://schemas.openxmlformats.org/officeDocument/2006/relationships/customXml" Target="../ink/ink164.xml"/><Relationship Id="rId173" Type="http://schemas.openxmlformats.org/officeDocument/2006/relationships/image" Target="../media/image175.png"/><Relationship Id="rId194" Type="http://schemas.openxmlformats.org/officeDocument/2006/relationships/customXml" Target="../ink/ink185.xml"/><Relationship Id="rId199" Type="http://schemas.openxmlformats.org/officeDocument/2006/relationships/image" Target="../media/image188.png"/><Relationship Id="rId203" Type="http://schemas.openxmlformats.org/officeDocument/2006/relationships/image" Target="../media/image190.png"/><Relationship Id="rId208" Type="http://schemas.openxmlformats.org/officeDocument/2006/relationships/customXml" Target="../ink/ink192.xml"/><Relationship Id="rId19" Type="http://schemas.openxmlformats.org/officeDocument/2006/relationships/image" Target="../media/image98.png"/><Relationship Id="rId14" Type="http://schemas.openxmlformats.org/officeDocument/2006/relationships/customXml" Target="../ink/ink95.xml"/><Relationship Id="rId30" Type="http://schemas.openxmlformats.org/officeDocument/2006/relationships/customXml" Target="../ink/ink103.xml"/><Relationship Id="rId35" Type="http://schemas.openxmlformats.org/officeDocument/2006/relationships/image" Target="../media/image106.png"/><Relationship Id="rId56" Type="http://schemas.openxmlformats.org/officeDocument/2006/relationships/customXml" Target="../ink/ink116.xml"/><Relationship Id="rId77" Type="http://schemas.openxmlformats.org/officeDocument/2006/relationships/image" Target="../media/image127.png"/><Relationship Id="rId100" Type="http://schemas.openxmlformats.org/officeDocument/2006/relationships/customXml" Target="../ink/ink138.xml"/><Relationship Id="rId105" Type="http://schemas.openxmlformats.org/officeDocument/2006/relationships/image" Target="../media/image141.png"/><Relationship Id="rId126" Type="http://schemas.openxmlformats.org/officeDocument/2006/relationships/customXml" Target="../ink/ink151.xml"/><Relationship Id="rId147" Type="http://schemas.openxmlformats.org/officeDocument/2006/relationships/image" Target="../media/image162.png"/><Relationship Id="rId168" Type="http://schemas.openxmlformats.org/officeDocument/2006/relationships/customXml" Target="../ink/ink172.xml"/><Relationship Id="rId8" Type="http://schemas.openxmlformats.org/officeDocument/2006/relationships/customXml" Target="../ink/ink92.xml"/><Relationship Id="rId51" Type="http://schemas.openxmlformats.org/officeDocument/2006/relationships/image" Target="../media/image114.png"/><Relationship Id="rId72" Type="http://schemas.openxmlformats.org/officeDocument/2006/relationships/customXml" Target="../ink/ink124.xml"/><Relationship Id="rId93" Type="http://schemas.openxmlformats.org/officeDocument/2006/relationships/image" Target="../media/image135.png"/><Relationship Id="rId98" Type="http://schemas.openxmlformats.org/officeDocument/2006/relationships/customXml" Target="../ink/ink137.xml"/><Relationship Id="rId121" Type="http://schemas.openxmlformats.org/officeDocument/2006/relationships/image" Target="../media/image149.png"/><Relationship Id="rId142" Type="http://schemas.openxmlformats.org/officeDocument/2006/relationships/customXml" Target="../ink/ink159.xml"/><Relationship Id="rId163" Type="http://schemas.openxmlformats.org/officeDocument/2006/relationships/image" Target="../media/image170.png"/><Relationship Id="rId184" Type="http://schemas.openxmlformats.org/officeDocument/2006/relationships/customXml" Target="../ink/ink180.xml"/><Relationship Id="rId189" Type="http://schemas.openxmlformats.org/officeDocument/2006/relationships/image" Target="../media/image183.png"/><Relationship Id="rId219" Type="http://schemas.openxmlformats.org/officeDocument/2006/relationships/image" Target="../media/image198.png"/><Relationship Id="rId3" Type="http://schemas.openxmlformats.org/officeDocument/2006/relationships/image" Target="../media/image90.png"/><Relationship Id="rId214" Type="http://schemas.openxmlformats.org/officeDocument/2006/relationships/customXml" Target="../ink/ink195.xml"/><Relationship Id="rId25" Type="http://schemas.openxmlformats.org/officeDocument/2006/relationships/image" Target="../media/image101.png"/><Relationship Id="rId46" Type="http://schemas.openxmlformats.org/officeDocument/2006/relationships/customXml" Target="../ink/ink111.xml"/><Relationship Id="rId67" Type="http://schemas.openxmlformats.org/officeDocument/2006/relationships/image" Target="../media/image122.png"/><Relationship Id="rId116" Type="http://schemas.openxmlformats.org/officeDocument/2006/relationships/customXml" Target="../ink/ink146.xml"/><Relationship Id="rId137" Type="http://schemas.openxmlformats.org/officeDocument/2006/relationships/image" Target="../media/image157.png"/><Relationship Id="rId158" Type="http://schemas.openxmlformats.org/officeDocument/2006/relationships/customXml" Target="../ink/ink167.xml"/><Relationship Id="rId20" Type="http://schemas.openxmlformats.org/officeDocument/2006/relationships/customXml" Target="../ink/ink98.xml"/><Relationship Id="rId41" Type="http://schemas.openxmlformats.org/officeDocument/2006/relationships/image" Target="../media/image109.png"/><Relationship Id="rId62" Type="http://schemas.openxmlformats.org/officeDocument/2006/relationships/customXml" Target="../ink/ink119.xml"/><Relationship Id="rId83" Type="http://schemas.openxmlformats.org/officeDocument/2006/relationships/image" Target="../media/image130.png"/><Relationship Id="rId88" Type="http://schemas.openxmlformats.org/officeDocument/2006/relationships/customXml" Target="../ink/ink132.xml"/><Relationship Id="rId111" Type="http://schemas.openxmlformats.org/officeDocument/2006/relationships/image" Target="../media/image144.png"/><Relationship Id="rId132" Type="http://schemas.openxmlformats.org/officeDocument/2006/relationships/customXml" Target="../ink/ink154.xml"/><Relationship Id="rId153" Type="http://schemas.openxmlformats.org/officeDocument/2006/relationships/image" Target="../media/image165.png"/><Relationship Id="rId174" Type="http://schemas.openxmlformats.org/officeDocument/2006/relationships/customXml" Target="../ink/ink175.xml"/><Relationship Id="rId179" Type="http://schemas.openxmlformats.org/officeDocument/2006/relationships/image" Target="../media/image178.png"/><Relationship Id="rId195" Type="http://schemas.openxmlformats.org/officeDocument/2006/relationships/image" Target="../media/image186.png"/><Relationship Id="rId209" Type="http://schemas.openxmlformats.org/officeDocument/2006/relationships/image" Target="../media/image193.png"/><Relationship Id="rId190" Type="http://schemas.openxmlformats.org/officeDocument/2006/relationships/customXml" Target="../ink/ink183.xml"/><Relationship Id="rId204" Type="http://schemas.openxmlformats.org/officeDocument/2006/relationships/customXml" Target="../ink/ink190.xml"/><Relationship Id="rId15" Type="http://schemas.openxmlformats.org/officeDocument/2006/relationships/image" Target="../media/image96.png"/><Relationship Id="rId36" Type="http://schemas.openxmlformats.org/officeDocument/2006/relationships/customXml" Target="../ink/ink106.xml"/><Relationship Id="rId57" Type="http://schemas.openxmlformats.org/officeDocument/2006/relationships/image" Target="../media/image117.png"/><Relationship Id="rId106" Type="http://schemas.openxmlformats.org/officeDocument/2006/relationships/customXml" Target="../ink/ink141.xml"/><Relationship Id="rId127" Type="http://schemas.openxmlformats.org/officeDocument/2006/relationships/image" Target="../media/image152.png"/><Relationship Id="rId10" Type="http://schemas.openxmlformats.org/officeDocument/2006/relationships/customXml" Target="../ink/ink93.xml"/><Relationship Id="rId31" Type="http://schemas.openxmlformats.org/officeDocument/2006/relationships/image" Target="../media/image104.png"/><Relationship Id="rId52" Type="http://schemas.openxmlformats.org/officeDocument/2006/relationships/customXml" Target="../ink/ink114.xml"/><Relationship Id="rId73" Type="http://schemas.openxmlformats.org/officeDocument/2006/relationships/image" Target="../media/image125.png"/><Relationship Id="rId78" Type="http://schemas.openxmlformats.org/officeDocument/2006/relationships/customXml" Target="../ink/ink127.xml"/><Relationship Id="rId94" Type="http://schemas.openxmlformats.org/officeDocument/2006/relationships/customXml" Target="../ink/ink135.xml"/><Relationship Id="rId99" Type="http://schemas.openxmlformats.org/officeDocument/2006/relationships/image" Target="../media/image138.png"/><Relationship Id="rId101" Type="http://schemas.openxmlformats.org/officeDocument/2006/relationships/image" Target="../media/image139.png"/><Relationship Id="rId122" Type="http://schemas.openxmlformats.org/officeDocument/2006/relationships/customXml" Target="../ink/ink149.xml"/><Relationship Id="rId143" Type="http://schemas.openxmlformats.org/officeDocument/2006/relationships/image" Target="../media/image160.png"/><Relationship Id="rId148" Type="http://schemas.openxmlformats.org/officeDocument/2006/relationships/customXml" Target="../ink/ink162.xml"/><Relationship Id="rId164" Type="http://schemas.openxmlformats.org/officeDocument/2006/relationships/customXml" Target="../ink/ink170.xml"/><Relationship Id="rId169" Type="http://schemas.openxmlformats.org/officeDocument/2006/relationships/image" Target="../media/image173.png"/><Relationship Id="rId185" Type="http://schemas.openxmlformats.org/officeDocument/2006/relationships/image" Target="../media/image181.png"/><Relationship Id="rId4" Type="http://schemas.openxmlformats.org/officeDocument/2006/relationships/customXml" Target="../ink/ink90.xml"/><Relationship Id="rId9" Type="http://schemas.openxmlformats.org/officeDocument/2006/relationships/image" Target="../media/image93.png"/><Relationship Id="rId180" Type="http://schemas.openxmlformats.org/officeDocument/2006/relationships/customXml" Target="../ink/ink178.xml"/><Relationship Id="rId210" Type="http://schemas.openxmlformats.org/officeDocument/2006/relationships/customXml" Target="../ink/ink193.xml"/><Relationship Id="rId215" Type="http://schemas.openxmlformats.org/officeDocument/2006/relationships/image" Target="../media/image196.png"/><Relationship Id="rId26" Type="http://schemas.openxmlformats.org/officeDocument/2006/relationships/customXml" Target="../ink/ink101.xml"/><Relationship Id="rId47" Type="http://schemas.openxmlformats.org/officeDocument/2006/relationships/image" Target="../media/image112.png"/><Relationship Id="rId68" Type="http://schemas.openxmlformats.org/officeDocument/2006/relationships/customXml" Target="../ink/ink122.xml"/><Relationship Id="rId89" Type="http://schemas.openxmlformats.org/officeDocument/2006/relationships/image" Target="../media/image133.png"/><Relationship Id="rId112" Type="http://schemas.openxmlformats.org/officeDocument/2006/relationships/customXml" Target="../ink/ink144.xml"/><Relationship Id="rId133" Type="http://schemas.openxmlformats.org/officeDocument/2006/relationships/image" Target="../media/image155.png"/><Relationship Id="rId154" Type="http://schemas.openxmlformats.org/officeDocument/2006/relationships/customXml" Target="../ink/ink165.xml"/><Relationship Id="rId175" Type="http://schemas.openxmlformats.org/officeDocument/2006/relationships/image" Target="../media/image176.png"/><Relationship Id="rId196" Type="http://schemas.openxmlformats.org/officeDocument/2006/relationships/customXml" Target="../ink/ink186.xml"/><Relationship Id="rId200" Type="http://schemas.openxmlformats.org/officeDocument/2006/relationships/customXml" Target="../ink/ink188.xml"/><Relationship Id="rId16" Type="http://schemas.openxmlformats.org/officeDocument/2006/relationships/customXml" Target="../ink/ink96.xml"/><Relationship Id="rId37" Type="http://schemas.openxmlformats.org/officeDocument/2006/relationships/image" Target="../media/image107.png"/><Relationship Id="rId58" Type="http://schemas.openxmlformats.org/officeDocument/2006/relationships/customXml" Target="../ink/ink117.xml"/><Relationship Id="rId79" Type="http://schemas.openxmlformats.org/officeDocument/2006/relationships/image" Target="../media/image128.png"/><Relationship Id="rId102" Type="http://schemas.openxmlformats.org/officeDocument/2006/relationships/customXml" Target="../ink/ink139.xml"/><Relationship Id="rId123" Type="http://schemas.openxmlformats.org/officeDocument/2006/relationships/image" Target="../media/image150.png"/><Relationship Id="rId144" Type="http://schemas.openxmlformats.org/officeDocument/2006/relationships/customXml" Target="../ink/ink16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38" Type="http://schemas.openxmlformats.org/officeDocument/2006/relationships/customXml" Target="../ink/ink69.xml"/><Relationship Id="rId154" Type="http://schemas.openxmlformats.org/officeDocument/2006/relationships/customXml" Target="../ink/ink77.xml"/><Relationship Id="rId159" Type="http://schemas.openxmlformats.org/officeDocument/2006/relationships/image" Target="../media/image79.png"/><Relationship Id="rId175" Type="http://schemas.openxmlformats.org/officeDocument/2006/relationships/image" Target="../media/image87.png"/><Relationship Id="rId170" Type="http://schemas.openxmlformats.org/officeDocument/2006/relationships/customXml" Target="../ink/ink85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65" Type="http://schemas.openxmlformats.org/officeDocument/2006/relationships/image" Target="../media/image82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71" Type="http://schemas.openxmlformats.org/officeDocument/2006/relationships/image" Target="../media/image85.png"/><Relationship Id="rId176" Type="http://schemas.openxmlformats.org/officeDocument/2006/relationships/customXml" Target="../ink/ink88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77" Type="http://schemas.openxmlformats.org/officeDocument/2006/relationships/image" Target="../media/image88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72" Type="http://schemas.openxmlformats.org/officeDocument/2006/relationships/customXml" Target="../ink/ink86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in/cli/azure/reference-index?view=azure-cli-latest" TargetMode="External"/><Relationship Id="rId2" Type="http://schemas.openxmlformats.org/officeDocument/2006/relationships/hyperlink" Target="https://learn.microsoft.com/en-in/cli/azure/install-azure-cl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in/powershell/module/az.accounts/?view=azps-8.3.0#accounts" TargetMode="External"/><Relationship Id="rId2" Type="http://schemas.openxmlformats.org/officeDocument/2006/relationships/hyperlink" Target="https://learn.microsoft.com/en-in/powershell/azure/install-az-ps?view=azps-8.3.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A646-FEA7-FEC6-2DF3-8E27EC931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Administration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B75CD-A45F-7B84-0E0F-3AF8B75D3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33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06F5-C09A-4B57-F361-D6ECE6CE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95D94-F22E-1B8A-14CC-7A40B32DF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you to work with the resources in your solution as a group.</a:t>
            </a:r>
          </a:p>
          <a:p>
            <a:r>
              <a:rPr lang="en-US" dirty="0"/>
              <a:t>You can deploy, update or delete all the resources for your solution in one single coordinated operation.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391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er application dashboard">
            <a:extLst>
              <a:ext uri="{FF2B5EF4-FFF2-40B4-BE49-F238E27FC236}">
                <a16:creationId xmlns:a16="http://schemas.microsoft.com/office/drawing/2014/main" id="{4736F4D6-787F-DC6A-BF5B-A5D529D39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766" y="667221"/>
            <a:ext cx="9034135" cy="547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1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3E02-166F-E7B4-BD4F-E3E5DC1B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19A3-95F8-0C76-ABC3-E52FA889E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deploy, manage and monitor the resources in your solution as a group</a:t>
            </a:r>
          </a:p>
          <a:p>
            <a:r>
              <a:rPr lang="en-US" dirty="0"/>
              <a:t>You can repeatedly deploy your solution in the same consistent state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947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5BC2-4D8C-AB3D-4567-204A65A6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87F50-AC66-5101-6348-B89B0FA55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– Manageable item that is available through azure.</a:t>
            </a:r>
            <a:br>
              <a:rPr lang="en-IN" dirty="0"/>
            </a:br>
            <a:r>
              <a:rPr lang="en-IN" dirty="0"/>
              <a:t>Ex: Virtual Machine, Storage Account, Web App, Database, Virtual Network</a:t>
            </a:r>
          </a:p>
          <a:p>
            <a:r>
              <a:rPr lang="en-IN" dirty="0"/>
              <a:t>Resource Group – Container that hold the related resources for an azure solution</a:t>
            </a:r>
          </a:p>
          <a:p>
            <a:r>
              <a:rPr lang="en-IN" dirty="0"/>
              <a:t>Resource Provider – A service that supplies the resources you can deploy and manage through the Resource Manager.</a:t>
            </a:r>
            <a:br>
              <a:rPr lang="en-IN" dirty="0"/>
            </a:br>
            <a:r>
              <a:rPr lang="en-IN" dirty="0"/>
              <a:t>Ex: </a:t>
            </a:r>
            <a:r>
              <a:rPr lang="en-IN" dirty="0" err="1"/>
              <a:t>Microsoft.Compute</a:t>
            </a:r>
            <a:r>
              <a:rPr lang="en-IN" dirty="0"/>
              <a:t> – Virtual Machine, </a:t>
            </a:r>
            <a:r>
              <a:rPr lang="en-IN" dirty="0" err="1"/>
              <a:t>Microsoft.Storage</a:t>
            </a:r>
            <a:r>
              <a:rPr lang="en-IN" dirty="0"/>
              <a:t> – 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4240775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A07F4-30DF-2E27-5A79-E20B085C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31858-0AB7-03E9-C97B-DC16E09A2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collection of resources</a:t>
            </a:r>
            <a:endParaRPr lang="en-IN" dirty="0"/>
          </a:p>
          <a:p>
            <a:r>
              <a:rPr lang="en-IN" dirty="0"/>
              <a:t>Resources can only exist in one resource group</a:t>
            </a:r>
          </a:p>
          <a:p>
            <a:r>
              <a:rPr lang="en-IN" dirty="0"/>
              <a:t>Resource Groups cannot be renamed</a:t>
            </a:r>
          </a:p>
          <a:p>
            <a:r>
              <a:rPr lang="en-IN" dirty="0"/>
              <a:t>Resource groups can have resources of many different types</a:t>
            </a:r>
          </a:p>
          <a:p>
            <a:r>
              <a:rPr lang="en-US" dirty="0"/>
              <a:t>Resource groups can have resources from many different regions.</a:t>
            </a:r>
          </a:p>
        </p:txBody>
      </p:sp>
    </p:spTree>
    <p:extLst>
      <p:ext uri="{BB962C8B-B14F-4D97-AF65-F5344CB8AC3E}">
        <p14:creationId xmlns:p14="http://schemas.microsoft.com/office/powerpoint/2010/main" val="40368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E898AF-99E8-3BB9-AF3F-74E4BA7732DF}"/>
                  </a:ext>
                </a:extLst>
              </p14:cNvPr>
              <p14:cNvContentPartPr/>
              <p14:nvPr/>
            </p14:nvContentPartPr>
            <p14:xfrm>
              <a:off x="4612767" y="1099481"/>
              <a:ext cx="185400" cy="263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E898AF-99E8-3BB9-AF3F-74E4BA7732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3767" y="1090481"/>
                <a:ext cx="2030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59E1609-26E1-4750-DED4-21289624E81A}"/>
                  </a:ext>
                </a:extLst>
              </p14:cNvPr>
              <p14:cNvContentPartPr/>
              <p14:nvPr/>
            </p14:nvContentPartPr>
            <p14:xfrm>
              <a:off x="4819047" y="1217561"/>
              <a:ext cx="118080" cy="136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59E1609-26E1-4750-DED4-21289624E8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0407" y="1208921"/>
                <a:ext cx="1357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CBE5A7-7E82-AA0F-D0C5-74707F7EA471}"/>
                  </a:ext>
                </a:extLst>
              </p14:cNvPr>
              <p14:cNvContentPartPr/>
              <p14:nvPr/>
            </p14:nvContentPartPr>
            <p14:xfrm>
              <a:off x="5009127" y="1170401"/>
              <a:ext cx="108720" cy="17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CBE5A7-7E82-AA0F-D0C5-74707F7EA4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00127" y="1161401"/>
                <a:ext cx="12636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EA3E7E-248B-9141-C564-228EADED7918}"/>
                  </a:ext>
                </a:extLst>
              </p14:cNvPr>
              <p14:cNvContentPartPr/>
              <p14:nvPr/>
            </p14:nvContentPartPr>
            <p14:xfrm>
              <a:off x="5173287" y="1212161"/>
              <a:ext cx="82440" cy="97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EA3E7E-248B-9141-C564-228EADED79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64647" y="1203161"/>
                <a:ext cx="10008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8D11B04-B632-985D-0FEB-018CE9722EDD}"/>
                  </a:ext>
                </a:extLst>
              </p14:cNvPr>
              <p14:cNvContentPartPr/>
              <p14:nvPr/>
            </p14:nvContentPartPr>
            <p14:xfrm>
              <a:off x="5312967" y="1205321"/>
              <a:ext cx="177840" cy="107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8D11B04-B632-985D-0FEB-018CE9722ED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04327" y="1196681"/>
                <a:ext cx="1954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D29E750-AB8F-4541-0157-C19A6A89C591}"/>
                  </a:ext>
                </a:extLst>
              </p14:cNvPr>
              <p14:cNvContentPartPr/>
              <p14:nvPr/>
            </p14:nvContentPartPr>
            <p14:xfrm>
              <a:off x="5490087" y="1132601"/>
              <a:ext cx="149760" cy="227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D29E750-AB8F-4541-0157-C19A6A89C5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81447" y="1123961"/>
                <a:ext cx="16740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63962EC-D403-C473-102B-F3E8A107A91C}"/>
                  </a:ext>
                </a:extLst>
              </p14:cNvPr>
              <p14:cNvContentPartPr/>
              <p14:nvPr/>
            </p14:nvContentPartPr>
            <p14:xfrm>
              <a:off x="5655687" y="1168601"/>
              <a:ext cx="118080" cy="131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63962EC-D403-C473-102B-F3E8A107A91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47047" y="1159601"/>
                <a:ext cx="1357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C53F59E-E1B3-47BE-83CD-C30AAE2ED92D}"/>
                  </a:ext>
                </a:extLst>
              </p14:cNvPr>
              <p14:cNvContentPartPr/>
              <p14:nvPr/>
            </p14:nvContentPartPr>
            <p14:xfrm>
              <a:off x="5786367" y="1152761"/>
              <a:ext cx="119520" cy="135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C53F59E-E1B3-47BE-83CD-C30AAE2ED92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77727" y="1143761"/>
                <a:ext cx="1371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B127D54-8960-DF9F-CDB0-58BFD45EE5EE}"/>
                  </a:ext>
                </a:extLst>
              </p14:cNvPr>
              <p14:cNvContentPartPr/>
              <p14:nvPr/>
            </p14:nvContentPartPr>
            <p14:xfrm>
              <a:off x="6166887" y="1014521"/>
              <a:ext cx="164520" cy="227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B127D54-8960-DF9F-CDB0-58BFD45EE5E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57887" y="1005881"/>
                <a:ext cx="1821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296F539-94E9-08CF-CCD3-E2E00C1909E3}"/>
                  </a:ext>
                </a:extLst>
              </p14:cNvPr>
              <p14:cNvContentPartPr/>
              <p14:nvPr/>
            </p14:nvContentPartPr>
            <p14:xfrm>
              <a:off x="6348327" y="1098761"/>
              <a:ext cx="235440" cy="176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296F539-94E9-08CF-CCD3-E2E00C1909E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39687" y="1090121"/>
                <a:ext cx="2530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2DB9600-F0F1-503B-6674-86C817E36D01}"/>
                  </a:ext>
                </a:extLst>
              </p14:cNvPr>
              <p14:cNvContentPartPr/>
              <p14:nvPr/>
            </p14:nvContentPartPr>
            <p14:xfrm>
              <a:off x="6661887" y="1066361"/>
              <a:ext cx="341280" cy="349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2DB9600-F0F1-503B-6674-86C817E36D0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53247" y="1057361"/>
                <a:ext cx="3589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887A9EC-9068-B1FB-4CDC-BDD5DCABA879}"/>
                  </a:ext>
                </a:extLst>
              </p14:cNvPr>
              <p14:cNvContentPartPr/>
              <p14:nvPr/>
            </p14:nvContentPartPr>
            <p14:xfrm>
              <a:off x="5227647" y="2398361"/>
              <a:ext cx="24480" cy="180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887A9EC-9068-B1FB-4CDC-BDD5DCABA87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18647" y="2389361"/>
                <a:ext cx="421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E3641A0-E044-DB77-8CC8-91118C9E7A40}"/>
                  </a:ext>
                </a:extLst>
              </p14:cNvPr>
              <p14:cNvContentPartPr/>
              <p14:nvPr/>
            </p14:nvContentPartPr>
            <p14:xfrm>
              <a:off x="5105607" y="2402681"/>
              <a:ext cx="335880" cy="192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E3641A0-E044-DB77-8CC8-91118C9E7A4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96607" y="2394041"/>
                <a:ext cx="3535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8C9AED9-B9D0-50E8-40E6-312FE7F50867}"/>
                  </a:ext>
                </a:extLst>
              </p14:cNvPr>
              <p14:cNvContentPartPr/>
              <p14:nvPr/>
            </p14:nvContentPartPr>
            <p14:xfrm>
              <a:off x="5464527" y="2339681"/>
              <a:ext cx="219240" cy="292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8C9AED9-B9D0-50E8-40E6-312FE7F5086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55527" y="2330681"/>
                <a:ext cx="23688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24F6452-D238-D523-29D5-22FC7D288770}"/>
                  </a:ext>
                </a:extLst>
              </p14:cNvPr>
              <p14:cNvContentPartPr/>
              <p14:nvPr/>
            </p14:nvContentPartPr>
            <p14:xfrm>
              <a:off x="5563527" y="2330681"/>
              <a:ext cx="514080" cy="233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24F6452-D238-D523-29D5-22FC7D28877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54887" y="2321681"/>
                <a:ext cx="5317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34EE85F-077C-7B06-D033-852746C1D105}"/>
                  </a:ext>
                </a:extLst>
              </p14:cNvPr>
              <p14:cNvContentPartPr/>
              <p14:nvPr/>
            </p14:nvContentPartPr>
            <p14:xfrm>
              <a:off x="6115407" y="2425721"/>
              <a:ext cx="96480" cy="88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34EE85F-077C-7B06-D033-852746C1D10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06407" y="2417081"/>
                <a:ext cx="1141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30AC2E1-BDD6-6F01-A53F-2D325BD9732D}"/>
                  </a:ext>
                </a:extLst>
              </p14:cNvPr>
              <p14:cNvContentPartPr/>
              <p14:nvPr/>
            </p14:nvContentPartPr>
            <p14:xfrm>
              <a:off x="6247167" y="2415281"/>
              <a:ext cx="69120" cy="149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30AC2E1-BDD6-6F01-A53F-2D325BD9732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38167" y="2406281"/>
                <a:ext cx="867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E0BB15F-C702-4CF1-F4C3-A1BFA757DBD7}"/>
                  </a:ext>
                </a:extLst>
              </p14:cNvPr>
              <p14:cNvContentPartPr/>
              <p14:nvPr/>
            </p14:nvContentPartPr>
            <p14:xfrm>
              <a:off x="6372807" y="2409521"/>
              <a:ext cx="141480" cy="154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E0BB15F-C702-4CF1-F4C3-A1BFA757DBD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64167" y="2400521"/>
                <a:ext cx="1591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1B8EDF7-9019-400C-6AF8-C57936560D9B}"/>
                  </a:ext>
                </a:extLst>
              </p14:cNvPr>
              <p14:cNvContentPartPr/>
              <p14:nvPr/>
            </p14:nvContentPartPr>
            <p14:xfrm>
              <a:off x="5130447" y="2245001"/>
              <a:ext cx="1517040" cy="439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1B8EDF7-9019-400C-6AF8-C57936560D9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21447" y="2236001"/>
                <a:ext cx="153468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B2103FC-D683-2301-87A9-89B80588A312}"/>
                  </a:ext>
                </a:extLst>
              </p14:cNvPr>
              <p14:cNvContentPartPr/>
              <p14:nvPr/>
            </p14:nvContentPartPr>
            <p14:xfrm>
              <a:off x="5026767" y="2308721"/>
              <a:ext cx="1631160" cy="439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B2103FC-D683-2301-87A9-89B80588A31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17767" y="2300081"/>
                <a:ext cx="164880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62A7D7F-433B-C305-3DFC-1AC1552DDF21}"/>
                  </a:ext>
                </a:extLst>
              </p14:cNvPr>
              <p14:cNvContentPartPr/>
              <p14:nvPr/>
            </p14:nvContentPartPr>
            <p14:xfrm>
              <a:off x="8043207" y="2192081"/>
              <a:ext cx="115560" cy="162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62A7D7F-433B-C305-3DFC-1AC1552DDF2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034567" y="2183081"/>
                <a:ext cx="1332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3A78824-07BA-6789-D4EA-D8D22D4439B9}"/>
                  </a:ext>
                </a:extLst>
              </p14:cNvPr>
              <p14:cNvContentPartPr/>
              <p14:nvPr/>
            </p14:nvContentPartPr>
            <p14:xfrm>
              <a:off x="8196927" y="2188841"/>
              <a:ext cx="59400" cy="127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3A78824-07BA-6789-D4EA-D8D22D4439B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87927" y="2179841"/>
                <a:ext cx="770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A74DC77-D754-D6E2-E2CA-E64C54040241}"/>
                  </a:ext>
                </a:extLst>
              </p14:cNvPr>
              <p14:cNvContentPartPr/>
              <p14:nvPr/>
            </p14:nvContentPartPr>
            <p14:xfrm>
              <a:off x="8107647" y="2206121"/>
              <a:ext cx="257040" cy="92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A74DC77-D754-D6E2-E2CA-E64C5404024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98647" y="2197121"/>
                <a:ext cx="2746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34C6AA8-0678-7536-34B4-141E739032E3}"/>
                  </a:ext>
                </a:extLst>
              </p14:cNvPr>
              <p14:cNvContentPartPr/>
              <p14:nvPr/>
            </p14:nvContentPartPr>
            <p14:xfrm>
              <a:off x="8382327" y="2148161"/>
              <a:ext cx="630720" cy="248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34C6AA8-0678-7536-34B4-141E739032E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373327" y="2139521"/>
                <a:ext cx="6483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D5E9806-8763-640E-E1C1-1C024241972A}"/>
                  </a:ext>
                </a:extLst>
              </p14:cNvPr>
              <p14:cNvContentPartPr/>
              <p14:nvPr/>
            </p14:nvContentPartPr>
            <p14:xfrm>
              <a:off x="8192607" y="2480081"/>
              <a:ext cx="104400" cy="155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D5E9806-8763-640E-E1C1-1C024241972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83967" y="2471081"/>
                <a:ext cx="1220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1D59F20-B753-16E5-AA1A-CC91E4653E6D}"/>
                  </a:ext>
                </a:extLst>
              </p14:cNvPr>
              <p14:cNvContentPartPr/>
              <p14:nvPr/>
            </p14:nvContentPartPr>
            <p14:xfrm>
              <a:off x="8174247" y="2523641"/>
              <a:ext cx="177120" cy="676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1D59F20-B753-16E5-AA1A-CC91E4653E6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165607" y="2514641"/>
                <a:ext cx="1947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0976AD6-33A5-315F-B82C-1BB9E0BF54FD}"/>
                  </a:ext>
                </a:extLst>
              </p14:cNvPr>
              <p14:cNvContentPartPr/>
              <p14:nvPr/>
            </p14:nvContentPartPr>
            <p14:xfrm>
              <a:off x="8375487" y="2502761"/>
              <a:ext cx="183960" cy="123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0976AD6-33A5-315F-B82C-1BB9E0BF54F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366487" y="2493761"/>
                <a:ext cx="2016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CFC0B45-6B0E-1589-4819-BDE38FD87800}"/>
                  </a:ext>
                </a:extLst>
              </p14:cNvPr>
              <p14:cNvContentPartPr/>
              <p14:nvPr/>
            </p14:nvContentPartPr>
            <p14:xfrm>
              <a:off x="8645127" y="2540201"/>
              <a:ext cx="44280" cy="698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CFC0B45-6B0E-1589-4819-BDE38FD8780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36487" y="2531561"/>
                <a:ext cx="619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2C0D06C-576C-7691-7AA1-1C65C44996F2}"/>
                  </a:ext>
                </a:extLst>
              </p14:cNvPr>
              <p14:cNvContentPartPr/>
              <p14:nvPr/>
            </p14:nvContentPartPr>
            <p14:xfrm>
              <a:off x="8730447" y="2398721"/>
              <a:ext cx="385920" cy="213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2C0D06C-576C-7691-7AA1-1C65C44996F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721447" y="2390081"/>
                <a:ext cx="4035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1646045-30E2-824D-04A2-3DA2BB369D29}"/>
                  </a:ext>
                </a:extLst>
              </p14:cNvPr>
              <p14:cNvContentPartPr/>
              <p14:nvPr/>
            </p14:nvContentPartPr>
            <p14:xfrm>
              <a:off x="8937807" y="2410241"/>
              <a:ext cx="372600" cy="1108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1646045-30E2-824D-04A2-3DA2BB369D2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928807" y="2401241"/>
                <a:ext cx="3902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DD842A7-027A-626F-FED6-EDA4115D51C8}"/>
                  </a:ext>
                </a:extLst>
              </p14:cNvPr>
              <p14:cNvContentPartPr/>
              <p14:nvPr/>
            </p14:nvContentPartPr>
            <p14:xfrm>
              <a:off x="8002887" y="2038721"/>
              <a:ext cx="1439640" cy="687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DD842A7-027A-626F-FED6-EDA4115D51C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993887" y="2030081"/>
                <a:ext cx="1457280" cy="7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E569687-C5A9-24BE-1891-4C7B4D144D94}"/>
                  </a:ext>
                </a:extLst>
              </p14:cNvPr>
              <p14:cNvContentPartPr/>
              <p14:nvPr/>
            </p14:nvContentPartPr>
            <p14:xfrm>
              <a:off x="7837647" y="2095961"/>
              <a:ext cx="1660680" cy="709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E569687-C5A9-24BE-1891-4C7B4D144D9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829007" y="2086961"/>
                <a:ext cx="1678320" cy="7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4BB3E9C-9D99-1D99-0B7C-513C0F5C300E}"/>
                  </a:ext>
                </a:extLst>
              </p14:cNvPr>
              <p14:cNvContentPartPr/>
              <p14:nvPr/>
            </p14:nvContentPartPr>
            <p14:xfrm>
              <a:off x="2873607" y="1390001"/>
              <a:ext cx="2877480" cy="8431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4BB3E9C-9D99-1D99-0B7C-513C0F5C300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64967" y="1381001"/>
                <a:ext cx="2895120" cy="86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8E3430B-D24D-A6C3-BC81-71B3B0C18615}"/>
                  </a:ext>
                </a:extLst>
              </p14:cNvPr>
              <p14:cNvContentPartPr/>
              <p14:nvPr/>
            </p14:nvContentPartPr>
            <p14:xfrm>
              <a:off x="5665407" y="1586561"/>
              <a:ext cx="114480" cy="5248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8E3430B-D24D-A6C3-BC81-71B3B0C1861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56407" y="1577921"/>
                <a:ext cx="13212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EFC1122-42E5-DE4C-848A-FEF2BE14CC89}"/>
                  </a:ext>
                </a:extLst>
              </p14:cNvPr>
              <p14:cNvContentPartPr/>
              <p14:nvPr/>
            </p14:nvContentPartPr>
            <p14:xfrm>
              <a:off x="5736687" y="1609241"/>
              <a:ext cx="2850120" cy="3052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EFC1122-42E5-DE4C-848A-FEF2BE14CC8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727687" y="1600241"/>
                <a:ext cx="286776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6DFE613-0824-29B7-8AB4-3797B0B5D357}"/>
                  </a:ext>
                </a:extLst>
              </p14:cNvPr>
              <p14:cNvContentPartPr/>
              <p14:nvPr/>
            </p14:nvContentPartPr>
            <p14:xfrm>
              <a:off x="4677927" y="1405121"/>
              <a:ext cx="241920" cy="417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6DFE613-0824-29B7-8AB4-3797B0B5D35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668927" y="1396121"/>
                <a:ext cx="2595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8B8165A-5B94-CC41-44E1-A41677FDFA3A}"/>
                  </a:ext>
                </a:extLst>
              </p14:cNvPr>
              <p14:cNvContentPartPr/>
              <p14:nvPr/>
            </p14:nvContentPartPr>
            <p14:xfrm>
              <a:off x="4758207" y="1411961"/>
              <a:ext cx="295560" cy="694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8B8165A-5B94-CC41-44E1-A41677FDFA3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749207" y="1403321"/>
                <a:ext cx="313200" cy="8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3EE6A638-1075-962E-5076-A8A89AE3A1CE}"/>
              </a:ext>
            </a:extLst>
          </p:cNvPr>
          <p:cNvGrpSpPr/>
          <p:nvPr/>
        </p:nvGrpSpPr>
        <p:grpSpPr>
          <a:xfrm>
            <a:off x="412287" y="4184321"/>
            <a:ext cx="3039120" cy="1865880"/>
            <a:chOff x="412287" y="4184321"/>
            <a:chExt cx="3039120" cy="186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FBE8F88-CA29-968D-3FAD-FDCB84091AD0}"/>
                    </a:ext>
                  </a:extLst>
                </p14:cNvPr>
                <p14:cNvContentPartPr/>
                <p14:nvPr/>
              </p14:nvContentPartPr>
              <p14:xfrm>
                <a:off x="708567" y="4806761"/>
                <a:ext cx="1364040" cy="846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FBE8F88-CA29-968D-3FAD-FDCB84091AD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9567" y="4798121"/>
                  <a:ext cx="1381680" cy="86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53763B9-5B62-BC85-B91D-DA4CB0E2B283}"/>
                    </a:ext>
                  </a:extLst>
                </p14:cNvPr>
                <p14:cNvContentPartPr/>
                <p14:nvPr/>
              </p14:nvContentPartPr>
              <p14:xfrm>
                <a:off x="628647" y="5566001"/>
                <a:ext cx="308520" cy="184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53763B9-5B62-BC85-B91D-DA4CB0E2B28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9647" y="5557001"/>
                  <a:ext cx="3261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2C9665D-5CEC-7520-D2D6-079E54C0B6D5}"/>
                    </a:ext>
                  </a:extLst>
                </p14:cNvPr>
                <p14:cNvContentPartPr/>
                <p14:nvPr/>
              </p14:nvContentPartPr>
              <p14:xfrm>
                <a:off x="2063607" y="5038961"/>
                <a:ext cx="17280" cy="429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2C9665D-5CEC-7520-D2D6-079E54C0B6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54607" y="5030321"/>
                  <a:ext cx="3492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1CCDF26-77EE-0D0C-17D3-80249CD1566E}"/>
                    </a:ext>
                  </a:extLst>
                </p14:cNvPr>
                <p14:cNvContentPartPr/>
                <p14:nvPr/>
              </p14:nvContentPartPr>
              <p14:xfrm>
                <a:off x="1986927" y="5378081"/>
                <a:ext cx="242280" cy="175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1CCDF26-77EE-0D0C-17D3-80249CD1566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977927" y="5369081"/>
                  <a:ext cx="2599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A507A41-67C3-5783-3DCA-99AC761F2C8B}"/>
                    </a:ext>
                  </a:extLst>
                </p14:cNvPr>
                <p14:cNvContentPartPr/>
                <p14:nvPr/>
              </p14:nvContentPartPr>
              <p14:xfrm>
                <a:off x="1927527" y="5413721"/>
                <a:ext cx="303120" cy="185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A507A41-67C3-5783-3DCA-99AC761F2C8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918527" y="5405081"/>
                  <a:ext cx="320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0496A9A-9058-A93B-D088-5812293E1924}"/>
                    </a:ext>
                  </a:extLst>
                </p14:cNvPr>
                <p14:cNvContentPartPr/>
                <p14:nvPr/>
              </p14:nvContentPartPr>
              <p14:xfrm>
                <a:off x="2039127" y="5033201"/>
                <a:ext cx="831600" cy="23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0496A9A-9058-A93B-D088-5812293E192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30487" y="5024561"/>
                  <a:ext cx="8492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2CD5813-4F92-663B-700C-41E2DBA957B7}"/>
                    </a:ext>
                  </a:extLst>
                </p14:cNvPr>
                <p14:cNvContentPartPr/>
                <p14:nvPr/>
              </p14:nvContentPartPr>
              <p14:xfrm>
                <a:off x="2815287" y="4968761"/>
                <a:ext cx="626040" cy="451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2CD5813-4F92-663B-700C-41E2DBA957B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06287" y="4960121"/>
                  <a:ext cx="6436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932EE3C-D818-EF17-4D30-CA7C71856A63}"/>
                    </a:ext>
                  </a:extLst>
                </p14:cNvPr>
                <p14:cNvContentPartPr/>
                <p14:nvPr/>
              </p14:nvContentPartPr>
              <p14:xfrm>
                <a:off x="3207687" y="5294561"/>
                <a:ext cx="243720" cy="192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932EE3C-D818-EF17-4D30-CA7C71856A6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99047" y="5285921"/>
                  <a:ext cx="2613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2586144-31A7-63D0-5AB4-60C16EF6069A}"/>
                    </a:ext>
                  </a:extLst>
                </p14:cNvPr>
                <p14:cNvContentPartPr/>
                <p14:nvPr/>
              </p14:nvContentPartPr>
              <p14:xfrm>
                <a:off x="1078287" y="4407881"/>
                <a:ext cx="115920" cy="317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2586144-31A7-63D0-5AB4-60C16EF6069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69287" y="4398881"/>
                  <a:ext cx="1335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123599B-0BA5-ED9D-E84E-77F09B098EAD}"/>
                    </a:ext>
                  </a:extLst>
                </p14:cNvPr>
                <p14:cNvContentPartPr/>
                <p14:nvPr/>
              </p14:nvContentPartPr>
              <p14:xfrm>
                <a:off x="1206087" y="4506521"/>
                <a:ext cx="253800" cy="179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123599B-0BA5-ED9D-E84E-77F09B098EA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97087" y="4497881"/>
                  <a:ext cx="271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AAE7856-BFC2-BB3E-1851-CBA05058011A}"/>
                    </a:ext>
                  </a:extLst>
                </p14:cNvPr>
                <p14:cNvContentPartPr/>
                <p14:nvPr/>
              </p14:nvContentPartPr>
              <p14:xfrm>
                <a:off x="1461327" y="4502921"/>
                <a:ext cx="116640" cy="287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AAE7856-BFC2-BB3E-1851-CBA05058011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52687" y="4493921"/>
                  <a:ext cx="1342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3826AAE-990F-7D4A-5C84-310A18A2E05C}"/>
                    </a:ext>
                  </a:extLst>
                </p14:cNvPr>
                <p14:cNvContentPartPr/>
                <p14:nvPr/>
              </p14:nvContentPartPr>
              <p14:xfrm>
                <a:off x="1515687" y="4357481"/>
                <a:ext cx="8640" cy="15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3826AAE-990F-7D4A-5C84-310A18A2E05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07047" y="4348481"/>
                  <a:ext cx="262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12D2554-B18F-D807-12F9-B46A106B6EF9}"/>
                    </a:ext>
                  </a:extLst>
                </p14:cNvPr>
                <p14:cNvContentPartPr/>
                <p14:nvPr/>
              </p14:nvContentPartPr>
              <p14:xfrm>
                <a:off x="1595247" y="4460801"/>
                <a:ext cx="206280" cy="156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12D2554-B18F-D807-12F9-B46A106B6EF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586607" y="4451801"/>
                  <a:ext cx="2239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2E40F40-B6C3-75F5-E4D0-75A88BB27D71}"/>
                    </a:ext>
                  </a:extLst>
                </p14:cNvPr>
                <p14:cNvContentPartPr/>
                <p14:nvPr/>
              </p14:nvContentPartPr>
              <p14:xfrm>
                <a:off x="1833567" y="4366841"/>
                <a:ext cx="57960" cy="254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2E40F40-B6C3-75F5-E4D0-75A88BB27D7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24927" y="4357841"/>
                  <a:ext cx="756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85E86C2-58FA-E933-1B6D-C56E45856255}"/>
                    </a:ext>
                  </a:extLst>
                </p14:cNvPr>
                <p14:cNvContentPartPr/>
                <p14:nvPr/>
              </p14:nvContentPartPr>
              <p14:xfrm>
                <a:off x="1721247" y="4380881"/>
                <a:ext cx="217080" cy="104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85E86C2-58FA-E933-1B6D-C56E4585625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12607" y="4371881"/>
                  <a:ext cx="2347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D5888C5-BC03-92DB-53B9-38FACB9EC18E}"/>
                    </a:ext>
                  </a:extLst>
                </p14:cNvPr>
                <p14:cNvContentPartPr/>
                <p14:nvPr/>
              </p14:nvContentPartPr>
              <p14:xfrm>
                <a:off x="1975047" y="4320041"/>
                <a:ext cx="119880" cy="321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D5888C5-BC03-92DB-53B9-38FACB9EC18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966407" y="4311401"/>
                  <a:ext cx="1375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231BB83-86B5-B639-2AB8-955103B2FB44}"/>
                    </a:ext>
                  </a:extLst>
                </p14:cNvPr>
                <p14:cNvContentPartPr/>
                <p14:nvPr/>
              </p14:nvContentPartPr>
              <p14:xfrm>
                <a:off x="2274567" y="4415081"/>
                <a:ext cx="71280" cy="164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231BB83-86B5-B639-2AB8-955103B2FB4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265567" y="4406441"/>
                  <a:ext cx="88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D862AD7-A92F-F7C8-D939-2E93143E879D}"/>
                    </a:ext>
                  </a:extLst>
                </p14:cNvPr>
                <p14:cNvContentPartPr/>
                <p14:nvPr/>
              </p14:nvContentPartPr>
              <p14:xfrm>
                <a:off x="2349087" y="4401761"/>
                <a:ext cx="168120" cy="176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D862AD7-A92F-F7C8-D939-2E93143E879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40087" y="4393121"/>
                  <a:ext cx="185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DACAA97-AA5A-9956-E21A-0B95FC68F42A}"/>
                    </a:ext>
                  </a:extLst>
                </p14:cNvPr>
                <p14:cNvContentPartPr/>
                <p14:nvPr/>
              </p14:nvContentPartPr>
              <p14:xfrm>
                <a:off x="2651847" y="4315361"/>
                <a:ext cx="93240" cy="272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DACAA97-AA5A-9956-E21A-0B95FC68F42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43207" y="4306361"/>
                  <a:ext cx="1108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0BEFC24-ABD3-98A4-41BB-B10224BD7C67}"/>
                    </a:ext>
                  </a:extLst>
                </p14:cNvPr>
                <p14:cNvContentPartPr/>
                <p14:nvPr/>
              </p14:nvContentPartPr>
              <p14:xfrm>
                <a:off x="2640327" y="4379441"/>
                <a:ext cx="361080" cy="282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0BEFC24-ABD3-98A4-41BB-B10224BD7C6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631687" y="4370801"/>
                  <a:ext cx="3787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F2490EB-7C0F-B057-06FE-3F6E6526F317}"/>
                    </a:ext>
                  </a:extLst>
                </p14:cNvPr>
                <p14:cNvContentPartPr/>
                <p14:nvPr/>
              </p14:nvContentPartPr>
              <p14:xfrm>
                <a:off x="3038487" y="4258841"/>
                <a:ext cx="177120" cy="327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F2490EB-7C0F-B057-06FE-3F6E6526F31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029847" y="4249841"/>
                  <a:ext cx="1947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9B4245E-476B-5BEE-AB77-04DFC887DB56}"/>
                    </a:ext>
                  </a:extLst>
                </p14:cNvPr>
                <p14:cNvContentPartPr/>
                <p14:nvPr/>
              </p14:nvContentPartPr>
              <p14:xfrm>
                <a:off x="2490567" y="4184321"/>
                <a:ext cx="903600" cy="489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9B4245E-476B-5BEE-AB77-04DFC887DB5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481927" y="4175321"/>
                  <a:ext cx="92124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D2BFDB4-6886-A145-4305-EFA36E61452B}"/>
                    </a:ext>
                  </a:extLst>
                </p14:cNvPr>
                <p14:cNvContentPartPr/>
                <p14:nvPr/>
              </p14:nvContentPartPr>
              <p14:xfrm>
                <a:off x="2677047" y="4591121"/>
                <a:ext cx="542160" cy="71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D2BFDB4-6886-A145-4305-EFA36E61452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668047" y="4582481"/>
                  <a:ext cx="559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0C94C65-BFD8-9790-8FF6-8794AB28709C}"/>
                    </a:ext>
                  </a:extLst>
                </p14:cNvPr>
                <p14:cNvContentPartPr/>
                <p14:nvPr/>
              </p14:nvContentPartPr>
              <p14:xfrm>
                <a:off x="2771007" y="4644041"/>
                <a:ext cx="367560" cy="56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0C94C65-BFD8-9790-8FF6-8794AB28709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62367" y="4635041"/>
                  <a:ext cx="3852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4D1CC0-B482-9B5C-5014-71E9A209A83E}"/>
                    </a:ext>
                  </a:extLst>
                </p14:cNvPr>
                <p14:cNvContentPartPr/>
                <p14:nvPr/>
              </p14:nvContentPartPr>
              <p14:xfrm>
                <a:off x="2630607" y="4723601"/>
                <a:ext cx="186480" cy="41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4D1CC0-B482-9B5C-5014-71E9A209A83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621967" y="4714961"/>
                  <a:ext cx="2041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C030673-4265-6018-82ED-71BAC429F19E}"/>
                    </a:ext>
                  </a:extLst>
                </p14:cNvPr>
                <p14:cNvContentPartPr/>
                <p14:nvPr/>
              </p14:nvContentPartPr>
              <p14:xfrm>
                <a:off x="2653647" y="4735841"/>
                <a:ext cx="250560" cy="92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C030673-4265-6018-82ED-71BAC429F19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644647" y="4727201"/>
                  <a:ext cx="268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D843B6D-75BE-0DEE-2DB9-930299C84CD3}"/>
                    </a:ext>
                  </a:extLst>
                </p14:cNvPr>
                <p14:cNvContentPartPr/>
                <p14:nvPr/>
              </p14:nvContentPartPr>
              <p14:xfrm>
                <a:off x="427407" y="5828801"/>
                <a:ext cx="117720" cy="132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D843B6D-75BE-0DEE-2DB9-930299C84CD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18767" y="5820161"/>
                  <a:ext cx="1353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AD71A3A-9E27-6A40-964B-CC585A7F7D6F}"/>
                    </a:ext>
                  </a:extLst>
                </p14:cNvPr>
                <p14:cNvContentPartPr/>
                <p14:nvPr/>
              </p14:nvContentPartPr>
              <p14:xfrm>
                <a:off x="581847" y="5832041"/>
                <a:ext cx="142200" cy="105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AD71A3A-9E27-6A40-964B-CC585A7F7D6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73207" y="5823401"/>
                  <a:ext cx="1598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A665154-8A5C-A25B-ACFB-434BE47B674D}"/>
                    </a:ext>
                  </a:extLst>
                </p14:cNvPr>
                <p14:cNvContentPartPr/>
                <p14:nvPr/>
              </p14:nvContentPartPr>
              <p14:xfrm>
                <a:off x="774807" y="5815121"/>
                <a:ext cx="137160" cy="130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A665154-8A5C-A25B-ACFB-434BE47B674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6167" y="5806481"/>
                  <a:ext cx="1548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15E472B-B8C5-D317-5FB1-4C703060FF41}"/>
                    </a:ext>
                  </a:extLst>
                </p14:cNvPr>
                <p14:cNvContentPartPr/>
                <p14:nvPr/>
              </p14:nvContentPartPr>
              <p14:xfrm>
                <a:off x="412287" y="5737001"/>
                <a:ext cx="586800" cy="313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15E472B-B8C5-D317-5FB1-4C703060FF4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3647" y="5728001"/>
                  <a:ext cx="604440" cy="33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51CB211-1E01-C46C-C975-FDF052935935}"/>
              </a:ext>
            </a:extLst>
          </p:cNvPr>
          <p:cNvGrpSpPr/>
          <p:nvPr/>
        </p:nvGrpSpPr>
        <p:grpSpPr>
          <a:xfrm>
            <a:off x="2691087" y="2366681"/>
            <a:ext cx="875520" cy="1444320"/>
            <a:chOff x="2691087" y="2366681"/>
            <a:chExt cx="875520" cy="144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B8D48EA-353F-BA20-5BCE-D91CBA21DC14}"/>
                    </a:ext>
                  </a:extLst>
                </p14:cNvPr>
                <p14:cNvContentPartPr/>
                <p14:nvPr/>
              </p14:nvContentPartPr>
              <p14:xfrm>
                <a:off x="2863527" y="2504921"/>
                <a:ext cx="98280" cy="252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B8D48EA-353F-BA20-5BCE-D91CBA21DC1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54527" y="2496281"/>
                  <a:ext cx="1159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C18780-CC3E-A5F6-35DC-72EC8FBBD55B}"/>
                    </a:ext>
                  </a:extLst>
                </p14:cNvPr>
                <p14:cNvContentPartPr/>
                <p14:nvPr/>
              </p14:nvContentPartPr>
              <p14:xfrm>
                <a:off x="3018687" y="2487281"/>
                <a:ext cx="278640" cy="245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C18780-CC3E-A5F6-35DC-72EC8FBBD55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010047" y="2478281"/>
                  <a:ext cx="2962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49FFA87-B80E-0305-E511-CB107958DFCD}"/>
                    </a:ext>
                  </a:extLst>
                </p14:cNvPr>
                <p14:cNvContentPartPr/>
                <p14:nvPr/>
              </p14:nvContentPartPr>
              <p14:xfrm>
                <a:off x="2727087" y="2366681"/>
                <a:ext cx="656640" cy="498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49FFA87-B80E-0305-E511-CB107958DFC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18447" y="2358041"/>
                  <a:ext cx="67428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9955D18-591D-017D-DC8A-0FFD8718F89A}"/>
                    </a:ext>
                  </a:extLst>
                </p14:cNvPr>
                <p14:cNvContentPartPr/>
                <p14:nvPr/>
              </p14:nvContentPartPr>
              <p14:xfrm>
                <a:off x="2691087" y="2428241"/>
                <a:ext cx="690840" cy="507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9955D18-591D-017D-DC8A-0FFD8718F89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82447" y="2419601"/>
                  <a:ext cx="70848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1E630A9-288B-FA3F-9418-CF9B5C73FD43}"/>
                    </a:ext>
                  </a:extLst>
                </p14:cNvPr>
                <p14:cNvContentPartPr/>
                <p14:nvPr/>
              </p14:nvContentPartPr>
              <p14:xfrm>
                <a:off x="3059007" y="2996321"/>
                <a:ext cx="91800" cy="119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1E630A9-288B-FA3F-9418-CF9B5C73FD4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50007" y="2987681"/>
                  <a:ext cx="1094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68247E8-F8C9-B676-3A3F-DA0F0160368A}"/>
                    </a:ext>
                  </a:extLst>
                </p14:cNvPr>
                <p14:cNvContentPartPr/>
                <p14:nvPr/>
              </p14:nvContentPartPr>
              <p14:xfrm>
                <a:off x="3158367" y="3027281"/>
                <a:ext cx="153720" cy="122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68247E8-F8C9-B676-3A3F-DA0F016036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149367" y="3018281"/>
                  <a:ext cx="1713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AAE1D92-FD6F-8C23-0ADC-7353B8ED80A7}"/>
                    </a:ext>
                  </a:extLst>
                </p14:cNvPr>
                <p14:cNvContentPartPr/>
                <p14:nvPr/>
              </p14:nvContentPartPr>
              <p14:xfrm>
                <a:off x="3348447" y="2954201"/>
                <a:ext cx="131400" cy="183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AAE1D92-FD6F-8C23-0ADC-7353B8ED80A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39807" y="2945561"/>
                  <a:ext cx="1490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FB30ABA-A154-BD85-5EAB-7CE2CD2AA124}"/>
                    </a:ext>
                  </a:extLst>
                </p14:cNvPr>
                <p14:cNvContentPartPr/>
                <p14:nvPr/>
              </p14:nvContentPartPr>
              <p14:xfrm>
                <a:off x="2943087" y="2886161"/>
                <a:ext cx="623520" cy="365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FB30ABA-A154-BD85-5EAB-7CE2CD2AA12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34087" y="2877521"/>
                  <a:ext cx="6411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97AB9C3-BC75-2DB9-607D-CB73E6B95CB5}"/>
                    </a:ext>
                  </a:extLst>
                </p14:cNvPr>
                <p14:cNvContentPartPr/>
                <p14:nvPr/>
              </p14:nvContentPartPr>
              <p14:xfrm>
                <a:off x="2744727" y="3366401"/>
                <a:ext cx="99720" cy="124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97AB9C3-BC75-2DB9-607D-CB73E6B95CB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736087" y="3357401"/>
                  <a:ext cx="1173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D1B55BC-84F8-5FEC-A008-A48425B765BB}"/>
                    </a:ext>
                  </a:extLst>
                </p14:cNvPr>
                <p14:cNvContentPartPr/>
                <p14:nvPr/>
              </p14:nvContentPartPr>
              <p14:xfrm>
                <a:off x="2885487" y="3357761"/>
                <a:ext cx="291240" cy="171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D1B55BC-84F8-5FEC-A008-A48425B765B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876487" y="3349121"/>
                  <a:ext cx="308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020A349-BBB8-E548-AC9C-9396BD2C5A9B}"/>
                    </a:ext>
                  </a:extLst>
                </p14:cNvPr>
                <p14:cNvContentPartPr/>
                <p14:nvPr/>
              </p14:nvContentPartPr>
              <p14:xfrm>
                <a:off x="3105447" y="3399161"/>
                <a:ext cx="64080" cy="48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020A349-BBB8-E548-AC9C-9396BD2C5A9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096807" y="3390161"/>
                  <a:ext cx="817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B5F31C1-231A-377F-2DBC-69AB793A5E9A}"/>
                    </a:ext>
                  </a:extLst>
                </p14:cNvPr>
                <p14:cNvContentPartPr/>
                <p14:nvPr/>
              </p14:nvContentPartPr>
              <p14:xfrm>
                <a:off x="3214527" y="3235001"/>
                <a:ext cx="270720" cy="324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B5F31C1-231A-377F-2DBC-69AB793A5E9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205887" y="3226361"/>
                  <a:ext cx="2883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2DA3A71-AFC2-92F1-0612-52DD7A31FB13}"/>
                    </a:ext>
                  </a:extLst>
                </p14:cNvPr>
                <p14:cNvContentPartPr/>
                <p14:nvPr/>
              </p14:nvContentPartPr>
              <p14:xfrm>
                <a:off x="2844087" y="3607961"/>
                <a:ext cx="143280" cy="51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2DA3A71-AFC2-92F1-0612-52DD7A31FB1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835447" y="3599321"/>
                  <a:ext cx="1609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D5DD058-1727-7C67-99B6-886DBF921903}"/>
                    </a:ext>
                  </a:extLst>
                </p14:cNvPr>
                <p14:cNvContentPartPr/>
                <p14:nvPr/>
              </p14:nvContentPartPr>
              <p14:xfrm>
                <a:off x="2915007" y="3600401"/>
                <a:ext cx="501120" cy="2106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D5DD058-1727-7C67-99B6-886DBF92190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906007" y="3591401"/>
                  <a:ext cx="5187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E8D0CAF-FB16-9614-C2E5-CE07E726B7EB}"/>
                    </a:ext>
                  </a:extLst>
                </p14:cNvPr>
                <p14:cNvContentPartPr/>
                <p14:nvPr/>
              </p14:nvContentPartPr>
              <p14:xfrm>
                <a:off x="3228927" y="3583841"/>
                <a:ext cx="28080" cy="4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E8D0CAF-FB16-9614-C2E5-CE07E726B7E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19927" y="3574841"/>
                  <a:ext cx="4572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DCF7039-F01C-A44E-28B1-C3B64168147A}"/>
              </a:ext>
            </a:extLst>
          </p:cNvPr>
          <p:cNvGrpSpPr/>
          <p:nvPr/>
        </p:nvGrpSpPr>
        <p:grpSpPr>
          <a:xfrm>
            <a:off x="5512047" y="2989841"/>
            <a:ext cx="827280" cy="212040"/>
            <a:chOff x="5512047" y="2989841"/>
            <a:chExt cx="827280" cy="21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C28A922-818A-274F-069B-F25C594ABB17}"/>
                    </a:ext>
                  </a:extLst>
                </p14:cNvPr>
                <p14:cNvContentPartPr/>
                <p14:nvPr/>
              </p14:nvContentPartPr>
              <p14:xfrm>
                <a:off x="5545527" y="3010001"/>
                <a:ext cx="87120" cy="165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C28A922-818A-274F-069B-F25C594ABB1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536527" y="3001001"/>
                  <a:ext cx="1047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53AE370-955C-3A3E-8CD9-711E6CCC0EB8}"/>
                    </a:ext>
                  </a:extLst>
                </p14:cNvPr>
                <p14:cNvContentPartPr/>
                <p14:nvPr/>
              </p14:nvContentPartPr>
              <p14:xfrm>
                <a:off x="5512047" y="3047441"/>
                <a:ext cx="188280" cy="136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53AE370-955C-3A3E-8CD9-711E6CCC0EB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503047" y="3038441"/>
                  <a:ext cx="2059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EFAAD56-7779-722F-8CA7-29F3F5FE730A}"/>
                    </a:ext>
                  </a:extLst>
                </p14:cNvPr>
                <p14:cNvContentPartPr/>
                <p14:nvPr/>
              </p14:nvContentPartPr>
              <p14:xfrm>
                <a:off x="5715807" y="3053561"/>
                <a:ext cx="77040" cy="118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EFAAD56-7779-722F-8CA7-29F3F5FE730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706807" y="3044561"/>
                  <a:ext cx="946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218B3C0-338C-1309-C948-640E03921E07}"/>
                    </a:ext>
                  </a:extLst>
                </p14:cNvPr>
                <p14:cNvContentPartPr/>
                <p14:nvPr/>
              </p14:nvContentPartPr>
              <p14:xfrm>
                <a:off x="5831727" y="3002801"/>
                <a:ext cx="108720" cy="185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218B3C0-338C-1309-C948-640E03921E0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822727" y="2993801"/>
                  <a:ext cx="1263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7A06DEA-2419-5EF7-83D5-6D985A2E5EBC}"/>
                    </a:ext>
                  </a:extLst>
                </p14:cNvPr>
                <p14:cNvContentPartPr/>
                <p14:nvPr/>
              </p14:nvContentPartPr>
              <p14:xfrm>
                <a:off x="6042327" y="2990201"/>
                <a:ext cx="124920" cy="190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7A06DEA-2419-5EF7-83D5-6D985A2E5EB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033327" y="2981561"/>
                  <a:ext cx="1425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BA8EE0E-4448-FF42-9FB4-A36B3232B96C}"/>
                    </a:ext>
                  </a:extLst>
                </p14:cNvPr>
                <p14:cNvContentPartPr/>
                <p14:nvPr/>
              </p14:nvContentPartPr>
              <p14:xfrm>
                <a:off x="6219807" y="2989841"/>
                <a:ext cx="119520" cy="2120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BA8EE0E-4448-FF42-9FB4-A36B3232B96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211167" y="2981201"/>
                  <a:ext cx="13716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6CCB550-17DD-508D-B771-76841E153D9D}"/>
              </a:ext>
            </a:extLst>
          </p:cNvPr>
          <p:cNvGrpSpPr/>
          <p:nvPr/>
        </p:nvGrpSpPr>
        <p:grpSpPr>
          <a:xfrm>
            <a:off x="8278287" y="2940521"/>
            <a:ext cx="1104480" cy="226080"/>
            <a:chOff x="8278287" y="2940521"/>
            <a:chExt cx="1104480" cy="22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F7ADE36-E763-FE61-48B7-45C1E6E6E971}"/>
                    </a:ext>
                  </a:extLst>
                </p14:cNvPr>
                <p14:cNvContentPartPr/>
                <p14:nvPr/>
              </p14:nvContentPartPr>
              <p14:xfrm>
                <a:off x="8278287" y="3003521"/>
                <a:ext cx="121680" cy="144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F7ADE36-E763-FE61-48B7-45C1E6E6E97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269647" y="2994521"/>
                  <a:ext cx="139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9C53B61-483B-CBF7-26FF-D4B0875FD0D3}"/>
                    </a:ext>
                  </a:extLst>
                </p14:cNvPr>
                <p14:cNvContentPartPr/>
                <p14:nvPr/>
              </p14:nvContentPartPr>
              <p14:xfrm>
                <a:off x="8443887" y="3087041"/>
                <a:ext cx="26280" cy="565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9C53B61-483B-CBF7-26FF-D4B0875FD0D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435247" y="3078401"/>
                  <a:ext cx="439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DCC2838-9572-EA22-DD00-7CA7975647D4}"/>
                    </a:ext>
                  </a:extLst>
                </p14:cNvPr>
                <p14:cNvContentPartPr/>
                <p14:nvPr/>
              </p14:nvContentPartPr>
              <p14:xfrm>
                <a:off x="8520207" y="2950961"/>
                <a:ext cx="194400" cy="189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DCC2838-9572-EA22-DD00-7CA7975647D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511207" y="2942321"/>
                  <a:ext cx="2120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E1709FF-9DD3-2B5C-DB3E-ACC91F5D3715}"/>
                    </a:ext>
                  </a:extLst>
                </p14:cNvPr>
                <p14:cNvContentPartPr/>
                <p14:nvPr/>
              </p14:nvContentPartPr>
              <p14:xfrm>
                <a:off x="8597607" y="2940521"/>
                <a:ext cx="258120" cy="226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E1709FF-9DD3-2B5C-DB3E-ACC91F5D371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588967" y="2931521"/>
                  <a:ext cx="2757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50334E0-AF6C-8705-B878-111983ADA9C4}"/>
                    </a:ext>
                  </a:extLst>
                </p14:cNvPr>
                <p14:cNvContentPartPr/>
                <p14:nvPr/>
              </p14:nvContentPartPr>
              <p14:xfrm>
                <a:off x="8897127" y="3025481"/>
                <a:ext cx="208440" cy="1310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50334E0-AF6C-8705-B878-111983ADA9C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888487" y="3016841"/>
                  <a:ext cx="226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3A0EC36-E94F-1EC8-E8A7-5122C959F608}"/>
                    </a:ext>
                  </a:extLst>
                </p14:cNvPr>
                <p14:cNvContentPartPr/>
                <p14:nvPr/>
              </p14:nvContentPartPr>
              <p14:xfrm>
                <a:off x="9096567" y="3040601"/>
                <a:ext cx="54360" cy="1144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3A0EC36-E94F-1EC8-E8A7-5122C959F60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087567" y="3031961"/>
                  <a:ext cx="72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130591F-D1D5-E995-51D3-CD3C9A085F88}"/>
                    </a:ext>
                  </a:extLst>
                </p14:cNvPr>
                <p14:cNvContentPartPr/>
                <p14:nvPr/>
              </p14:nvContentPartPr>
              <p14:xfrm>
                <a:off x="9151647" y="2983721"/>
                <a:ext cx="231120" cy="170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130591F-D1D5-E995-51D3-CD3C9A085F8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142647" y="2974721"/>
                  <a:ext cx="24876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62B36A3-5217-C7CA-72C8-D1E82CFABA0A}"/>
              </a:ext>
            </a:extLst>
          </p:cNvPr>
          <p:cNvGrpSpPr/>
          <p:nvPr/>
        </p:nvGrpSpPr>
        <p:grpSpPr>
          <a:xfrm>
            <a:off x="8433087" y="3289361"/>
            <a:ext cx="553320" cy="348840"/>
            <a:chOff x="8433087" y="3289361"/>
            <a:chExt cx="553320" cy="34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593398B-E46A-215F-747E-5F6720578390}"/>
                    </a:ext>
                  </a:extLst>
                </p14:cNvPr>
                <p14:cNvContentPartPr/>
                <p14:nvPr/>
              </p14:nvContentPartPr>
              <p14:xfrm>
                <a:off x="8453967" y="3385481"/>
                <a:ext cx="93600" cy="252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593398B-E46A-215F-747E-5F672057839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444967" y="3376841"/>
                  <a:ext cx="1112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B7F4829-D1E0-5CAC-E3B6-AF1D64738B15}"/>
                    </a:ext>
                  </a:extLst>
                </p14:cNvPr>
                <p14:cNvContentPartPr/>
                <p14:nvPr/>
              </p14:nvContentPartPr>
              <p14:xfrm>
                <a:off x="8433087" y="3472961"/>
                <a:ext cx="153720" cy="102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B7F4829-D1E0-5CAC-E3B6-AF1D64738B1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24447" y="3464321"/>
                  <a:ext cx="171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9D8FCD1-4789-5110-203C-4043388E9E37}"/>
                    </a:ext>
                  </a:extLst>
                </p14:cNvPr>
                <p14:cNvContentPartPr/>
                <p14:nvPr/>
              </p14:nvContentPartPr>
              <p14:xfrm>
                <a:off x="8605527" y="3434441"/>
                <a:ext cx="190440" cy="119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9D8FCD1-4789-5110-203C-4043388E9E3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96887" y="3425441"/>
                  <a:ext cx="2080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A266D05-65C2-4C9E-EB01-0DA6EB03CB44}"/>
                    </a:ext>
                  </a:extLst>
                </p14:cNvPr>
                <p14:cNvContentPartPr/>
                <p14:nvPr/>
              </p14:nvContentPartPr>
              <p14:xfrm>
                <a:off x="8794167" y="3289361"/>
                <a:ext cx="11520" cy="52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A266D05-65C2-4C9E-EB01-0DA6EB03CB4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785167" y="3280361"/>
                  <a:ext cx="291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12A7B43-699D-4078-2DCD-8999B6B1C2C2}"/>
                    </a:ext>
                  </a:extLst>
                </p14:cNvPr>
                <p14:cNvContentPartPr/>
                <p14:nvPr/>
              </p14:nvContentPartPr>
              <p14:xfrm>
                <a:off x="8868327" y="3436601"/>
                <a:ext cx="118080" cy="1112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12A7B43-699D-4078-2DCD-8999B6B1C2C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859687" y="3427601"/>
                  <a:ext cx="13572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294CB25-19D1-3012-EA9F-C365155F03D1}"/>
              </a:ext>
            </a:extLst>
          </p:cNvPr>
          <p:cNvGrpSpPr/>
          <p:nvPr/>
        </p:nvGrpSpPr>
        <p:grpSpPr>
          <a:xfrm>
            <a:off x="7211247" y="1058441"/>
            <a:ext cx="867600" cy="248040"/>
            <a:chOff x="7211247" y="1058441"/>
            <a:chExt cx="867600" cy="2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F69D5AB-9058-D348-D103-159AD043B577}"/>
                    </a:ext>
                  </a:extLst>
                </p14:cNvPr>
                <p14:cNvContentPartPr/>
                <p14:nvPr/>
              </p14:nvContentPartPr>
              <p14:xfrm>
                <a:off x="7257687" y="1058441"/>
                <a:ext cx="70920" cy="49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F69D5AB-9058-D348-D103-159AD043B57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248687" y="1049801"/>
                  <a:ext cx="885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6DC5DB8-01D5-53C3-B8D6-E1FEF220AD90}"/>
                    </a:ext>
                  </a:extLst>
                </p14:cNvPr>
                <p14:cNvContentPartPr/>
                <p14:nvPr/>
              </p14:nvContentPartPr>
              <p14:xfrm>
                <a:off x="7220967" y="1077161"/>
                <a:ext cx="67320" cy="1828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6DC5DB8-01D5-53C3-B8D6-E1FEF220AD9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212327" y="1068521"/>
                  <a:ext cx="849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CC1BF8F-46F3-DB1B-79DB-3812BC01344F}"/>
                    </a:ext>
                  </a:extLst>
                </p14:cNvPr>
                <p14:cNvContentPartPr/>
                <p14:nvPr/>
              </p14:nvContentPartPr>
              <p14:xfrm>
                <a:off x="7211247" y="1129361"/>
                <a:ext cx="112680" cy="583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CC1BF8F-46F3-DB1B-79DB-3812BC01344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202607" y="1120361"/>
                  <a:ext cx="130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AE5B4BC-D7E2-08CB-85C1-93C860F9F145}"/>
                    </a:ext>
                  </a:extLst>
                </p14:cNvPr>
                <p14:cNvContentPartPr/>
                <p14:nvPr/>
              </p14:nvContentPartPr>
              <p14:xfrm>
                <a:off x="7340487" y="1138001"/>
                <a:ext cx="84960" cy="106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AE5B4BC-D7E2-08CB-85C1-93C860F9F14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331847" y="1129361"/>
                  <a:ext cx="1026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D8F12F0-0548-60C5-6EC1-514CDCAACCE0}"/>
                    </a:ext>
                  </a:extLst>
                </p14:cNvPr>
                <p14:cNvContentPartPr/>
                <p14:nvPr/>
              </p14:nvContentPartPr>
              <p14:xfrm>
                <a:off x="7420047" y="1141241"/>
                <a:ext cx="64800" cy="114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D8F12F0-0548-60C5-6EC1-514CDCAACCE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411047" y="1132601"/>
                  <a:ext cx="824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E4108A6-8529-E5BD-CFA0-3E57882BEE8D}"/>
                    </a:ext>
                  </a:extLst>
                </p14:cNvPr>
                <p14:cNvContentPartPr/>
                <p14:nvPr/>
              </p14:nvContentPartPr>
              <p14:xfrm>
                <a:off x="7544967" y="1080401"/>
                <a:ext cx="61200" cy="187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E4108A6-8529-E5BD-CFA0-3E57882BEE8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536327" y="1071401"/>
                  <a:ext cx="788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2B332DB-4E59-E8EC-F992-1450D074AD34}"/>
                    </a:ext>
                  </a:extLst>
                </p14:cNvPr>
                <p14:cNvContentPartPr/>
                <p14:nvPr/>
              </p14:nvContentPartPr>
              <p14:xfrm>
                <a:off x="7533807" y="1144481"/>
                <a:ext cx="72000" cy="478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2B332DB-4E59-E8EC-F992-1450D074AD3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524807" y="1135841"/>
                  <a:ext cx="896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5A2851D-2C29-C5EB-7D0A-331C805E8376}"/>
                    </a:ext>
                  </a:extLst>
                </p14:cNvPr>
                <p14:cNvContentPartPr/>
                <p14:nvPr/>
              </p14:nvContentPartPr>
              <p14:xfrm>
                <a:off x="7813167" y="1127561"/>
                <a:ext cx="136800" cy="1692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5A2851D-2C29-C5EB-7D0A-331C805E837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804167" y="1118561"/>
                  <a:ext cx="154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4E0CD0F-C09F-49E3-7DFC-6A6E94B87701}"/>
                    </a:ext>
                  </a:extLst>
                </p14:cNvPr>
                <p14:cNvContentPartPr/>
                <p14:nvPr/>
              </p14:nvContentPartPr>
              <p14:xfrm>
                <a:off x="7981647" y="1128281"/>
                <a:ext cx="97200" cy="1782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4E0CD0F-C09F-49E3-7DFC-6A6E94B8770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973007" y="1119641"/>
                  <a:ext cx="114840" cy="195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79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B25C-A90C-08D8-4491-8170314DB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Resource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EFAC6-EA72-D3AF-2A22-8D7B26E7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Deploying a resource to resource group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B0D4-0DF7-22A6-1861-0B7D27D9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Manager Locks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ACFA-E4AA-63A6-3711-CA633FE3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to put a structure in place that prevents the accidental deletion of resources in Azure.</a:t>
            </a:r>
          </a:p>
          <a:p>
            <a:r>
              <a:rPr lang="en-US" dirty="0"/>
              <a:t>Two Types:</a:t>
            </a:r>
          </a:p>
          <a:p>
            <a:pPr lvl="1"/>
            <a:r>
              <a:rPr lang="en-US" dirty="0"/>
              <a:t>Read-only lock – prevent any changes to the resource</a:t>
            </a:r>
          </a:p>
          <a:p>
            <a:pPr lvl="1"/>
            <a:r>
              <a:rPr lang="en-US" dirty="0"/>
              <a:t>Delete lock – prevent the deletion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184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E49E-B8C3-7459-4CDD-E69DA0E3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78DB5-641B-E4F0-0F01-3772A8FB2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https://learn.microsoft.com/en-us/azure/azure-resource-manager/management/move-support-resources</a:t>
            </a:r>
          </a:p>
        </p:txBody>
      </p:sp>
    </p:spTree>
    <p:extLst>
      <p:ext uri="{BB962C8B-B14F-4D97-AF65-F5344CB8AC3E}">
        <p14:creationId xmlns:p14="http://schemas.microsoft.com/office/powerpoint/2010/main" val="4213641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2B8E-765E-61EA-FE6A-CF4519C8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Resources and Resource Groups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36EBB-0B52-CB3F-FCD4-2831FF27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be cautious while deleting resource group.</a:t>
            </a:r>
          </a:p>
          <a:p>
            <a:r>
              <a:rPr lang="en-US" dirty="0"/>
              <a:t>Once deleted, resource groups cannot </a:t>
            </a:r>
            <a:r>
              <a:rPr lang="en-US"/>
              <a:t>be recovered.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67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31C-3860-4048-2681-CABC41CA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B39F-B6E1-DBAE-BE64-E88E934A2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Flexibility Resources</a:t>
            </a:r>
          </a:p>
          <a:p>
            <a:r>
              <a:rPr lang="en-US" dirty="0"/>
              <a:t>On–demand Resources over the internet</a:t>
            </a:r>
          </a:p>
          <a:p>
            <a:r>
              <a:rPr lang="en-US" dirty="0"/>
              <a:t>Pay As You Go</a:t>
            </a:r>
          </a:p>
          <a:p>
            <a:r>
              <a:rPr lang="en-US" dirty="0"/>
              <a:t>Self – Service</a:t>
            </a:r>
          </a:p>
          <a:p>
            <a:r>
              <a:rPr lang="en-US" dirty="0"/>
              <a:t>Reliability</a:t>
            </a:r>
          </a:p>
          <a:p>
            <a:r>
              <a:rPr lang="en-US" dirty="0"/>
              <a:t>Fault Tolerance</a:t>
            </a:r>
          </a:p>
          <a:p>
            <a:r>
              <a:rPr lang="en-US" dirty="0"/>
              <a:t>High Availability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Elasticity</a:t>
            </a:r>
          </a:p>
          <a:p>
            <a:r>
              <a:rPr lang="en-US" dirty="0" err="1"/>
              <a:t>OpEx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00A9F11-1C0F-B8B1-64E8-A0DD3D7B7257}"/>
                  </a:ext>
                </a:extLst>
              </p14:cNvPr>
              <p14:cNvContentPartPr/>
              <p14:nvPr/>
            </p14:nvContentPartPr>
            <p14:xfrm>
              <a:off x="5894367" y="3827561"/>
              <a:ext cx="147600" cy="1528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00A9F11-1C0F-B8B1-64E8-A0DD3D7B72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727" y="3818561"/>
                <a:ext cx="165240" cy="154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04D1B46D-2842-F1CF-3731-D6E98FFFD4DB}"/>
              </a:ext>
            </a:extLst>
          </p:cNvPr>
          <p:cNvGrpSpPr/>
          <p:nvPr/>
        </p:nvGrpSpPr>
        <p:grpSpPr>
          <a:xfrm>
            <a:off x="2370327" y="4597961"/>
            <a:ext cx="3136680" cy="1097280"/>
            <a:chOff x="2370327" y="4597961"/>
            <a:chExt cx="3136680" cy="109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6FF700C-E624-E1FC-C55E-41A40688D3D3}"/>
                    </a:ext>
                  </a:extLst>
                </p14:cNvPr>
                <p14:cNvContentPartPr/>
                <p14:nvPr/>
              </p14:nvContentPartPr>
              <p14:xfrm>
                <a:off x="2370327" y="5361161"/>
                <a:ext cx="558720" cy="144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6FF700C-E624-E1FC-C55E-41A40688D3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61687" y="5352521"/>
                  <a:ext cx="5763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02A04B7-8C1B-09BE-06A8-C1B51D711669}"/>
                    </a:ext>
                  </a:extLst>
                </p14:cNvPr>
                <p14:cNvContentPartPr/>
                <p14:nvPr/>
              </p14:nvContentPartPr>
              <p14:xfrm>
                <a:off x="2992047" y="5187281"/>
                <a:ext cx="181080" cy="256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02A04B7-8C1B-09BE-06A8-C1B51D71166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83407" y="5178281"/>
                  <a:ext cx="1987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8443197-5946-1033-6083-C3A981064268}"/>
                    </a:ext>
                  </a:extLst>
                </p14:cNvPr>
                <p14:cNvContentPartPr/>
                <p14:nvPr/>
              </p14:nvContentPartPr>
              <p14:xfrm>
                <a:off x="3211647" y="5230841"/>
                <a:ext cx="72000" cy="117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8443197-5946-1033-6083-C3A98106426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02647" y="5221841"/>
                  <a:ext cx="89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4246939-676E-C241-3F2D-64805A733990}"/>
                    </a:ext>
                  </a:extLst>
                </p14:cNvPr>
                <p14:cNvContentPartPr/>
                <p14:nvPr/>
              </p14:nvContentPartPr>
              <p14:xfrm>
                <a:off x="3383007" y="5054801"/>
                <a:ext cx="159120" cy="295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4246939-676E-C241-3F2D-64805A7339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74007" y="5045801"/>
                  <a:ext cx="1767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5431AA0-6592-839A-870F-BBEC9834F592}"/>
                    </a:ext>
                  </a:extLst>
                </p14:cNvPr>
                <p14:cNvContentPartPr/>
                <p14:nvPr/>
              </p14:nvContentPartPr>
              <p14:xfrm>
                <a:off x="3589647" y="5149481"/>
                <a:ext cx="116640" cy="106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5431AA0-6592-839A-870F-BBEC9834F5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80647" y="5140841"/>
                  <a:ext cx="1342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07FCE9A-6991-323A-C60A-791517450522}"/>
                    </a:ext>
                  </a:extLst>
                </p14:cNvPr>
                <p14:cNvContentPartPr/>
                <p14:nvPr/>
              </p14:nvContentPartPr>
              <p14:xfrm>
                <a:off x="3886287" y="5082881"/>
                <a:ext cx="276480" cy="114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07FCE9A-6991-323A-C60A-7915174505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77287" y="5073881"/>
                  <a:ext cx="2941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A3465C4-AFD3-4819-5FA3-C9A3F97305D2}"/>
                    </a:ext>
                  </a:extLst>
                </p14:cNvPr>
                <p14:cNvContentPartPr/>
                <p14:nvPr/>
              </p14:nvContentPartPr>
              <p14:xfrm>
                <a:off x="3880167" y="4908641"/>
                <a:ext cx="3960" cy="15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A3465C4-AFD3-4819-5FA3-C9A3F97305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71527" y="4899641"/>
                  <a:ext cx="21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36D1DC9-7F76-85D4-D45E-2E46AAD5AAA3}"/>
                    </a:ext>
                  </a:extLst>
                </p14:cNvPr>
                <p14:cNvContentPartPr/>
                <p14:nvPr/>
              </p14:nvContentPartPr>
              <p14:xfrm>
                <a:off x="4297767" y="4668521"/>
                <a:ext cx="36720" cy="626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36D1DC9-7F76-85D4-D45E-2E46AAD5AAA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89127" y="4659881"/>
                  <a:ext cx="5436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F4CE0C8-B585-DE6C-4E34-35F4403ECE9F}"/>
                    </a:ext>
                  </a:extLst>
                </p14:cNvPr>
                <p14:cNvContentPartPr/>
                <p14:nvPr/>
              </p14:nvContentPartPr>
              <p14:xfrm>
                <a:off x="4427007" y="4896401"/>
                <a:ext cx="103320" cy="196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F4CE0C8-B585-DE6C-4E34-35F4403ECE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18367" y="4887761"/>
                  <a:ext cx="120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2BC4CC3-2F7A-684C-E2B1-71EA41B9F7E8}"/>
                    </a:ext>
                  </a:extLst>
                </p14:cNvPr>
                <p14:cNvContentPartPr/>
                <p14:nvPr/>
              </p14:nvContentPartPr>
              <p14:xfrm>
                <a:off x="4620327" y="4781201"/>
                <a:ext cx="362520" cy="263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2BC4CC3-2F7A-684C-E2B1-71EA41B9F7E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11687" y="4772561"/>
                  <a:ext cx="3801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3D5799D-68E1-7C59-7A19-421D070B6FF6}"/>
                    </a:ext>
                  </a:extLst>
                </p14:cNvPr>
                <p14:cNvContentPartPr/>
                <p14:nvPr/>
              </p14:nvContentPartPr>
              <p14:xfrm>
                <a:off x="5093367" y="4763201"/>
                <a:ext cx="59760" cy="94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3D5799D-68E1-7C59-7A19-421D070B6F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84367" y="4754561"/>
                  <a:ext cx="774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932FE43-4232-3D6B-8CD9-3304415ECBAD}"/>
                    </a:ext>
                  </a:extLst>
                </p14:cNvPr>
                <p14:cNvContentPartPr/>
                <p14:nvPr/>
              </p14:nvContentPartPr>
              <p14:xfrm>
                <a:off x="5183727" y="4597961"/>
                <a:ext cx="271080" cy="239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932FE43-4232-3D6B-8CD9-3304415ECBA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74727" y="4588961"/>
                  <a:ext cx="2887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6BCDCE8-A0AA-FD78-30ED-B7C22E120719}"/>
                    </a:ext>
                  </a:extLst>
                </p14:cNvPr>
                <p14:cNvContentPartPr/>
                <p14:nvPr/>
              </p14:nvContentPartPr>
              <p14:xfrm>
                <a:off x="5301447" y="4618481"/>
                <a:ext cx="205560" cy="108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6BCDCE8-A0AA-FD78-30ED-B7C22E12071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92447" y="4609481"/>
                  <a:ext cx="223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700B430-6496-1F4E-3D0E-E464769876CF}"/>
                    </a:ext>
                  </a:extLst>
                </p14:cNvPr>
                <p14:cNvContentPartPr/>
                <p14:nvPr/>
              </p14:nvContentPartPr>
              <p14:xfrm>
                <a:off x="3683607" y="5516321"/>
                <a:ext cx="51480" cy="178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700B430-6496-1F4E-3D0E-E464769876C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74607" y="5507321"/>
                  <a:ext cx="691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BB97944-7C57-BD7A-6AA8-FFC6B789DABC}"/>
                    </a:ext>
                  </a:extLst>
                </p14:cNvPr>
                <p14:cNvContentPartPr/>
                <p14:nvPr/>
              </p14:nvContentPartPr>
              <p14:xfrm>
                <a:off x="3708447" y="5491841"/>
                <a:ext cx="79920" cy="145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BB97944-7C57-BD7A-6AA8-FFC6B789DA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99447" y="5482841"/>
                  <a:ext cx="97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7A3BC0D-D2E4-621C-D7E0-64CD31C2E122}"/>
                    </a:ext>
                  </a:extLst>
                </p14:cNvPr>
                <p14:cNvContentPartPr/>
                <p14:nvPr/>
              </p14:nvContentPartPr>
              <p14:xfrm>
                <a:off x="3845247" y="5564561"/>
                <a:ext cx="38520" cy="61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7A3BC0D-D2E4-621C-D7E0-64CD31C2E12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36247" y="5555921"/>
                  <a:ext cx="561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EFD1234-2984-371B-6F8F-45A2CEECE8D3}"/>
                    </a:ext>
                  </a:extLst>
                </p14:cNvPr>
                <p14:cNvContentPartPr/>
                <p14:nvPr/>
              </p14:nvContentPartPr>
              <p14:xfrm>
                <a:off x="3978087" y="5541161"/>
                <a:ext cx="128520" cy="109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EFD1234-2984-371B-6F8F-45A2CEECE8D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69087" y="5532521"/>
                  <a:ext cx="1461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06CB881-5EDD-CE9D-8F52-375AE71DEE75}"/>
                    </a:ext>
                  </a:extLst>
                </p14:cNvPr>
                <p14:cNvContentPartPr/>
                <p14:nvPr/>
              </p14:nvContentPartPr>
              <p14:xfrm>
                <a:off x="4054047" y="5437481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06CB881-5EDD-CE9D-8F52-375AE71DEE7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45047" y="54284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24E13D0-A22E-0457-25CC-CA32BD68B257}"/>
                    </a:ext>
                  </a:extLst>
                </p14:cNvPr>
                <p14:cNvContentPartPr/>
                <p14:nvPr/>
              </p14:nvContentPartPr>
              <p14:xfrm>
                <a:off x="4158087" y="5500481"/>
                <a:ext cx="175680" cy="95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24E13D0-A22E-0457-25CC-CA32BD68B2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49447" y="5491481"/>
                  <a:ext cx="1933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8F7F344-7F49-4048-BF76-89FF3ED25686}"/>
                    </a:ext>
                  </a:extLst>
                </p14:cNvPr>
                <p14:cNvContentPartPr/>
                <p14:nvPr/>
              </p14:nvContentPartPr>
              <p14:xfrm>
                <a:off x="4359687" y="5370521"/>
                <a:ext cx="189000" cy="230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8F7F344-7F49-4048-BF76-89FF3ED2568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50687" y="5361521"/>
                  <a:ext cx="206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A4D2A05-0116-F658-DEBA-7295DD347137}"/>
                    </a:ext>
                  </a:extLst>
                </p14:cNvPr>
                <p14:cNvContentPartPr/>
                <p14:nvPr/>
              </p14:nvContentPartPr>
              <p14:xfrm>
                <a:off x="4536447" y="5299961"/>
                <a:ext cx="325440" cy="211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A4D2A05-0116-F658-DEBA-7295DD34713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27807" y="5291321"/>
                  <a:ext cx="343080" cy="22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CE180D-D1B0-438D-4EE7-009570028CF7}"/>
              </a:ext>
            </a:extLst>
          </p:cNvPr>
          <p:cNvGrpSpPr/>
          <p:nvPr/>
        </p:nvGrpSpPr>
        <p:grpSpPr>
          <a:xfrm>
            <a:off x="6405207" y="3721721"/>
            <a:ext cx="2651040" cy="1177560"/>
            <a:chOff x="6405207" y="3721721"/>
            <a:chExt cx="2651040" cy="11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E4B2049-9C09-6CA0-0030-96F80B099294}"/>
                    </a:ext>
                  </a:extLst>
                </p14:cNvPr>
                <p14:cNvContentPartPr/>
                <p14:nvPr/>
              </p14:nvContentPartPr>
              <p14:xfrm>
                <a:off x="6405207" y="4362521"/>
                <a:ext cx="92880" cy="183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E4B2049-9C09-6CA0-0030-96F80B09929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96567" y="4353881"/>
                  <a:ext cx="1105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C0B0EAD-C894-5C02-050B-1F6C626D0508}"/>
                    </a:ext>
                  </a:extLst>
                </p14:cNvPr>
                <p14:cNvContentPartPr/>
                <p14:nvPr/>
              </p14:nvContentPartPr>
              <p14:xfrm>
                <a:off x="6566847" y="4393841"/>
                <a:ext cx="117000" cy="142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C0B0EAD-C894-5C02-050B-1F6C626D050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57847" y="4384841"/>
                  <a:ext cx="1346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81A82E1-550F-12D0-1F3B-2C1F935BF9AA}"/>
                    </a:ext>
                  </a:extLst>
                </p14:cNvPr>
                <p14:cNvContentPartPr/>
                <p14:nvPr/>
              </p14:nvContentPartPr>
              <p14:xfrm>
                <a:off x="6724167" y="4164161"/>
                <a:ext cx="207360" cy="327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81A82E1-550F-12D0-1F3B-2C1F935BF9A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15167" y="4155161"/>
                  <a:ext cx="2250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1A0C53-BB81-032B-0E9D-19C0EF7F178D}"/>
                    </a:ext>
                  </a:extLst>
                </p14:cNvPr>
                <p14:cNvContentPartPr/>
                <p14:nvPr/>
              </p14:nvContentPartPr>
              <p14:xfrm>
                <a:off x="6959247" y="4291961"/>
                <a:ext cx="134280" cy="115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1A0C53-BB81-032B-0E9D-19C0EF7F178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50607" y="4283321"/>
                  <a:ext cx="1519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8FF1B55-BE4F-911C-A4DA-DE733BFD29A1}"/>
                    </a:ext>
                  </a:extLst>
                </p14:cNvPr>
                <p14:cNvContentPartPr/>
                <p14:nvPr/>
              </p14:nvContentPartPr>
              <p14:xfrm>
                <a:off x="7170207" y="4214921"/>
                <a:ext cx="226440" cy="174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8FF1B55-BE4F-911C-A4DA-DE733BFD29A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61207" y="4206281"/>
                  <a:ext cx="244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1DFB282-51C0-3DF4-15D5-8D953A79204C}"/>
                    </a:ext>
                  </a:extLst>
                </p14:cNvPr>
                <p14:cNvContentPartPr/>
                <p14:nvPr/>
              </p14:nvContentPartPr>
              <p14:xfrm>
                <a:off x="7471167" y="3909281"/>
                <a:ext cx="88560" cy="593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1DFB282-51C0-3DF4-15D5-8D953A79204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62527" y="3900281"/>
                  <a:ext cx="10620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46935FA-3605-780F-89EC-31C3E763F805}"/>
                    </a:ext>
                  </a:extLst>
                </p14:cNvPr>
                <p14:cNvContentPartPr/>
                <p14:nvPr/>
              </p14:nvContentPartPr>
              <p14:xfrm>
                <a:off x="7690047" y="4047521"/>
                <a:ext cx="109440" cy="148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46935FA-3605-780F-89EC-31C3E763F80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81047" y="4038521"/>
                  <a:ext cx="127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91695A0-0ECB-E10D-6AFD-AE450DF3072B}"/>
                    </a:ext>
                  </a:extLst>
                </p14:cNvPr>
                <p14:cNvContentPartPr/>
                <p14:nvPr/>
              </p14:nvContentPartPr>
              <p14:xfrm>
                <a:off x="7841607" y="3885521"/>
                <a:ext cx="483480" cy="284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91695A0-0ECB-E10D-6AFD-AE450DF3072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32967" y="3876521"/>
                  <a:ext cx="5011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997381-2857-8E03-BC09-DF6E9DD7ED94}"/>
                    </a:ext>
                  </a:extLst>
                </p14:cNvPr>
                <p14:cNvContentPartPr/>
                <p14:nvPr/>
              </p14:nvContentPartPr>
              <p14:xfrm>
                <a:off x="8460087" y="3721721"/>
                <a:ext cx="281880" cy="352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997381-2857-8E03-BC09-DF6E9DD7ED9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51447" y="3712721"/>
                  <a:ext cx="2995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81E52BD-D4D8-90FB-4BBF-469637F7E88F}"/>
                    </a:ext>
                  </a:extLst>
                </p14:cNvPr>
                <p14:cNvContentPartPr/>
                <p14:nvPr/>
              </p14:nvContentPartPr>
              <p14:xfrm>
                <a:off x="8781207" y="3885881"/>
                <a:ext cx="140040" cy="86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81E52BD-D4D8-90FB-4BBF-469637F7E88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72207" y="3876881"/>
                  <a:ext cx="1576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F6278E2-93ED-01DE-2C3C-1FED01F38A81}"/>
                    </a:ext>
                  </a:extLst>
                </p14:cNvPr>
                <p14:cNvContentPartPr/>
                <p14:nvPr/>
              </p14:nvContentPartPr>
              <p14:xfrm>
                <a:off x="8935287" y="3883361"/>
                <a:ext cx="120960" cy="72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F6278E2-93ED-01DE-2C3C-1FED01F38A8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26647" y="3874721"/>
                  <a:ext cx="1386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F30718-420F-DD22-178B-2268631F68B1}"/>
                    </a:ext>
                  </a:extLst>
                </p14:cNvPr>
                <p14:cNvContentPartPr/>
                <p14:nvPr/>
              </p14:nvContentPartPr>
              <p14:xfrm>
                <a:off x="8161647" y="3967241"/>
                <a:ext cx="99360" cy="74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F30718-420F-DD22-178B-2268631F68B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53007" y="3958241"/>
                  <a:ext cx="1170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532F01F-6483-B247-6971-7C5858C708BE}"/>
                    </a:ext>
                  </a:extLst>
                </p14:cNvPr>
                <p14:cNvContentPartPr/>
                <p14:nvPr/>
              </p14:nvContentPartPr>
              <p14:xfrm>
                <a:off x="7280727" y="4731161"/>
                <a:ext cx="130680" cy="168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532F01F-6483-B247-6971-7C5858C708B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71727" y="4722521"/>
                  <a:ext cx="148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BE316C3-E617-D8C5-EFB9-FF8E5AE96FCC}"/>
                    </a:ext>
                  </a:extLst>
                </p14:cNvPr>
                <p14:cNvContentPartPr/>
                <p14:nvPr/>
              </p14:nvContentPartPr>
              <p14:xfrm>
                <a:off x="7465767" y="4792001"/>
                <a:ext cx="80280" cy="73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BE316C3-E617-D8C5-EFB9-FF8E5AE96FC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56767" y="4783001"/>
                  <a:ext cx="979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6208433-2C2E-FAE0-5505-597072E4308F}"/>
                    </a:ext>
                  </a:extLst>
                </p14:cNvPr>
                <p14:cNvContentPartPr/>
                <p14:nvPr/>
              </p14:nvContentPartPr>
              <p14:xfrm>
                <a:off x="7574127" y="4757441"/>
                <a:ext cx="97560" cy="107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6208433-2C2E-FAE0-5505-597072E4308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565487" y="4748441"/>
                  <a:ext cx="115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071693B-8F0F-FABB-8D8F-B2FE12A4DA50}"/>
                    </a:ext>
                  </a:extLst>
                </p14:cNvPr>
                <p14:cNvContentPartPr/>
                <p14:nvPr/>
              </p14:nvContentPartPr>
              <p14:xfrm>
                <a:off x="7704447" y="4649081"/>
                <a:ext cx="56520" cy="178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071693B-8F0F-FABB-8D8F-B2FE12A4DA5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95807" y="4640081"/>
                  <a:ext cx="741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E0F99AC-9113-0E93-BF01-EEBB288CD656}"/>
                    </a:ext>
                  </a:extLst>
                </p14:cNvPr>
                <p14:cNvContentPartPr/>
                <p14:nvPr/>
              </p14:nvContentPartPr>
              <p14:xfrm>
                <a:off x="7665207" y="4557281"/>
                <a:ext cx="199440" cy="231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E0F99AC-9113-0E93-BF01-EEBB288CD65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56207" y="4548281"/>
                  <a:ext cx="2170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9D58E17-E522-26A9-A3C4-C1CC989F8FD5}"/>
                    </a:ext>
                  </a:extLst>
                </p14:cNvPr>
                <p14:cNvContentPartPr/>
                <p14:nvPr/>
              </p14:nvContentPartPr>
              <p14:xfrm>
                <a:off x="7914687" y="4495721"/>
                <a:ext cx="308160" cy="278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9D58E17-E522-26A9-A3C4-C1CC989F8F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06047" y="4486721"/>
                  <a:ext cx="32580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12CA64C-D355-B193-8867-24EF2FD8AFCD}"/>
              </a:ext>
            </a:extLst>
          </p:cNvPr>
          <p:cNvGrpSpPr/>
          <p:nvPr/>
        </p:nvGrpSpPr>
        <p:grpSpPr>
          <a:xfrm>
            <a:off x="9396087" y="2044481"/>
            <a:ext cx="741960" cy="389880"/>
            <a:chOff x="9396087" y="2044481"/>
            <a:chExt cx="741960" cy="38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B1C7614-A24C-DB85-D92A-55B237D9F4C1}"/>
                    </a:ext>
                  </a:extLst>
                </p14:cNvPr>
                <p14:cNvContentPartPr/>
                <p14:nvPr/>
              </p14:nvContentPartPr>
              <p14:xfrm>
                <a:off x="9396087" y="2139161"/>
                <a:ext cx="175680" cy="175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B1C7614-A24C-DB85-D92A-55B237D9F4C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87447" y="2130161"/>
                  <a:ext cx="1933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6D55E06-7554-99A6-3554-FD285198A790}"/>
                    </a:ext>
                  </a:extLst>
                </p14:cNvPr>
                <p14:cNvContentPartPr/>
                <p14:nvPr/>
              </p14:nvContentPartPr>
              <p14:xfrm>
                <a:off x="9576087" y="2188481"/>
                <a:ext cx="264600" cy="245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6D55E06-7554-99A6-3554-FD285198A79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567447" y="2179481"/>
                  <a:ext cx="2822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530EEDA-5FE7-97A7-283F-532C98CCD161}"/>
                    </a:ext>
                  </a:extLst>
                </p14:cNvPr>
                <p14:cNvContentPartPr/>
                <p14:nvPr/>
              </p14:nvContentPartPr>
              <p14:xfrm>
                <a:off x="9929967" y="2044481"/>
                <a:ext cx="77400" cy="230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530EEDA-5FE7-97A7-283F-532C98CCD16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21327" y="2035841"/>
                  <a:ext cx="950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1D339FA-984F-095A-EC27-870E9724D7BD}"/>
                    </a:ext>
                  </a:extLst>
                </p14:cNvPr>
                <p14:cNvContentPartPr/>
                <p14:nvPr/>
              </p14:nvContentPartPr>
              <p14:xfrm>
                <a:off x="9917007" y="2181281"/>
                <a:ext cx="61200" cy="32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1D339FA-984F-095A-EC27-870E9724D7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08367" y="2172641"/>
                  <a:ext cx="788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70EA938-A3C4-F7EC-56ED-946C6B6F916D}"/>
                    </a:ext>
                  </a:extLst>
                </p14:cNvPr>
                <p14:cNvContentPartPr/>
                <p14:nvPr/>
              </p14:nvContentPartPr>
              <p14:xfrm>
                <a:off x="10032927" y="2126561"/>
                <a:ext cx="105120" cy="212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70EA938-A3C4-F7EC-56ED-946C6B6F916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23927" y="2117921"/>
                  <a:ext cx="12276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FA15D00-C45B-BE75-0C99-82A5BF9436DB}"/>
              </a:ext>
            </a:extLst>
          </p:cNvPr>
          <p:cNvGrpSpPr/>
          <p:nvPr/>
        </p:nvGrpSpPr>
        <p:grpSpPr>
          <a:xfrm>
            <a:off x="10901967" y="1958441"/>
            <a:ext cx="538920" cy="334080"/>
            <a:chOff x="10901967" y="1958441"/>
            <a:chExt cx="538920" cy="33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506120A-7671-64CA-B48E-526B7C3FCF1C}"/>
                    </a:ext>
                  </a:extLst>
                </p14:cNvPr>
                <p14:cNvContentPartPr/>
                <p14:nvPr/>
              </p14:nvContentPartPr>
              <p14:xfrm>
                <a:off x="10901967" y="1980401"/>
                <a:ext cx="135360" cy="217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506120A-7671-64CA-B48E-526B7C3FCF1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892967" y="1971401"/>
                  <a:ext cx="1530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7FD0FC6-5A89-A6D7-DAA7-EA9E2F769A43}"/>
                    </a:ext>
                  </a:extLst>
                </p14:cNvPr>
                <p14:cNvContentPartPr/>
                <p14:nvPr/>
              </p14:nvContentPartPr>
              <p14:xfrm>
                <a:off x="11057487" y="2111801"/>
                <a:ext cx="56880" cy="180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7FD0FC6-5A89-A6D7-DAA7-EA9E2F769A4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048487" y="2103161"/>
                  <a:ext cx="745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3149B9E-BD54-1BD9-F040-BC813DEF826C}"/>
                    </a:ext>
                  </a:extLst>
                </p14:cNvPr>
                <p14:cNvContentPartPr/>
                <p14:nvPr/>
              </p14:nvContentPartPr>
              <p14:xfrm>
                <a:off x="11192127" y="1958441"/>
                <a:ext cx="90360" cy="201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3149B9E-BD54-1BD9-F040-BC813DEF826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183487" y="1949801"/>
                  <a:ext cx="1080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C15361D-E88F-AD07-8C55-CC5CE460DE26}"/>
                    </a:ext>
                  </a:extLst>
                </p14:cNvPr>
                <p14:cNvContentPartPr/>
                <p14:nvPr/>
              </p14:nvContentPartPr>
              <p14:xfrm>
                <a:off x="11183127" y="2067881"/>
                <a:ext cx="68760" cy="33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C15361D-E88F-AD07-8C55-CC5CE460DE2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174127" y="2059241"/>
                  <a:ext cx="864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7753F66-3C49-F387-1D67-D7A07C28AFD0}"/>
                    </a:ext>
                  </a:extLst>
                </p14:cNvPr>
                <p14:cNvContentPartPr/>
                <p14:nvPr/>
              </p14:nvContentPartPr>
              <p14:xfrm>
                <a:off x="11283567" y="2052401"/>
                <a:ext cx="157320" cy="169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7753F66-3C49-F387-1D67-D7A07C28AFD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274927" y="2043761"/>
                  <a:ext cx="17496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324D562-BBD3-A833-1D13-746DFFD48C36}"/>
              </a:ext>
            </a:extLst>
          </p:cNvPr>
          <p:cNvGrpSpPr/>
          <p:nvPr/>
        </p:nvGrpSpPr>
        <p:grpSpPr>
          <a:xfrm>
            <a:off x="9602007" y="2548481"/>
            <a:ext cx="125640" cy="110160"/>
            <a:chOff x="9602007" y="2548481"/>
            <a:chExt cx="125640" cy="11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3012248-94DD-43BE-2D2D-E95688975361}"/>
                    </a:ext>
                  </a:extLst>
                </p14:cNvPr>
                <p14:cNvContentPartPr/>
                <p14:nvPr/>
              </p14:nvContentPartPr>
              <p14:xfrm>
                <a:off x="9652047" y="2548481"/>
                <a:ext cx="12960" cy="95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3012248-94DD-43BE-2D2D-E9568897536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43047" y="2539841"/>
                  <a:ext cx="306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188984-F1E1-97FF-2655-EFD75504918B}"/>
                    </a:ext>
                  </a:extLst>
                </p14:cNvPr>
                <p14:cNvContentPartPr/>
                <p14:nvPr/>
              </p14:nvContentPartPr>
              <p14:xfrm>
                <a:off x="9602007" y="2620121"/>
                <a:ext cx="125640" cy="38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188984-F1E1-97FF-2655-EFD75504918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593007" y="2611481"/>
                  <a:ext cx="14328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A7B4240-2AAA-C1B4-DC03-64A3E68F4017}"/>
              </a:ext>
            </a:extLst>
          </p:cNvPr>
          <p:cNvGrpSpPr/>
          <p:nvPr/>
        </p:nvGrpSpPr>
        <p:grpSpPr>
          <a:xfrm>
            <a:off x="9427047" y="2801921"/>
            <a:ext cx="694800" cy="552240"/>
            <a:chOff x="9427047" y="2801921"/>
            <a:chExt cx="694800" cy="55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62ED390-5206-CDE9-1321-5C60FB2A3FCF}"/>
                    </a:ext>
                  </a:extLst>
                </p14:cNvPr>
                <p14:cNvContentPartPr/>
                <p14:nvPr/>
              </p14:nvContentPartPr>
              <p14:xfrm>
                <a:off x="9431727" y="2826761"/>
                <a:ext cx="9000" cy="155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62ED390-5206-CDE9-1321-5C60FB2A3FC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423087" y="2817761"/>
                  <a:ext cx="266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99D2221-0772-E965-724A-720ECAAF9C82}"/>
                    </a:ext>
                  </a:extLst>
                </p14:cNvPr>
                <p14:cNvContentPartPr/>
                <p14:nvPr/>
              </p14:nvContentPartPr>
              <p14:xfrm>
                <a:off x="9427047" y="2816321"/>
                <a:ext cx="104040" cy="203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99D2221-0772-E965-724A-720ECAAF9C8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18407" y="2807681"/>
                  <a:ext cx="121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3DEDCD4-FF6B-EC13-86FF-1C021C983E33}"/>
                    </a:ext>
                  </a:extLst>
                </p14:cNvPr>
                <p14:cNvContentPartPr/>
                <p14:nvPr/>
              </p14:nvContentPartPr>
              <p14:xfrm>
                <a:off x="9567447" y="2893721"/>
                <a:ext cx="93240" cy="66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3DEDCD4-FF6B-EC13-86FF-1C021C983E3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58447" y="2884721"/>
                  <a:ext cx="1108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E22423B-BABC-E3ED-6566-D42A302A6C59}"/>
                    </a:ext>
                  </a:extLst>
                </p14:cNvPr>
                <p14:cNvContentPartPr/>
                <p14:nvPr/>
              </p14:nvContentPartPr>
              <p14:xfrm>
                <a:off x="9707487" y="2899121"/>
                <a:ext cx="171000" cy="226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E22423B-BABC-E3ED-6566-D42A302A6C5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98847" y="2890121"/>
                  <a:ext cx="1886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DAEC97F-C9D1-2894-9144-A71DB6AC0439}"/>
                    </a:ext>
                  </a:extLst>
                </p14:cNvPr>
                <p14:cNvContentPartPr/>
                <p14:nvPr/>
              </p14:nvContentPartPr>
              <p14:xfrm>
                <a:off x="9838167" y="2801921"/>
                <a:ext cx="8280" cy="25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DAEC97F-C9D1-2894-9144-A71DB6AC043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29167" y="2793281"/>
                  <a:ext cx="25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78D9126-9615-B082-4F5B-56FDCCDAD990}"/>
                    </a:ext>
                  </a:extLst>
                </p14:cNvPr>
                <p14:cNvContentPartPr/>
                <p14:nvPr/>
              </p14:nvContentPartPr>
              <p14:xfrm>
                <a:off x="9928887" y="2891201"/>
                <a:ext cx="103320" cy="69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78D9126-9615-B082-4F5B-56FDCCDAD99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920247" y="2882561"/>
                  <a:ext cx="1209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DD63AE5-E111-6CC7-5476-4558D9174EF7}"/>
                    </a:ext>
                  </a:extLst>
                </p14:cNvPr>
                <p14:cNvContentPartPr/>
                <p14:nvPr/>
              </p14:nvContentPartPr>
              <p14:xfrm>
                <a:off x="10005207" y="2895521"/>
                <a:ext cx="116640" cy="314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DD63AE5-E111-6CC7-5476-4558D9174EF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996207" y="2886521"/>
                  <a:ext cx="1342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6824AB4-35FF-4502-13E4-E67893AFC406}"/>
                    </a:ext>
                  </a:extLst>
                </p14:cNvPr>
                <p14:cNvContentPartPr/>
                <p14:nvPr/>
              </p14:nvContentPartPr>
              <p14:xfrm>
                <a:off x="9659607" y="3263801"/>
                <a:ext cx="136080" cy="90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6824AB4-35FF-4502-13E4-E67893AFC40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650967" y="3254801"/>
                  <a:ext cx="15372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6CCF135-77B4-C8A0-3309-B5500333058A}"/>
              </a:ext>
            </a:extLst>
          </p:cNvPr>
          <p:cNvGrpSpPr/>
          <p:nvPr/>
        </p:nvGrpSpPr>
        <p:grpSpPr>
          <a:xfrm>
            <a:off x="9499407" y="3526241"/>
            <a:ext cx="446400" cy="190440"/>
            <a:chOff x="9499407" y="3526241"/>
            <a:chExt cx="4464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3A7DBCE-C138-2E54-3DF1-69BFE7E9DC02}"/>
                    </a:ext>
                  </a:extLst>
                </p14:cNvPr>
                <p14:cNvContentPartPr/>
                <p14:nvPr/>
              </p14:nvContentPartPr>
              <p14:xfrm>
                <a:off x="9499407" y="3548921"/>
                <a:ext cx="87480" cy="124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3A7DBCE-C138-2E54-3DF1-69BFE7E9DC0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490767" y="3540281"/>
                  <a:ext cx="105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C5FA2BF-0477-EBC3-0749-BD930285FEE5}"/>
                    </a:ext>
                  </a:extLst>
                </p14:cNvPr>
                <p14:cNvContentPartPr/>
                <p14:nvPr/>
              </p14:nvContentPartPr>
              <p14:xfrm>
                <a:off x="9630447" y="3574481"/>
                <a:ext cx="91800" cy="85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C5FA2BF-0477-EBC3-0749-BD930285FEE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621807" y="3565841"/>
                  <a:ext cx="1094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F8BF2FC-F673-936C-B9BD-837C61916FE3}"/>
                    </a:ext>
                  </a:extLst>
                </p14:cNvPr>
                <p14:cNvContentPartPr/>
                <p14:nvPr/>
              </p14:nvContentPartPr>
              <p14:xfrm>
                <a:off x="9803247" y="3526241"/>
                <a:ext cx="142560" cy="190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F8BF2FC-F673-936C-B9BD-837C61916FE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94607" y="3517601"/>
                  <a:ext cx="16020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BAC5D1B-8053-9F33-3A12-C5E36B31474E}"/>
              </a:ext>
            </a:extLst>
          </p:cNvPr>
          <p:cNvGrpSpPr/>
          <p:nvPr/>
        </p:nvGrpSpPr>
        <p:grpSpPr>
          <a:xfrm>
            <a:off x="11151087" y="2361641"/>
            <a:ext cx="102600" cy="215280"/>
            <a:chOff x="11151087" y="2361641"/>
            <a:chExt cx="102600" cy="21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D3E0B7C-CA7C-C8BE-4E43-32E4DAF66654}"/>
                    </a:ext>
                  </a:extLst>
                </p14:cNvPr>
                <p14:cNvContentPartPr/>
                <p14:nvPr/>
              </p14:nvContentPartPr>
              <p14:xfrm>
                <a:off x="11176287" y="2361641"/>
                <a:ext cx="11160" cy="186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D3E0B7C-CA7C-C8BE-4E43-32E4DAF6665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167647" y="2353001"/>
                  <a:ext cx="28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E6AA331-DF47-A9D0-5B61-045002022A02}"/>
                    </a:ext>
                  </a:extLst>
                </p14:cNvPr>
                <p14:cNvContentPartPr/>
                <p14:nvPr/>
              </p14:nvContentPartPr>
              <p14:xfrm>
                <a:off x="11151087" y="2509601"/>
                <a:ext cx="102600" cy="67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E6AA331-DF47-A9D0-5B61-045002022A0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142447" y="2500601"/>
                  <a:ext cx="12024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BAAFB9D-AC9C-9BE3-24BA-00A90F448DF6}"/>
              </a:ext>
            </a:extLst>
          </p:cNvPr>
          <p:cNvGrpSpPr/>
          <p:nvPr/>
        </p:nvGrpSpPr>
        <p:grpSpPr>
          <a:xfrm>
            <a:off x="11012847" y="2717681"/>
            <a:ext cx="521280" cy="229680"/>
            <a:chOff x="11012847" y="2717681"/>
            <a:chExt cx="52128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47C4B06-06CB-29AA-F9CB-A55F37B93122}"/>
                    </a:ext>
                  </a:extLst>
                </p14:cNvPr>
                <p14:cNvContentPartPr/>
                <p14:nvPr/>
              </p14:nvContentPartPr>
              <p14:xfrm>
                <a:off x="11012847" y="2731361"/>
                <a:ext cx="92880" cy="216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47C4B06-06CB-29AA-F9CB-A55F37B9312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004207" y="2722721"/>
                  <a:ext cx="1105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83FF9B8-BEC1-2714-74B9-9922EF291807}"/>
                    </a:ext>
                  </a:extLst>
                </p14:cNvPr>
                <p14:cNvContentPartPr/>
                <p14:nvPr/>
              </p14:nvContentPartPr>
              <p14:xfrm>
                <a:off x="11153967" y="2717681"/>
                <a:ext cx="285120" cy="211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83FF9B8-BEC1-2714-74B9-9922EF29180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145327" y="2709041"/>
                  <a:ext cx="302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ED8A5C7-0808-AD63-EEF4-A37B1627C98A}"/>
                    </a:ext>
                  </a:extLst>
                </p14:cNvPr>
                <p14:cNvContentPartPr/>
                <p14:nvPr/>
              </p14:nvContentPartPr>
              <p14:xfrm>
                <a:off x="11361687" y="2770241"/>
                <a:ext cx="172440" cy="60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ED8A5C7-0808-AD63-EEF4-A37B1627C98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353047" y="2761601"/>
                  <a:ext cx="19008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E8E7972-EE36-3AC2-859E-579ACC309C7A}"/>
                  </a:ext>
                </a:extLst>
              </p14:cNvPr>
              <p14:cNvContentPartPr/>
              <p14:nvPr/>
            </p14:nvContentPartPr>
            <p14:xfrm>
              <a:off x="11229927" y="3048521"/>
              <a:ext cx="130680" cy="936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E8E7972-EE36-3AC2-859E-579ACC309C7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1221287" y="3039521"/>
                <a:ext cx="148320" cy="11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1957B91C-E849-F1AD-9F1D-6F92D4144DE3}"/>
              </a:ext>
            </a:extLst>
          </p:cNvPr>
          <p:cNvGrpSpPr/>
          <p:nvPr/>
        </p:nvGrpSpPr>
        <p:grpSpPr>
          <a:xfrm>
            <a:off x="11071167" y="3534161"/>
            <a:ext cx="465480" cy="159120"/>
            <a:chOff x="11071167" y="3534161"/>
            <a:chExt cx="465480" cy="15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EDD93DC-60F2-09E7-F38B-0B674641B502}"/>
                    </a:ext>
                  </a:extLst>
                </p14:cNvPr>
                <p14:cNvContentPartPr/>
                <p14:nvPr/>
              </p14:nvContentPartPr>
              <p14:xfrm>
                <a:off x="11071167" y="3589241"/>
                <a:ext cx="85680" cy="104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EDD93DC-60F2-09E7-F38B-0B674641B50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062167" y="3580601"/>
                  <a:ext cx="1033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AF5C716-6934-BF56-9B13-447533D98978}"/>
                    </a:ext>
                  </a:extLst>
                </p14:cNvPr>
                <p14:cNvContentPartPr/>
                <p14:nvPr/>
              </p14:nvContentPartPr>
              <p14:xfrm>
                <a:off x="11210127" y="3561521"/>
                <a:ext cx="73800" cy="61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AF5C716-6934-BF56-9B13-447533D9897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201487" y="3552881"/>
                  <a:ext cx="91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DDC5040-B9E7-C589-F42F-F19EDD3B6AB8}"/>
                    </a:ext>
                  </a:extLst>
                </p14:cNvPr>
                <p14:cNvContentPartPr/>
                <p14:nvPr/>
              </p14:nvContentPartPr>
              <p14:xfrm>
                <a:off x="11382567" y="3534161"/>
                <a:ext cx="154080" cy="155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DDC5040-B9E7-C589-F42F-F19EDD3B6AB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373567" y="3525161"/>
                  <a:ext cx="17172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EFDFDE2-3958-81FF-558F-061557B43D55}"/>
              </a:ext>
            </a:extLst>
          </p:cNvPr>
          <p:cNvGrpSpPr/>
          <p:nvPr/>
        </p:nvGrpSpPr>
        <p:grpSpPr>
          <a:xfrm>
            <a:off x="8866527" y="1310081"/>
            <a:ext cx="951120" cy="564480"/>
            <a:chOff x="8866527" y="1310081"/>
            <a:chExt cx="951120" cy="56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93DFD31-E7C6-405A-31E9-CAABF5616790}"/>
                    </a:ext>
                  </a:extLst>
                </p14:cNvPr>
                <p14:cNvContentPartPr/>
                <p14:nvPr/>
              </p14:nvContentPartPr>
              <p14:xfrm>
                <a:off x="9491847" y="1567481"/>
                <a:ext cx="68400" cy="286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93DFD31-E7C6-405A-31E9-CAABF561679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83207" y="1558841"/>
                  <a:ext cx="860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08A3E82-8AC9-49EE-00CC-45937D68DDE3}"/>
                    </a:ext>
                  </a:extLst>
                </p14:cNvPr>
                <p14:cNvContentPartPr/>
                <p14:nvPr/>
              </p14:nvContentPartPr>
              <p14:xfrm>
                <a:off x="9475287" y="1800041"/>
                <a:ext cx="148680" cy="74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08A3E82-8AC9-49EE-00CC-45937D68DDE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466647" y="1791401"/>
                  <a:ext cx="1663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A378A5A-D91C-3331-8AB5-C9DFB6D3C324}"/>
                    </a:ext>
                  </a:extLst>
                </p14:cNvPr>
                <p14:cNvContentPartPr/>
                <p14:nvPr/>
              </p14:nvContentPartPr>
              <p14:xfrm>
                <a:off x="8900007" y="1355081"/>
                <a:ext cx="69840" cy="95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A378A5A-D91C-3331-8AB5-C9DFB6D3C32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891007" y="1346081"/>
                  <a:ext cx="874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9916BDD-2DBB-20C6-9A76-FFE07BD567D5}"/>
                    </a:ext>
                  </a:extLst>
                </p14:cNvPr>
                <p14:cNvContentPartPr/>
                <p14:nvPr/>
              </p14:nvContentPartPr>
              <p14:xfrm>
                <a:off x="9009447" y="1343201"/>
                <a:ext cx="80280" cy="691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9916BDD-2DBB-20C6-9A76-FFE07BD567D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000447" y="1334561"/>
                  <a:ext cx="97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B57390C-7836-DA24-C819-CA8EEA88A5A8}"/>
                    </a:ext>
                  </a:extLst>
                </p14:cNvPr>
                <p14:cNvContentPartPr/>
                <p14:nvPr/>
              </p14:nvContentPartPr>
              <p14:xfrm>
                <a:off x="9160287" y="1310081"/>
                <a:ext cx="168120" cy="289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B57390C-7836-DA24-C819-CA8EEA88A5A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151647" y="1301081"/>
                  <a:ext cx="1857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53B159B-F4D4-AD80-1340-1DECC22DD496}"/>
                    </a:ext>
                  </a:extLst>
                </p14:cNvPr>
                <p14:cNvContentPartPr/>
                <p14:nvPr/>
              </p14:nvContentPartPr>
              <p14:xfrm>
                <a:off x="9379887" y="1324841"/>
                <a:ext cx="437760" cy="86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53B159B-F4D4-AD80-1340-1DECC22DD49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370887" y="1315841"/>
                  <a:ext cx="4554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A1E5DAC-E655-E9DD-98F4-532193D7C327}"/>
                    </a:ext>
                  </a:extLst>
                </p14:cNvPr>
                <p14:cNvContentPartPr/>
                <p14:nvPr/>
              </p14:nvContentPartPr>
              <p14:xfrm>
                <a:off x="8974527" y="1483601"/>
                <a:ext cx="773280" cy="334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A1E5DAC-E655-E9DD-98F4-532193D7C32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65527" y="1474961"/>
                  <a:ext cx="790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D6B3446-19BC-5B3E-CBB0-C1880196FCA3}"/>
                    </a:ext>
                  </a:extLst>
                </p14:cNvPr>
                <p14:cNvContentPartPr/>
                <p14:nvPr/>
              </p14:nvContentPartPr>
              <p14:xfrm>
                <a:off x="8866527" y="1534361"/>
                <a:ext cx="844560" cy="50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D6B3446-19BC-5B3E-CBB0-C1880196FCA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857887" y="1525721"/>
                  <a:ext cx="86220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B551D5B-9E00-B463-79E1-36F46C90FFB3}"/>
              </a:ext>
            </a:extLst>
          </p:cNvPr>
          <p:cNvGrpSpPr/>
          <p:nvPr/>
        </p:nvGrpSpPr>
        <p:grpSpPr>
          <a:xfrm>
            <a:off x="10770567" y="1069961"/>
            <a:ext cx="678960" cy="623160"/>
            <a:chOff x="10770567" y="1069961"/>
            <a:chExt cx="678960" cy="62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A22A6B1-DAB4-5668-B13B-5126D303BE6E}"/>
                    </a:ext>
                  </a:extLst>
                </p14:cNvPr>
                <p14:cNvContentPartPr/>
                <p14:nvPr/>
              </p14:nvContentPartPr>
              <p14:xfrm>
                <a:off x="10938327" y="1403321"/>
                <a:ext cx="6480" cy="289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A22A6B1-DAB4-5668-B13B-5126D303BE6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929327" y="1394321"/>
                  <a:ext cx="241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5BF4809-903E-C9B9-2825-5E912BA9807C}"/>
                    </a:ext>
                  </a:extLst>
                </p14:cNvPr>
                <p14:cNvContentPartPr/>
                <p14:nvPr/>
              </p14:nvContentPartPr>
              <p14:xfrm>
                <a:off x="10866687" y="1603841"/>
                <a:ext cx="117720" cy="89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5BF4809-903E-C9B9-2825-5E912BA9807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858047" y="1595201"/>
                  <a:ext cx="135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218586D-5F7B-2A32-FF5A-01AC0296DA01}"/>
                    </a:ext>
                  </a:extLst>
                </p14:cNvPr>
                <p14:cNvContentPartPr/>
                <p14:nvPr/>
              </p14:nvContentPartPr>
              <p14:xfrm>
                <a:off x="10841847" y="1123961"/>
                <a:ext cx="65160" cy="142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218586D-5F7B-2A32-FF5A-01AC0296DA0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833207" y="1114961"/>
                  <a:ext cx="82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6166707-4420-1E54-3242-54814E200F4D}"/>
                    </a:ext>
                  </a:extLst>
                </p14:cNvPr>
                <p14:cNvContentPartPr/>
                <p14:nvPr/>
              </p14:nvContentPartPr>
              <p14:xfrm>
                <a:off x="10956327" y="1100201"/>
                <a:ext cx="18720" cy="151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6166707-4420-1E54-3242-54814E200F4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947327" y="1091561"/>
                  <a:ext cx="36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7DB4AE9-3754-DBE8-9F68-3D9E6CA82685}"/>
                    </a:ext>
                  </a:extLst>
                </p14:cNvPr>
                <p14:cNvContentPartPr/>
                <p14:nvPr/>
              </p14:nvContentPartPr>
              <p14:xfrm>
                <a:off x="11008527" y="1182641"/>
                <a:ext cx="74880" cy="76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7DB4AE9-3754-DBE8-9F68-3D9E6CA8268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99887" y="1173641"/>
                  <a:ext cx="925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652227A-5AEB-B22B-8469-530FAF33BB39}"/>
                    </a:ext>
                  </a:extLst>
                </p14:cNvPr>
                <p14:cNvContentPartPr/>
                <p14:nvPr/>
              </p14:nvContentPartPr>
              <p14:xfrm>
                <a:off x="11128047" y="1069961"/>
                <a:ext cx="286920" cy="232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652227A-5AEB-B22B-8469-530FAF33BB3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119407" y="1061321"/>
                  <a:ext cx="3045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FD22B5A-BF8C-6E4D-6B81-CE478984E2CE}"/>
                    </a:ext>
                  </a:extLst>
                </p14:cNvPr>
                <p14:cNvContentPartPr/>
                <p14:nvPr/>
              </p14:nvContentPartPr>
              <p14:xfrm>
                <a:off x="10845087" y="1306121"/>
                <a:ext cx="486720" cy="35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FD22B5A-BF8C-6E4D-6B81-CE478984E2C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836447" y="1297481"/>
                  <a:ext cx="5043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2B3DA91-3E3F-3374-5DEC-1C13AB1101BA}"/>
                    </a:ext>
                  </a:extLst>
                </p14:cNvPr>
                <p14:cNvContentPartPr/>
                <p14:nvPr/>
              </p14:nvContentPartPr>
              <p14:xfrm>
                <a:off x="10770567" y="1308641"/>
                <a:ext cx="678960" cy="72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2B3DA91-3E3F-3374-5DEC-1C13AB1101B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761567" y="1300001"/>
                  <a:ext cx="696600" cy="9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3327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797A-3D07-DB32-C368-A915EB14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BE1CA-8431-82FD-CC41-65C1D589D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Offering from Microsoft</a:t>
            </a:r>
          </a:p>
          <a:p>
            <a:r>
              <a:rPr lang="en-US" dirty="0"/>
              <a:t>Public Cloud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47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6194-C61E-BEA1-91E2-CA9F87A2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Portal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214A-35E4-0458-B0E6-57E11D587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you build, manage and monitor everything in a single, unified console.</a:t>
            </a:r>
            <a:endParaRPr lang="en-IN" dirty="0"/>
          </a:p>
          <a:p>
            <a:pPr lvl="1"/>
            <a:r>
              <a:rPr lang="en-IN" dirty="0"/>
              <a:t>Search Resources</a:t>
            </a:r>
            <a:endParaRPr lang="en-US" dirty="0"/>
          </a:p>
          <a:p>
            <a:pPr lvl="1"/>
            <a:r>
              <a:rPr lang="en-US" dirty="0"/>
              <a:t>Manage Resources</a:t>
            </a:r>
          </a:p>
          <a:p>
            <a:pPr lvl="1"/>
            <a:r>
              <a:rPr lang="en-US" dirty="0"/>
              <a:t>Create customized dashboards</a:t>
            </a:r>
          </a:p>
          <a:p>
            <a:pPr lvl="1"/>
            <a:r>
              <a:rPr lang="en-US" dirty="0"/>
              <a:t>Access the cloud shell</a:t>
            </a:r>
          </a:p>
          <a:p>
            <a:pPr lvl="1"/>
            <a:r>
              <a:rPr lang="en-US" dirty="0"/>
              <a:t>Receive notifications</a:t>
            </a:r>
          </a:p>
        </p:txBody>
      </p:sp>
    </p:spTree>
    <p:extLst>
      <p:ext uri="{BB962C8B-B14F-4D97-AF65-F5344CB8AC3E}">
        <p14:creationId xmlns:p14="http://schemas.microsoft.com/office/powerpoint/2010/main" val="223545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E5D4-DB13-2BE0-EE95-E84E30EC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D180-DD19-CA91-9CEE-52771789C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track of resources while on-the-go</a:t>
            </a:r>
          </a:p>
          <a:p>
            <a:r>
              <a:rPr lang="en-US" dirty="0"/>
              <a:t>Check status of critical metrics</a:t>
            </a:r>
          </a:p>
          <a:p>
            <a:r>
              <a:rPr lang="en-US" dirty="0"/>
              <a:t>Diagnose and fix issues quickly</a:t>
            </a:r>
          </a:p>
          <a:p>
            <a:r>
              <a:rPr lang="en-US" dirty="0"/>
              <a:t>Run commands to manage your Azure 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1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F6A6-EBDD-8720-80B5-F4A5D6E9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Cloud Shell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F1D30-37A0-728A-FEC7-4CC2871AC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Interactive, browser-accessible shell for managing the Azure resources.</a:t>
            </a:r>
          </a:p>
          <a:p>
            <a:r>
              <a:rPr lang="en-US" dirty="0"/>
              <a:t>Flexibility of choosing the shell experience – CLI, </a:t>
            </a:r>
            <a:r>
              <a:rPr lang="en-US" dirty="0" err="1"/>
              <a:t>Powershell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96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36F4-92BE-AB2E-AFC8-5E86EE88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BE9E-AB0B-C947-8F84-FF6F5E93F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https://learn.microsoft.com/en-in/cli/azure/install-azure-cli</a:t>
            </a:r>
            <a:endParaRPr lang="en-IN" dirty="0"/>
          </a:p>
          <a:p>
            <a:r>
              <a:rPr lang="en-IN" dirty="0"/>
              <a:t>CLI Commands - </a:t>
            </a:r>
            <a:r>
              <a:rPr lang="en-IN" dirty="0">
                <a:hlinkClick r:id="rId3"/>
              </a:rPr>
              <a:t>https://learn.microsoft.com/en-in/cli/azure/reference-index?view=azure-cli-latest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51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7D4C-B4DD-FCCD-7649-0003A4A0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PowerShell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6E638-40B8-CA33-3FCD-E945E6914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https://learn.microsoft.com/en-in/powershell/azure/install-az-ps?view=azps-8.3.0</a:t>
            </a:r>
            <a:endParaRPr lang="en-IN" dirty="0"/>
          </a:p>
          <a:p>
            <a:r>
              <a:rPr lang="en-IN" dirty="0"/>
              <a:t>PowerShell commands - </a:t>
            </a:r>
            <a:r>
              <a:rPr lang="en-IN" dirty="0">
                <a:hlinkClick r:id="rId3"/>
              </a:rPr>
              <a:t>https://learn.microsoft.com/en-in/powershell/module/az.accounts/?view=azps-8.3.0#accounts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61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C906-15FE-4C2B-E773-BBE2E34D3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Resource Manager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6BB87-1D07-9849-7FB4-FA2B862FD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85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467</Words>
  <Application>Microsoft Office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Azure Administration</vt:lpstr>
      <vt:lpstr>Cloud Computing</vt:lpstr>
      <vt:lpstr>Azure</vt:lpstr>
      <vt:lpstr>Azure Portal</vt:lpstr>
      <vt:lpstr>Azure Mobile App</vt:lpstr>
      <vt:lpstr>Azure Cloud Shell</vt:lpstr>
      <vt:lpstr>Azure CLI</vt:lpstr>
      <vt:lpstr>Azure PowerShell</vt:lpstr>
      <vt:lpstr>Azure Resource Manager</vt:lpstr>
      <vt:lpstr>Resource Manager</vt:lpstr>
      <vt:lpstr>PowerPoint Presentation</vt:lpstr>
      <vt:lpstr>Benefits</vt:lpstr>
      <vt:lpstr>Terminology</vt:lpstr>
      <vt:lpstr>Resource Group</vt:lpstr>
      <vt:lpstr>PowerPoint Presentation</vt:lpstr>
      <vt:lpstr>Creating Resource Group</vt:lpstr>
      <vt:lpstr>Resource Manager Locks</vt:lpstr>
      <vt:lpstr>Moving Resources</vt:lpstr>
      <vt:lpstr>Deleting Resources and Resource Groups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Administration</dc:title>
  <dc:creator>Ayush Rathi</dc:creator>
  <cp:lastModifiedBy>Ayush Rathi</cp:lastModifiedBy>
  <cp:revision>8</cp:revision>
  <dcterms:created xsi:type="dcterms:W3CDTF">2022-10-08T03:48:00Z</dcterms:created>
  <dcterms:modified xsi:type="dcterms:W3CDTF">2022-10-08T06:57:17Z</dcterms:modified>
</cp:coreProperties>
</file>