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0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2218 0 24575,'0'69'0,"-3"124"0,0-156 0,-1-1 0,-2 0 0,-13 44 0,0-25 0,-3-1 0,-1 0 0,-3-2 0,-60 89 0,-159 172 0,-17-36 0,161-177 0,-147 110 0,191-168 0,-1-3 0,-2-2 0,-2-3 0,-107 42 0,81-47 0,-1-4 0,-138 19 0,-92 12 0,306-53-1365,4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24575,'1'63'0,"1"-29"0,-2 0 0,-6 48 0,2-63 0,-1-1 0,-8 22 0,-7 22 0,8-19 0,-2-1 0,-23 48 0,19-48 0,7-16 0,7-18 0,0 0 0,0 1 0,1 0 0,1 0 0,-1 0 0,1 0 0,1 0 0,-1 12 0,2-7-1365,0-1-5461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24575,'0'5'0,"0"11"0,2 14 0,4 13 0,0 7 0,3 3 0,-2-1 0,4-3 0,0-9 0,-2-8 0,-2-7 0,-3-5 0,1-6 0,2-6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24575,'-11'0'0,"0"0"0,0 1 0,0 1 0,0-1 0,0 2 0,-15 4 0,20-4 0,0-1 0,1 1 0,-1 0 0,1 1 0,0-1 0,0 1 0,0 0 0,0 1 0,0-1 0,1 1 0,0 0 0,-6 8 0,0 4 0,1 1 0,0 0 0,2 0 0,0 0 0,-9 38 0,7-11 0,-5 64 0,8-24 0,8 120 0,-1-197 0,0-1 0,1 0 0,0 1 0,0-1 0,1 0 0,0 0 0,0 0 0,1 0 0,-1-1 0,2 0 0,7 11 0,6 4 0,37 33 0,-48-48 0,5 4 0,2 0 0,-1 0 0,1-1 0,1-1 0,-1-1 0,2 0 0,-1 0 0,0-2 0,1 0 0,25 4 0,-4-3 0,0-1 0,1-3 0,58-2 0,-86-1 0,0 0 0,1 0 0,-1-1 0,0 0 0,-1-1 0,13-4 0,-16 4 0,-1 0 0,1 0 0,-1 0 0,1 0 0,-1-1 0,0 0 0,-1 0 0,1-1 0,-1 1 0,0-1 0,5-6 0,10-18 0,-2 0 0,20-44 0,-28 54 0,-2-1 0,-1 0 0,0 0 0,-2 0 0,4-26 0,-8 37 0,0 1 0,0-1 0,-1 1 0,0-1 0,-1 1 0,0 0 0,0 0 0,-1-1 0,0 1 0,0 1 0,0-1 0,-6-7 0,-7-11 0,-1 1 0,-23-23 0,16 18 0,-128-165 0,148 190 0,0 1 0,1 0 0,-1 1 0,-1-1 0,1 1 0,0 0 0,-1 0 0,0 0 0,0 0 0,1 1 0,-2 0 0,1 0 0,0 0 0,0 1 0,-9-2 0,-5-2 0,-8-1-20,0 2-1,0 1 1,-1 1-1,1 1 1,-28 3-1,-3-1-1221,46-1-5584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24575,'21'-1'0,"1"-1"0,-1-2 0,0 0 0,29-10 0,21-4 0,-40 12 0,0 1 0,0 2 0,0 1 0,33 2 0,-62 0 0,1 0 0,-1 0 0,1 0 0,-1 1 0,1-1 0,-1 1 0,1-1 0,-1 1 0,1 0 0,-1 0 0,0 0 0,0 0 0,1 1 0,-1-1 0,0 1 0,0-1 0,0 1 0,-1 0 0,1-1 0,0 1 0,-1 0 0,1 0 0,-1 0 0,1 1 0,-1-1 0,0 0 0,0 0 0,0 1 0,0-1 0,0 1 0,-1-1 0,1 0 0,-1 1 0,1 3 0,1 16 0,-1 1 0,-1-1 0,-1 1 0,-1-1 0,-1 0 0,-1 1 0,-1-2 0,0 1 0,-2 0 0,-1-1 0,0 0 0,-2-1 0,-13 22 0,-13 17 0,-69 86 0,105-144 0,-1 0 0,0-1 0,1 1 0,-1 0 0,0-1 0,0 1 0,1 0 0,-1-1 0,0 1 0,0-1 0,0 1 0,0-1 0,0 0 0,-1 1 0,2-1 0,0 0 0,0 0 0,-1 0 0,1 0 0,0 0 0,0 0 0,-1 0 0,1 0 0,0 0 0,-1 0 0,1-1 0,0 1 0,0 0 0,-1 0 0,1 0 0,0 0 0,0 0 0,0-1 0,-1 1 0,1 0 0,0 0 0,0 0 0,0-1 0,0 1 0,-1 0 0,1 0 0,0-1 0,0 1 0,0 0 0,0-1 0,-1 0 0,1-1 0,0 1 0,0-1 0,0 1 0,0-1 0,0 1 0,0-1 0,0 1 0,0-1 0,1 1 0,-1-1 0,0 1 0,1-1 0,-1 1 0,1-1 0,1-1 0,0 0 0,0 0 0,1 0 0,0 0 0,-1 0 0,1 1 0,0-1 0,0 1 0,0 0 0,1 0 0,-1 0 0,0 0 0,1 0 0,0 1 0,5-2 0,7-1 0,1 0 0,19-1 0,4-2 0,90-27 44,-68 16-749,78-11 1,-117 26-6122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24575,'-1'4'0,"0"0"0,0 0 0,-1-1 0,1 1 0,-1 0 0,0-1 0,0 1 0,0-1 0,-5 6 0,-1 2 0,-47 84 0,49-82 0,1 0 0,0 0 0,1 0 0,0 1 0,-3 26 0,0 17 0,2-20 0,0 45 0,4-47 0,1-4 0,3 32 0,-1-52 0,0 0 0,0 0 0,1 0 0,0-1 0,1 1 0,8 15 0,100 187 0,-108-206 0,1 1 0,0-1 0,0-1 0,1 1 0,0-1 0,0 1 0,0-2 0,1 1 0,11 7 0,6 1 0,41 19 0,-36-20 0,-6-3 0,0-1 0,1-1 0,0-1 0,1-1 0,49 5 0,129-5 0,-176-6 0,1 0 0,40-6 0,-55 4 0,-1-1 0,-1 0 0,1 0 0,0-1 0,21-11 0,-5-1 0,-1-2 0,0-1 0,-2-1 0,0-1 0,-1-1 0,32-38 0,-52 55 0,0 0 0,-1-1 0,1 1 0,-1-1 0,0 0 0,0 0 0,-1 0 0,0 0 0,0-1 0,0 1 0,-1 0 0,1-12 0,-1 9 0,-2 0 0,1 0 0,-1 0 0,-1 0 0,0 0 0,0 0 0,-1 1 0,-4-12 0,-4-2 0,-1 0 0,0 1 0,-2 1 0,0 0 0,-32-32 0,-12-7 0,-77-60 0,-75-41 0,155 119 0,42 31 0,-33-22 0,41 30 0,1-1 0,0 1 0,-1 1 0,1-1 0,-1 1 0,1-1 0,-1 1 0,0 1 0,-7-1 0,-136-10 0,110 11 0,-64 1 0,98 0 0,0 0 0,0 0 0,0 0 0,1 0 0,-1 1 0,0 0 0,1 0 0,-1 0 0,1 0 0,-1 0 0,1 1 0,0-1 0,0 1 0,0 0 0,-3 4 0,-14 11 0,20-17-68,-1-1 0,1 1-1,-1-1 1,1 1 0,-1-1 0,0 1-1,1-1 1,-1 0 0,0 1 0,0-1-1,1 0 1,-1 0 0,0 1 0,1-1-1,-1 0 1,0 0 0,0 0 0,0 0-1,0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24575,'6'5'0,"-1"-1"0,1 0 0,0-1 0,0 1 0,0-1 0,11 4 0,13 7 0,-23-11 0,0 1 0,-1 0 0,0 1 0,0 0 0,9 9 0,-13-12 0,0 1 0,0 0 0,0 0 0,-1 0 0,1 0 0,-1 1 0,1-1 0,-1 0 0,0 1 0,0-1 0,-1 0 0,1 1 0,-1-1 0,1 6 0,-3 167 0,0-155 0,1-19 0,1 0 0,0 0 0,-1 0 0,1 0 0,0 1 0,0-1 0,0 0 0,1 0 0,-1 0 0,1 2 0,0-3 0,-1 0 0,1 0 0,0 0 0,0 0 0,-1 0 0,1 0 0,0-1 0,0 1 0,0 0 0,0-1 0,0 1 0,0-1 0,0 1 0,0-1 0,1 1 0,-1-1 0,0 0 0,0 0 0,0 1 0,0-1 0,1 0 0,-1 0 0,1 0 0,22 1 0,30-3 0,-30 1 0,28 2 0,-51-1 0,1 0 0,-1 1 0,1-1 0,-1 1 0,1-1 0,-1 1 0,1 0 0,-1-1 0,0 1 0,1 0 0,-1 0 0,0 0 0,0 0 0,0 0 0,1 0 0,-1 0 0,0 1 0,-1-1 0,1 0 0,0 1 0,0-1 0,0 0 0,-1 1 0,1-1 0,-1 1 0,1-1 0,-1 1 0,0-1 0,1 1 0,-1 0 0,0 1 0,1 8 0,-1 0 0,0 0 0,-2 17 0,1-10 0,1-10 0,-1 6 0,1 0 0,-2 0 0,0 0 0,-4 14 0,5-24 0,-1 1 0,1-1 0,-2 0 0,1 1 0,0-1 0,-1 0 0,1 0 0,-1-1 0,0 1 0,-1 0 0,1-1 0,0 0 0,-1 0 0,0 0 0,-8 5 0,3-3 0,0-1 0,-1 0 0,1 0 0,-1-1 0,-18 4 0,-51 2 0,74-9 0,4 0-54,0 0-1,-1 0 0,1 1 1,0-1-1,0 0 1,-1 0-1,1 1 0,0-1 1,0 1-1,0-1 1,0 1-1,0-1 0,0 1 1,0 0-1,0-1 0,0 1 1,0 0-1,0 0 1,0 0-1,0 0 0,0 0 1,1 0-1,-1 0 1,0 1-1,-2 7-6771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45 24575,'-3'0'0,"-1"1"0,1-1 0,0 1 0,0 0 0,-1 0 0,1 0 0,0 0 0,0 1 0,0-1 0,0 1 0,0 0 0,1 0 0,-1 0 0,-2 3 0,-6 5 0,-18 22 0,18-19 0,0 3 0,0 0 0,0 1 0,2 0 0,0 0 0,1 1 0,-8 28 0,-7 15 0,15-40 0,0 1 0,2 0 0,1 0 0,0 0 0,-1 32 0,0-4 0,2-21 0,0 34 0,3 94 0,3 144 0,-1-292 0,0 1 0,0-1 0,1 1 0,1-1 0,-1 0 0,1 0 0,1 0 0,0 0 0,9 16 0,-6-14 0,1-1 0,0 0 0,1 0 0,0 0 0,1-1 0,15 12 0,-1-5 0,0-2 0,1 0 0,0-1 0,1-2 0,1 0 0,27 6 0,-43-14 0,17 6 0,1-1 0,-1-1 0,1-2 0,49 3 0,-24-7 0,126-6 0,-157 1 0,0-1 0,0-1 0,0-1 0,-1-1 0,0 0 0,0-2 0,-1-1 0,-1 0 0,35-26 0,7-13 0,87-88 0,-107 96 0,-31 31 0,-1 2 0,0 0 0,13-18 0,-21 23 0,1 0 0,-1 0 0,0 0 0,0 0 0,-1 0 0,1 0 0,-1 0 0,0-1 0,0 1 0,0 0 0,0-1 0,-1-4 0,0-15 0,-2 0 0,-1 1 0,-1-1 0,-10-36 0,-40-92 0,27 80 0,15 37 0,-5-14 0,-2 0 0,-30-54 0,40 89 0,1 0 0,-2 0 0,0 1 0,0 1 0,-1-1 0,-1 2 0,0-1 0,0 2 0,-1 0 0,-1 0 0,-18-9 0,-143-69 0,157 81 0,-1 0 0,-1 1 0,1 1 0,-1 1 0,-21-2 0,14 2 0,-43-12 0,63 14 0,0-1 0,1 0 0,-10-6 0,12 6 0,0 0 0,-1 1 0,1 0 0,0 0 0,-1 0 0,0 1 0,1-1 0,-1 1 0,0 0 0,-5 0 0,-58-6 0,-22 0 0,47 7-1365,30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24575,'-2'41'0,"-1"-1"0,-12 62 0,-29 77 0,35-148 0,-110 324 0,92-282 0,23-62 0,2-8 0,1 0 0,-1 0 0,1 1 0,0-1 0,0 1 0,1-1 0,-1 1 0,1 4 0,0-8 0,0 1 0,0-1 0,0 0 0,1 1 0,-1-1 0,0 0 0,0 0 0,0 1 0,1-1 0,-1 0 0,0 0 0,0 0 0,1 1 0,-1-1 0,0 0 0,1 0 0,-1 0 0,0 0 0,1 0 0,-1 1 0,0-1 0,1 0 0,-1 0 0,0 0 0,1 0 0,-1 0 0,0 0 0,1 0 0,-1 0 0,0 0 0,1 0 0,-1 0 0,0 0 0,1-1 0,-1 1 0,0 0 0,0 0 0,1 0 0,-1 0 0,0-1 0,1 1 0,-1 0 0,0 0 0,1-1 0,18-10 0,-17 10 0,88-48 0,17-11 0,-104 58 0,0 0 0,-1 0 0,1-1 0,0 0 0,-1 1 0,0-1 0,1 0 0,-1 0 0,0 0 0,-1-1 0,1 1 0,0 0 0,1-6 0,1-4 0,-1 0 0,2-19 0,0 2 0,32-174 0,-38 222 0,2 27 0,-1-6 0,0 5 0,2 0 0,1 0 0,16 76 0,-16-105 0,0 1 0,-2 0 0,0 18 0,-1-18 0,1 1 0,5 30 0,-3-36-1365,-1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24575,'-367'0'0,"364"-1"0,-1 2 0,1-1 0,-1 0 0,1 1 0,-1-1 0,1 1 0,-1 0 0,1 0 0,0 0 0,0 1 0,-1-1 0,1 1 0,-4 3 0,2-1 0,0 1 0,0 0 0,0 0 0,1 1 0,-7 10 0,-29 44 0,3 2 0,2 2 0,-39 99 0,62-130 0,2 0 0,2 1 0,0 0 0,-1 37 0,-6 541 0,16-442 0,-1-146 0,1-1 0,1 0 0,1 0 0,2 0 0,10 34 0,-8-39 0,0 0 0,1-1 0,1 0 0,1 0 0,0-1 0,1-1 0,15 17 0,-6-11 0,0-2 0,1 0 0,1-1 0,1-2 0,0 0 0,32 15 0,12 2 0,81 26 0,-110-47 0,0-1 0,1-2 0,0-1 0,41 1 0,-3-4 0,85-7 0,-149 1 0,0 0 0,0-2 0,0 1 0,-1-2 0,1 0 0,-1 0 0,0-1 0,0-1 0,0 0 0,12-8 0,9-9 0,57-54 0,-58 49 0,-2 1 0,40-45 0,-57 55 0,0 0 0,-1 0 0,-1-1 0,15-34 0,-5 4 0,17-65 0,-31 83 0,0 1 0,-2-1 0,1-51 0,-7-65 0,-1 123 0,0 0 0,-2 0 0,-1 0 0,-10-28 0,-90-224 0,84 226 0,-2 2 0,-2 0 0,-45-63 0,47 79 0,-1 1 0,-2 0 0,0 2 0,-57-45 0,71 65 0,-1 1 0,1 0 0,-1 1 0,0 0 0,-1 1 0,1 1 0,-21-5 0,-19-5 0,-78-34 0,115 41 0,0-2 0,-21-16 0,24 16 0,-1 0 0,0 1 0,-21-10 0,21 14 0,0-1 0,-1 2 0,0 0 0,1 0 0,-18 0 0,-77 4 0,45 0 0,49-1-1365,3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0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3150 0 24575,'1'4'0,"-1"-1"0,1 1 0,-1-1 0,1 1 0,0-1 0,1 0 0,-1 1 0,4 5 0,3 9 0,42 138-122,-6 1-1,-8 3 1,17 172 0,-17 192 1,-36 5 139,-1-367-13,-2 1020-837,1-155 157,-21-531 685,12-400-40,-5-1 0,-4 0 0,-36 103 0,19-98-49,-5-2 0,-4-1 1,-4-3-1,-4-2 0,-4-3 0,-111 131 0,116-161 77,-2-2 0,-121 95-1,121-112 2,-1-3-1,-2-2 0,-111 48 0,50-38-62,-1-5 0,-2-5 0,-202 31-1,109-40-63,-280-2-1,460-23 142,-451-11 1205,442 7-1352,1-2 0,0-2 0,-65-20 0,84 19-5468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2898 24575,'3'0'0,"0"0"0,0 0 0,0 0 0,-1-1 0,1 1 0,0-1 0,0 0 0,-1 0 0,1 0 0,-1 0 0,5-3 0,6-2 0,47-28 0,68-48 0,34-30-469,43-34-1410,1191-860-2097,-1209 873 3787,391-291-433,-425 297 1437,-5-5 1,169-198-1,-85 49 3346,-191 224-5056,-31 40-5873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24575,'8'0'0,"0"0"0,1 1 0,-1 0 0,0 0 0,0 1 0,0 0 0,-1 0 0,11 5 0,14 4 0,171 67 0,185 89-1638,236 120-5164,151 79 3811,116 66 1306,98 64 1179,50 41-80,-50-13 101,-74-35-867,-122-62 1014,-114-67 338,-88-58 36,-79-55 107,-73-54 35,-67-49 388,-71-45-131,-56-35 743,-127-40 236,156 11 1,-164-29 2361,171-12 0,-217 0-2590,-30 1-426,1 3 0,46 1 0,-72 2-1033,0 0 0,-1 1 0,0 0 0,16 6 0,-12-2-6553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1498 0 24575,'-1'34'0,"-2"0"0,-11 58 0,-27 65 0,28-111 0,-267 907-2328,74-260-407,17 3 1378,-34 298 1357,87-373 0,-233 685 1089,363-1290-356,3-6-325,-1 0 0,1 0-1,1 0 1,-2 12 0,4-13-6040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24575,'19'1'0,"-1"1"0,1 0 0,0 1 0,-1 1 0,0 1 0,23 9 0,105 54 0,-118-54 0,379 218-1364,-6 26-1153,675 497 1658,-75-50-1845,-968-683 2768,185 119 1568,-167-112-342,0-2 1,78 28-1,-90-44-603,0-1-1,58 6 0,-59-11-1202,-1 1 1,67 22-1,-90-23-6310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3031 0 24575,'-2'1'0,"-1"-1"0,1 1 0,0-1 0,0 1 0,0 0 0,0 0 0,-1 0 0,1 0 0,1 0 0,-1 0 0,0 1 0,0-1 0,0 1 0,1-1 0,-1 1 0,1 0 0,-3 3 0,-2 1 0,-90 102 0,-67 89-123,-184 218-565,-23-16 238,-53 1 450,3-3 0,337-312-109,3 3 0,5 4 1,3 3-1,5 3 0,-65 125 0,48-49-392,8 4 0,-69 239 0,-54 389 538,80-2-1959,83 9 1498,40-359 849,1 36 3511,-5-479-10762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24575,'4'0'0,"1"1"0,-1 0 0,1 0 0,-1 0 0,0 1 0,0-1 0,1 1 0,-1 0 0,-1 1 0,1-1 0,0 1 0,6 5 0,3 3 0,23 26 0,-2 3 0,48 72 0,-67-87 0,-1-1 0,-2 1 0,0 1 0,14 50 0,-22-60 0,-1-4 0,0 0 0,0 0 0,2-1 0,-1 1 0,8 10 0,-11-19 0,0-1 0,0 0 0,1 0 0,-1 0 0,1-1 0,0 1 0,0 0 0,-1-1 0,1 1 0,0-1 0,0 1 0,0-1 0,1 0 0,-1 0 0,0 0 0,0 0 0,1 0 0,-1 0 0,1-1 0,-1 1 0,0-1 0,1 0 0,-1 1 0,1-1 0,-1 0 0,1-1 0,-1 1 0,1 0 0,-1-1 0,0 1 0,4-2 0,2-2 0,0 0 0,0-1 0,0 1 0,-1-2 0,0 1 0,0-1 0,0 0 0,9-11 0,6-5 0,54-41 0,2 4 0,119-68 0,3-1 0,-166 102 0,40-38 0,25-18 0,-87 74-1365,-2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24575,'11'0'0,"-1"1"0,0 0 0,-1 1 0,1 0 0,0 1 0,0 0 0,-1 1 0,17 8 0,6 6 0,33 26 0,3 0 0,-14-12 0,1-2 0,86 32 0,-119-55-118,-11-4-21,0 0 1,-1 1-1,1 0 1,-1 1-1,0 0 1,0 0-1,-1 1 1,15 12-1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customXml" Target="../ink/ink12.xml"/><Relationship Id="rId19" Type="http://schemas.openxmlformats.org/officeDocument/2006/relationships/image" Target="../media/image16.png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3273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</a:t>
                      </a:r>
                      <a:r>
                        <a:rPr lang="en-US" dirty="0" err="1"/>
                        <a:t>Assocaition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033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</a:t>
                      </a:r>
                      <a:r>
                        <a:rPr lang="en-US" dirty="0" err="1"/>
                        <a:t>Assocaition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1AA7-361D-A372-5A91-25CCB03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B57F-0CEC-66AD-73AA-D48B680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the identity of your virtual network to the Azure service.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14EED-3AD9-82D0-1718-E639503A75BF}"/>
              </a:ext>
            </a:extLst>
          </p:cNvPr>
          <p:cNvSpPr/>
          <p:nvPr/>
        </p:nvSpPr>
        <p:spPr>
          <a:xfrm>
            <a:off x="1382110" y="3000703"/>
            <a:ext cx="4482662" cy="270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29FD0-F045-0ADD-F361-50B31C7799ED}"/>
              </a:ext>
            </a:extLst>
          </p:cNvPr>
          <p:cNvSpPr/>
          <p:nvPr/>
        </p:nvSpPr>
        <p:spPr>
          <a:xfrm>
            <a:off x="1713186" y="3290230"/>
            <a:ext cx="3053255" cy="1939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  <a:p>
            <a:pPr algn="ctr"/>
            <a:r>
              <a:rPr lang="en-US" dirty="0"/>
              <a:t>Private IP: 10.0.0.4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17AD2-4AA9-5E93-D283-76E807E54D32}"/>
              </a:ext>
            </a:extLst>
          </p:cNvPr>
          <p:cNvSpPr/>
          <p:nvPr/>
        </p:nvSpPr>
        <p:spPr>
          <a:xfrm>
            <a:off x="7320455" y="2958662"/>
            <a:ext cx="1834055" cy="2748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</a:t>
            </a:r>
          </a:p>
          <a:p>
            <a:pPr algn="ctr"/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B073F-C8DB-1EDF-F6DE-DDEB430D76B5}"/>
              </a:ext>
            </a:extLst>
          </p:cNvPr>
          <p:cNvSpPr/>
          <p:nvPr/>
        </p:nvSpPr>
        <p:spPr>
          <a:xfrm>
            <a:off x="1465547" y="5296856"/>
            <a:ext cx="9413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AA6D7-CDA3-7C64-BC4C-E1269489307E}"/>
              </a:ext>
            </a:extLst>
          </p:cNvPr>
          <p:cNvSpPr/>
          <p:nvPr/>
        </p:nvSpPr>
        <p:spPr>
          <a:xfrm>
            <a:off x="1713186" y="4817918"/>
            <a:ext cx="11824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net&gt;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B2EF8FFB-DD75-7EC1-9852-A833649EE16E}"/>
              </a:ext>
            </a:extLst>
          </p:cNvPr>
          <p:cNvSpPr/>
          <p:nvPr/>
        </p:nvSpPr>
        <p:spPr>
          <a:xfrm>
            <a:off x="9677400" y="3091053"/>
            <a:ext cx="2264980" cy="11687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51A4-769F-9E71-B7BE-F627A616115A}"/>
              </a:ext>
            </a:extLst>
          </p:cNvPr>
          <p:cNvCxnSpPr/>
          <p:nvPr/>
        </p:nvCxnSpPr>
        <p:spPr>
          <a:xfrm flipH="1">
            <a:off x="9154510" y="3699641"/>
            <a:ext cx="499242" cy="40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FC5F7C-0117-8510-7197-EBED637E8E23}"/>
              </a:ext>
            </a:extLst>
          </p:cNvPr>
          <p:cNvSpPr/>
          <p:nvPr/>
        </p:nvSpPr>
        <p:spPr>
          <a:xfrm>
            <a:off x="4939862" y="3986841"/>
            <a:ext cx="2356945" cy="6744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14:cNvPr>
              <p14:cNvContentPartPr/>
              <p14:nvPr/>
            </p14:nvContentPartPr>
            <p14:xfrm>
              <a:off x="6384687" y="3689681"/>
              <a:ext cx="463320" cy="232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047" y="3681041"/>
                <a:ext cx="4809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036F8-DCD7-5FCB-BB67-76A6504CAA96}"/>
              </a:ext>
            </a:extLst>
          </p:cNvPr>
          <p:cNvGrpSpPr/>
          <p:nvPr/>
        </p:nvGrpSpPr>
        <p:grpSpPr>
          <a:xfrm>
            <a:off x="9333087" y="3283961"/>
            <a:ext cx="233280" cy="257040"/>
            <a:chOff x="9333087" y="3283961"/>
            <a:chExt cx="23328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14:cNvPr>
                <p14:cNvContentPartPr/>
                <p14:nvPr/>
              </p14:nvContentPartPr>
              <p14:xfrm>
                <a:off x="9333087" y="3357761"/>
                <a:ext cx="233280" cy="114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087" y="3349121"/>
                  <a:ext cx="25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14:cNvPr>
                <p14:cNvContentPartPr/>
                <p14:nvPr/>
              </p14:nvContentPartPr>
              <p14:xfrm>
                <a:off x="9432447" y="3283961"/>
                <a:ext cx="59760" cy="257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3807" y="3275321"/>
                  <a:ext cx="774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9B8EF7-D9EB-3AF7-6185-8CD2E38F87D1}"/>
              </a:ext>
            </a:extLst>
          </p:cNvPr>
          <p:cNvGrpSpPr/>
          <p:nvPr/>
        </p:nvGrpSpPr>
        <p:grpSpPr>
          <a:xfrm>
            <a:off x="7393407" y="2564321"/>
            <a:ext cx="279360" cy="337320"/>
            <a:chOff x="7393407" y="2564321"/>
            <a:chExt cx="27936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14:cNvPr>
                <p14:cNvContentPartPr/>
                <p14:nvPr/>
              </p14:nvContentPartPr>
              <p14:xfrm>
                <a:off x="7483047" y="2648201"/>
                <a:ext cx="30600" cy="157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4407" y="2639561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14:cNvPr>
                <p14:cNvContentPartPr/>
                <p14:nvPr/>
              </p14:nvContentPartPr>
              <p14:xfrm>
                <a:off x="7393407" y="2564321"/>
                <a:ext cx="279360" cy="33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4407" y="2555321"/>
                  <a:ext cx="2970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5D23C6-5E0A-A098-C072-0E9BF6D9B88B}"/>
              </a:ext>
            </a:extLst>
          </p:cNvPr>
          <p:cNvGrpSpPr/>
          <p:nvPr/>
        </p:nvGrpSpPr>
        <p:grpSpPr>
          <a:xfrm>
            <a:off x="1523607" y="2679881"/>
            <a:ext cx="443520" cy="379080"/>
            <a:chOff x="1523607" y="2679881"/>
            <a:chExt cx="44352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14:cNvPr>
                <p14:cNvContentPartPr/>
                <p14:nvPr/>
              </p14:nvContentPartPr>
              <p14:xfrm>
                <a:off x="1523607" y="2784281"/>
                <a:ext cx="267480" cy="21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967" y="2775641"/>
                  <a:ext cx="285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14:cNvPr>
                <p14:cNvContentPartPr/>
                <p14:nvPr/>
              </p14:nvContentPartPr>
              <p14:xfrm>
                <a:off x="1538727" y="2679881"/>
                <a:ext cx="428400" cy="37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0087" y="2671241"/>
                  <a:ext cx="4460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E6A90F-1C8F-D0AF-FD30-481BBFD48040}"/>
              </a:ext>
            </a:extLst>
          </p:cNvPr>
          <p:cNvGrpSpPr/>
          <p:nvPr/>
        </p:nvGrpSpPr>
        <p:grpSpPr>
          <a:xfrm>
            <a:off x="5191287" y="3651881"/>
            <a:ext cx="480600" cy="510840"/>
            <a:chOff x="5191287" y="3651881"/>
            <a:chExt cx="48060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14:cNvPr>
                <p14:cNvContentPartPr/>
                <p14:nvPr/>
              </p14:nvContentPartPr>
              <p14:xfrm>
                <a:off x="5312967" y="3762401"/>
                <a:ext cx="128160" cy="25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67" y="3753401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14:cNvPr>
                <p14:cNvContentPartPr/>
                <p14:nvPr/>
              </p14:nvContentPartPr>
              <p14:xfrm>
                <a:off x="5191287" y="3651881"/>
                <a:ext cx="480600" cy="510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2287" y="3643241"/>
                  <a:ext cx="49824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3E25D5-891A-7566-816E-AEAE95B554CF}"/>
              </a:ext>
            </a:extLst>
          </p:cNvPr>
          <p:cNvGrpSpPr/>
          <p:nvPr/>
        </p:nvGrpSpPr>
        <p:grpSpPr>
          <a:xfrm>
            <a:off x="8039967" y="4708481"/>
            <a:ext cx="558720" cy="720720"/>
            <a:chOff x="8039967" y="4708481"/>
            <a:chExt cx="558720" cy="7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14:cNvPr>
                <p14:cNvContentPartPr/>
                <p14:nvPr/>
              </p14:nvContentPartPr>
              <p14:xfrm>
                <a:off x="8219607" y="5028881"/>
                <a:ext cx="130680" cy="34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0967" y="5020241"/>
                  <a:ext cx="148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14:cNvPr>
                <p14:cNvContentPartPr/>
                <p14:nvPr/>
              </p14:nvContentPartPr>
              <p14:xfrm>
                <a:off x="8039967" y="4708481"/>
                <a:ext cx="558720" cy="720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327" y="4699481"/>
                  <a:ext cx="576360" cy="73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181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FB4-FE65-E396-FDD3-7E82933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C79-2E48-CC50-9D24-65F91E7D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your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Endpoints always take service traffic directly from Microsoft Backbone Network</a:t>
            </a:r>
          </a:p>
          <a:p>
            <a:r>
              <a:rPr lang="en-US" dirty="0"/>
              <a:t>Simple to setup with less </a:t>
            </a:r>
            <a:r>
              <a:rPr lang="en-US"/>
              <a:t>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13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441-D576-F091-764C-0B1A3BC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DA4B-341A-62DC-C131-48F2F07C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https://learn.microsoft.com/en-us/azure/virtual-network/virtual-network-service-endpoints-overview</a:t>
            </a:r>
          </a:p>
        </p:txBody>
      </p:sp>
    </p:spTree>
    <p:extLst>
      <p:ext uri="{BB962C8B-B14F-4D97-AF65-F5344CB8AC3E}">
        <p14:creationId xmlns:p14="http://schemas.microsoft.com/office/powerpoint/2010/main" val="13630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EA2D-34B5-C4B0-05B2-2313E36F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C7784-B3E2-7114-C03F-E27131D9E241}"/>
              </a:ext>
            </a:extLst>
          </p:cNvPr>
          <p:cNvSpPr/>
          <p:nvPr/>
        </p:nvSpPr>
        <p:spPr>
          <a:xfrm>
            <a:off x="4056993" y="2532992"/>
            <a:ext cx="4608786" cy="284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84A44-8D7B-9971-8716-E8C878595A43}"/>
              </a:ext>
            </a:extLst>
          </p:cNvPr>
          <p:cNvSpPr txBox="1"/>
          <p:nvPr/>
        </p:nvSpPr>
        <p:spPr>
          <a:xfrm>
            <a:off x="5591503" y="2133600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VNet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46A4F-83CD-560B-2715-910149EC7E27}"/>
              </a:ext>
            </a:extLst>
          </p:cNvPr>
          <p:cNvGrpSpPr/>
          <p:nvPr/>
        </p:nvGrpSpPr>
        <p:grpSpPr>
          <a:xfrm>
            <a:off x="4126407" y="2456321"/>
            <a:ext cx="6447240" cy="3182760"/>
            <a:chOff x="4126407" y="2456321"/>
            <a:chExt cx="6447240" cy="31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70CFA0-5376-D90C-9016-C6FD8724DB25}"/>
                    </a:ext>
                  </a:extLst>
                </p14:cNvPr>
                <p14:cNvContentPartPr/>
                <p14:nvPr/>
              </p14:nvContentPartPr>
              <p14:xfrm>
                <a:off x="4136127" y="2553881"/>
                <a:ext cx="798840" cy="75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70CFA0-5376-D90C-9016-C6FD8724DB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27127" y="2544881"/>
                  <a:ext cx="8164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EE8EEA-4B6F-E782-D1DB-F1458654E643}"/>
                    </a:ext>
                  </a:extLst>
                </p14:cNvPr>
                <p14:cNvContentPartPr/>
                <p14:nvPr/>
              </p14:nvContentPartPr>
              <p14:xfrm>
                <a:off x="4126407" y="2606441"/>
                <a:ext cx="1220040" cy="243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EE8EEA-4B6F-E782-D1DB-F1458654E6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7767" y="2597441"/>
                  <a:ext cx="1237680" cy="24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F19AE6-1B23-B88F-0C71-E3D28139E7E3}"/>
                    </a:ext>
                  </a:extLst>
                </p14:cNvPr>
                <p14:cNvContentPartPr/>
                <p14:nvPr/>
              </p14:nvContentPartPr>
              <p14:xfrm>
                <a:off x="5381007" y="2456321"/>
                <a:ext cx="1320480" cy="104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F19AE6-1B23-B88F-0C71-E3D28139E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2007" y="2447681"/>
                  <a:ext cx="1338120" cy="10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0CE19D-F375-8A6A-6DDE-D6ADF8893BC5}"/>
                    </a:ext>
                  </a:extLst>
                </p14:cNvPr>
                <p14:cNvContentPartPr/>
                <p14:nvPr/>
              </p14:nvContentPartPr>
              <p14:xfrm>
                <a:off x="6279927" y="2795441"/>
                <a:ext cx="4293720" cy="190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0CE19D-F375-8A6A-6DDE-D6ADF8893B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70927" y="2786441"/>
                  <a:ext cx="4311360" cy="19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3D20B6-258D-E7ED-EC35-DA8BD0966B57}"/>
                    </a:ext>
                  </a:extLst>
                </p14:cNvPr>
                <p14:cNvContentPartPr/>
                <p14:nvPr/>
              </p14:nvContentPartPr>
              <p14:xfrm>
                <a:off x="7390887" y="3541721"/>
                <a:ext cx="539280" cy="2057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3D20B6-258D-E7ED-EC35-DA8BD0966B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2247" y="3532721"/>
                  <a:ext cx="556920" cy="20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1A0A53-85D2-FFDA-793F-D37294D5E340}"/>
                    </a:ext>
                  </a:extLst>
                </p14:cNvPr>
                <p14:cNvContentPartPr/>
                <p14:nvPr/>
              </p14:nvContentPartPr>
              <p14:xfrm>
                <a:off x="5223327" y="4277561"/>
                <a:ext cx="1462320" cy="87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1A0A53-85D2-FFDA-793F-D37294D5E3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4687" y="4268561"/>
                  <a:ext cx="147996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B9176D-9DD3-3C99-6BAD-270E2AD225FB}"/>
                    </a:ext>
                  </a:extLst>
                </p14:cNvPr>
                <p14:cNvContentPartPr/>
                <p14:nvPr/>
              </p14:nvContentPartPr>
              <p14:xfrm>
                <a:off x="6271287" y="3200081"/>
                <a:ext cx="1091160" cy="243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B9176D-9DD3-3C99-6BAD-270E2AD225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62647" y="3191081"/>
                  <a:ext cx="1108800" cy="245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01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Subnets</vt:lpstr>
      <vt:lpstr>Subnets</vt:lpstr>
      <vt:lpstr>IP Addressing and Endpoints</vt:lpstr>
      <vt:lpstr>IP Addressing</vt:lpstr>
      <vt:lpstr>Public IP Address</vt:lpstr>
      <vt:lpstr>Private IP Address</vt:lpstr>
      <vt:lpstr>Service Endpoint</vt:lpstr>
      <vt:lpstr>Service Endpoint</vt:lpstr>
      <vt:lpstr>Service Endpoint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1</cp:revision>
  <dcterms:created xsi:type="dcterms:W3CDTF">2023-02-26T04:03:17Z</dcterms:created>
  <dcterms:modified xsi:type="dcterms:W3CDTF">2023-02-26T06:53:16Z</dcterms:modified>
</cp:coreProperties>
</file>