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1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1731 430 24575,'-3'-3'0,"0"-1"0,1 1 0,-1-1 0,1 1 0,0-1 0,0 0 0,-1-5 0,-7-12 0,-3-3 0,-1 2 0,-2 0 0,-27-31 0,33 42 0,-1 0 0,0 1 0,-1 1 0,0 0 0,-1 0 0,0 1 0,-25-11 0,7 7 0,-1 1 0,-1 2 0,1 2 0,-2 1 0,1 1 0,-52-1 0,32 7 0,-1 2 0,1 2 0,-71 17 0,53-4 0,-123 53 0,85-29 0,92-34 0,0 1 0,0 0 0,1 1 0,1 1 0,-17 14 0,6-5 0,-6 6 0,0 1 0,2 2 0,1 2 0,1 0 0,2 2 0,1 1 0,-33 59 0,35-48 0,1 1 0,3 1 0,1 1 0,3 1 0,-18 97 0,22-75 0,-5 124 0,17-168 0,0 0 0,2 0 0,0 0 0,2 0 0,1-1 0,1 1 0,20 46 0,-10-39 0,1-1 0,2-1 0,37 47 0,-18-33 0,68 63 0,-71-78 6,1-1-1,2-2 1,1-2-1,48 25 1,-30-23-93,2-3 0,95 27 0,-31-22-15,0-6-1,208 14 1,105-30 102,-345-13 0,-1-5 0,158-36 0,-217 36 14,0 0 0,-1-2 1,-1-1-1,0-1 0,-1-2 0,0-1 1,-1-1-1,28-25 0,-27 17 45,-2 0 0,-1-1 0,-1-2 0,-1-1-1,-1-1 1,32-60 0,-20 22-59,-4-2 0,-3-2 0,-3 0 0,-4-1 0,-2-2 0,8-76 0,-23 115 0,-2 1 0,-1 0 0,-2-1 0,-1 1 0,-2 0 0,-1 0 0,-14-48 0,6 43 0,-1 0 0,-3 0 0,-1 1 0,-2 2 0,-41-62 0,26 53 0,-3 1 0,-1 2 0,-2 2 0,-2 1 0,-1 3 0,-2 1 0,-2 3 0,-1 1 0,-81-39 0,83 50 0,-1 1 0,-1 3 0,0 1 0,-1 3 0,-1 2 0,-76-8 0,-106 8 0,83 6 0,128 5 0,-39-3 0,-100 7 0,143-1 0,0 0 0,0 1 0,1 1 0,-1 1 0,1 1 0,0 0 0,0 1 0,1 1 0,0 0 0,-17 12 0,15-5 0,0 0 0,1 2 0,0 0 0,2 0 0,0 2 0,1 0 0,-19 33 0,-66 157 0,67-135 0,-32 68 0,-4 7 0,-50 159 0,110-279 0,1 1 0,1 0 0,1 0 0,2 0 0,1 0 0,2 1 0,1-1 0,1 0 0,1 1 0,2-1 0,1-1 0,1 1 0,14 35 0,-2-19 0,1-1 0,1-1 0,3-1 0,43 59 0,-22-44 0,1-2 0,76 69 0,-95-101 0,2-1 0,0-2 0,2 0 0,0-2 0,1-1 0,1-2 0,61 22 0,-40-22 0,1-2 0,0-3 0,1-2 0,75 3 0,-24-10 0,0-4 0,106-17 0,204-53 0,-357 60 0,60-21 0,-99 26 0,-1-1 0,0-1 0,-1-1 0,1-1 0,-2-1 0,25-19 0,-5-3 0,-2-1 0,37-47 0,53-86 0,-98 129 0,-2-1 0,-2-2 0,-2 0 0,-1-2 0,-3 0 0,-1-1 0,-3-1 0,18-94 0,-14 23 0,22-206 0,-39 297 0,-2 0 0,0 0 0,-2 0 0,0 0 0,-2 0 0,-1 1 0,-1-1 0,-1 2 0,-1-1 0,-2 1 0,0 1 0,-1-1 0,-2 2 0,0 0 0,-1 1 0,-1 0 0,-1 2 0,-1-1 0,-36-28 0,16 19 0,-2 1 0,-1 3 0,-1 1 0,-1 2 0,-1 2 0,-1 2 0,-71-19 0,18 14 0,-2 3 0,-157-9 0,42 17 0,-275 20 0,291 18-1365,165-19-5461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1:5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24575,'15'-3'0,"25"-8"0,39-12 0,50-12 0,55-8 0,47-6-4646,28 0 4646,-1-1 0,-25 4-559,-44 9 559,-51 10-155,-50 10-2676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1:5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24575,'4'-1'0,"0"0"0,0 0 0,-1-1 0,1 1 0,0-1 0,-1 0 0,0 0 0,1 0 0,5-5 0,5-2 0,226-140 0,-223 141 0,-17 8 0,0 0 0,0 0 0,0 0 0,0 0 0,0 0 0,0 0 0,0 0 0,1 0 0,-1 0 0,0 0 0,0 0 0,0 0 0,0 0 0,0 0 0,0 0 0,0 0 0,0 1 0,0-1 0,0 0 0,0 0 0,0 0 0,0 0 0,0 0 0,1 0 0,-1 0 0,0 0 0,0 0 0,0 1 0,0-1 0,0 0 0,0 0 0,0 0 0,0 0 0,0 0 0,0 0 0,0 0 0,0 1 0,-1-1 0,1 0 0,0 0 0,0 0 0,0 0 0,0 0 0,0 0 0,0 0 0,0 0 0,0 0 0,0 0 0,0 1 0,0-1 0,0 0 0,0 0 0,0 0 0,-1 0 0,1 0 0,0 0 0,0 0 0,0 0 0,0 0 0,0 0 0,0 0 0,0 0 0,0 0 0,-1 0 0,-22 27 0,20-25 0,-54 58 0,-89 122 0,139-171 0,0 0 0,1 0 0,0 1 0,1-1 0,-6 20 0,10-26 0,-1 1 0,1-1 0,0 1 0,1-1 0,-1 1 0,1 0 0,0-1 0,1 1 0,-1 0 0,1-1 0,0 1 0,1-1 0,-1 1 0,1-1 0,3 6 0,6 7 0,1 0 0,1-1 0,0-1 0,1 0 0,24 21 0,-6-7 0,52 53 0,108 117 0,-188-195 0,0 0 0,0-1 0,-1 1 0,0 1 0,5 9 0,-7-13 0,-1 0 0,1 0 0,-1 0 0,0 0 0,0 1 0,0-1 0,0 0 0,0 0 0,0 0 0,0 0 0,-1 0 0,1 0 0,-1 0 0,1 0 0,-1 0 0,0 0 0,0-1 0,1 1 0,-2 0 0,0 2 0,-5 6 6,-1-1 0,0 0 0,0-1 0,-1 1-1,-13 9 1,-55 34-168,32-23-1076,21-12-5588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1:5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24575,'-3'0'0,"1"1"0,0-1 0,0 1 0,-1 0 0,1 0 0,0 0 0,0 0 0,0 0 0,0 0 0,0 0 0,0 1 0,0-1 0,0 1 0,1-1 0,-1 1 0,0 0 0,1 0 0,0 0 0,-1 0 0,1 0 0,0 0 0,0 0 0,-2 4 0,-1 3 0,0 1 0,1 1 0,-4 18 0,2-2 0,2 1 0,-1 40 0,4-56 0,1 1 0,0-1 0,0 0 0,2 0 0,-1-1 0,2 1 0,-1 0 0,7 13 0,-7-20 0,1 1 0,-1-1 0,1 1 0,0-1 0,0 0 0,1-1 0,-1 1 0,1-1 0,0 0 0,9 6 0,-5-5 0,0 0 0,0-1 0,1 0 0,-1-1 0,1 0 0,11 2 0,5-1 0,1-1 0,0-1 0,-1-2 0,34-3 0,-24 0 0,0-2 0,57-15 0,-73 14 0,-1 0 0,1-2 0,-2 0 0,1-1 0,-1-1 0,18-13 0,-32 21 0,-1-1 0,0 1 0,0-1 0,1 0 0,-1 0 0,-1 0 0,1 0 0,0-1 0,-1 1 0,0-1 0,0 0 0,0 1 0,0-1 0,-1 0 0,1 0 0,-1 0 0,0 0 0,0-1 0,-1 1 0,1 0 0,-1 0 0,0 0 0,0-1 0,0 1 0,0 0 0,-1 0 0,0 0 0,0 0 0,0-1 0,0 1 0,-1 1 0,1-1 0,-3-4 0,1 2 0,1 1 0,-1-1 0,0 1 0,0 0 0,-1 0 0,1 0 0,-1 0 0,0 1 0,-1-1 0,1 1 0,-1 0 0,0 1 0,1-1 0,-2 1 0,1 0 0,0 0 0,-1 0 0,1 1 0,-1 0 0,0 0 0,0 0 0,0 1 0,-7-1 0,-34-3 0,0 3 0,0 2 0,-62 7 0,62 0 0,1 3 0,0 1 0,1 2 0,-63 28 0,100-38-273,1 0 0,-1 1 0,1 0 0,-10 7 0,5 0-6553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0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1055 24575,'-2'0'0,"-4"0"0,-3 0 0,10-7 0,37-25 0,49-35 0,52-35 0,40-28 0,17-9-1935,-1 2 1935,-18 11 0,-29 18 0,-38 24 0,-34 25 0,-31 19 0,-23 16-6256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0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0 800 24575,'15'-8'0,"30"-19"0,39-23 0,43-25 0,37-25 0,23-13-2119,-1-4 2119,-22 8 0,-36 19 0,-40 24 508,-35 22-7088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1:4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24575,'15'430'0,"0"30"0,-15-448 41,1-1 1,5 20-1,-1 3-1530,-3-21-5337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1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24575,'0'3'0,"1"0"0,0 0 0,-1 0 0,1-1 0,0 1 0,0 0 0,1 0 0,-1-1 0,0 1 0,1 0 0,0-1 0,-1 0 0,1 1 0,0-1 0,0 0 0,0 0 0,1 0 0,-1 0 0,0 0 0,1-1 0,0 1 0,3 1 0,4 2 0,0 0 0,0-1 0,1-1 0,19 5 0,14-2 0,0-2 0,1-2 0,51-4 0,-28 0 0,106 1 0,-171 1 0,0 0 0,0 0 0,0-1 0,-1 1 0,1 0 0,0-1 0,0 0 0,-1 0 0,5-1 0,-6 1 0,0 0 0,0 0 0,0 0 0,0 0 0,1 0 0,-1 0 0,-1 0 0,1 0 0,0 0 0,0 0 0,0-1 0,-1 1 0,1 0 0,0-1 0,-1 1 0,1-1 0,-1 1 0,0 0 0,1-3 0,1-11 0,-1 1 0,-1-1 0,0 1 0,-1-1 0,-1 1 0,0 0 0,-5-19 0,1 10 0,-2 1 0,0 1 0,-20-39 0,26 55 0,-1 0 0,0 0 0,0 1 0,0-1 0,-1 1 0,1-1 0,-1 1 0,0 0 0,0 1 0,0-1 0,-1 1 0,1 0 0,-1 0 0,0 0 0,0 0 0,0 1 0,0 0 0,0 0 0,-1 0 0,1 1 0,-1 0 0,1 0 0,-1 0 0,1 1 0,-7 0 0,-34 0 0,-66 4 0,99-2 0,1 0 0,-1 0 0,1 1 0,0 1 0,0 0 0,-19 9 0,23-7 0,1-1 0,1 1 0,-1 1 0,1-1 0,0 1 0,0 0 0,1 0 0,0 1 0,-6 11 0,-13 17 0,10-17-682,-16 30-1,25-40-6143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1:5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24575,'0'-2'0,"0"-4"0,0-3 0,0-2 0,0 3 0,0 5 0,0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1:5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24575,'5'0'0,"12"0"0,2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1:5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24575,'2'0'0,"16"0"0,23 0 0,26 0 0,7 0 0,8 0 0,7 0 0,-3 0 0,-12 0 0,-16 0 0,-18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24575,'45'-51'0,"7"-7"0,-29 37 0,1 2 0,40-27 0,-50 38 0,1 0 0,0 0 0,0 1 0,1 1 0,-1 1 0,25-5 0,-37 9 0,0 1 0,0 0 0,0 0 0,0 0 0,0 0 0,0 1 0,0-1 0,0 1 0,0 0 0,0-1 0,0 1 0,-1 1 0,1-1 0,0 0 0,-1 1 0,1-1 0,-1 1 0,1 0 0,-1 0 0,0 0 0,1 0 0,-1 0 0,0 1 0,-1-1 0,1 0 0,0 1 0,2 5 0,3 6 0,0 1 0,-2-1 0,1 1 0,2 17 0,-5-23 0,5 25 0,-1 1 0,-1 0 0,-3 0 0,0 0 0,-2 0 0,-2 1 0,-1-1 0,-2 0 0,-1 0 0,-2 0 0,-1-1 0,-20 51 0,-9 3 0,-75 132 0,-68 72 0,132-220 0,46-68 0,6-5 0,2-3 0,59-39 0,134-67 0,-78 62-455,1 5 0,202-41 0,-267 72-6371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1:5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24575,'10'0'0,"28"0"0,55 0 0,73 0 0,39 0 0,41 0-2783,36 0 2783,-15 0 0,-48 0 0,-33 0 0,-32 0 144,-37 0-144,-36 0 0,-31 0-5552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0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24575,'143'251'0,"-55"-110"-760,129 160-1,-164-239 447,1-2 0,4-2 0,2-3 0,113 81 0,-111-96-52,123 57 1,-105-63-547,150 42 0,-100-46 346,143 15 1,241-6-2138,113-34 1535,101-24-799,3119-218-1483,-3350 193 3514,-148 7 240,-306 32-66,248-40 1975,-238 30 2842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0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24575,'1'-2'0,"0"0"0,0 1 0,0-1 0,0 1 0,1-1 0,-1 1 0,0-1 0,1 1 0,-1 0 0,1-1 0,0 1 0,-1 0 0,1 0 0,0 0 0,-1 0 0,5-1 0,7-3 0,1-1 0,0 2 0,1 0 0,-1 0 0,1 1 0,0 1 0,-1 1 0,1 0 0,0 1 0,26 3 0,-23-1 0,-1 1 0,0 1 0,1 1 0,-2 0 0,1 2 0,-1-1 0,0 2 0,29 18 0,-26-13 0,-1 1 0,0 1 0,-1 0 0,-1 2 0,0 0 0,-1 0 0,15 23 0,-24-30 0,0 1 0,0 0 0,0 0 0,-2 0 0,1 1 0,-1-1 0,-1 1 0,0 0 0,-1 0 0,0 0 0,-1 0 0,0 1 0,-1-1 0,-1 0 0,-2 18 0,-2-9 0,-1 1 0,0-1 0,-19 40 0,-41 58 0,-153 196 0,143-212 0,47-58 0,29-44 0,-1-1 0,1 1 0,0 0 0,-1-1 0,1 1 0,0 0 0,0-1 0,0 1 0,-1 0 0,1 0 0,0-1 0,0 1 0,0 0 0,0 0 0,0 0 0,0-1 0,1 2 0,-1-2 0,0 0 0,0 0 0,0 1 0,1-1 0,-1 0 0,0 0 0,0 0 0,1 1 0,-1-1 0,0 0 0,1 0 0,-1 0 0,0 0 0,1 0 0,-1 0 0,0 0 0,0 0 0,1 0 0,-1 0 0,0 0 0,1 0 0,-1 0 0,0 0 0,1 0 0,-1 0 0,0 0 0,1 0 0,27-12 0,18-18 0,79-65 0,-59 42 0,277-180 120,20 32-1605,-328 183-5341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0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0 516 24575,'8'-5'0,"29"-19"0,41-17 0,37-15 0,41-18 0,31-3-1892,-4 6 1892,-30 13 0,-41 14 0,-40 11 456,-40 12-456,-34 10 0,-28 11 0,-9 5-6755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0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 24575,'7'-5'0,"13"-12"0,18-15 0,17-12 0,19-11 0,24-9 0,21-5 0,4 1 0,-13 10 0,-23 12 0,-27 14-8191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4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24575,'10'-5'0,"18"-12"0,24-10 0,19-13 0,11-7 0,7-5 0,-2-2 0,-8 6 0,-15 9 0,-18 11-8191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4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24575,'13'-5'0,"28"-14"0,28-16 0,26-12 0,22-6 0,12-1 0,-7 4 0,-15 8 0,-19 8 0,-23 8 0,-20 5 0,-18 5 0,-10 1 0,-9 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5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0 923 24575,'1'-1'0,"-1"0"0,0 0 0,0-1 0,1 1 0,-1 0 0,1 0 0,-1 0 0,1 0 0,-1 0 0,1 0 0,0 0 0,-1 0 0,1 0 0,1-1 0,4-5 0,184-240 0,-160 210 0,-10 9 0,-1-1 0,-1 0 0,-1-1 0,16-42 0,41-133 0,-59 158 0,-4 13-95,30-79-1175,-28 85-5556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24575,'0'3'0,"7"10"0,18 18 0,17 24 0,11 17 0,9 12 0,1 0 0,-7-3 0,-11-13 0,-13-18-8191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5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24575,'35'0'0,"64"-5"0,66-7 0,58-1 0,28-4-4055,-6 2 4055,-32 3 0,-46 4 353,-57 5-353,-51 3 858,-35 2-6205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3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24575,'1'0'0,"0"0"0,1 0 0,-1 0 0,0 1 0,0-1 0,0 0 0,0 1 0,0-1 0,0 1 0,0-1 0,0 1 0,0 0 0,0-1 0,0 1 0,0 0 0,0 0 0,0-1 0,-1 1 0,1 0 0,0 0 0,0 0 0,-1 0 0,2 2 0,8 28 0,-8-25 0,6 34 0,-2 0 0,2 69 0,-6-73 0,-2-33 0,0 0 0,0 0 0,1 0 0,-1 1 0,1-1 0,0 0 0,0 0 0,0 0 0,1 3 0,-1-6 0,-1 0 0,0 1 0,0-1 0,1 0 0,-1 1 0,0-1 0,1 0 0,-1 0 0,0 1 0,1-1 0,-1 0 0,0 0 0,1 0 0,-1 1 0,1-1 0,-1 0 0,0 0 0,1 0 0,-1 0 0,1 0 0,-1 0 0,0 0 0,1 0 0,-1 0 0,1 0 0,0 0 0,0-1 0,1 1 0,-1-1 0,1 0 0,-1 0 0,0 1 0,1-1 0,-1 0 0,0 0 0,0 0 0,2-3 0,17-20 0,-1-2 0,-1 0 0,-1-1 0,13-31 0,-9 21 0,1-6 0,-7 15 0,0 1 0,36-49 0,-50 75 0,-1 0 0,1 0 0,0-1 0,0 1 0,0 0 0,0 0 0,0 0 0,1 0 0,-1 0 0,0 1 0,0-1 0,1 0 0,-1 0 0,0 1 0,1-1 0,-1 1 0,1-1 0,-1 1 0,0 0 0,1 0 0,-1-1 0,1 1 0,-1 0 0,3 0 0,-2 1 0,0 0 0,0 1 0,0-1 0,0 0 0,0 0 0,0 1 0,0 0 0,0-1 0,0 1 0,-1 0 0,1 0 0,-1 0 0,0 0 0,2 2 0,18 30 0,-2 2 0,18 45 0,-31-68 0,7 12-1365,-7-16-5461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5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24575,'5'9'0,"14"19"0,11 20 0,4 11 0,-3 5 0,-3-3 0,-4-9 0,-7-11 0,-5-13-8191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3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24575,'24'1'0,"-11"0"0,0-1 0,0 0 0,0-1 0,1-1 0,-1 0 0,-1 0 0,19-7 0,-19 4 0,-1-1 0,1 0 0,-1-1 0,0 0 0,-1-1 0,1 0 0,-2-1 0,1 0 0,12-16 0,-18 20 0,0-1 0,0 1 0,-1-1 0,1 0 0,-1 1 0,-1-1 0,1-1 0,-1 1 0,0 0 0,-1 0 0,0-1 0,0 1 0,0-1 0,0 1 0,-1-1 0,0 0 0,-1 1 0,1-1 0,-1 1 0,-1-1 0,-1-7 0,2 13 0,1-1 0,-1 0 0,0 0 0,1 1 0,-1-1 0,0 1 0,0-1 0,0 1 0,0-1 0,0 1 0,-1-1 0,1 1 0,0 0 0,-1 0 0,1-1 0,0 1 0,-1 0 0,0 0 0,1 1 0,-1-1 0,0 0 0,1 0 0,-1 1 0,0-1 0,1 1 0,-1 0 0,0-1 0,0 1 0,0 0 0,0 0 0,1 0 0,-1 0 0,0 0 0,0 1 0,0-1 0,1 0 0,-1 1 0,-3 1 0,0 0 0,0 0 0,0 0 0,0 1 0,1 0 0,-1 0 0,1 0 0,-1 1 0,1-1 0,0 1 0,0 0 0,1 0 0,-4 5 0,0 2 0,1 0 0,1 1 0,0 0 0,0 0 0,1 0 0,-2 14 0,-11 78 0,11-55 0,1-20 0,-1 8 0,1 1 0,2-1 0,2 64 0,2-93 0,0 0 0,1 0 0,0-1 0,0 1 0,1-1 0,0 1 0,0-1 0,0 0 0,1 0 0,1-1 0,5 8 0,-7-10 0,0 0 0,0-1 0,1 0 0,-1 1 0,1-1 0,0-1 0,0 1 0,0-1 0,0 1 0,0-1 0,0 0 0,1-1 0,-1 1 0,1-1 0,0 0 0,-1 0 0,1 0 0,0-1 0,7 1 0,-10-1-47,0-1 0,-1 1 0,1-1 0,0 1 0,0-1 0,0 0 0,0 0 0,-1 0 0,1 0-1,0 0 1,-1 0 0,1 0 0,-1-1 0,1 1 0,-1 0 0,0-1 0,0 1 0,1-1 0,-1 0 0,0 1 0,0-1 0,-1 0-1,1 1 1,0-1 0,0 0 0,-1 0 0,1 0 0,0-4 0,3-16-6779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3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24575,'1'0'0,"0"1"0,1-1 0,-1 0 0,0 1 0,0-1 0,1 1 0,-1-1 0,0 1 0,0-1 0,0 1 0,0 0 0,0 0 0,0 0 0,0-1 0,0 1 0,0 0 0,1 2 0,14 21 0,-14-20 0,4 7 0,4 6 0,0-1 0,17 22 0,-24-34 0,0-1 0,0 0 0,0 0 0,0 0 0,0 0 0,1 0 0,-1-1 0,1 0 0,0 1 0,0-1 0,0-1 0,0 1 0,0 0 0,0-1 0,1 0 0,5 1 0,-8-2 0,0 0 0,-1 0 0,1 0 0,0 0 0,-1 0 0,1-1 0,0 1 0,-1-1 0,1 1 0,0-1 0,-1 1 0,1-1 0,-1 0 0,1 0 0,-1 0 0,0 0 0,1 0 0,-1 0 0,0 0 0,0 0 0,0 0 0,2-2 0,0-2 0,0-1 0,0 1 0,-1-1 0,4-10 0,-5 12 0,1 0 0,-1 0 0,1 0 0,-1 0 0,1 0 0,0 1 0,0-1 0,1 1 0,-1-1 0,6-4 0,-8 8 0,1-1 0,0 0 0,0 1 0,0 0 0,0-1 0,0 1 0,0-1 0,0 1 0,0 0 0,0 0 0,0 0 0,0-1 0,0 1 0,0 0 0,0 0 0,0 1 0,0-1 0,0 0 0,1 0 0,21 10 0,2-1 0,-21-9 0,0 0 0,0 0 0,0 0 0,0-1 0,-1 1 0,1-1 0,0 0 0,0-1 0,0 1 0,-1 0 0,1-1 0,-1 0 0,1 0 0,-1 0 0,0 0 0,1-1 0,4-5 0,5-4 0,-1-2 0,17-22 0,-28 36 0,19-29 0,-1 0 0,-1-1 0,-2 0 0,17-43 0,-25 51 0,0 0 0,-2-1 0,0 1 0,-2-1 0,-1 0 0,0-1 0,-1-31 0,-3 47 0,0-1 0,0 1 0,-1-1 0,0 1 0,0-1 0,-1 1 0,-4-8 0,7 14 0,-1 0 0,0 1 0,0-1 0,0 0 0,0 0 0,0 1 0,0-1 0,0 1 0,-1-1 0,1 1 0,0 0 0,-1-1 0,0 1 0,1 0 0,-1 0 0,1 0 0,-1 0 0,0 0 0,0 0 0,0 1 0,0-1 0,1 1 0,-1-1 0,0 1 0,0 0 0,0-1 0,0 1 0,0 0 0,0 0 0,0 0 0,0 1 0,0-1 0,0 0 0,0 1 0,0 0 0,-2 0 0,-1 2-195,1-1 0,0 1 0,0 0 0,0 0 0,0 0 0,-6 7 0,-6 8-6631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3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3 565 24575,'-2'3'0,"18"-8"0,35-19 0,33-23 0,29-21 0,28-17 0,10-6-1196,-6 6 1196,-22 14 0,-33 16-36,-31 18-6923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3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1 797 24575,'8'0'0,"19"-8"0,33-14 0,31-16 0,24-14 0,31-19 0,27-13-1567,22-14 1567,14-6-1347,-3 1 1347,-21 11 0,-39 19 0,-42 22-5277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3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1534 6 24575,'0'0'0,"0"0"0,0-1 0,0 1 0,0 0 0,0-1 0,0 1 0,-1 0 0,1 0 0,0-1 0,0 1 0,0 0 0,-1-1 0,1 1 0,0 0 0,0 0 0,-1 0 0,1-1 0,0 1 0,0 0 0,-1 0 0,1 0 0,0 0 0,-1-1 0,1 1 0,0 0 0,-1 0 0,1 0 0,0 0 0,-1 0 0,1 0 0,0 0 0,-1 0 0,-15 0 0,14 0 0,-49 6 0,0 1 0,-77 23 0,73-16 0,-290 78-287,235-57 148,-114 53-1,192-73 140,0 1 0,-55 38 0,76-46 0,1 0 0,0 1 0,0 0 0,1 1 0,0 0 0,1 1 0,0 0 0,1 0 0,0 0 0,-9 22 0,8-11 0,1 1 0,1 0 0,1 0 0,2 0 0,-2 26 0,4 121 333,2-141-194,2 71-88,25 153 1,-17-200-54,1 0 0,3-1 1,2-1-1,37 78 0,-23-71 2,3 0 0,2-3 0,2-1 0,3-2 0,2-1 0,63 57 0,-84-89 0,1-1 0,0-1 0,1-1 0,1-1 0,30 13 0,-19-13 0,1-1 0,0-2 0,46 9 0,16-6 0,0-4 0,110-2 0,146-7 0,-4-22 0,-334 18 0,14-1 0,1-1 0,-1-1 0,0-2 0,45-16 0,-70 21 0,-1-1 0,0 0 0,0 0 0,0 0 0,0 0 0,0-1 0,-1 0 0,0 0 0,0-1 0,0 1 0,0-1 0,-1 0 0,1 1 0,-1-2 0,3-6 0,1-6 0,0-1 0,-1 1 0,4-25 0,-5 23 0,16-75 0,15-147 0,-33 196 0,-1 0 0,-3 1 0,-1-1 0,-3 0 0,-15-66 0,9 72 0,-1 1 0,-2 0 0,-2 1 0,-2 0 0,-1 2 0,-28-40 0,26 46 0,-2 1 0,0 2 0,-2 0 0,-1 2 0,-2 0 0,0 2 0,-38-24 0,-18-2 0,-3 3 0,-1 4 0,-2 4 0,-128-36 0,126 51 0,-1 3 0,-177-14 0,-193 25 0,458 9 0,1 1 0,0-1 0,-1 1 0,1 0 0,0 0 0,-1 0 0,1 1 0,0 0 0,0 0 0,0 0 0,-6 4 0,-1 2 0,1 1 0,-14 15 0,10-10 0,-35 33 0,-186 198 0,206-209 0,1 1 0,2 1 0,1 1 0,2 1 0,-24 59 0,24-34 10,3 0-1,3 2 1,-11 85-1,-1 208-1572,26-265 1356,5-1 1,4 0-1,29 153 1,-25-199 182,3 0 0,1-1 1,3-1-1,2 0 1,2-1-1,1-1 1,3-2-1,53 72 1,-65-99 20,0-1-1,0 0 1,2 0 0,0-2 0,0 0 0,1 0-1,22 11 1,-26-17 32,1 0 0,0 0 0,1-2 0,0 0 0,-1 0 0,1-1 0,0-1 0,1 0 0,-1-1 0,23-1 0,-6-4 90,-1 0 0,1-2 0,-1-2 0,-1 0 0,0-2 1,0-1-1,51-28 0,-23 6 52,-3-3 0,86-71 0,-100 74-377,-3-2 1,0-2 0,-2-1 0,-2-1 0,32-52-1,-21 12-5949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22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15795 1812 24575,'0'0'0,"0"-1"0,0 1 0,0-1 0,-1 1 0,1-1 0,0 1 0,0-1 0,0 1 0,-1-1 0,1 1 0,0-1 0,-1 1 0,1 0 0,0-1 0,-1 1 0,1 0 0,-1-1 0,1 1 0,0 0 0,-1-1 0,1 1 0,-1 0 0,1 0 0,-1-1 0,1 1 0,-1 0 0,-21-12 0,-31-12 0,30 14 0,-370-142-673,-10 22 1,-221-32 327,487 137 230,-1 6 0,-231-3 0,61 27 63,-140-1 333,-1-19-124,-252-54-975,-1-29 201,172 26 565,-167-27-1308,-783-101-2227,812 106 3042,13-57 599,625 142 77,-344-89 5006,-629-83-5671,-11 62-474,992 117 995,-845-46-66,353 57 1154,5 41 0,324-22-39,-255 75 0,401-90-894,0 2-1,0 2 1,-47 28 0,-96 80 9,99-63-151,-164 134 0,-291 354 0,44-64 0,466-462 0,-18 17 0,-63 70 0,107-109 0,3-7 0,6-14 0,14-28 0,22-37 0,14-32 0,-54 104 0,-9 17 0,-14 20 0,19-24 0,-178 262 0,176-258 0,0-2 0,1 1 0,-1 0 0,1 0 0,0 0 0,0 0 0,-2 9 0,4-12 0,0-1 0,0 1 0,0 0 0,0 0 0,0 0 0,0-1 0,0 1 0,0 0 0,1 0 0,-1 0 0,0-1 0,0 1 0,1 0 0,-1 0 0,0-1 0,1 1 0,-1 0 0,1 0 0,0 0 0,0 0 0,1 0 0,-1 0 0,0 0 0,1-1 0,-1 1 0,0 0 0,1 0 0,-1-1 0,1 1 0,-1-1 0,4 1 0,17 1 0,0 0 0,0-2 0,0 0 0,0-2 0,34-6 0,-13 2 0,94-11-1365,-90 11-5461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E851-7D35-A724-D5FB-BDAF1BB02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69180-50EC-C0AD-8233-88A93059C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1FC2-E3D4-1E82-94EA-70D1DFB3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B5F2A-EC6F-1E7E-6E82-11D5C49F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5862-E66F-FD69-70CC-73857BC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5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C30D-3B09-9251-7D8C-CF6B3264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358D2-51D9-A17C-739A-114787830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A59BC-B667-4D17-AFF2-EB9C4872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6A2D-30EE-DEE3-6B1E-3B9E8B8B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5DA1-0A2C-40F3-BB19-BDFE8CDD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6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C1229-39E0-CEC2-93E4-19BF0D431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15FC2-60D7-1B9A-1DE7-506A18FBE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1C458-FBA9-CFCB-4187-A8DF49A2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E716-146B-E2D1-18E5-E7DA13AF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6889-1F4E-541E-9A25-C38BF9D8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1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FEF1-CDB1-DA77-9754-962B22EC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89B1-7086-2D19-DB0E-0E4BE0A6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9DC9-E2D1-50C1-AE05-E60AA8D6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4849-7C3B-C1FB-6202-CD779905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2EE6-27BB-CC18-6CD7-1CB4D5A4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0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DCA4-499D-4FC5-2DBE-50685961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E4567-D6A9-FF07-E7F6-AB80B2174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EF38-C4C5-A7C3-EBFB-666C87F8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4691-0262-935D-C0F9-1A5399D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D07D-9B71-BAB0-0369-F1FDB176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92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A4C-695E-51A7-B644-9889C291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3BE2-D86E-BAB0-42CB-14A9B76CF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2D013-8EEF-4CD7-32AC-AAE23ABFD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4B5C3-2B71-D36D-9348-87B066D1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23440-13A3-C73C-27B6-F1AAF1D6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CDE33-3613-8F52-452A-51D92F4A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28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FBAD-A681-D140-E5B7-6A8C0DD8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38286-9A35-5A60-C29A-04193EC1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91309-5EB9-DFFC-7AB9-DC90D2125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826BF-4B7C-51CD-14AF-7D768927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4DB50-7248-8ED1-EFAD-274172AD7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B4F23-FE31-8BB5-2E0A-D0B5EAE0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A6197-E306-7903-1D82-84E09B79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9EE25-E254-FF41-B974-1BEB36EE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BB48-D4ED-FB07-59FF-57C958F9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0C322-8EEB-51DC-2D75-D054A7DC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A520B-8A27-A167-E10E-5C58B460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674F3-0F41-3B39-46F6-4CA2D409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3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8AC6F-74B9-68AF-671D-D895E1E3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BBBC9-A689-91C5-9C95-74DE893C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4BC69-6224-883D-F0DF-750B5095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24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DD4F-9CC7-0743-8D87-2A8C1EF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9CD9-CEF9-11A6-91E1-91EB01A5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7EDD7-ED7C-B71F-0516-F1D77B6D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5698-BC97-6584-A4D3-AE3DA253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1A98E-F1A4-6036-5877-1AE5F686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8A44-3D5F-26C5-FFB0-20AC2534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9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E454-DE57-4F26-042B-47997E15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6CAE5-936E-7409-DB83-65753E0FD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64F92-F2BE-BE73-4E6E-A549CB04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49E9-9F30-85DE-72C0-2C00418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335-C84B-4238-8E01-DD7C2E749166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0F787-D4C2-D1CA-A31C-43774B94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55992-62E4-FAAB-8E63-AC631FA6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9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71491-1869-FA40-12DA-5DA1DEBA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A7C0-6CD6-A85B-D01D-93DDC0BE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F175-B17A-AC3B-E186-B1F3B5F13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F335-C84B-4238-8E01-DD7C2E749166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077C5-4C90-BF7A-E8C3-5F9E993D6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9D69-8E25-E799-524C-782E7596F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12A9-CECF-4989-870A-7B98B23A5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61" Type="http://schemas.openxmlformats.org/officeDocument/2006/relationships/image" Target="../media/image31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4F58-52EF-AD82-7BC3-90164B4F5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and Compliance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4ACB6-C447-F3FC-C7D2-EF210F7B0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0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B479-6B35-4E68-4A8F-B2D4560D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F9A02D-07C5-9B05-43DA-C2F1092BE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829978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29158046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940609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67072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Mandatory/Optional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1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Testing, Prod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1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Center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Patching 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7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IT, 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3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9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8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A4E5-7258-9526-787E-2CD1C5C50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8B6FD-66F9-58C6-75D1-87324C1A0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06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FDCC-E704-CFAA-4750-AECA8D44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A0C7-0844-AB0A-0F4E-8CE7D2FE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assign and Manage policies.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60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5226-0E1A-A16E-6BA0-BB2DF0C2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B676A-51DF-7F0B-B03D-D8E78D8F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and Compliance</a:t>
            </a:r>
          </a:p>
          <a:p>
            <a:r>
              <a:rPr lang="en-US" dirty="0"/>
              <a:t>Apply policies at scale:</a:t>
            </a:r>
          </a:p>
          <a:p>
            <a:pPr lvl="1"/>
            <a:r>
              <a:rPr lang="en-US" dirty="0"/>
              <a:t>Management Group</a:t>
            </a:r>
          </a:p>
          <a:p>
            <a:pPr lvl="1"/>
            <a:r>
              <a:rPr lang="en-US" dirty="0"/>
              <a:t>Subscription</a:t>
            </a:r>
          </a:p>
          <a:p>
            <a:pPr lvl="1"/>
            <a:r>
              <a:rPr lang="en-US" dirty="0"/>
              <a:t>Resource Group</a:t>
            </a:r>
          </a:p>
          <a:p>
            <a:r>
              <a:rPr lang="en-US" dirty="0"/>
              <a:t>Remediation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21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5E65-49A7-5DC8-0B68-F422D6FB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EC4E-A894-31DD-8BA7-80CDB6A9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Policy Definitions</a:t>
            </a:r>
          </a:p>
          <a:p>
            <a:r>
              <a:rPr lang="en-US" dirty="0"/>
              <a:t>Create Initiative Definitions – Set of Policy Definitions</a:t>
            </a:r>
          </a:p>
          <a:p>
            <a:r>
              <a:rPr lang="en-US" dirty="0"/>
              <a:t>Scope the Initiative Definitions</a:t>
            </a:r>
          </a:p>
          <a:p>
            <a:r>
              <a:rPr lang="en-US" dirty="0"/>
              <a:t>View Policy Evaluation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21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9469-B806-4FD2-1EC6-16E50217C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 and Groups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2C201-9F70-4FAE-76C6-64D5EDDF0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6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92D4-143F-C9CF-EFCF-3A8178FC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Accounts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D5AC-F232-36B9-3573-C740BD30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users who require access to resources must have a user account.</a:t>
            </a:r>
          </a:p>
          <a:p>
            <a:r>
              <a:rPr lang="en-US" dirty="0"/>
              <a:t>Types of identity:</a:t>
            </a:r>
          </a:p>
          <a:p>
            <a:pPr lvl="1"/>
            <a:r>
              <a:rPr lang="en-US" dirty="0"/>
              <a:t>Cloud Identity (Azure Active Directory) – Users only exists in Azure AD</a:t>
            </a:r>
          </a:p>
          <a:p>
            <a:pPr lvl="1"/>
            <a:r>
              <a:rPr lang="en-US" dirty="0"/>
              <a:t>Directory-synchronized Identity (Windows Server AD) – Users brought using synchronization activity</a:t>
            </a:r>
            <a:endParaRPr lang="en-IN" dirty="0"/>
          </a:p>
          <a:p>
            <a:pPr lvl="1"/>
            <a:r>
              <a:rPr lang="en-IN" dirty="0"/>
              <a:t>Guest Users – Users from outside Azure.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4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F13B-38D4-2B47-56F8-8F5BA854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D19F-6F52-7B80-3526-354CFFB5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helps organize users to make it easier to manage permissions.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Security Group – Security-enabled and are used to assign permission.</a:t>
            </a:r>
          </a:p>
          <a:p>
            <a:pPr lvl="1"/>
            <a:r>
              <a:rPr lang="en-US" dirty="0"/>
              <a:t>Distribution Group – Email applications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C35B3DA-9255-B2E2-4A78-BE9ACB95B4DD}"/>
                  </a:ext>
                </a:extLst>
              </p14:cNvPr>
              <p14:cNvContentPartPr/>
              <p14:nvPr/>
            </p14:nvContentPartPr>
            <p14:xfrm>
              <a:off x="3381207" y="4143641"/>
              <a:ext cx="1172880" cy="844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C35B3DA-9255-B2E2-4A78-BE9ACB95B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2207" y="4134641"/>
                <a:ext cx="119052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7E4AA4-BD0A-DA4D-D3B1-C57E78E7EF3F}"/>
                  </a:ext>
                </a:extLst>
              </p14:cNvPr>
              <p14:cNvContentPartPr/>
              <p14:nvPr/>
            </p14:nvContentPartPr>
            <p14:xfrm>
              <a:off x="7782927" y="4555841"/>
              <a:ext cx="338760" cy="475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7E4AA4-BD0A-DA4D-D3B1-C57E78E7EF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3927" y="4547201"/>
                <a:ext cx="35640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CEB649-DE73-75FE-3AA4-08D82EE52EA8}"/>
                  </a:ext>
                </a:extLst>
              </p14:cNvPr>
              <p14:cNvContentPartPr/>
              <p14:nvPr/>
            </p14:nvContentPartPr>
            <p14:xfrm>
              <a:off x="8166687" y="4714601"/>
              <a:ext cx="174960" cy="144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CEB649-DE73-75FE-3AA4-08D82EE52E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7687" y="4705601"/>
                <a:ext cx="1926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DB642D5-0EFE-79E6-02C1-07567FBBC500}"/>
                  </a:ext>
                </a:extLst>
              </p14:cNvPr>
              <p14:cNvContentPartPr/>
              <p14:nvPr/>
            </p14:nvContentPartPr>
            <p14:xfrm>
              <a:off x="8397807" y="4628201"/>
              <a:ext cx="108720" cy="244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DB642D5-0EFE-79E6-02C1-07567FBBC5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8807" y="4619561"/>
                <a:ext cx="1263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CAE4465-8FE7-8A27-B26A-2592F3A6A209}"/>
                  </a:ext>
                </a:extLst>
              </p14:cNvPr>
              <p14:cNvContentPartPr/>
              <p14:nvPr/>
            </p14:nvContentPartPr>
            <p14:xfrm>
              <a:off x="8523807" y="4514801"/>
              <a:ext cx="208800" cy="247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CAE4465-8FE7-8A27-B26A-2592F3A6A2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15167" y="4505801"/>
                <a:ext cx="2264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0843F99-C222-9A2E-ABA3-7853205C60B1}"/>
                  </a:ext>
                </a:extLst>
              </p14:cNvPr>
              <p14:cNvContentPartPr/>
              <p14:nvPr/>
            </p14:nvContentPartPr>
            <p14:xfrm>
              <a:off x="8328327" y="4883441"/>
              <a:ext cx="350640" cy="204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0843F99-C222-9A2E-ABA3-7853205C60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9687" y="4874441"/>
                <a:ext cx="3682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11536ED-A827-EA3D-6BE0-DD273BC8A401}"/>
                  </a:ext>
                </a:extLst>
              </p14:cNvPr>
              <p14:cNvContentPartPr/>
              <p14:nvPr/>
            </p14:nvContentPartPr>
            <p14:xfrm>
              <a:off x="8329047" y="4884161"/>
              <a:ext cx="599760" cy="286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11536ED-A827-EA3D-6BE0-DD273BC8A4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20407" y="4875521"/>
                <a:ext cx="6174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38F3D85-3A86-C980-6675-B53D8A6FD776}"/>
                  </a:ext>
                </a:extLst>
              </p14:cNvPr>
              <p14:cNvContentPartPr/>
              <p14:nvPr/>
            </p14:nvContentPartPr>
            <p14:xfrm>
              <a:off x="1297167" y="4264961"/>
              <a:ext cx="932040" cy="1049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38F3D85-3A86-C980-6675-B53D8A6FD7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88167" y="4255961"/>
                <a:ext cx="949680" cy="10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C3C60A8-79D0-49E3-C4C8-FCF5D4655A4A}"/>
                  </a:ext>
                </a:extLst>
              </p14:cNvPr>
              <p14:cNvContentPartPr/>
              <p14:nvPr/>
            </p14:nvContentPartPr>
            <p14:xfrm>
              <a:off x="2138847" y="3746201"/>
              <a:ext cx="5686200" cy="705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C3C60A8-79D0-49E3-C4C8-FCF5D4655A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30207" y="3737201"/>
                <a:ext cx="5703840" cy="72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EC1EF47-3A7E-85A7-E176-190A650C5F16}"/>
              </a:ext>
            </a:extLst>
          </p:cNvPr>
          <p:cNvGrpSpPr/>
          <p:nvPr/>
        </p:nvGrpSpPr>
        <p:grpSpPr>
          <a:xfrm>
            <a:off x="1308327" y="4315001"/>
            <a:ext cx="4975200" cy="1880640"/>
            <a:chOff x="1308327" y="4315001"/>
            <a:chExt cx="4975200" cy="18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00254F-6171-F64D-10F5-E8A0E9535CEA}"/>
                    </a:ext>
                  </a:extLst>
                </p14:cNvPr>
                <p14:cNvContentPartPr/>
                <p14:nvPr/>
              </p14:nvContentPartPr>
              <p14:xfrm>
                <a:off x="2648607" y="4568081"/>
                <a:ext cx="663480" cy="140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00254F-6171-F64D-10F5-E8A0E9535C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9607" y="4559441"/>
                  <a:ext cx="681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204F08-9C4F-6582-9C7A-AD868B4ED742}"/>
                    </a:ext>
                  </a:extLst>
                </p14:cNvPr>
                <p14:cNvContentPartPr/>
                <p14:nvPr/>
              </p14:nvContentPartPr>
              <p14:xfrm>
                <a:off x="3484167" y="4315001"/>
                <a:ext cx="174960" cy="409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204F08-9C4F-6582-9C7A-AD868B4ED7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5167" y="4306361"/>
                  <a:ext cx="1926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DEACA2-2E4C-9FC4-CCF1-B75CDFAAFD87}"/>
                    </a:ext>
                  </a:extLst>
                </p14:cNvPr>
                <p14:cNvContentPartPr/>
                <p14:nvPr/>
              </p14:nvContentPartPr>
              <p14:xfrm>
                <a:off x="3739767" y="4371881"/>
                <a:ext cx="262800" cy="15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DEACA2-2E4C-9FC4-CCF1-B75CDFAAFD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1127" y="4363241"/>
                  <a:ext cx="280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C26E408-5D9A-FDCD-7FB3-B6E8600AB5C4}"/>
                    </a:ext>
                  </a:extLst>
                </p14:cNvPr>
                <p14:cNvContentPartPr/>
                <p14:nvPr/>
              </p14:nvContentPartPr>
              <p14:xfrm>
                <a:off x="3698367" y="4565201"/>
                <a:ext cx="509040" cy="380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C26E408-5D9A-FDCD-7FB3-B6E8600AB5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89727" y="4556201"/>
                  <a:ext cx="5266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305354-FDEB-5FC5-7CBD-6A5234FBA6AF}"/>
                    </a:ext>
                  </a:extLst>
                </p14:cNvPr>
                <p14:cNvContentPartPr/>
                <p14:nvPr/>
              </p14:nvContentPartPr>
              <p14:xfrm>
                <a:off x="3867567" y="4641521"/>
                <a:ext cx="447120" cy="288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305354-FDEB-5FC5-7CBD-6A5234FBA6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58567" y="4632881"/>
                  <a:ext cx="4647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FF15AA-D503-5706-5A5F-2E774752BFA5}"/>
                    </a:ext>
                  </a:extLst>
                </p14:cNvPr>
                <p14:cNvContentPartPr/>
                <p14:nvPr/>
              </p14:nvContentPartPr>
              <p14:xfrm>
                <a:off x="1597407" y="4477001"/>
                <a:ext cx="15840" cy="357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FF15AA-D503-5706-5A5F-2E774752BF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8407" y="4468361"/>
                  <a:ext cx="33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0EF6EA-FD21-A05A-C777-3391D41FA2EE}"/>
                    </a:ext>
                  </a:extLst>
                </p14:cNvPr>
                <p14:cNvContentPartPr/>
                <p14:nvPr/>
              </p14:nvContentPartPr>
              <p14:xfrm>
                <a:off x="1802247" y="4513001"/>
                <a:ext cx="228600" cy="13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0EF6EA-FD21-A05A-C777-3391D41FA2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93247" y="4504361"/>
                  <a:ext cx="246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1E439F-AC4B-353F-2EF1-73E7BAF19060}"/>
                    </a:ext>
                  </a:extLst>
                </p14:cNvPr>
                <p14:cNvContentPartPr/>
                <p14:nvPr/>
              </p14:nvContentPartPr>
              <p14:xfrm>
                <a:off x="1818087" y="4594001"/>
                <a:ext cx="360" cy="1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1E439F-AC4B-353F-2EF1-73E7BAF190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09447" y="4585361"/>
                  <a:ext cx="18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C6CBC1-73DD-61D9-80C8-122E72C9A6A3}"/>
                    </a:ext>
                  </a:extLst>
                </p14:cNvPr>
                <p14:cNvContentPartPr/>
                <p14:nvPr/>
              </p14:nvContentPartPr>
              <p14:xfrm>
                <a:off x="1581567" y="4934561"/>
                <a:ext cx="1512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C6CBC1-73DD-61D9-80C8-122E72C9A6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72567" y="4925561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05DEFB3-0AB7-9B02-8F4E-11458D4A3458}"/>
                    </a:ext>
                  </a:extLst>
                </p14:cNvPr>
                <p14:cNvContentPartPr/>
                <p14:nvPr/>
              </p14:nvContentPartPr>
              <p14:xfrm>
                <a:off x="1523607" y="4960481"/>
                <a:ext cx="22752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05DEFB3-0AB7-9B02-8F4E-11458D4A34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14967" y="4951841"/>
                  <a:ext cx="245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BE908A-40F8-5521-B08A-CE2FA3A113EE}"/>
                    </a:ext>
                  </a:extLst>
                </p14:cNvPr>
                <p14:cNvContentPartPr/>
                <p14:nvPr/>
              </p14:nvContentPartPr>
              <p14:xfrm>
                <a:off x="1308327" y="5160281"/>
                <a:ext cx="76140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BE908A-40F8-5521-B08A-CE2FA3A113E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99327" y="5151641"/>
                  <a:ext cx="77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DE05B9-039F-78F0-FBD9-B44EECC2071D}"/>
                    </a:ext>
                  </a:extLst>
                </p14:cNvPr>
                <p14:cNvContentPartPr/>
                <p14:nvPr/>
              </p14:nvContentPartPr>
              <p14:xfrm>
                <a:off x="1975407" y="5401841"/>
                <a:ext cx="3152160" cy="515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DE05B9-039F-78F0-FBD9-B44EECC207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66767" y="5393201"/>
                  <a:ext cx="316980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FDCD14-9B1C-A4B0-2311-2912BF89833C}"/>
                    </a:ext>
                  </a:extLst>
                </p14:cNvPr>
                <p14:cNvContentPartPr/>
                <p14:nvPr/>
              </p14:nvContentPartPr>
              <p14:xfrm>
                <a:off x="5050167" y="5613881"/>
                <a:ext cx="420480" cy="412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FDCD14-9B1C-A4B0-2311-2912BF8983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41167" y="5605241"/>
                  <a:ext cx="438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2667BF-EB94-78D2-2FB7-0AE45597F4AF}"/>
                    </a:ext>
                  </a:extLst>
                </p14:cNvPr>
                <p14:cNvContentPartPr/>
                <p14:nvPr/>
              </p14:nvContentPartPr>
              <p14:xfrm>
                <a:off x="5249967" y="5957321"/>
                <a:ext cx="408240" cy="186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2667BF-EB94-78D2-2FB7-0AE45597F4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0967" y="5948681"/>
                  <a:ext cx="425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299AFC6-036D-60C5-5E72-84C65C2983F3}"/>
                    </a:ext>
                  </a:extLst>
                </p14:cNvPr>
                <p14:cNvContentPartPr/>
                <p14:nvPr/>
              </p14:nvContentPartPr>
              <p14:xfrm>
                <a:off x="5302527" y="6013841"/>
                <a:ext cx="285120" cy="176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299AFC6-036D-60C5-5E72-84C65C2983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93527" y="6005201"/>
                  <a:ext cx="302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3C58182-0CBF-4884-DCDE-BD36B2DDFC5F}"/>
                    </a:ext>
                  </a:extLst>
                </p14:cNvPr>
                <p14:cNvContentPartPr/>
                <p14:nvPr/>
              </p14:nvContentPartPr>
              <p14:xfrm>
                <a:off x="5302527" y="6019601"/>
                <a:ext cx="219240" cy="128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3C58182-0CBF-4884-DCDE-BD36B2DDFC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93527" y="6010961"/>
                  <a:ext cx="236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E34C4A8-638E-85B3-A01B-2CCFA175320E}"/>
                    </a:ext>
                  </a:extLst>
                </p14:cNvPr>
                <p14:cNvContentPartPr/>
                <p14:nvPr/>
              </p14:nvContentPartPr>
              <p14:xfrm>
                <a:off x="5270847" y="6041561"/>
                <a:ext cx="339840" cy="154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E34C4A8-638E-85B3-A01B-2CCFA17532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61847" y="6032921"/>
                  <a:ext cx="357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F72C25-63CC-B5CF-7D76-C12BD4856963}"/>
                    </a:ext>
                  </a:extLst>
                </p14:cNvPr>
                <p14:cNvContentPartPr/>
                <p14:nvPr/>
              </p14:nvContentPartPr>
              <p14:xfrm>
                <a:off x="5370567" y="5259281"/>
                <a:ext cx="178920" cy="332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F72C25-63CC-B5CF-7D76-C12BD48569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61567" y="5250281"/>
                  <a:ext cx="1965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373C6C-C05E-4531-1F7D-409CA6208031}"/>
                    </a:ext>
                  </a:extLst>
                </p14:cNvPr>
                <p14:cNvContentPartPr/>
                <p14:nvPr/>
              </p14:nvContentPartPr>
              <p14:xfrm>
                <a:off x="5680527" y="5034281"/>
                <a:ext cx="138960" cy="195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373C6C-C05E-4531-1F7D-409CA62080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71887" y="5025281"/>
                  <a:ext cx="156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404BBD-B2C8-499B-B9CE-3120120E5907}"/>
                    </a:ext>
                  </a:extLst>
                </p14:cNvPr>
                <p14:cNvContentPartPr/>
                <p14:nvPr/>
              </p14:nvContentPartPr>
              <p14:xfrm>
                <a:off x="5580807" y="5655281"/>
                <a:ext cx="572760" cy="30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404BBD-B2C8-499B-B9CE-3120120E59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71807" y="5646641"/>
                  <a:ext cx="590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C5A981F-ED2A-31A3-B236-7357454EE863}"/>
                    </a:ext>
                  </a:extLst>
                </p14:cNvPr>
                <p14:cNvContentPartPr/>
                <p14:nvPr/>
              </p14:nvContentPartPr>
              <p14:xfrm>
                <a:off x="6211167" y="5564921"/>
                <a:ext cx="72360" cy="140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C5A981F-ED2A-31A3-B236-7357454EE86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02527" y="5556281"/>
                  <a:ext cx="90000" cy="15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775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113D-6A27-708F-F358-D2A73C7F9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87DBD-30BF-3B21-6A7E-11397ECA6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57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A688-FD2B-A20C-7CD3-D4AF0BFD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C364-863A-F445-E7A0-EE714BB3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for you to grant appropriate access to Azure AD users, groups and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25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57D3-5EDF-9FC7-8548-490472E5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5E3B-7FFA-CC0B-3139-9AE46C3E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level of scope above subscriptions.</a:t>
            </a:r>
          </a:p>
          <a:p>
            <a:r>
              <a:rPr lang="en-US" dirty="0"/>
              <a:t>You organize subscriptions into containers called management groups and apply your governance conditions on the management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346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02E0-1D30-6215-223F-20391D80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</a:t>
            </a:r>
            <a:endParaRPr lang="en-IN" dirty="0"/>
          </a:p>
        </p:txBody>
      </p:sp>
      <p:pic>
        <p:nvPicPr>
          <p:cNvPr id="1026" name="Picture 2" descr="Azure Role Based Access Control | Mai Ali's Technical Blog">
            <a:extLst>
              <a:ext uri="{FF2B5EF4-FFF2-40B4-BE49-F238E27FC236}">
                <a16:creationId xmlns:a16="http://schemas.microsoft.com/office/drawing/2014/main" id="{6363123F-FB50-0AFF-FAE4-C6498BFFAB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7" y="2067051"/>
            <a:ext cx="10539413" cy="379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7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FB4A-AF07-8FD8-61BD-4FBA076A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A4E2-6D78-FF8F-592B-E8DE2336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 – Owner can manage everything, including access</a:t>
            </a:r>
          </a:p>
          <a:p>
            <a:r>
              <a:rPr lang="en-US" dirty="0"/>
              <a:t>Contributor – Manage everything except access</a:t>
            </a:r>
          </a:p>
          <a:p>
            <a:r>
              <a:rPr lang="en-US" dirty="0"/>
              <a:t>Reader – View everything but cannot make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81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E947E5E-1F72-13E8-1EDB-8E717853A5F2}"/>
              </a:ext>
            </a:extLst>
          </p:cNvPr>
          <p:cNvSpPr/>
          <p:nvPr/>
        </p:nvSpPr>
        <p:spPr>
          <a:xfrm>
            <a:off x="1902888" y="2701159"/>
            <a:ext cx="1833540" cy="1707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Subscription</a:t>
            </a:r>
            <a:endParaRPr lang="en-IN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F260AF-9BDB-17EB-8A19-02B64E1FD56C}"/>
              </a:ext>
            </a:extLst>
          </p:cNvPr>
          <p:cNvSpPr/>
          <p:nvPr/>
        </p:nvSpPr>
        <p:spPr>
          <a:xfrm>
            <a:off x="4183117" y="709450"/>
            <a:ext cx="1177159" cy="1161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575996-2B5A-C735-410F-A5644FA415FE}"/>
              </a:ext>
            </a:extLst>
          </p:cNvPr>
          <p:cNvSpPr/>
          <p:nvPr/>
        </p:nvSpPr>
        <p:spPr>
          <a:xfrm>
            <a:off x="4225158" y="2543505"/>
            <a:ext cx="1177159" cy="1161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FD24EF-E0C3-467E-16A2-8CA8F90C836F}"/>
              </a:ext>
            </a:extLst>
          </p:cNvPr>
          <p:cNvSpPr/>
          <p:nvPr/>
        </p:nvSpPr>
        <p:spPr>
          <a:xfrm>
            <a:off x="4293476" y="4535215"/>
            <a:ext cx="1177159" cy="1161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1C9CCA-85FE-105A-462B-219112D809C5}"/>
              </a:ext>
            </a:extLst>
          </p:cNvPr>
          <p:cNvSpPr/>
          <p:nvPr/>
        </p:nvSpPr>
        <p:spPr>
          <a:xfrm>
            <a:off x="6374525" y="241739"/>
            <a:ext cx="409904" cy="373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5F37AC-6028-85B0-14C7-C2F612150307}"/>
              </a:ext>
            </a:extLst>
          </p:cNvPr>
          <p:cNvSpPr/>
          <p:nvPr/>
        </p:nvSpPr>
        <p:spPr>
          <a:xfrm>
            <a:off x="6374525" y="830318"/>
            <a:ext cx="409904" cy="373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B10669-D896-909B-33ED-DE6DAB186B06}"/>
              </a:ext>
            </a:extLst>
          </p:cNvPr>
          <p:cNvSpPr/>
          <p:nvPr/>
        </p:nvSpPr>
        <p:spPr>
          <a:xfrm>
            <a:off x="6374525" y="1497726"/>
            <a:ext cx="409904" cy="373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33B3EE-89DD-486C-58C8-801EDCFB54C9}"/>
              </a:ext>
            </a:extLst>
          </p:cNvPr>
          <p:cNvSpPr/>
          <p:nvPr/>
        </p:nvSpPr>
        <p:spPr>
          <a:xfrm>
            <a:off x="6416566" y="2543505"/>
            <a:ext cx="409904" cy="373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59F4B8-5EDF-5936-C4F8-FB5C03A84249}"/>
              </a:ext>
            </a:extLst>
          </p:cNvPr>
          <p:cNvSpPr/>
          <p:nvPr/>
        </p:nvSpPr>
        <p:spPr>
          <a:xfrm>
            <a:off x="6416566" y="3132084"/>
            <a:ext cx="409904" cy="373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CB1BEE-2F0B-7CF8-7BFC-E8FC6F2937DF}"/>
              </a:ext>
            </a:extLst>
          </p:cNvPr>
          <p:cNvSpPr/>
          <p:nvPr/>
        </p:nvSpPr>
        <p:spPr>
          <a:xfrm>
            <a:off x="6395546" y="4658713"/>
            <a:ext cx="409904" cy="373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20E1DF-914B-B7B4-AD21-AB761C9C42D9}"/>
              </a:ext>
            </a:extLst>
          </p:cNvPr>
          <p:cNvSpPr/>
          <p:nvPr/>
        </p:nvSpPr>
        <p:spPr>
          <a:xfrm>
            <a:off x="6395546" y="5247292"/>
            <a:ext cx="409904" cy="373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1ECA24-924F-AD9B-B2C7-1D48A11E0902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3467912" y="1700760"/>
            <a:ext cx="887596" cy="12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9AF442-1DE8-78BA-66AF-FFD792AB5CB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686761" y="3124201"/>
            <a:ext cx="538397" cy="2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BAD364-79AD-7857-F08C-1FB7E3FC715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080047" y="4309756"/>
            <a:ext cx="1213429" cy="80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FBBDC0-E432-A2D9-88F5-BABA40A6527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009743" y="428297"/>
            <a:ext cx="1364782" cy="70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15B80B-D919-D138-E0E4-8CF1120CC68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162143" y="1016876"/>
            <a:ext cx="1212382" cy="26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C5C4C3-5B56-EA1B-3E07-AC3187BF46F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314543" y="1439030"/>
            <a:ext cx="1059982" cy="24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BD06F1-988F-2E01-43D0-72794DDF94E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126955" y="2724365"/>
            <a:ext cx="1289611" cy="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E24A21-EBD0-FAC0-99C8-F4FE6E506B4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157670" y="3136382"/>
            <a:ext cx="1258896" cy="1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F63DF0-4AA6-6BE8-B2E3-FE3630D6DC5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238343" y="4845271"/>
            <a:ext cx="1157203" cy="3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E6343-2F49-F41B-34AA-0486A2594FC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390743" y="5034863"/>
            <a:ext cx="1004803" cy="39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8A0E32-0F47-27B2-672F-8E0DEE4B190E}"/>
              </a:ext>
            </a:extLst>
          </p:cNvPr>
          <p:cNvSpPr txBox="1"/>
          <p:nvPr/>
        </p:nvSpPr>
        <p:spPr>
          <a:xfrm>
            <a:off x="2405953" y="2270234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Evan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28EE5B-71EC-CB9F-E29A-200DD5035166}"/>
              </a:ext>
            </a:extLst>
          </p:cNvPr>
          <p:cNvSpPr txBox="1"/>
          <p:nvPr/>
        </p:nvSpPr>
        <p:spPr>
          <a:xfrm>
            <a:off x="4325006" y="371492"/>
            <a:ext cx="87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Supriya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5A362A-3DAD-0B6A-D71B-42A1818D999A}"/>
              </a:ext>
            </a:extLst>
          </p:cNvPr>
          <p:cNvSpPr txBox="1"/>
          <p:nvPr/>
        </p:nvSpPr>
        <p:spPr>
          <a:xfrm>
            <a:off x="4404983" y="218840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Sujit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761E07-613F-56B2-3307-BB2095C99A41}"/>
              </a:ext>
            </a:extLst>
          </p:cNvPr>
          <p:cNvSpPr txBox="1"/>
          <p:nvPr/>
        </p:nvSpPr>
        <p:spPr>
          <a:xfrm>
            <a:off x="4481766" y="416980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Amit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EF3A2B-D27F-843F-F18C-D991E507A666}"/>
              </a:ext>
            </a:extLst>
          </p:cNvPr>
          <p:cNvSpPr txBox="1"/>
          <p:nvPr/>
        </p:nvSpPr>
        <p:spPr>
          <a:xfrm>
            <a:off x="6743310" y="79658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Akshay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BB583F-D93F-EE37-9C0F-0ACFEF7709FA}"/>
              </a:ext>
            </a:extLst>
          </p:cNvPr>
          <p:cNvSpPr txBox="1"/>
          <p:nvPr/>
        </p:nvSpPr>
        <p:spPr>
          <a:xfrm>
            <a:off x="6906220" y="2516493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Parial</a:t>
            </a:r>
            <a:endParaRPr lang="en-IN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8F950E-B577-F7C2-A498-B4AE802A72D1}"/>
              </a:ext>
            </a:extLst>
          </p:cNvPr>
          <p:cNvSpPr/>
          <p:nvPr/>
        </p:nvSpPr>
        <p:spPr>
          <a:xfrm>
            <a:off x="2341179" y="413243"/>
            <a:ext cx="1177159" cy="1161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FC9BAA-784B-065B-FABB-659FD6D99147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2508041" y="1574635"/>
            <a:ext cx="421718" cy="143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F110132-1348-60E0-B5CF-CFEDB5CC47F3}"/>
              </a:ext>
            </a:extLst>
          </p:cNvPr>
          <p:cNvSpPr txBox="1"/>
          <p:nvPr/>
        </p:nvSpPr>
        <p:spPr>
          <a:xfrm>
            <a:off x="2490503" y="60858"/>
            <a:ext cx="87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Supriya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34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1F88BD-759A-6021-60E0-D8993717B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2" y="0"/>
            <a:ext cx="11117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6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594C-348B-CA0A-578E-CD39574A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69FD-DE9C-CA30-81CF-1B4272151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r>
              <a:rPr lang="en-US" dirty="0"/>
              <a:t>Billing for Azure Services is done on a per subscription basis.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3869A4-F7D3-6BFF-14DB-6830A2D32664}"/>
              </a:ext>
            </a:extLst>
          </p:cNvPr>
          <p:cNvSpPr/>
          <p:nvPr/>
        </p:nvSpPr>
        <p:spPr>
          <a:xfrm>
            <a:off x="1870841" y="3063766"/>
            <a:ext cx="2569780" cy="13926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3552F8-02B0-2D75-A47E-CFAAC776CFA6}"/>
              </a:ext>
            </a:extLst>
          </p:cNvPr>
          <p:cNvSpPr/>
          <p:nvPr/>
        </p:nvSpPr>
        <p:spPr>
          <a:xfrm>
            <a:off x="2023241" y="3216166"/>
            <a:ext cx="2569780" cy="13926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A108F5-F1BA-A4BF-CA75-1D7077B91059}"/>
              </a:ext>
            </a:extLst>
          </p:cNvPr>
          <p:cNvSpPr/>
          <p:nvPr/>
        </p:nvSpPr>
        <p:spPr>
          <a:xfrm>
            <a:off x="2175641" y="3368566"/>
            <a:ext cx="2569780" cy="13926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Resource in Resource Group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264FAE-9392-8472-F602-62B52903499E}"/>
              </a:ext>
            </a:extLst>
          </p:cNvPr>
          <p:cNvCxnSpPr/>
          <p:nvPr/>
        </p:nvCxnSpPr>
        <p:spPr>
          <a:xfrm>
            <a:off x="4745421" y="4078014"/>
            <a:ext cx="3431627" cy="36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33A35D5-64F3-03EC-3342-BBCB237CBB18}"/>
              </a:ext>
            </a:extLst>
          </p:cNvPr>
          <p:cNvSpPr/>
          <p:nvPr/>
        </p:nvSpPr>
        <p:spPr>
          <a:xfrm>
            <a:off x="7714593" y="2680139"/>
            <a:ext cx="2737945" cy="22387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Users, Groups and Service Principles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11739-08DA-AF29-E55A-EB280063BE1E}"/>
              </a:ext>
            </a:extLst>
          </p:cNvPr>
          <p:cNvSpPr txBox="1"/>
          <p:nvPr/>
        </p:nvSpPr>
        <p:spPr>
          <a:xfrm>
            <a:off x="2457107" y="4766865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FDBE0-A217-2162-4B88-7FC11719266C}"/>
              </a:ext>
            </a:extLst>
          </p:cNvPr>
          <p:cNvSpPr txBox="1"/>
          <p:nvPr/>
        </p:nvSpPr>
        <p:spPr>
          <a:xfrm>
            <a:off x="7988177" y="4951531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Active Directory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B8C0B-AB4B-897B-99CA-067B8BE69C4B}"/>
              </a:ext>
            </a:extLst>
          </p:cNvPr>
          <p:cNvSpPr txBox="1"/>
          <p:nvPr/>
        </p:nvSpPr>
        <p:spPr>
          <a:xfrm>
            <a:off x="5423338" y="3760076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&amp; Authorization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62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1BCF-E125-51B2-F140-E7A7137A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Subscription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5B2F-6570-F3E2-7B76-D3362150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Agreement – Upfront Monetary Commitment</a:t>
            </a:r>
          </a:p>
          <a:p>
            <a:pPr lvl="1"/>
            <a:r>
              <a:rPr lang="en-US" dirty="0"/>
              <a:t>ea.azure.com</a:t>
            </a:r>
          </a:p>
          <a:p>
            <a:r>
              <a:rPr lang="en-US" dirty="0"/>
              <a:t>Resellers – Open Licensing Program</a:t>
            </a:r>
          </a:p>
          <a:p>
            <a:r>
              <a:rPr lang="en-US" dirty="0"/>
              <a:t>Partners – Design and Implement your solution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Free Trial Account - $200</a:t>
            </a:r>
          </a:p>
          <a:p>
            <a:pPr lvl="1"/>
            <a:r>
              <a:rPr lang="en-US" dirty="0"/>
              <a:t>Pay As You Go</a:t>
            </a:r>
          </a:p>
          <a:p>
            <a:pPr lvl="1"/>
            <a:r>
              <a:rPr lang="en-US" dirty="0"/>
              <a:t>Student Account</a:t>
            </a:r>
          </a:p>
          <a:p>
            <a:pPr lvl="1"/>
            <a:r>
              <a:rPr lang="en-US" dirty="0"/>
              <a:t>Azure Credits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48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3FF2-67E6-D05F-F8BA-8A74E38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Resource 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1E53-A4FA-1CD2-6AA7-7B3297940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under the subscription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36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BA19-F587-8416-8BB3-B3ACC1F9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 and Billing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6761-CDA5-7FF3-7DED-48296C4B8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insights on cost and utilization</a:t>
            </a:r>
          </a:p>
          <a:p>
            <a:r>
              <a:rPr lang="en-US" dirty="0"/>
              <a:t>Cost over time</a:t>
            </a:r>
          </a:p>
          <a:p>
            <a:r>
              <a:rPr lang="en-US" dirty="0"/>
              <a:t>Forecast</a:t>
            </a:r>
          </a:p>
          <a:p>
            <a:r>
              <a:rPr lang="en-US" dirty="0"/>
              <a:t>Budgets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22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0090-24F8-8023-F988-C8972589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FF92-876E-5129-E3E7-EFFC9C46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estimates in all areas of Azure including compute, networking, storage, web and database.</a:t>
            </a:r>
            <a:endParaRPr lang="en-IN" dirty="0"/>
          </a:p>
          <a:p>
            <a:r>
              <a:rPr lang="en-US" dirty="0"/>
              <a:t>https://azure.microsoft.com/en-us/pricing/calculator/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127095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0305-0A1B-9E1F-9AA7-20D16816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E903-A39D-5636-2632-3939C0C2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tags to your Azure resources to logically organize them by categories.</a:t>
            </a:r>
            <a:endParaRPr lang="en-IN" dirty="0"/>
          </a:p>
          <a:p>
            <a:r>
              <a:rPr lang="en-IN" dirty="0"/>
              <a:t>Each tag consists of name value pair.</a:t>
            </a:r>
          </a:p>
          <a:p>
            <a:r>
              <a:rPr lang="en-IN" dirty="0"/>
              <a:t>Ex: Name as Environment and Value as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2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435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Governance and Compliance</vt:lpstr>
      <vt:lpstr>Management Group</vt:lpstr>
      <vt:lpstr>PowerPoint Presentation</vt:lpstr>
      <vt:lpstr>Azure Subscriptions</vt:lpstr>
      <vt:lpstr>Getting a Subscription</vt:lpstr>
      <vt:lpstr>Check Resource Limit</vt:lpstr>
      <vt:lpstr>Cost Management and Billing</vt:lpstr>
      <vt:lpstr>Pricing Calculator</vt:lpstr>
      <vt:lpstr>Tags</vt:lpstr>
      <vt:lpstr>Tags</vt:lpstr>
      <vt:lpstr>Azure Policy</vt:lpstr>
      <vt:lpstr>Azure Policy</vt:lpstr>
      <vt:lpstr>Advantages</vt:lpstr>
      <vt:lpstr>Implementing Azure Policy</vt:lpstr>
      <vt:lpstr>Users and Groups</vt:lpstr>
      <vt:lpstr>User Accounts</vt:lpstr>
      <vt:lpstr>Groups</vt:lpstr>
      <vt:lpstr>Role-based Access Control</vt:lpstr>
      <vt:lpstr>RBAC</vt:lpstr>
      <vt:lpstr>RBAC</vt:lpstr>
      <vt:lpstr>RBAC Roles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and Compliance</dc:title>
  <dc:creator>Ayush Rathi</dc:creator>
  <cp:lastModifiedBy>Ayush Rathi</cp:lastModifiedBy>
  <cp:revision>3</cp:revision>
  <dcterms:created xsi:type="dcterms:W3CDTF">2023-02-12T05:15:43Z</dcterms:created>
  <dcterms:modified xsi:type="dcterms:W3CDTF">2023-02-18T05:14:21Z</dcterms:modified>
</cp:coreProperties>
</file>