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89 1552,'0'0'1315,"-3"1"-722,-26 3 5409,23-2-5750,4 0 63,6 0 1648,45 7-1615,53-4-45,0-5 0,135-17 0,-226 15-289,1 1 1,0 1-1,0 0 0,11 1 1,38 0 123,-59-1-48,1-1-68,10 0 3,-10 1 21,-1 0-21,8 0-2,-7 0 219,-1 0-212,9 0 9,-9 0 601,0 0-580,7-2 8,-7 1 307,-2-1-334,-1 0-14,1 0 0,-1 0 0,1 0-1,-1 1 1,0-1 0,0 0-1,0 0 1,0 1 0,0-1 0,0 1-1,0-1 1,0 1 0,-1-1-1,-1-1 1,0 1 152,-31-16 421,29 16-503,0-1-1,0 0 1,0 0 0,0 0-1,-5-5 1,7 6-102,1 0 122,-20-12 228,20 13-227,8 5-102,36 26-9,-8-3 2,-32-26 3,-2 0-12,0-1 0,0 0 1,0 0-1,0 1 1,0-1-1,0 0 1,0 0-1,0 1 1,0-1-1,0 0 0,0 0 1,0 0-1,1 1 1,-1-1-1,0 0 1,0 0-1,0 0 0,0 1 1,1-1-1,-1 0 1,0 0-1,0 0 1,0 0-1,1 0 0,-1 1 1,0-1-1,0 0 1,0 0-1,1 0 1,-1 0-1,0 0 0,0 0 1,1 0-1,-1 0 1,0 0-1,1 0 1,8 5 22,-8-4-11,0 1 1,-1-1-1,1 0 1,0 1-1,-1-1 0,1 1 1,-1-1-1,0 0 1,1 1-1,-1-1 0,0 1 1,0 2-1,0-1 12,-3-1-56,-47 25-1356,13-10-6861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1212,'2'-20'4813,"1"27"-4338,3 14-187,14 43 1669,-17-57-1751,-1-1-1,1 1 0,1-1 0,-1 1 1,1-1-1,0 0 0,5 5 1,11 5 316,-19-15-380,4-1-13,16-1 82,-17-2-117,3-3-53,0-1 0,0 0 0,0 0 1,-1-1-1,0 0 0,-1 0 0,6-11 1,24-54 941,-34 71-631,-1 1-337,0 1 1,0-1 0,0 1 0,0-1 0,0 1 0,0 0 0,0-1 0,0 1 0,0-1 0,0 1 0,0 0 0,0-1 0,0 1-1,0-1 1,0 1 0,0-1 0,1 1 0,-1 0 0,0-1 0,0 1 0,0 0 0,1-1 0,-1 1 0,0 0 0,0-1 0,1 0 0,6 8 575,3 13-342,-7-14-229,0-4-1,2 0-14,0 0 1,0 0-1,0-1 0,0 1 1,0-1-1,0-1 0,0 1 1,5 0-1,-6-2-20,2-2-3,1-2-8,1 0 0,-1 0 0,0-1 0,0 0 0,0-1 0,-1 1 0,0-1 1,0 0-1,-1-1 0,0 1 0,6-12 0,1-9-46,0-1 0,-2-1-1,-1 0 1,-1 0 0,3-34 0,4-158-184,-15 215 251,1-18 36,-2 0 0,-6-47 0,6 71 57,-1 5-37,-4 19-24,3-7-23,-2 29-1,8 41 40,17 95 0,-18-164-47,-1-3 5,3 1 7,2 1-7,-6-16 1,0 1-1,0 0 1,1-1 0,-1 1 0,0 0 0,0-1-1,1 1 1,-1 0 0,1-1 0,-1 1-1,0-1 1,1 1 0,-1-1 0,1 1-1,-1-1 1,1 1 0,-1-1 0,1 0-1,0 1 1,-1-1 0,1 0 0,-1 1 0,1-1-1,0 0 1,-1 0 0,1 0 0,0 1-1,0-1 1,22-5 94,1-2-42,-16 6-32,0 1 1,1 0 0,-1 0-1,0 1 1,0 0 0,16 5-1,-19-5-12,0 1 0,0 0-1,0 0 1,-1 0 0,1 1 0,-1-1-1,1 1 1,-1 0 0,0 0-1,0 1 1,-1-1 0,1 1-1,0 0 1,2 4 0,-4-5-6,-1-3-4,0 1 1,0 0 0,-1 0 0,1 0 0,0-1 0,-1 1 0,1 0 0,-1 0 0,1 0 0,-1 0 0,1 0 0,-1 0 0,0 0 0,1 0 0,-1 0 0,0 2 0,4 22-3,-5-19-2,-1-3 2,2 0 0,-2 2-11,-1 1 5,2-3 1,-1 1 0,1-1-1,-1 0 1,0 0 0,0 0 0,-4 5 0,3-5-21,-1-1 0,1 0 1,-1 1-1,0-1 0,0-1 0,0 1 0,0 0 1,0-1-1,0 0 0,0 0 0,0 0 0,-8 0 1,9-1 6,0 1 1,0-1 0,1 0 0,-1-1 0,0 1 0,0 0-1,0-1 1,1 0 0,-1 1 0,-3-3 0,-3 0-24,-2 1-151,1-1 0,0 0 0,0 0 0,1-1 0,-1-1 0,1 0 0,0 0 0,0-1 0,0 0 0,-14-13 0,19 15-589,1 1-1,0-1 1,0 0-1,1 0 1,-3-5-1,2 4-175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73 300 1064,'-11'-3'1655,"0"1"0,1-2 0,-20-8-1,29 11-457,-7-1-637,6 1-132,7 1 2197,107 6-2040,97-6 82,0-12-335,138-26 90,7-1-69,-154 21-189,-127 9-119,18-1 8,-75 7 12,-14 3 3,1-1 16,14-3 600,-16 3-668,-1 1-1,0 0 1,1 0 0,-1 0-1,0 0 1,0-1 0,1 1-1,-1 0 1,0 0 0,1-1 0,-1 1-1,0 0 1,0 0 0,0-1-1,1 1 1,-1 0 0,0-1-1,0 1 1,0 0 0,0-1-1,0 1 1,0 0 0,0-1 0,1 1-1,-1 0 1,0-1 0,-1-1-3,-1 0 0,1 1 0,0-1 0,0 1 1,-1-1-1,1 1 0,0-1 0,-1 1 0,0 0 1,1 0-1,-1 0 0,0 0 0,1 0 0,-1 0 0,0 0 1,-3-1-1,-158-88 2150,125 66-1111,35 22-363,11 3-646,35 7 67,77 24 1,-47-3-31,-71-28-72,-1 0 0,1-1 0,-1 1 0,1 0-1,-1 0 1,0 0 0,1 0 0,-1 0 0,0 0 0,0 0 0,1 0-1,-1 0 1,0 1 0,0-1 0,0 0 0,-1 1 0,1-1 0,0 1-1,0-1 1,-1 1 0,1-1 0,-1 1 0,0 0 0,1-1-1,-1 1 1,0-1 0,0 1 0,0 0 0,0-1 0,0 1 0,0 0-1,-1 2 1,0 2 20,-1-1-1,1 1 1,-1 0-1,0-1 1,-1 0-1,-2 6 1,-59 94 266,32-57-1650,-29 64 1,60-110 474,0 2-142,-4 12-320,4-12-1105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1044,'-8'-28'6609,"7"59"-1289,2-10-6336,-1 74 2623,19 139-1,8-99-754,8 12-114,-2-9-4002,-29-121-2424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1668,'0'-4'1212,"0"-14"4083,0 15-4677,0-13 2758,3 16-3163,9-1-13,-9 1 693,2 1-813,4 1 142,0-1 0,0-1 0,1 0 0,13-1 0,-20 1 1368,0-1-1564,11-2 0,-10 2 45,-4 0-116,1 0 1,-1-1 0,1 1 0,-1 0 0,1 0 0,0-1 0,0 1-1,-1 0 1,1 0 0,2-2 0,-7-1-279,-12-12-107,12 12-138,1 3-184,-9-2-311,8 2-907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2048,'-20'-14'1766,"4"2"963,-25-22-1,38 31-2388,0 0 0,1 0-1,-1-1 1,1 1 0,-1-1 0,1 1 0,1-1 0,-1 0 0,0 0-1,0-4 1,-2-1 284,3 6-197,1-1-53,1-1-275,-1 1 0,1-1 0,0 0 0,0 1 0,1-1 0,-1 1 0,1 0 0,0 0 0,0-1 0,1 1 0,-1 0 0,1 1 0,-1-1 0,1 0 0,6-5-1,-4 5-9,0 0-1,-1 0 1,11-5-1,-13 8-59,0-1-1,0 1 0,1 0 0,-1 1 0,0-1 1,0 0-1,1 1 0,-1-1 0,0 1 0,1-1 0,-1 1 1,1 0-1,-1 0 0,4 1 0,-2 0-9,1 0 1,-1 1-1,0 0 0,0 0 1,0 0-1,0 0 0,0 0 0,0 1 1,-1 0-1,1 0 0,-1 0 1,1 0-1,-1 0 0,0 1 0,-1-1 1,1 1-1,-1 0 0,1 0 0,-1 0 1,0 0-1,0 0 0,1 5 1,0 6 1,0 0 1,-1 1 0,0-1-1,-1 30 1,-12 63 13,7-80-21,-5 27 11,-24 76-1,-2 9 47,33-134-57,1 1 0,0 0 0,0-1 0,1 1 0,0 0-1,0 0 1,2 9 0,4-4 6,-5-9-11,19-1 10,-16-1-20,-1 0-1,1-1 1,-1 0-1,1 1 1,6-2 0,51-10-676,0-2-1,-1-3 1,68-28 0,-103 34-357,24-9-5290,-34 13 2849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31 549 1632,'-11'-74'4161,"-2"-85"1,7 66-1972,5 76-1549,1 1 0,0 0 0,6-33-1,-5 42-453,1-1 0,0 0-1,0 1 1,1-1 0,0 1-1,1-1 1,-1 1 0,1 0-1,1 1 1,5-8 0,-7 11-133,1-1 1,0 1-1,0 0 0,0 0 1,0 0-1,1 0 1,-1 1-1,1-1 1,-1 1-1,1 1 1,0-1-1,0 1 1,0-1-1,0 1 1,0 1-1,0-1 1,0 1-1,0 0 1,0 0-1,7 1 1,-5 0-31,-1 0 1,1 0-1,-1 1 1,0 0-1,1 0 1,-1 1 0,0-1-1,0 1 1,-1 1-1,1-1 1,-1 1-1,1 0 1,-1 0-1,0 1 1,6 6-1,-6-4-19,-1 0 0,1 0 0,-1 0 0,0 1-1,-1-1 1,0 1 0,0 0 0,0 0 0,0 9-1,0-2-30,-1 0 0,-1 0 0,-1 0 0,-1 22 0,-5 5-86,-1 0 1,-19 59-1,10-53-34,-45 92-1,39-95 28,-30 89 0,40-96 107,12-34 45,-1 0-1,1 0 1,0 0-1,0 0 0,0 0 1,1 0-1,-1 1 1,2 3-1,-1-7-18,-1 1 0,1-1-1,0 0 1,0 0 0,0 1-1,0-1 1,0 0 0,0 0-1,0 0 1,0 0-1,0 0 1,0 0 0,0-1-1,1 1 1,-1 0 0,0-1-1,1 1 1,-1 0 0,0-1-1,1 0 1,1 1 0,28 4 102,-6-6-68,0 0 1,-1-2-1,0-1 0,36-10 0,-29 7-18,99-28-111,18-3-959,-125 32-1112,40-17 0,-41 15-3332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46 194 1332,'-3'-1'1339,"-10"-1"-110,10 2-67,0-1-39,-9-4-51,9 4 841,1 1-1063,-4-2-857,5 1 869,9-1 3620,201-14-3359,406-38 401,-519 42-1248,-67 7 242,-26 5-386,-1-3 24,-1 3-148,-1 0-1,0 0 1,0 0-1,1 0 1,-1 0 0,0 0-1,0 0 1,0 0-1,1-1 1,-1 1-1,0 0 1,0 0-1,0 0 1,1 0-1,-1-1 1,0 1-1,0 0 1,0 0-1,0 0 1,0-1-1,0 1 1,1 0 0,-1 0-1,0-1 1,0 1-1,0 0 1,0 0-1,0-1 1,0 1-1,0 0 1,0 0-1,0-1 1,0 1-1,0 0 1,0 0-1,0-1 1,0 1-1,0 0 1,0 0 0,0 0-1,-1-1 1,1 1-1,0 0 1,0 0-1,0-1 1,0 1-1,0 0 1,-1 0-1,1 0 1,0-1-1,0 1 1,0 0-1,-1 0 1,1 0-1,-7-7 16,4 4-5,0 0-1,0 0 1,-1 0 0,0 1-1,1-1 1,-9-3-1,-72-38 1252,81 43-1085,1 0-5,2-1 427,5 1-257,14 3-173,-14-2-176,-1 1 1,1 0-1,0 0 0,-1 0 0,0 1 0,1 0 0,-1 0 0,0 0 1,5 4-1,0 1 14,-1 0 0,-1 1 0,1 0 0,-2 0 1,1 1-1,-1-1 0,0 2 0,-1-1 0,0 1 0,0-1 0,-1 1 1,0 1-1,-1-1 0,0 0 0,-1 1 0,0 0 0,-1-1 1,0 16-1,-1-11-27,-1 0 1,0-1 0,-1 1 0,-1 0-1,0-1 1,-1 1 0,-1-1-1,0 0 1,-1 0 0,0-1 0,-1 0-1,-16 22 1,5-8-390,10-15-439,0-1 0,-15 17 0,18-23-953,0 1 1448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2304,'3'-16'1362,"3"6"7454,17 80-7443,-3 0 0,10 74 0,-2-7-230,-4-40-530,35 189-1066,-56-242-1439,-4-7-5365</inkml:trace>
  <inkml:trace contextRef="#ctx0" brushRef="#br0" timeOffset="1">411 724 2212,'6'-18'3386,"-1"-1"1,0 0-1,2-29 0,-3 11-1531,-2 3-3687,-1 27 731,-1 4-1206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48 249 2316,'-6'-8'1207,"1"0"1,0-1-1,0 0 0,1 0 0,-4-12 0,-1-3 986,7 20-1916,1 0 0,0-1-1,1 1 1,-1 0 0,1-1-1,0 1 1,0 0-1,0-1 1,0 1 0,1 0-1,0-1 1,0 1-1,0 0 1,0 0 0,1 0-1,-1 0 1,4-5 0,-5 7-237,1 1 0,0-1 0,0 1 0,0-1 1,0 1-1,0-1 0,1 1 0,-1-1 1,0 1-1,1 0 0,-1 0 0,2-1 1,3-3 54,0-1-14,0 1 1,0 0 0,1 0 0,-1 0 0,1 1 0,0 0 0,0 0-1,1 1 1,-1 0 0,1 0 0,-1 1 0,1 0 0,0 0-1,0 1 1,0 0 0,13 0 0,-16 2-64,0 0-1,-1 0 1,1 1 0,0 0-1,-1-1 1,0 2 0,1-1-1,-1 0 1,0 1 0,0 0-1,0 0 1,-1 0 0,1 0-1,-1 1 1,1-1-1,-1 1 1,0 0 0,-1 0-1,1 0 1,3 7 0,-1 0 1,0 0 1,0 1-1,-2-1 0,1 1 1,-1 0-1,2 23 1,-4-15 1,-1 1 1,-1-1-1,-1 0 1,-1 1-1,0-1 1,-9 28-1,-49 115 91,49-132-96,-30 60 58,-13 35 567,49-96-47,6-28-318,2 0-154,7 10-10,-9-12-109,0 0 0,0 0 0,0 1 0,0-1 0,1 0 0,-1 0 0,0 0 0,0 1 0,0-1 0,1 0 0,-1 0 0,0 0 0,0 0 0,1 0 0,-1 1 0,0-1 0,0 0 0,0 0 0,1 0 0,-1 0 0,0 0 0,1 0 0,-1 0 0,0 0 0,0 0 0,1 0 0,-1 0 0,0 0 0,0 0 0,1 0 0,19-1-167,0-1 0,0 0 0,0-1-1,-1-2 1,34-10 0,-38 9-729,-1 0 0,1-1 0,-1 0 0,22-17-1,-8-2-5899,-15 12 2527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1456,'-1'-3'1453,"2"-57"6022,0 57-7270,-1 0-1,1 0 0,0 0 1,0 0-1,0 0 0,0 0 1,1 0-1,-1 0 0,1 1 1,-1-1-1,1 0 0,0 1 1,0 0-1,0-1 0,1 1 1,-1 0-1,3-2 0,3-2 97,1 1-1,0 1 0,17-8 1,-4 3 56,-1 0 87,38-9 0,-4 1 301,-53 16-633,48-11 1732,-47 11-1202,-2 1-551,-1 0-83,0 0-1,0 0 0,0 0 0,0 1 0,0-1 1,0 0-1,-1 0 0,1 0 0,0 1 0,0-1 1,0 0-1,0 0 0,1 0 0,-1 0 1,0 1-1,0-1 0,0 0 0,0 0 0,0 0 1,0 1-1,0-1 0,0 0 0,0 0 0,0 0 1,0 0-1,1 0 0,-1 1 0,0-1 0,0 0 1,0 0-1,0 0 0,0 0 0,1 0 0,-1 0 1,0 0-1,0 0 0,0 1 0,0-1 0,1 0 1,-1 0-1,0 0 0,0 0 0,0 0 0,0 0 1,1 0-1,-1 0 0,0 0 0,0 0 0,0 0 1,1 0-1,-1 0 0,0 0 0,0 0 0,0 0 1,0-1-1,1 1 0,-1 0 0,-9 19 47,-2-1 0,0 0 0,-14 17 0,-121 141 264,135-163-280,1 0 1,0 1-1,2 1 1,-12 21-1,16-17 35,4-18-70,0 1 1,0-1-1,0 0 0,0 1 1,0-1-1,0 0 1,1 0-1,-1 1 0,0-1 1,1 0-1,-1 0 1,1 1-1,-1-1 0,1 0 1,0 0-1,-1 0 0,1 0 1,1 2-1,18 14 31,-17-15-27,125 84 38,-21-16-20,-88-57-26,-12-9 1,-1 0 0,1 1 0,-1 0-1,0 0 1,0 1 0,7 9 0,-12-14 1,0 0 1,-1 0 0,1 1-1,0-1 1,-1 0 0,1 0-1,-1 1 1,1-1 0,-1 0-1,1 0 1,-1 1 0,0-1-1,0 1 1,0-1 0,0 0-1,0 1 1,0-1 0,0 0-1,0 1 1,-1-1 0,1 0-1,0 1 1,-1-1 0,1 0-1,-1 1 1,1-1 0,-1 0-1,0 0 1,0 0 0,1 0-1,-1 0 1,0 0 0,0 0-1,0 0 1,0 0 0,-2 1-1,-2 2-24,-1 0-1,0 0 0,0-1 1,0 0-1,-11 4 1,4-3-181,0 0 0,0 0 0,0-2 0,-27 4 1,31-6-460,1 0 1,-1-1-1,-11-2 1,12 2-877,2-1 0,-1 0 1,0-1-1,-10-4 0,2-1-3079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45 303 1812,'-44'9'17100,"55"-9"-16922,176-6 336,17-9-197,195-23-77,-330 26 143,125-39 1,-81 2 987,-111 48-1322,0 0-12,35-7 109,-35 8-135,15-1 28,-15 1-34,10 0 0,-10 0 27,13 0-90,-6-2 325,-9 2-241,0 0 0,0 0 0,0 0 0,0-1 0,0 1-1,0 0 1,0 0 0,1 0 0,-1 0 0,0 0 0,0 0 0,0 0-1,0 0 1,0 0 0,0 0 0,0-1 0,0 1 0,0 0 0,0 0-1,0 0 1,0 0 0,0 0 0,0 0 0,0 0 0,0 0-1,0-1 1,0 1 0,0 0 0,0 0 0,0 0 0,0 0 0,0 0-1,0 0 1,0 0 0,0-1 0,0 1 0,0 0 0,0 0 0,0 0-1,0 0 1,0 0 0,0 0 0,0 0 0,0 0 0,0 0-1,0-1 1,-1 1 0,1 0 0,0 0 0,-2-2-17,-10-11 190,-26-20 0,-38-28 485,74 59-637,-5-4 16,-1 1 31,8 5-92,0 0 0,0 0 1,0 0-1,0 0 0,0 0 0,0 0 0,0 0 0,0 0 0,0 0 0,0 0 0,0 0 0,0 0 0,0 0 0,0 0 0,0 0 0,0 0 1,0 1-1,0-1 0,0 0 0,0 0 0,0 0 0,0 0 0,0 0 0,0 0 0,0 0 0,0 0 0,0 0 0,0 0 0,0 0 0,0 0 1,0 0-1,0 0 0,0 0 0,0 0 0,0 0 0,0 1 0,0-1 0,0 0 0,0 0 0,0 0 0,-1 0 0,1 0 0,0 0 1,0 0-1,0 0 0,0 0 0,0 0 0,0 0 0,0 0 0,0 0 0,0 0 0,0 0 0,0 0 0,0 0 0,0 0 0,0 0 0,0 0 1,-1 0-1,1 0 0,0 0 0,0 0 0,0 0 0,0 0 0,0 0 0,0 0 0,0 0 0,0-1 0,0 1 0,3 11 17,-2-9-11,1 1 1,-1-1-1,1 1 0,0-1 0,0 1 0,0-1 0,0 0 0,0 0 0,0 0 0,1 0 1,2 1-1,46 31 587,-49-32-486,0-1 5,0 0-49,1 1 42,0 0 1,1 0-1,-1 1 0,0-1 1,4 5-1,-6-6-96,0 0 0,-1 0 0,1 0 0,0 0 0,-1 0 0,1 0 0,-1 0 0,1 0 0,-1 0 1,0 0-1,1 0 0,-1 1 0,0-1 0,0 0 0,0 0 0,0 0 0,0 0 0,0 1 0,0-1 0,0 0 0,0 0 0,0 0 0,-1 1 0,1-1 0,-1 1 1,-5 9-116,1-1 0,-2-1 0,1 1 0,-1-1 0,-1 0 0,0 0 0,0-1 0,-15 11 0,-83 56-2463,95-67 2185,-56 32-2777,1-1-4786,24-12 2028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8 182 872,'0'0'2811,"2"3"-2268,-1-3-391,0 1 0,0 0 0,0 0 0,0 0 0,0 0 0,0-1 0,-1 1 0,1 0 0,0 1 0,-1-1 0,2 1 0,2-3 69,-2 0-198,0 1 16,1-1 1,-1 0-1,0 1 0,0-1 0,0 0 0,0 0 0,0 0 1,0-1-1,-1 1 0,1 0 0,0-1 0,0 1 0,-1-1 1,1 0-1,-1 1 0,2-3 0,2-5 105,0 0 0,-1 0 1,0-1-1,-1 1 0,0-1 0,3-12 1,-5 16 26,-1 1 0,1-1 0,-1 0 1,1 0-1,-2 0 0,1 0 0,-1 0 0,0 1 1,0-1-1,0 0 0,-1 1 0,-3-9 1,4 12 96,-12-7 968,7 13-1032,2-1-149,0 1-1,0-1 1,0 1-1,0 0 0,0 1 1,1-1-1,0 1 1,0-1-1,-3 8 0,1-1 33,1 0-1,1 0 0,0 1 0,1-1 0,0 1 1,0 0-1,1-1 0,1 15 0,1-18-50,-1 0 0,1 0 0,1 0 0,-1 0 0,2-1 0,-1 1 0,1 0 0,0-1 0,0 0 0,1 0 0,0 0 0,9 12 0,-8-14-36,0 0 0,0 1 0,1-2 0,0 1 0,0-1 0,1 0 0,-1 0 0,1 0 0,0-1 0,0 0 0,0-1 0,0 0 0,0 0 0,1 0 0,-1-1 0,0 0 0,12 0 0,-16-1-172,1 0 1,-1 0 0,1-1-1,-1 1 1,0-1-1,1 0 1,-1 0 0,0 0-1,0-1 1,1 1-1,4-4 1,13-11-4793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0 648 1232,'0'0'7912,"9"-5"-7198,33-16 115,1 1 0,62-19 0,103-21 541,-75 23-546,52-9-11,-176 44-786,523-104 1476,227-24-78,-745 127-1374,3 0 293,30-10 0,-46 13-308,1-1 0,-1 1-1,0-1 1,0 1 0,0-1 0,1 0-1,-1 0 1,0 0 0,0 1-1,0-1 1,0 0 0,0 0-1,-1 0 1,1-1 0,0 1-1,1-1 1,-2 0 227,-1-2-145,-4-13-1,5 16-107,0 1 0,-1-1 0,1 0 1,0 0-1,-1 0 0,1 0 0,-1 0 1,1 1-1,-1-1 0,1 0 1,-1 0-1,0 1 0,1-1 0,-1 0 1,0 1-1,0-1 0,1 1 1,-2-2-1,-2 0 27,-16-16 306,-1 2 1,-41-27 0,37 27 88,6 4-20,17 11-305,0 0-12,3 1-7,19 12 94,0 1 0,25 22-1,-40-30-177,1 0 0,-1 1-1,0 0 1,-1 0 0,1 0-1,-1 0 1,0 1-1,-1 0 1,0 0 0,0 0-1,0 0 1,-1 0 0,0 1-1,0-1 1,-1 1-1,0-1 1,0 1 0,-1 0-1,0-1 1,0 1 0,-1-1-1,0 1 1,0 0-1,-4 10 1,-2 3-163,-1 0-1,0-1 1,-2 0 0,-1-1-1,-19 28 1,11-21-3478,-32 33-1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2476,'6'-4'7784,"1"7"-5649,3 12-3131,-8-12 1868,1 3-635,0-1 1,0 1-1,-1 0 0,0 0 1,2 9-1,2 4 201,173 486 5446,-145-411-5235,45 108-692,-79-199-966,6 8 1927,-2-7-3648,28-33-10264</inkml:trace>
  <inkml:trace contextRef="#ctx0" brushRef="#br0" timeOffset="1">684 210 1572,'8'-12'15003,"-4"14"-14989,3 2 103,1 1 1,-2 0-1,1 1 1,0-1-1,5 7 1,-6-6-44,6 6 146,-11-11-112,-6 1-78,-109 29-1991,112-30 1119,-4 2-981,1-1 542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110 278 1764,'0'-4'1628,"-2"-7"-305,2 1 0,0-1-1,0 0 1,1 1 0,0-1-1,5-19 1,-3 20-935,0 1 0,1 0 0,0 0 0,1 1 0,0-1 1,0 1-1,1 0 0,0 0 0,0 1 0,1-1 0,0 1 0,14-11 0,-10 11-187,0-1 0,0 2 0,0 0-1,1 0 1,0 1 0,0 0 0,0 1 0,1 0-1,0 1 1,-1 0 0,23-1 0,-27 4-127,1 0 0,-1 0 0,0 1 0,0 0 0,0 0 0,1 1 0,-1 0 0,0 0 0,-1 1 0,1 0 0,0 0 0,-1 1 0,0 0-1,0 0 1,0 1 0,0 0 0,-1 0 0,0 0 0,0 1 0,6 7 0,-8-8-41,1 0 0,-1 1-1,0 0 1,-1 0 0,0 0-1,0 0 1,0 0 0,0 1-1,-1-1 1,0 1 0,-1-1-1,2 9 1,-2 2 7,0 0 0,-2 1 0,0-1 1,0 0-1,-2 0 0,0 0 0,-1 0 0,-1-1 0,-6 17 0,-9 12 19,-1-2 0,-2 0-1,-2-1 1,-48 59-1,29-47 25,-3-3-1,-89 76 0,78-74-16,-31 23 563,88-75 158,15-5-686,0 0-75,81-24 110,273-76-1214,-305 88 59,2 2-1123,-23 5-1096,-1-1-4785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66 592 1200,'-11'-21'2040,"1"0"1,1 0-1,1-1 0,0 0 0,-7-37 1,14 49-1610,-1 0 0,1 0 0,1 0 0,0 0 0,0 0 0,1 0 0,0 0 0,1 0 0,0 1 0,0-1 0,1 0 0,0 1 0,1 0 0,0-1 0,9-13 1,0 5-68,1 1 1,1 0 0,0 1 0,1 0-1,33-23 1,-15 16 50,0 1-1,47-21 0,-62 34-181,1 0 1,1 2-1,39-10 0,-58 16-221,0 1 0,1-1 0,-1 1-1,0 0 1,1 0 0,-1 0 0,0 0 0,0 0 0,1 1 0,-1-1 0,0 1 0,0-1-1,0 1 1,1 0 0,-1 0 0,0 0 0,0 0 0,0 0 0,0 0 0,0 0 0,-1 1-1,1-1 1,0 1 0,-1 0 0,1-1 0,-1 1 0,1 0 0,-1 0 0,0 0 0,0 0-1,0 0 1,0 0 0,0 0 0,0 0 0,-1 0 0,1 0 0,0 4 0,0 2-1,1 1 0,-2-1 0,1 1 1,-2-1-1,1 1 0,-1-1 0,0 1 0,-4 12 1,0-4 8,-1-1 0,0 0 0,-1-1 0,-14 22 0,-42 53 69,-3 5-67,55-77-23,7-13 5,0 0-1,1 0 1,0 0-1,0 0 1,1 1-1,-1-1 1,1 1-1,0-1 1,1 1-1,-2 8 1,5-7 17,0-3-20,0 0 1,0 0-1,0 0 0,0 0 0,1 0 0,-1-1 0,1 1 1,0-1-1,0 0 0,1 0 0,-1 0 0,1 0 0,-1-1 1,8 5-1,44 19-31,1-3 0,89 26 0,-132-46 22,0 1 0,0 0 0,-1 1 0,1 0 0,-1 1 0,0 1 0,0-1 0,12 12 0,-22-17 2,-1 0 5,1 0 0,-1 0-1,0 0 1,0 0 0,0 0 0,0 0-1,0 0 1,0 0 0,-1 1 0,1-1 0,0 0-1,0 1 1,-1-1 0,1 0 0,0 4-1,-4 9-10,1-10 5,0-1 0,0 1 0,-1-1 1,1 1-1,-1-1 0,0 0 0,0 0 0,0 0 1,0 0-1,-1 0 0,1-1 0,-5 3 1,-7 4-133,-25 10 0,-19 5-1458,-112 28 1,65-26-2087,37-9-3625,37-11 2243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1816,'-1'-2'1527,"6"12"5515,3 10-3330,43 111-1218,86 354 3226,-128-448-5406,38 219 1705,-48-224-3202,0-25-3380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38 1284,'27'-37'14251,"-30"44"-14202,2-4-24,-1 0 1,1-1 0,1 1-1,-1 0 1,0 0 0,1-1-1,-1 1 1,1 5 0,-1-6 98,-12 21 302,12-20-254,0 11 1,0-11 235,4-1-340,8 7 1284,-6-12-1148,11-9-13,-12 10 794,-6 0-967,0 0-1,0 0 1,0 0 0,0 1 0,-1-1-1,1 1 1,-4-2 0,-1 0 7,-7-4 80,11 7-88,1-1 21,-14-2-344,9 4 806,1-1-3380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5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155 218 1552,'-29'-17'1985,"16"10"-270,-1-1-1,-12-10 1,22 15-1291,0-1 0,1 1 0,-1-1 0,1 0 0,0 0 0,0 0 0,0 0 1,0-1-1,1 1 0,-3-6 0,4 7-1,1-2-52,0 1-280,1-1-1,-1 1 1,1 0-1,0-1 1,0 1 0,1 0-1,-1 0 1,1 0-1,0 0 1,0 0 0,0 0-1,1 1 1,-1-1-1,1 0 1,0 1 0,0 0-1,0 0 1,5-4-1,-4 4-36,1-1 0,0 1 0,0-1-1,0 2 1,0-1 0,0 0 0,1 1-1,-1 0 1,1 0 0,-1 1 0,1 0-1,0-1 1,0 2 0,-1-1 0,1 1-1,0 0 1,10 1 0,-11 0-25,0 0 1,0 1 0,-1 0-1,1-1 1,-1 2-1,1-1 1,-1 0-1,0 1 1,0 0-1,0 0 1,0 0 0,0 0-1,-1 1 1,1-1-1,-1 1 1,0 0-1,0 0 1,-1 0-1,1 0 1,3 9 0,-1 3 15,-1 0 0,0 1 0,-2-1 0,0 1 0,0-1 0,-2 1 0,0-1 0,-1 1 0,-5 29 0,-4 6 74,-30 87 0,1-41 66,-83 155-1,94-199-125,-9 17 224,36-68-24,5-2-159,12 3-2,-5-5 0,200-78 450,20-6-463,-201 76-1060,-1-1 0,55-27 0,-76 33-211,12-9 289,-5 0-5907,-2 0 3015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94 190 944,'-2'-4'1190,"2"3"-965,-8-15 1122,8 16-1097,-1-1 0,1 0 1,-1 1-1,0-1 1,1 1-1,-1-1 1,0 1-1,1-1 0,-1 1 1,0 0-1,0-1 1,0 1-1,1 0 0,-1-1 1,0 1-1,-1 0 1,1-1 21,0 1-114,0 0-1,0-1 1,0 1-1,0 0 1,0 0 0,0 0-1,0-1 1,0 1-1,0 0 1,0 0-1,0 1 1,-2-1 0,2 1-65,-1 0 0,1 0 1,-1 0-1,1 1 0,0-1 1,-1 0-1,1 1 0,0-1 1,0 1-1,0-1 0,-1 4 1,-1-1 82,0 2-31,-1 1 1,1-1 0,0 1 0,1-1-1,0 1 1,0 0 0,0 0 0,1 0-1,0 0 1,0 0 0,1 0 0,0 0 0,0 0-1,0 0 1,1 0 0,0 0 0,1 0-1,-1 0 1,4 7 0,-1-3-30,1 0 1,0 0 0,1-1-1,0 1 1,0-1 0,1-1-1,0 1 1,1-1 0,0-1-1,14 13 1,-12-14-65,0 0 1,1 0-1,0-1 1,0 0-1,0-1 0,1 0 1,-1-1-1,1 0 0,0-1 1,1 0-1,-1-1 1,0 0-1,1-1 0,-1-1 1,1 0-1,-1-1 0,1 0 1,-1 0-1,1-2 0,-1 1 1,22-9-1,-23 7 30,0 0-1,0-1 1,-1 0-1,0-1 1,0 0-1,0-1 1,16-13-1,-22 16-20,-1 0 0,1 0-1,-1 0 1,0-1 0,0 1 0,-1-1 0,1 1-1,-1-1 1,0 0 0,0 0 0,-1 0-1,1 0 1,-1-1 0,0 1 0,0 0 0,-1-1-1,0 1 1,0 0 0,-1-8 0,-1-1 39,0 1-1,-1-1 1,-1 1 0,0 0 0,-1 0 0,0 0 0,-1 1-1,-1 0 1,0 0 0,0 1 0,-1-1 0,-17-17 0,6 9 54,-1 2 1,-1 0-1,-1 2 1,0 0 0,-36-18-1,51 30-133,0 0 0,0 1 1,-1 0-1,0 0 0,1 1 0,-1 0 0,0 0 0,0 1 0,0 0 0,0 0 1,-1 1-1,1 0 0,-10 1 0,11 1-131,0 0 1,0 0-1,0 0 1,0 0-1,1 1 1,-1 0-1,1 1 1,0 0 0,0 0-1,0 0 1,1 0-1,-1 1 1,1 0-1,0 0 1,-6 9-1,3-4-388,0 1 0,1 0 0,-10 21 1,14-26-655,1 0 0,0 0 1,1 0-1,-1 0 0,1 0 1,-1 7-1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82 685 1200,'-1'0'13,"-15"7"2446,0-1 0,-30 6 0,44-11-440,9-3-1614,272-90 965,277-132 0,-301 108-1042,-80 37-137,57-30-119,-163 75-261,28-15-2173,-93 47 1312,2-2 1177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287 765 1528,'-253'98'6634,"233"-91"-5693,7-5 1363,13-2-2252,403-157 1506,-319 123-1404,239-102 337,95-44 37,-24 33 85,-91 35 60,-285 105-577,150-63 1795,-125 48 693,-41 20-1777,5-3-245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1588,'-5'3'916,"-3"1"-467,1 1-1,0 0 1,0 1-1,1 0 1,0 0-1,0 0 1,0 0-1,-8 13 1,6-6 75,0 0 1,2 1 0,-1 0 0,2 0-1,0 0 1,1 1 0,-5 28 0,7-36-353,1 0 0,1 1 0,-1-1 0,2 1 0,-1-1 0,1 1 0,0-1 0,0 1 0,0-1 0,1 0 0,1 0 0,-1 1 0,1-2 0,0 1 0,1 0 0,0-1 0,6 10 0,-7-13-124,-1-1 0,1 1-1,0-1 1,0 0 0,-1 0-1,1 0 1,1 0 0,-1 0-1,4 1 1,4 2 103,-7-3-149,1 0 0,-1-1 1,1 1-1,-1-1 0,1 0 1,-1 0-1,1 0 0,0-1 1,-1 0-1,1 0 0,0 0 1,-1 0-1,1-1 0,0 0 1,-1 0-1,1 0 0,6-3 1,-4 1-349,-2 0 1,1 0 0,0 0-1,-1-1 1,6-4-1,-5 4-740,-1-1-1,0 0 1,0 0-1,6-9 1,0-4-2086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5:2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1290 1752,'0'0'2850,"-1"0"-2820,1 0 0,0 0-1,-1 0 1,1 0 0,-1 0-1,1 0 1,0 0 0,-1 0-1,1 0 1,0-1 0,-1 1-1,1 0 1,0 0 0,-1 0-1,1-1 1,0 1 0,0 0-1,-1 0 1,1-1 0,1-8 8273,6-3-8173,0 0 0,1 1 0,1 0 0,0 1 0,11-10 0,43-35 451,118-80 0,83-22-95,-67 58-30,376-132 0,-524 214-418,256-85 147,-216 74-108,111-32 56,325-69 151,-424 109-230,180-34 78,240-12 93,16 26-101,-154 31-78,-353 9-43,499 15 43,80 39-52,-393-32 24,195 12-32,-230-20 0,233 38-69,-381-47 73,596 129-297,-315-40-1,-90-25 160,-93-37 99,140 16 0,-248-45 46,342 64-44,-336-60 16,-1 2 0,39 17-1,-65-25 38,1 0-1,2 1 294,0 0 1,0 1-1,0-1 0,8 6 1,-13-7-202,1 0 1,0 0-1,0-1 1,0 1 0,0-1-1,0 1 1,0-1-1,0 1 1,0-1 0,1 1-1,-1-1 1,0 0-1,0 0 1,2 0 0,-1-2 22,9-10-10,-9 9 113,-2-1-119,-1-10 6,1 11 7,-1-1-2,-7-25 110,-2 1 0,-1 0-1,-1 1 1,-1 0 0,-33-48-1,-24-19 933,51 72-552,17 19-348,-2 0-88,-1-2-213,5 5 59,0 0-1,0 0 0,0 0 1,-1 0-1,1 0 1,0 0-1,0 0 0,0 0 1,0 0-1,0 0 1,0 0-1,0 1 0,0-1 1,-1 0-1,1 0 1,0 0-1,0 0 0,0 0 1,0 0-1,0 0 1,0 0-1,0 1 0,0-1 1,0 0-1,0 0 0,0 0 1,0 0-1,0 0 1,0 0-1,0 0 0,0 1 1,0-1-1,0 0 1,0 0-1,0 0 0,0 0 1,0 0-1,0 0 1,0 1-1,0-1 0,0 0 1,0 0-1,0 0 1,0 0-1,0 0 0,0 0 1,0 0-1,1 0 0,-1 0 1,0 1-1,0-1 1,0 0-1,0 0 0,0 0 1,0 0-1,0 0 1,8 24 39,0-1 0,1 0 0,13 22 0,2-1 53,3 0 1,1-2-1,53 61 1,-52-72 49,-27-29-55,16 17 650,-17-17-44,0 0-483,3 1-204,-4-3 8,0 1-1,0-1 1,0 0 0,0 0 0,0 1-1,1-1 1,-1 0 0,0 0 0,0 1 0,0-1-1,0 0 1,0 1 0,0-1 0,0 0-1,0 0 1,0 1 0,0-1 0,0 0 0,0 0-1,0 1 1,-1-1 0,1 0 0,0 0 0,0 1-1,0-1 1,0 0 0,0 0 0,0 1-1,-1-1 1,1 0 0,0 0 0,0 0 0,0 1-1,0-1 1,-1 0 0,1 0 0,-13 8 23,-1 0-1,1-2 1,-1 1 0,-25 6 0,-70 15 41,54-15-158,14-2-504,-186 50-709,115-23-2960,4 7-6201,78-31 4352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86 755 1300,'0'0'1882,"-1"5"2703,2-9-2435,1-17-1120,0-40-1270,-5-6 546,-2-1-1,-22-102 1,23 151-170,-16-57 1211,20 76-1325,0 0 1,0 0 0,0-1-1,0 1 1,0 0 0,0 0-1,0 0 1,0-1 0,0 1-1,0 0 1,-1 0 0,1 0-1,0 0 1,0-1 0,0 1-1,0 0 1,0 0 0,0 0 0,0 0-1,0 0 1,-1-1 0,1 1-1,0 0 1,0 0 0,0 0-1,0 0 1,-1 0 0,1 0-1,0 0 1,0 0 0,0 0-1,0-1 1,-1 1 0,1 0 0,0 0-1,0 0 1,0 0 0,-1 0-1,1 0 1,0 0 0,0 0-1,0 0 1,0 0 0,-1 1-1,1-1 1,-7 9 166,-4 17-223,9-18 59,0 1 0,1 0 0,0 0 1,1 1-1,-1-1 0,2 0 0,-1 0 1,1 0-1,4 14 0,-2 0 12,0 1 17,1 0-1,2 0 1,14 41 0,-18-58-40,1 0 0,0 0-1,0-1 1,1 0 0,0 1 0,0-1 0,0 0 0,0-1 0,1 1 0,0-1-1,1 0 1,-1 0 0,1-1 0,0 0 0,0 0 0,12 7 0,4-6 44,-21-5-56,0 1 0,0-1 0,0 0 0,0 0 0,0 0 0,1 0 0,-1 0 0,0 0 0,0 0 0,0 0 0,0 0 1,1-1-1,-1 1 0,0 0 0,0-1 0,2 0 0,2-2 1,0 2 2,0 0 0,-1-1 0,1 0 0,0 0 0,-1 0 0,1-1 1,-1 0-1,0 1 0,0-2 0,0 1 0,0 0 0,4-5 0,-3 2-3,-1-1 0,0 1 0,0-1 0,0 1 0,0-1 0,-1 0 0,3-10 1,-1-2-5,-1-1 1,-1 1-1,0 0 1,-2-1 0,-1-29-1,-3-13-2,-3 0-1,-3 0 1,-3 1-1,-19-63 1,28 117 27,1 0 0,-1-1-1,0 1 1,0 0 0,-7-9 0,9 14 16,-2 7-31,0 4-5,-1 0 1,2 0-1,-1 0 0,1 0 1,0 1-1,1-1 0,0 1 1,1-1-1,1 18 1,2 8 18,10 49 0,0-21-451,3 0-1,3-1 1,3-1-1,2-1 0,49 87 1,-59-122-1959,-13-23 1506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72 120 1300,'-3'1'998,"-13"9"1958,-27 23 1,41-32-2425,-4 6 5,6-7-478,0 0 0,0 0 0,0 0 0,0 0 0,-1 1 0,1-1 0,0 0 0,0 0 0,0 0 0,0 0 0,0 1 0,0-1 0,0 0-1,0 0 1,0 0 0,0 0 0,0 1 0,0-1 0,0 0 0,0 0 0,0 0 0,0 1 0,0-1 0,0 0 0,0 0 0,0 0 0,0 0 0,0 1 0,0-1-1,0 0 1,0 0 0,1 0 0,-1 0 0,0 1 0,0-1 0,0 0 0,0 0 0,0 0 0,0 0 0,1 0 0,-1 0 0,0 1 0,0-1 0,0 0 0,0 0 0,1 0-1,-1 0 1,0 0 0,0 0 0,0 0 0,1 0 0,2 1-31,1-1 2,0 1 0,0-1 0,0 1 0,1-1 0,-1-1 0,0 1 0,0 0-1,0-1 1,0 0 0,0 0 0,0 0 0,5-3 0,32-15 59,0-3-1,70-49 1,-36 11-6574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168 113 1300,'5'-19'5262,"-5"19"-5166,0 0-1,0 0 0,0 0 1,0-1-1,0 1 0,0 0 1,0 0-1,0-1 1,0 1-1,0 0 0,-1 0 1,1 0-1,0-1 0,0 1 1,0 0-1,0 0 0,0 0 1,0-1-1,0 1 1,0 0-1,-1 0 0,1 0 1,0-1-1,0 1 0,0 0 1,0 0-1,-1 0 0,1 0 1,0 0-1,0 0 1,0 0-1,-1-1 0,1 1 1,-2 0 69,0 1 0,1-1 0,-1 1 0,0-1-1,1 1 1,-1-1 0,0 1 0,1 0 0,-1 0 0,-1 1 0,-3 1-522,2-1 425,0 1 0,0-1 0,0 1 0,0 0-1,0 1 1,1-1 0,-1 1 0,-3 5 0,0-1 35,-64 72 979,69-78-1016,-15 17 183,16-18-83,-4 6-151,6-7-11,-1-1-1,0 1 0,0 0 0,0 0 0,0 0 0,0 0 0,0 0 0,0 0 0,0 0 0,0 0 0,0 0 1,0 0-1,0-1 0,0 1 0,0 0 0,0 0 0,0 0 0,0 0 0,0 0 0,0 0 0,0 0 0,0 0 1,0 0-1,-1 0 0,1-1 0,0 1 0,0 0 0,0 0 0,0 0 0,0 0 0,0 0 0,0 0 0,0 0 1,0 0-1,0 0 0,0 0 0,0 0 0,0 0 0,-1 0 0,1 0 0,0 0 0,0 0 0,0 0 0,0 0 1,0 0-1,0 0 0,0 0 0,0 0 0,18-51 22,-17 48-8,-1 0-6,24-61 49,-9 26-23,6-2 35,-20 37-49,7-11 145,15-14 363,-22 27-162,4 5-331,26 21-126,0-2 0,1-1 0,1-1-1,54 24 1,-23-21-639,-28-10-976,0 0-3394,-20-8 1884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1309 0 1096,'0'0'4406,"-11"2"-4088,-49 9 329,-257 67 2388,185-43-2479,-64 20 15,104-28-407,-26 5-53,-7-4-39,99-21-72,23-7 6,-1 1-8,-10 3 7,10-4 6,1 1 10,-9 2 4,9-2 38,1-1-26,-24 3 488,23-3-80,0-1-381,-31-7 1306,30 7-1038,1 3-327,-10 4-5,10-5 32,0 0-35,-9 2 8,9-3 82,-12 4-52,12-3 21,0 0-48,-8 1-4,9-1 18,-1 0 1,-5 2-18,5-2 49,0-1-30,-12 3-4,12-2 545,3-3-564,-1 1-1,1 0 1,0 0 0,-1 0 0,1 0-1,0 0 1,-1-1 0,1 1 0,-1 0-1,0 0 1,1 0 0,-2-1-1,0 0 2,1-2 8,5-1-3,59-68-16,-22 24 41,-39 47-42,6-13 93,-19 23 242,-25 21-335,28-22 17,0 0-1,1 1 0,0 1 0,0-1 0,0 1 1,-8 15-1,14-21-6,0 1 0,0-1 0,1 0 1,-1 0-1,1 0 0,-1 0 0,1 0 1,0 1-1,0-1 0,1 0 0,0 5 1,-1-5-4,3 7 5,4 3-18,0 0 0,1-1 0,1 0 0,0-1 0,10 12 0,12 5-398,0-2-1,60 39 0,-68-51-153,1 0 0,1-2 0,0-1 0,0-1-1,34 8 1,7-1-3836,-41-10 1656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19 1436,'0'0'592,"-4"-1"-17,-34-2 1589,34 3-1667,0-1-23,-56-4 2109,57 4-2207,0 1-4,-35-3 987,35 3-760,-2-1-315,-11-1 3,12 2 715,1-1-775,3 1-198,0 0 1,0 0 0,0 0 0,0 0 0,-1 0-1,1 0 1,0 0 0,0-1 0,0 1 0,0 0 0,0 0-1,0 0 1,0 0 0,-1 0 0,1 0 0,0 0 0,0 0-1,0 0 1,0 0 0,0 0 0,-1 0 0,1 0 0,0 0-1,0 0 1,0 0 0,0 0 0,0 0 0,0 0 0,-1 1-1,1-1 1,0 0 0,0 0 0,0 0 0,0 0 0,0 0-1,0 0 1,0 0 0,-1 0 0,1 0 0,0 0 0,0 1-1,0-1 1,0 0 0,0 0 0,0 0 0,0 0 0,0 0-1,0 1 1,7 4 362,20 10-675,-21-12 437,182 101 146,-170-95-243,0-1-1,25 7 0,-41-14-13,2 0 15,10 4 19,-11-4 94,0 0-67,24 11 853,-25-11-245,-2 3-638,-3 13-18,2-13-17,-3 1-89,-38 50-550,-1-1-2219,17-19-2984,16-16 2112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4226 1320,'-40'-12'13874,"46"10"-13739,135-49 467,-80 27-414,157-58 385,127-52 425,-231 86-800,-54 22-115,210-93 149,-137 55-140,-45 19 36,109-65 235,-146 80-271,226-156 497,-15-21-75,-105 75-106,-88 66-139,-21 19 21,-19 18 78,48-62 1,15-37 267,-22 8-112,-61 102-466,60-134 660,-31 63-275,-23 49-129,-1 1 1,-2-2 0,10-62 0,-17 65-154,-1-1 0,-2 0 1,-2 0-1,-1-1 0,-10-59 0,-53-193 379,52 243-466,-106-313 657,13 136-401,59 136-205,22 44-21,-34-44 1,33 52-14,3 5-45,-1 1-1,-2 1 1,-1 2 0,-1 0 0,-1 2-1,-51-38 1,-186-114 46,229 149-59,25 21-32,8 7 6,1 0 3,-31-28-42,29 26 43,4 4-14,0 0 0,0 0 1,0 0-1,0 0 0,0 0 1,0 0-1,0-1 0,0 1 1,0 0-1,0 0 0,0 0 0,-1 0 1,1 0-1,0 0 0,0 0 1,0 0-1,0 0 0,0 0 0,0 0 1,0 0-1,0 0 0,-1 0 1,1 0-1,0 0 0,0 0 1,0 0-1,0 0 0,0 0 0,0 0 1,0 0-1,-1 0 0,1 0 1,0 0-1,0 0 0,0 0 1,0 0-1,0 0 0,0 0 0,0 0 1,0 0-1,-1 0 0,1 0 1,0 0-1,0 0 0,0 1 0,0-1 1,0 0-1,0 0 0,0 0 1,0 0-1,0 0 0,0 0 1,0 0-1,0 0 0,0 1 0,0-1 1,0 0-1,0 0 0,0 0 1,0 0-1,0 0 0,0 0 1,0 0-1,0 0 0,0 1 0,0-1 1,0 0-1,0 0 0,0 0 1,0 27-6,0-20 13,1-1-4,16 61 0,18 60 16,-34-121-19,13 51 65,-13-54 101,-4-11-167,-48-124-13,41 102 14,0-14-61,10 41 38,2 0-96,-1 1 111,0 0-9,1 0-1,-1 0 1,0 0-1,1 0 1,-1 1-1,1-1 1,0 0-1,0 1 1,-1 0-1,1-1 1,0 1 0,0 0-1,0 0 1,1 0-1,-1 0 1,0 0-1,0 0 1,0 1-1,1-1 1,-1 1-1,5-1 1,52-4-930,97 2 1,-68 5-1029,35 3-6055,-99-3 2788,1 0 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 1220,'0'-3'1268,"-3"-16"3039,3 19-4233,0 0-1,0 0 0,0 0 0,0 0 0,0 0 1,0 0-1,0 0 0,1 0 0,-1 0 0,0 0 0,0 0 1,0 0-1,0 0 0,0 0 0,0 0 0,1 0 1,-1 0-1,0 0 0,0 0 0,0 0 0,0 0 0,0 0 1,0 0-1,0 0 0,1 0 0,-1 0 0,0 0 1,0 0-1,0 0 0,0 0 0,0 0 0,0 1 0,0-1 1,0 0-1,0 0 0,0 0 0,1 0 0,-1 0 0,0 0 1,0 0-1,0 0 0,0 1 0,0-1 0,0 0 1,0 0-1,0 0 0,0 0 0,0 0 0,0 0 0,0 1 1,0-1-1,0 0 0,0 0 0,0 0 0,0 0 1,14 29 1516,23 66-642,7 11-393,-19-60-2118,-19-41 885,-2-2-377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69 876,'0'0'8935,"3"-1"-8863,3-1-21,0-1 1,-1-1 0,1 1-1,-1-1 1,0 0-1,0 0 1,5-5-1,3-3 36,-11 11-57,1-1 46,1 0 0,-1 0 1,0 0-1,1-1 0,3-3 0,-1 2 231,-15 9 699,-13 11-832,0 0 0,-22 20 0,40-32-158,3-3-3,-2 3-8,3-4-5,-1 0 0,1 0 0,0 0 1,0 0-1,0 0 0,-1 0 0,1 0 0,0 0 1,0 1-1,-1-1 0,1 0 0,0 0 0,0 0 0,0 0 1,0 1-1,-1-1 0,1 0 0,0 0 0,0 0 1,0 1-1,0-1 0,0 0 0,0 0 0,0 1 0,-1-1 1,1 0-1,0 0 0,0 1 0,0-1 0,0 0 0,0 0 1,0 1-1,0-1 0,0 0 0,0 0 0,0 1 1,1-1-1,-1 0 0,0 0 0,0 0 0,0 1 0,0-1 1,0 1-1,4 2-17,-1 0 0,0 0 0,1 0 1,0 0-1,0 0 0,-1-1 0,1 1 1,1-1-1,-1 0 0,0-1 0,6 2 0,22 8-572,32 11-153,-57-19-46,-1 1 0,1 0 1,0 0-1,-1 0 0,0 1 1,11 10-1,-7-6-1731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95 1612,'-1'-2'195,"0"0"1,0-1-1,0 1 0,0 0 0,1-1 1,-1 1-1,1-1 0,-1 1 0,1-1 1,0 1-1,0 0 0,0-1 1,1 1-1,-1-1 0,1 1 0,-1-1 1,1 1-1,0 0 0,0-1 0,0 1 1,0 0-1,0 0 0,0-1 0,0 1 1,1 0-1,-1 0 0,1 1 0,0-1 1,0 0-1,-1 0 0,1 1 0,4-3 1,0 1-53,0 0 0,-1 0 0,1 1 1,0 0-1,0 0 0,0 1 0,0 0 0,1 0 1,-1 0-1,0 1 0,0-1 0,8 2 1,-1 0 27,-1 1 1,0 0-1,1 1 1,-1 1-1,0-1 1,0 2-1,-1 0 1,1 0-1,-1 1 1,-1 1-1,1-1 1,-1 2-1,0-1 1,0 2-1,8 8 1,-16-14-92,0 1-1,0-1 1,0 0 0,-1 1 0,1-1-1,-1 1 1,0-1 0,0 1 0,0-1-1,0 1 1,-1 0 0,1 7 0,-1-8 73,-2 1-10,1-1-109,-1 1 0,0-1 0,0 0 0,0 0 0,0 0 0,0 0 0,-1 0 0,1 0 0,-1 0 0,0-1 1,1 1-1,-1-1 0,0 0 0,-1 0 0,-5 3 0,-6 1-53,-1-2-1,0 0 1,1 0 0,-1-2-1,0 0 1,-27 0 0,29-3-864,1-1 0,-15-3 0,23 4 421,2 0-1266,-12-4-4222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9 1504,'-3'-5'10527,"3"5"-10371,-11 8 1432,8-5-1626,1-1 0,0 1 1,0 0-1,1 0 0,-1 0 0,0 0 0,1 0 0,0 0 0,0 0 0,0 0 0,-1 5 0,-1 7 225,2 0-1,0 0 1,0 0-1,2 0 1,0 0 0,0 0-1,1 0 1,1 0-1,1-1 1,9 26 0,-10-36-141,0 1 0,0-1 0,1 0 0,-1 0 0,1 0 0,0 0 0,1-1 0,-1 1 0,9 4 0,-9-5 3,-1-2-29,-1 1 0,1-1 0,0 1 0,-1-1 0,1 0 0,0 0-1,0 0 1,-1-1 0,1 1 0,0-1 0,0 1 0,0-1 0,0 0 0,0 0 0,0-1 0,0 1-1,-1 0 1,1-1 0,0 0 0,0 1 0,0-1 0,5-3 0,-5 2 0,0 0 1,0 1 0,0-2-1,0 1 1,0 0 0,-1-1-1,1 1 1,-1-1-1,0 0 1,1 0 0,-1 1-1,0-2 1,-1 1-1,1 0 1,0 0 0,-1-1-1,2-6 1,-2 6-2,0 0 0,0 0 1,-1 0-1,1-1 0,-1 1 0,0 0 1,0-1-1,0 1 0,-1-5 1,-1-3-1,0-1 0,-1 1 0,0 0 0,-1 0 0,-8-20 0,8 26-14,1-1 0,-1 1 0,-1 0 0,1 0 1,-1 0-1,0 1 0,0-1 0,0 1 1,-1 0-1,0 1 0,0 0 0,-7-4 1,9 5-37,0 1-22,0-1-1,0 1 0,0 0 0,-1 0 0,1 0 0,-1 1 0,1-1 0,-1 1 0,0 0 1,0 1-1,1-1 0,-10 1 0,6 1-177,1 0 1,-1 0-1,1 1 0,-12 4 1,15-5-115,1 0-1,0 1 1,0 0 0,0 0 0,-5 4 0,6-5-245,0 1 0,1 0 0,-1-1 0,1 1 0,-1 0 0,1 0 0,0 0 0,-1 1 0,0 2 0,-4 10-2697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0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10 1584,'-2'-1'1246,"-3"-1"-855,0 1 0,-1-1 1,1 1-1,0 0 0,-1 0 1,1 1-1,-1-1 0,1 1 1,-1 0-1,1 1 0,-1 0 1,1-1-1,-1 2 1,1-1-1,0 1 0,0-1 1,-9 6-1,5-3-97,0 0-1,0 1 1,1 0 0,0 1 0,0 0 0,0 0-1,1 0 1,0 1 0,-9 11 0,10-10-63,0 1-1,1-1 1,0 1 0,1 0-1,0 1 1,0-1 0,1 1-1,0 0 1,-2 13 0,5-22-196,0 1 0,0-1 1,0 1-1,0 0 0,0-1 0,0 1 1,0-1-1,0 1 0,0 0 1,1-1-1,-1 1 0,2 2 1,-1 0 43,0 0-26,0 1 0,0-1-1,1 0 1,-1 0-1,1-1 1,0 1 0,0 0-1,1 0 1,-1-1-1,1 1 1,-1-1-1,1 0 1,0 0 0,0 0-1,1 0 1,-1-1-1,6 4 1,0 0-16,1-1-1,0-1 1,0 1-1,0-2 1,12 4 0,-13-5-187,1 0 0,0-1 0,1 0 1,-1-1-1,0 0 0,0 0 0,0-1 1,0 0-1,0-1 0,0 0 0,0-1 0,-1 0 1,1-1-1,11-5 0,-12 4-676,0 0-1,0 0 0,-1-1 1,0 0-1,0-1 1,0 1-1,-1-2 1,11-13-1,-4 3-2415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1208,'0'0'954,"-3"-5"57,0 5-387,1 7 3139,2-3-3684,-2 8 250,1 1-1,1-1 1,0 0-1,2 14 1,12 45 743,4-1 0,34 90 0,-23-92-3842,-28-66 1274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18 1564,'1'-3'1109,"0"-11"5433,-8 19-6061,-25 22 371,-37 42 1,-22 20 200,47-51-317,43-37-512,-2 1 21,-9 10 488,24-12 382,21-1-1059,-18 3-6,1 1-1,-1 0 0,0 1 1,27 10-1,60 34-556,-84-39-15,26 13-4481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72 210 1776,'0'0'6519,"3"1"-6012,0-2-384,0 1 1,0-1-1,0 1 0,-1-1 1,1 0-1,0 0 0,0 0 1,0-1-1,-1 1 1,1-1-1,-1 1 0,1-1 1,-1 0-1,0 0 0,0 0 1,0 0-1,0 0 0,2-3 1,8-9 257,17-26 1,-25 34-232,0-1-1,-1 0 1,0-1-1,0 1 1,-1-1-1,0 1 1,0-1-1,-1 0 1,1-8 0,-1 12 113,-3 0-30,2 2-191,0 0 0,-1 0 0,0 0 0,0 1 0,1-1 0,-1 0 0,0 0 0,-1 0 0,1 1 0,0-1 0,0 0 0,-1 1 0,1-1 0,-1 1 0,1 0 0,-1-1 1,0 1-1,1 0 0,-1 0 0,0 0 0,0 0 0,0 1 0,0-1 0,0 0 0,0 1 0,-3-1 0,-2 1 3,1 0 0,0 0 1,0 1-1,0 0 0,0 1 0,0-1 0,0 1 0,0 0 1,0 1-1,1-1 0,-1 1 0,1 0 0,-1 0 0,1 1 1,0 0-1,1 0 0,-1 0 0,1 0 0,-1 1 0,-4 7 1,5-7-24,1 0 1,-1 0-1,1 0 1,1 0-1,-1 1 1,1-1-1,0 1 1,0-1-1,0 1 1,1 0-1,0 0 1,0 0-1,1 0 1,-1 0-1,1 0 1,1-1-1,-1 1 1,1 0-1,0 0 1,0 0-1,1 0 1,2 6-1,-1-6-16,0-1 0,0 1 1,1-1-1,0 1 0,0-1 0,0 0 0,1-1 0,0 1 0,0-1 0,0 0 0,0 0 1,0 0-1,1-1 0,0 1 0,9 2 0,-4-1-192,1-1 1,-1-1-1,1 0 0,0 0 1,0-1-1,0-1 0,14 0 1,-22-1-69,0 0 0,-1 0 0,1-1 0,0 0-1,0 1 1,0-1 0,-1-1 0,7-2 0,-7 2-598,0 1-1,0-1 0,0 0 0,0 0 0,-1-1 0,4-3 1,7-8-2251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1076,'0'0'258,"0"-1"-1,0 1 1,0-1 0,0 0 0,0 1-1,0-1 1,0 1 0,0-1-1,0 1 1,0-1 0,0 0-1,1 1 1,-1-1 0,0 1-1,0-1 1,1 1 0,-1-1 0,0 1-1,1-1 1,-1 1 0,0 0-1,1-1 1,-1 1 0,1-1-1,0 1 1,0-1-153,-1 1-1,1 0 0,0 0 1,0 0-1,0 0 1,-1 0-1,1 0 1,0 0-1,0 0 0,-1 0 1,1 1-1,0-1 1,0 0-1,-1 0 1,1 1-1,1 0 1,4 2-151,0 1 1,-1-1 0,8 8-1,-10-9 491,34 28 379,100 89 1160,-133-115-1913,0 0 1,-1 0-1,1 0 0,-1 1 1,0-1-1,-1 1 0,1 0 0,-1 0 1,0 0-1,3 10 0,-4-13 183,-24 13-19,18-17-111,0 0-65,0 0 36,0 0 0,0-1 0,1 1 0,-1-1 0,1 0 0,-1 0 0,1 0 1,-7-7-1,7 6 4,0-1 0,0 0 0,0 0-1,1 0 1,0-1 0,0 1 0,0-1 0,0 1 0,-1-9 0,2 7-57,1 1 0,0-1 0,1 0 0,-1 0 0,1 0 0,1 0 0,-1 0 1,1 0-1,1 0 0,-1 0 0,1 0 0,0 0 0,6-11 0,-2 4-685,1 1-1,0 0 1,16-21 0,-12 22 82,-1 0-1299,-1 2-2652,1-3 1333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1320,'0'0'3709,"1"2"-2667,4 6-104,-4-6 646,4-4-904,303-103 3473,-259 87-3750,39-18 1183,-77 28-1181,-9 6-332,-1 0 143,1 0-20,-2 1-133,1-1 0,-1 1 1,1-1-1,-1 1 0,1-1 1,-1 1-1,0-1 0,0 1 1,1-1-1,-1 0 0,0 1 1,-1-1-1,1 1 0,0-1 1,0 1-1,-1-1 0,1 1 1,-1-1-1,0-1 0,-2-2 137,0 0 0,0 1 0,0-1 0,-7-6-1,9 9 38,-4-3 316,0 0 0,1 0 1,-7-8-1,9 10-509,0 1 1010,9 6-1027,-1-2-18,-3-1-5,0 1 0,-1-1 0,1 0 0,0 1 0,0 0 0,-1 0 0,1 0 0,-1 0-1,0 0 1,0 0 0,1 1 0,-1-1 0,-1 1 0,4 3 0,-2 2 4,0-1-1,0 1 1,-1 0-1,0-1 1,0 1-1,-1 0 1,0 0-1,0 0 1,-1 0 0,0 1-1,-1-1 1,1 0-1,-1 0 1,-1 0-1,-4 15 1,2-14-369,1-1 1,-1 1 0,0-1 0,-1 0 0,0 0-1,0 0 1,-1-1 0,-8 9 0,2-5-2666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1420,'0'-3'1408,"0"-15"8509,1 28-9319,22 173 2142,-7-98-1841,4 0 0,55 144 0,-75-227-1313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1896,'0'0'10648,"5"4"-10504,16 12-20,-16-12 2755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 1560,'0'0'2303,"-5"-4"-1706,3 3-76,5 6 2676,12 18-2802,1-1-1,21 21 1,-3-7-42,94 92 676,-93-97-790,-5-4-6,2-1 0,39 25 0,-27-23-67,72 40 270,-54-33-208,13 5 24,-22-10-21,-19-10-36,-33-19-98,10 6 279,6 5 339,-15-10-375,3 2-143,1 2-18,-6-5 199,-5-1 352,-35-5-729,25 2-2,0 0 1,-1-1-1,-17-7 1,-21-6 5,-18-8-43,70 24 22,5 8-67,9 23 87,-10-26-4,1-1 0,-1 0 1,1 1-1,0-1 0,0 0 0,0 0 1,0-1-1,1 1 0,-1 0 1,1-1-1,0 0 0,-1 0 0,6 2 1,0 0-2,11 6 19,1-1 1,0 0-1,36 8 0,-55-17-3,0 1 0,0-1 0,0 0 0,0 0 0,0 0 0,0 0 0,1 0 0,-1 0 0,0-1 0,0 1 0,0-1 0,0 1-1,0-1 1,3-1 0,-3 1-30,-1 0 23,0-1 0,1 1 0,-1-1 0,0 1 0,0-1 0,0 1 0,0-1 0,-1 0 0,1 1 0,0-1 0,-1 0 0,1 1 0,-1-1 0,1 0 0,-1 0 0,0-2 0,1 0-4,0 1 0,-1-1 0,1 1 0,-1-1 1,0 1-1,0-1 0,-1-3 0,0-8 14,-1-83-53,2-38-2591,1 130 2302,1-11-1282,-1 1-3315,-3 0 1732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2020,'-1'-2'1436,"-5"-18"4064,5 20-5422,1 0 1,0 0-1,0 0 1,0 0-1,0 0 1,-1 0-1,1 0 1,0 0 0,0 0-1,0 1 1,0-1-1,0 0 1,-1 0-1,1 0 1,0 0-1,0 0 1,0 0 0,0 0-1,0 1 1,0-1-1,0 0 1,-1 0-1,1 0 1,0 0-1,0 1 1,0-1-1,0 0 1,0 0 0,0 0-1,0 0 1,0 1-1,0-1 1,0 0-1,0 0 1,0 0-1,0 0 1,0 1 0,0-1-1,0 0 1,0 0-1,0 0 1,0 0-1,0 1 1,0-1-1,1 0 1,-2 37 1213,3-7-732,2 1 1,9 37-1,-2-7 77,6 17 147,2-1 0,38 92 0,-56-165-751,5 14-15,14 27 0,-19-42-1060,4 4 2660,-2-6-4071,20-35-9814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74 944,'0'-3'1282,"0"-14"3655,-1 13-4207,0 0-474,-3-13 1773,0 17-1543,-15-2 744,13 8-887,1-1-250,0 0 0,0 0-1,0 1 1,1-1 0,0 1 0,0 0-1,1 1 1,-1-1 0,1 1-1,1-1 1,-5 14 0,5-6 13,1 0 1,0 0-1,0 0 0,1 0 0,1 0 1,1 0-1,0 0 0,0 0 1,6 14-1,-2-9-33,2 0 1,0 0-1,1-1 1,1 0-1,18 26 0,52 58 120,-20-27-402,-56-71 152,-1 0 0,-1 0 0,1 0 0,0 1 0,-1-1 0,0 1 0,0-1 0,0 1 0,1 6 0,-3-8-55,-3 0-160,-10 10 123,13-13 140,-1 1-1,1-1 1,-1 1-1,0-1 1,1 1-1,-1-1 1,0 1 0,0-1-1,1 1 1,-1-1-1,0 0 1,0 0-1,0 1 1,1-1 0,-1 0-1,0 0 1,0 0-1,0 0 1,0 0 0,1 0-1,-1 0 1,-2 0-1,2-1-20,-3 2 9,0 0 1,-1 0 0,1-1 0,0 0 0,0 0 0,0 0 0,-1 0 0,1-1 0,0 1 0,0-1 0,0 0-1,0-1 1,0 1 0,0-1 0,0 1 0,0-1 0,0 0 0,1-1 0,-1 1 0,1-1 0,-6-5 0,8 7 22,0 1 0,0-1 0,0 0 0,1 0 1,-1 0-1,0 0 0,1 0 0,-1-1 0,1 1 1,-1 0-1,1 0 0,0 0 0,-1 0 0,1 0 1,0-1-1,0 1 0,0 0 0,0-2 1,-3-28 20,5 23-24,1 0 3,-1-1 2,1-1 0,0 1 0,1 0 0,0 0 0,0 0 0,6-9 0,38-47 16,-29 40-10,13-15-44,-15 20 88,-1-2-1,-1 0 1,0 0 0,12-28-1,-24 44-15,0-1 0,-1 1-1,0-1 1,0 0 0,-1 0 0,1 0 0,-1 0-1,-1 0 1,0 0 0,0 0 0,0 0 0,-1 0-1,0 0 1,0 0 0,0 0 0,-1 0-1,0 1 1,-1-1 0,1 1 0,-7-11 0,6 12-16,0 0 1,-1 0-1,0 1 0,1-1 1,-2 1-1,1 0 1,0 0-1,-1 0 1,0 1-1,1-1 0,-2 1 1,-7-4-1,5 4-10,0 0-1,-1 1 1,1 0-1,-1 0 1,1 1-1,-1 0 1,-15 0-1,2 3-328,0 0-1,-1 2 0,1 0 0,0 1 1,-36 15-1,46-15-1454,-1 0 1,-22 15-1,13-7-1579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20 1368,'-2'-13'3116,"1"12"-2981,1 1 0,-1-1 0,0 0 0,1 1 1,-1 0-1,1-1 0,-1 1 0,0-1 0,1 1 0,-1 0 1,0-1-1,1 1 0,-1 0 0,0 0 0,0-1 0,1 1 1,-1 0-1,0 0 0,0 0 0,1 0 0,-1 0 0,0 0 1,0 0-1,1 0 0,-1 0 0,0 1 0,0-1 0,1 0 1,-2 1-1,0-1-489,-3 4 741,-13 26 103,1 2 1,2 0-1,1 0 1,1 1-1,2 1 0,2 0 1,-8 47-1,15-63-292,0 1 1,1-1-1,1 1 0,2 24 1,-1-37-122,0 1 0,0-1 1,0 0-1,1 0 0,0 0 1,0 0-1,1 0 0,0 0 1,0-1-1,0 1 0,0-1 1,1 0-1,0 0 0,0 0 1,9 8-1,-8-10-34,-1-1 0,1 0 0,0 0 0,0 0 0,0 0 0,0-1 0,1 0 0,-1 0 0,0 0 0,0-1 0,1 0 0,9 0 0,-10 0 5,0 0-24,0-1-1,0 0 0,0 1 0,0-1 0,0-1 0,-1 1 0,1-1 0,6-3 1,-9 4-15,4-1-227,-1-1 1,0 1-1,0-1 0,-1 0 1,1-1-1,0 1 1,-1-1-1,0 0 1,0 0-1,0 0 0,0-1 1,-1 0-1,0 1 1,5-10-1,11-24-4938,-12 26 1915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1 844,'0'0'7466,"1"7"-7151,4 51 553,-4-44-504,0 0 1,1-1-1,1 0 0,0 1 1,1-1-1,0 0 0,9 17 1,-11-28-303,-1 0-1,1 0 1,0 0 0,0 0 0,0-1 0,0 1 0,0-1 0,0 1-1,0-1 1,1 0 0,-1 1 0,0-1 0,1-1 0,-1 1 0,1 0-1,-1 0 1,1-1 0,-1 0 0,1 1 0,2-1 0,0-1 2,0 1 0,0-1 1,0 0-1,-1 0 0,1-1 1,0 0-1,-1 0 1,1 0-1,-1 0 0,6-4 1,-8 4-34,0 1 1,0-1 0,0 0 0,-1 1 0,1-1 0,-1 0 0,1 0-1,-1 0 1,1 0 0,-1 0 0,0 0 0,0-1 0,0 1-1,0 0 1,-1-1 0,1 1 0,-1 0 0,1-4 0,0 1 21,-1-1 1,0 0 0,0 0-1,0 1 1,-1-1 0,-1-7-1,1 11-41,0 0-1,1 1 0,-1-1 0,0 0 1,0 0-1,0 1 0,0-1 0,0 0 1,0 1-1,0-1 0,-3-1 1,-1-4 32,1 3-77,1 0 0,-1 0 1,0 1-1,0 0 0,0-1 0,-1 1 0,1 1 0,-1-1 0,1 1 0,-7-3 0,7 3-53,-63-21-5494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1412,'2'4'636,"0"0"-1,0 0 1,-1 0 0,1 1-1,-1-1 1,0 0 0,1 8-1,0-5-354,17 56 2570,3 7-495,-12-41-1367,-9-27-382,3 15 3590,-6-81-3727,2 51-352,0-1-1,1 1 1,1-1-1,0 1 1,4-13-1,-5 24-92,0-1 3,5-5 4,-4 6 14,1 1-37,10 0-9,-10 1-27,1 2-47,44 41-1782,-44-40 1267,-1 0 1,1 0 0,1-1 0,-1 1 0,0-1 0,1 0 0,-1-1 0,1 1 0,-1-1 0,1 0 0,0 0-1,-1 0 1,1 0 0,0-1 0,0 0 0,6 0 0,9-4-2654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1528,'-11'-28'3517,"6"17"-2347,4 9-397,-6-7 653,2 7 2079,26 77-2799,2-1 1,40 81-1,-48-121-587,22 43-582,-28-59-731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26 195 1056,'0'0'946,"-3"-1"-87,1 0-518,0 0 1,0 0-1,-1 0 1,1 0-1,0-1 1,0 1 0,0-1-1,-2-2 1,2 2 845,5-2-884,4-2-172,-1 0-1,1 1 0,0 0 1,1 0-1,-1 0 0,10-4 0,40-15 319,116-34 0,-103 37-298,-4-1 108,-65 21-210,6-1 118,4-1 67,-11 3-226,0-1 0,1 1 0,-1 0 1,0 0-1,0 0 0,0 0 0,0 0 0,0 0 0,1 0 0,-1 0 0,0 0 1,0 0-1,0 0 0,0 0 0,0 0 0,1 0 0,-1 0 0,0 0 0,0 0 0,0 0 1,0 0-1,1 0 0,-1 0 0,0 0 0,0 0 0,0 1 0,0-1 0,0 0 1,0 0-1,1 0 0,-1 0 0,0 0 0,0 0 0,0 0 0,0 0 0,0 1 1,0-1-1,0 0 0,0 0 0,0 0 0,0 0 0,1 0 0,-1 1 0,0-1 0,0 0 1,0 0-1,0 0 0,0 0 0,-16 71 122,10-50-107,0 1 0,2-1 1,-2 30-1,5-29 5,1-1-1,1 1 1,1-1-1,7 33 1,-9-53-28,0 1 8,1 0-1,-1 0 0,0 0 0,1-1 1,0 1-1,-1 0 0,1 0 1,0-1-1,0 1 0,0-1 1,0 1-1,0-1 0,0 1 1,1-1-1,-1 1 0,0-1 0,1 0 1,1 2-1,6 0 23,-7-2 10,1-3-12,1-1-8,0-1 0,0 1 0,-1 0-1,1-1 1,-1 1 0,0-1 0,0 0 0,-1 0 0,1-1-1,-1 1 1,4-9 0,-1-5 148,-1 0 0,-1-1 0,-1 0-1,0 1 1,-1-1 0,-2-24 0,0 9 530,-3 4-22,4 27 47,0 12-689,0 0-24,0-6-7,-1 1 0,1-1 0,0 0 0,1 1 0,-1-1 1,0 0-1,1 1 0,0-1 0,0 0 0,2 6 0,-2-7 4,0 1-1,0 0 0,0-1 1,0 1-1,1-1 1,-1 1-1,1-1 0,-1 1 1,1-1-1,0 0 1,0 0-1,0 0 0,1 0 1,-1 0-1,0-1 0,1 1 1,-1-1-1,1 1 1,-1-1-1,6 2 0,-7-3 4,4 0 4,0 1-10,-4-1-3,1 1 1,-1-1-1,1 0 0,-1 0 1,1 0-1,-1 0 0,1 0 0,-1 0 1,1-1-1,-1 1 0,1 0 1,-1-1-1,1 1 0,1-1 1,12-5 1,1-1 1,-1 0-1,0-1 0,0 0 1,19-15-1,-4 4 141,-28 17-100,0 1-4,0 0-30,-1 1-1,0 0 0,1-1 0,-1 1 1,0 0-1,1 0 0,-1 0 1,0 0-1,1 0 0,-1 0 0,1 0 1,-1 0-1,0 0 0,1 1 0,-1-1 1,0 1-1,0-1 0,1 1 0,-1-1 1,1 2-1,-1-2-20,1 2 14,-1-1 0,1 0 0,-1 1 0,1 0 0,-1-1 0,0 1 0,0 0 0,1-1 0,-1 1 0,-1 0 0,1 0 0,0 0 0,1 4 0,-1-3-3,2 1-5,0 1-1,1 0 1,-1-1 0,1 0 0,8 7 0,-6-5-78,-5-5-40,0 0-1,1 0 1,-1 0-1,0 0 1,1-1-1,-1 1 1,1 0-1,-1-1 1,1 1-1,-1-1 1,1 1-1,0-1 1,-1 0-1,1 1 1,0-1-1,-1 0 1,1 0-1,0 0 1,-1-1-1,1 1 1,3-1-1,1-1-202,-3 2 66,0-1-1,0 0 0,-1 0 1,1 0-1,-1 0 1,1 0-1,-1-1 1,5-2-1,-4 1-2821,9-10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30 952,'-3'-2'1309,"-30"-13"2905,31 14-3420,-14-6 1828,8 3-7160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1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0 932,'0'0'9640,"0"7"-9304,4 55 842,-1-28-84,6 34 1,-8-61 1491,2-14-2414,6-13 277,11-37 1,-10 29-134,-9 27-309,0-1 90,1 0-31,-2 2-62,0-1 1,1 1-1,-1-1 1,0 1-1,0 0 0,0-1 1,1 1-1,-1 0 1,0-1-1,0 1 1,1 0-1,-1-1 1,0 1-1,1 0 1,-1 0-1,0-1 1,1 1-1,-1 0 0,0 0 1,1 0-1,-1-1 1,1 1-1,-1 0 1,0 0-1,1 0 1,-1 0-1,1 0 1,-1 0-1,1 0 1,-1 0-1,0 0 1,1 0-1,-1 0 0,1 0 1,0 0-1,11 8 26,0-1 0,-1 1 0,0 1 0,13 13 0,1 4-35,-16-16-1067,0 0 1,20 16 0,-28-25-48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112 182 1956,'0'0'9204,"0"-3"-8979,0 0-116,0 0 0,1-1 0,0 1 1,0-1-1,0 1 0,0 0 0,3-6 0,-1 3 129,-1 0 0,0-1-1,3-11 1,-5 13-81,2-3 101,-1-1 0,-1 0 0,0-12 0,0 18-206,0 1 0,-1-1 0,1 1 0,-1 0 0,1-1 1,-1 1-1,0 0 0,0 0 0,0-1 0,0 1 0,0 0 1,-1 0-1,1 0 0,-1 0 0,1 0 0,-1 1 0,0-1 1,-3-2-1,1 1 14,0 1 0,-1 0 0,1 1 0,-1-1 1,1 1-1,-1 0 0,-6-1 0,8 2 20,-1 2-14,-1 1-55,1-1 0,0 1 0,0 0-1,0 0 1,0 0 0,0 1 0,1 0 0,0-1 0,0 1-1,0 0 1,0 0 0,0 1 0,1-1 0,0 1 0,-3 6-1,3-4 0,0 0-1,1 0 0,0 1 0,0-1 1,1 1-1,0-1 0,0 0 0,0 1 0,1-1 1,3 13-1,-2-15-8,0 0 1,0 0-1,1 0 1,0 0 0,-1-1-1,2 1 1,-1-1-1,0 0 1,1 0-1,0 0 1,0 0-1,0-1 1,5 4 0,-2-3-38,0 0 0,-1-1 1,1 1-1,1-1 1,-1-1-1,0 0 1,1 0-1,12 2 1,-10-3-207,0 0 1,0-1 0,0 0-1,0-1 1,0 0-1,0 0 1,0-1 0,0 0-1,0-1 1,0 0-1,-1-1 1,0 0 0,0 0-1,10-7 1,-9 4-1268,-1-1 0,-1 0-1,14-16 1,-9 6-1578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1020,'0'0'7511,"-2"10"-7098,-2 87 741,5-19-125,-1 62 801,1-111-990,-1-27 52,-1-12-848,1-16-15,0-139 216,1 160-241,-1 2-2,0 0 0,0-1 0,1 1 1,-1 0-1,1 0 0,0 0 0,0-1 0,2-4 1,-2 6-5,1 0 1,-1 1-1,0-1 1,0 0-1,1 1 0,-1-1 1,1 1-1,0 0 1,-1-1-1,1 1 1,0 0-1,0 0 1,0 0-1,0 0 1,0 1-1,0-1 1,0 0-1,3 0 1,-1 1-10,1 0 0,-1 0 1,0 0-1,1 0 1,-1 1-1,5 1 0,0-1-21,135 21-2737,-84-11-2872,-42-8 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1564,'-4'1'6773,"3"-1"-6657,3 10 1055,6 13-1591,-2-11 630,1 0 1,0 0 0,0-1-1,11 12 1,10 16 295,40 59 789,-67-96-882,-4-1-368,1 1-33,1-2-6,1 1-1,-1 0 1,0-1-1,0 1 1,0 0-1,0-1 1,0 1-1,0-1 1,0 1-1,0-1 1,0 0-1,-2 1 1,-1-2 17,0 0 0,0 0 0,0 0 0,0 0 0,0-1 0,0 0 0,0 1 0,1-1 0,-7-5 0,4 3 35,0-1 0,0 1 0,0-2 0,-7-7 1,12 12-76,-1-1 0,1 0 0,0 0 0,0 0 0,1 0 0,-1 0 0,0 0 0,1 0 0,-1 0 0,1 0 0,0 0 0,-1 0 0,1 0 0,0-1 0,0 1 0,1 0 1,-1 0-1,0 0 0,1 0 0,-1 0 0,1 0 0,0 0 0,0 0 0,-1 0 0,1 0 0,0 0 0,2-2 0,3-5-482,1 1 1,-1-1-1,16-13 0,-20 21 401,38-37-4736,-26 26 2307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185 185 1396,'0'0'2294,"-6"7"-1654,-18 20-62,-3 3 822,-31 45 1,49-61-1168,1 0 0,0 1 0,1 0 1,0 0-1,2 1 0,-1 0 0,2 0 0,-4 24 1,8-38-212,0 1 0,1-1 0,-1 0 0,1 1 0,-1-1 0,1 0 0,0 0 0,0 1 0,0-1 0,0 0 0,0 0 0,0 0 0,1 0 0,-1 0 0,0 0 0,1-1 0,0 1 0,0 0 0,2 1 0,-1 0 3,-1-2-7,0 0 0,0 1 0,0-1 0,1 0 0,-1 0 1,0 0-1,1-1 0,-1 1 0,1-1 0,-1 1 0,1-1 0,4 0 0,-5 0-15,0 1 6,1-1-1,0-1 1,-1 1-1,1 0 1,-1-1 0,1 1-1,0-1 1,-1 0 0,1 0-1,-1 0 1,0 0 0,1 0-1,-1 0 1,0-1-1,0 1 1,1-1 0,-1 0-1,2-2 1,1-3-5,0 0 1,-1 0-1,0 0 1,-1 0-1,1-1 1,-1 1-1,-1-1 1,0 0-1,0 0 1,0 0-1,-1 0 1,0 0-1,-1 0 1,0-13-1,-2-8 1,-1 1 0,-12-49-1,7 43 123,-2-1-1,-1 2 1,-2-1-1,-1 2 1,-25-43-1,31 67-6,8 8-115,-1 0-1,1-1 1,-1 1-1,1 0 1,0 0-1,-1-1 0,1 1 1,0 0-1,-1-1 1,1 1-1,0 0 1,0-1-1,-1 1 1,1-1-1,0 1 1,0 0-1,0-1 1,0 1-1,0-1 1,-1 0-1,-2 1 80,3 0-78,0 0 0,-1-1-1,1 1 1,0 0 0,-1 0 0,1 0 0,-1 0-1,1 0 1,0 0 0,-1 0 0,1 0 0,-1 0-1,1 0 1,0 0 0,-1 0 0,1 0 0,0 0-1,-1 0 1,1 0 0,-1 0 0,1 0-1,0 1 1,-1-1 0,1 0 0,0 0 0,-1 0-1,1 1 1,0-1 0,-1 0 0,1 1 0,0-1-1,0 0 1,-1 0 0,1 1 0,0-1 0,0 0-1,0 1 1,-1-1 0,1 1 0,0-1 0,0 1-1,-3 9 25,0 0 0,1 1-1,1-1 1,0 1-1,0-1 1,1 1-1,0 0 1,1-1-1,3 21 1,1-11 12,1 0 0,1-1 0,1 0 0,0 0 0,2-1 0,0 0 0,19 26 0,-12-23-264,0 0-1,2-1 1,0-1-1,1-1 1,31 22 0,-43-35-1077,0-1 1,1 1 0,10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15 235 892,'0'0'5483,"-2"-5"-5028,-9-13-43,11 18-405,0-1 0,0 1 0,0 0-1,0 0 1,-1 0 0,1 0 0,0 0 0,0 0 0,0 0 0,0 0 0,0-1-1,0 1 1,0 0 0,0 0 0,0 0 0,-1 0 0,1 0 0,0-1-1,0 1 1,0 0 0,0 0 0,0 0 0,0 0 0,0 0 0,0-1-1,0 1 1,0 0 0,0 0 0,0 0 0,0 0 0,0-1 0,0 1 0,0 0-1,0 0 1,1 0 0,-1 0 0,0 0 0,0-1 0,0 1 0,0 0-1,0 0 1,0 0 0,0 0 0,0 0 0,0 0 0,1 0 0,-1-1 0,0 1-1,0 0 1,0 0 0,0 0 0,0 0 0,1 0 0,27-16 704,56-23 0,-38 20-293,63-23 1723,-107 41-1868,11-10 1031,-13 11-1282,0 0 0,1 0 0,-1-1 0,0 1 0,0 0 0,1-1 0,-1 1 0,0-1 0,0 1 0,1 0 0,-1-1 0,0 1 0,0-1 0,0 1 0,0 0 0,0-1 0,1 1 0,-1-1 0,0 1 0,0-1 0,0 1 0,0-1 0,0 1 0,-1 0 1,1-1-1,0 1 0,0-1 0,0 1 0,0-1 0,0 1 0,0 0 0,-1-1 0,1 1 0,0-1 0,-1 1 0,0-2-12,-2-2 44,-1 0-1,1 0 1,-1 0-1,0 1 1,-7-6-1,-37-22 839,46 29-158,6 9-698,1 1-25,-3-5-2,0 0-1,0 0 0,-1 0 1,1 0-1,-1 0 0,0 1 1,0-1-1,1 5 0,3 19-227,-2-1 0,0 1 0,-2 0 0,-1 0 0,-7 50 0,6-73-469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1524,'0'0'6797,"1"9"-6237,38 157 2303,-28-132-2410,1-2 0,28 52 1,-39-82-692,-1-2-197,0 1 412,0-1 1,0 0 0,0 1 0,0-1-1,1 0 1,-1 0 0,0 1 0,0-1-1,0 0 1,1 1 0,-1-1 0,0 0-1,0 0 1,1 0 0,-1 1 0,0-1-1,0 0 1,1 0 0,-1 0 0,0 0 0,1 1-1,-1-1 1,0 0 0,1 0 0,4 3-1333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2336,'0'0'6916,"0"-3"-5886,1-13 3451,-1 12-4825,0 0 88,0-2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1388,'0'0'7553,"4"5"-6949,3 8-223,0 0-1,-1 1 1,6 15 0,37 92 1355,-13-36-930,3 4-1116,-37-86-67,-1 0-111,5 8-119,-4-8-257,10 4-6576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21 1012,'-5'-3'315,"1"1"0,-1-1 0,1 1 0,-1 0 0,0 0 0,1 0 0,-1 1 0,0 0 0,0 0 1,0 0-1,0 1 0,0-1 0,0 1 0,0 0 0,-1 1 0,1-1 0,0 1 0,0 0 0,0 0 0,-6 3 0,-1 2-108,0-1-1,1 2 1,0-1 0,0 2-1,1-1 1,0 2-1,0-1 1,1 1 0,0 1-1,0 0 1,-7 11 0,13-16-123,-1 1-1,1-1 1,0 1 0,1 0 0,0 0 0,-1 0 0,2 0 0,-1 0 0,1 1 0,-1 6 0,2-10 3,0-2-77,1 0 0,-1 0 0,1 0 0,-1 0 0,0 0 0,1 0 0,-1 0 0,0 1 1,0-1-1,0 0 0,0 0 0,0 2 0,0-2 8,1 2 47,1 0-5,-1-2-47,1 0 0,-1 1 0,0-1 0,1 0-1,0 0 1,-1 1 0,1-1 0,0-1 0,0 1-1,-1 0 1,1 0 0,0-1 0,0 1 0,3 0-1,0-1 5,0 0 0,1 0 0,-1 0 0,8-2-1,-9 1-5,0-1 0,0 1 0,0-1 0,0 0 0,0 0 0,-1 0 0,1-1 0,-1 1 0,1-1 0,-1 0 0,0 0 0,0 0 0,0 0 0,0 0 0,-1-1 0,5-6 0,-1-1 49,1-1 0,-1 0 0,7-23-1,3-13 423,-16 45-366,1 0-3,2-11-6,-3 11-20,2-5 8,-2 8-88,0 0 1,0 0 0,1 0-1,-1 0 1,0 0 0,0 0 0,0-1-1,0 1 1,0 0 0,0 0 0,0 0-1,0 0 1,0 0 0,0 0 0,1 0-1,-1 0 1,0 0 0,0 0 0,0 0-1,0 0 1,0 0 0,0 0-1,0 0 1,0 0 0,1 0 0,-1 0-1,0 0 1,0 0 0,0 0 0,0 0-1,0 0 1,0 0 0,0 0 0,1 0-1,-1 0 1,0 0 0,0 0 0,0 0-1,0 0 1,0 0 0,0 0 0,0 0-1,0 0 1,1 0 0,-1 0-1,0 1 1,0-1 0,0 0 0,0 0-1,0 0 1,0 0 0,0 0 0,0 0-1,0 0 1,0 0 0,0 0 0,0 1-1,0-1 1,0 0 0,0 0 0,0 0-1,0 0 1,0 0 0,0 0 0,0 1-1,0-1 1,0 0 0,0 0-1,0 0 1,16 42 64,41 101 130,-15-33-106,-24-59-44,-17-49-50,0-1 0,-1 1 1,1-1-1,-1 1 1,0-1-1,1 1 1,-1-1-1,0 1 0,0-1 1,0 3-1,0 4 22,0-6-22,-1 0 0,1-1 0,0 1 0,-1 0 0,1 0-1,-1 0 1,1 0 0,-1-1 0,-2 4 0,1 0 1,-9 11 9,3-9-7,0 0-1,-1 0 1,0-1 0,0 0 0,0 0 0,-1-1 0,0-1 0,-16 6 0,7-4-1147,1-1-1,-1-1 1,-37 3 0,52-6-1867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36:2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1020,'0'0'7409,"2"-1"-7400,-1 0-319,4-2 750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04:10:5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16 147 912,'0'0'3521,"-3"9"-3055,1-5 2326,-4 5 1253,2-3-3912,4-3 246,4-7 1995,71-74-2123,-74 77-222,1 0-14,14-14 24,-15 14-32,8-9 39,18-25 157,-27 33-88,2 1-121,3-5 13,-4 4 4,-1-1-19,0 1-31,9-14 6,-14 20 31,-4 5 9,-1 0 1,1 1 0,0 0-1,1 0 1,-7 13 0,-22 32 48,28-44-14,5-7 103,1-1 0,0 1 0,0 0 0,0 0 0,-2 6 595,3-7-591,2-3-135,-1 0 0,1 0 0,0 0 0,0 1 0,-1-1 1,1 0-1,0 0 0,0 0 0,0 0 0,-1 1 0,1-1 0,0 0 0,0 0 0,0 0 0,0 1 0,0-1 1,-1 0-1,1 0 0,0 1 0,0-1 0,0 0 0,0 0 0,0 1 0,0-1 0,0 0 0,0 0 0,0 1 1,0-1-1,0 0 0,0 0 0,0 1 0,0-1 0,0 0 0,0 0 0,0 1 0,0-1 0,1 0 0,-1 0 1,0 1-1,0-1 0,0 0 0,0 0 0,0 0 0,1 1 0,-1-1 0,0 0 0,0 0 0,0 0 0,1 0 1,-1 1-1,5 3-9,-2-2-3,-1 0 0,0-1 0,1 1-1,-1-1 1,1 1 0,0-1 0,-1 0 0,1 0 0,5 1 0,158 70-470,-100-35-4336,-48-19-3094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48 735 1932,'-32'10'6187,"30"-10"-5644,-9 0-59,9 0 1016,14-3-1218,172-57 412,3-6-319,232-83 8,33-6-62,40-11-747,-368 127-255,-104 35 33,-20 4 625,0 1 0,0-1-1,0 0 1,0 0 0,0 0 0,1 0-1,-1 0 1,0 0 0,0 1 0,0-1-1,0 0 1,0 0 0,0 0 0,0 0-1,0 0 1,0 0 0,0 1 0,0-1-1,0 0 1,0 0 0,0 0 0,0 0-1,0 0 1,0 1 0,0-1 0,-1 0-1,1 0 1,0 0 0,0 0 0,0 0-1,0 0 1,0 1 0,0-1 0,0 0-1,0 0 1,0 0 0,0 0 0,-1 0-1,1 0 1,0 0 0,0 0 0,0 0-1,0 0 1,0 0 0,0 0 0,-1 1-1,1-1 1,0 0 0,0 0 0,0 0 0,0 0-1,-1 0 1,-28 18-1026,27-17 1207,-193 99-1535,92-49 833,-121 59-361,-63 34 428,272-136 478,-47 23 113,-112 78 0,171-107-92,1-1-6,1 0 0,-1 0-1,1 0 1,-1 0-1,1 0 1,0 1 0,-1-1-1,1 0 1,0 1-1,0-1 1,-1 3 0,9-2 10,-1-1-23,0 1 0,0-1 1,0 0-1,0-1 0,1 0 0,-1 0 0,0 0 0,0 0 0,0-1 0,0 0 0,10-4 1,373-123 6,-362 118-18,264-99-51,-165 60 32,132-48-191,292-108-1052,-385 136-411,-93 36 643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47 1252,'0'-17'603,"0"13"-37,-1-3 279,0 2 2984,0-6-3499,1 8 1909,-1 14-1998,-3 124 673,1-30-251,-1-2-53,2-4-90,-1-27-30,1-36-59,2-32-221,0-1-142,-5 29 938,3-31-986,2-1-18,-1 1-1,1-1 1,-1 0 0,1 0 0,-1 1 0,1-1 0,-1 0 0,1 0 0,0 0-1,-1 0 1,1 0 0,-1 0 0,1 1 0,-1-1 0,1 0 0,-1 0 0,1 0-1,-1-1 1,1 1 0,-1 0 0,1 0 0,-1 0 0,1 0 0,-1 0 0,1-1 0,-1 1-1,1 0 1,-1 0 0,1-1 0,0 1 0,-1 0 0,0-1 0,-57-92 20,53 84-20,2 3 164,11 17-155,14 16 23,19 19 79,-40-45-87,0 0-20,-1 0-1,1-1 0,-1 1 1,1-1-1,-1 1 0,1-1 1,0 1-1,-1-1 0,1 1 1,-1-1-1,1 0 0,0 1 1,0-1-1,-1 0 0,1 0 0,0 1 1,0-1-1,-1 0 0,2 0 1,10 2 19,-9-1-24,0-5-163,6-3-269,0-2 0,-1 1 0,0-1 0,0-1 0,11-18 0,-9 13-746,-3 6-102,-1-2-2523,3-7 930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9 190 1564,'0'0'1166,"-1"-2"-87,0-1 188,-1 0 1,1 0-1,0 0 0,0 0 1,0 0-1,0-5 0,9 13-893,31 24 182,-2 2 0,54 56 1,22 20 294,46 20 1444,-159-127-2216,12 8 638,-12-7-631,1-1 0,-1 0 0,0 1 0,1-1 0,-1 0 1,1 0-1,-1 1 0,1-1 0,-1 0 0,0 0 0,1 0 1,-1 0-1,1 0 0,-1 1 0,1-1 0,-1 0 0,1 0 1,-1 0-1,1 0 0,-1 0 0,1-1 0,-1 1 0,1 0 1,-1 0-1,1 0 0,-1 0 0,1-1 0,1-3-24,0 0-1,0 0 1,0-1-1,0 1 1,-1-1-1,0 1 1,0-1-1,0 0 1,-1 1-1,0-7 1,-2-54 279,1 39-248,-17-316 657,17 330-793,-2-18-367,3 28 88,0-2-115,0-13-86,0 12-79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1232,'15'41'5039,"-4"20"-2257,0 2-682,11 28 1296,-22-89-2781,0 1-294,1 14 3215,-5-34-1599,0-6-2240,2 9 340,1 0 1,0 0 0,1 0 0,0 0-1,1 0 1,1 0 0,3-15 0,-1 12-32,1 0 0,0 0 0,1 0 0,1 1 0,12-20 0,-17 32-11,0 1 0,1 0 1,0-1-1,0 1 1,0 0-1,0 1 0,1-1 1,-1 0-1,1 1 1,-1 0-1,1 0 0,0 0 1,0 0-1,0 1 1,0-1-1,0 1 0,0 0 1,0 0-1,8 0 1,-11 1 3,0-1 0,1 1 0,-1 0 0,0 0 0,1 0 0,-1 0 0,0 0 0,0 1 0,1-1 0,-1 0 0,0 0 0,2 2 0,2-1-2,-2 0 0,0-1 0,-1 0 0,1 1 0,0 0 0,-1 0 0,1 0 1,-1 0-1,1 0 0,-1 0 0,1 0 0,-1 1 0,3 1 0,2 3-5,-3-3 5,-1 0 0,1 0 1,0 1-1,-1 0 1,0-1-1,0 1 0,5 8 1,14 33-9,-15-31 35,-6-12 9,0 0 14,2 2-53,-3-4 14,0 0 0,0 1 1,0-1-1,0 0 0,0 0 1,0 0-1,0 0 0,0 0 1,0 0-1,0 0 0,1 1 1,-1-1-1,0 0 0,0 0 1,0 0-1,0 0 0,0 0 1,0 0-1,0 0 0,1 0 1,-1 0-1,0 0 0,0 0 0,0 0 1,0 0-1,0 0 0,0 0 1,1 0-1,-1 0 0,0 0 1,0 0-1,0 0 0,0 0 1,0 0-1,1 0 0,-1 0 1,0 0-1,0 0 0,0 0 1,0 0-1,0 0 0,0 0 1,1 0-1,-1 0 0,0 0 0,0 0 1,0 0-1,0-1 0,0 1 1,0 0-1,0 0 0,0 0 1,0 0-1,0 0 0,1 0 1,-1 0-1,0-1 0,0 1 1,0 0-1,7-19 0,1-1 12,18-35 1,-24 51-20,0 0 1,1 0-1,-1 0 1,1 0 0,0 1-1,0-1 1,1 1-1,-1 0 1,1 0 0,-1 0-1,1 1 1,0-1-1,0 1 1,8-4 0,-8 5-14,0 1 1,1-1 0,-1 1 0,0 0-1,0 0 1,1 0 0,-1 0 0,0 1-1,0 0 1,0 0 0,1 0 0,-1 0-1,0 1 1,-1 0 0,1-1 0,5 4-1,4 3-68,-1 1 1,1 0-1,10 11 0,-16-13-146,0 0 0,0 0 0,0 1 0,-1 0 0,-1 0-1,1 0 1,-1 1 0,6 14 0,-9-17-259,0 0 0,0 0 0,0 1 0,-1-1 0,1 13 0,-2-14-404,0 1 0,-1-1 0,1 1 0,-1-1 1,0 1-1,-1-1 0,-2 8 0,-5 5-3237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61 611 1396,'-2'-1'730,"-6"-3"-14,6 3-22,0 0-53,-31-12 2765,31 12-2522,-1 0-494,-2 0-346,5 1-12,0 0 1,0 0-1,0 0 1,-1 0 0,1 0-1,0 0 1,0 0-1,0 0 1,0 0-1,0-1 1,0 1 0,-1 0-1,1 0 1,0 0-1,0 0 1,0 0 0,0 0-1,0 0 1,0 0-1,0 0 1,0 0-1,-1 0 1,1-1 0,0 1-1,0 0 1,0 0-1,0 0 1,0 0 0,0 0-1,0 0 1,0 0-1,0-1 1,0 1-1,0 0 1,0 0 0,0 0-1,0 0 1,0 0-1,0-1 1,0 1 0,0 0-1,0 0 1,0 0-1,0 0 1,0 0-1,0 0 1,0-1 0,0 1-1,0 0 1,0 0-1,0 0 1,1 0 0,-1 0-1,0 0 1,0 0-1,0 0 1,0-1-1,0 1 1,23-15 124,0 0-1,1 2 1,34-14-1,88-29 89,-92 36-145,314-108 325,-13 12-258,-60 29 22,-87 26-49,-161 48-13,26-9 1531,-71 22-1062,1-1-282,7-4 1,-7 4 872,-1 0-944,-1 1-205,0 0 1,0 0-1,0 0 1,0 0-1,0 0 1,0 0-1,-1 0 1,1 0-1,0 0 1,0 1-1,0-1 1,0 0 0,0 0-1,0 1 1,0-1-1,-1 1 1,1-1-1,0 1 1,0-1-1,-1 1 1,1-1-1,0 1 1,-1 0-1,1-1 1,0 1-1,-1 0 1,1-1-1,-1 1 1,1 0-1,-1 0 1,0 0-1,1 0 1,-1-1-1,0 1 1,1 0-1,-1 2 1,2 6-59,0-1 0,-1 1 0,1 11 1,-1-8 150,81 562 871,-46-345-708,46 142-104,-69-328-480,-8-28-430,-1 1-1,0-1 1,3 27 0,-7-41 629,0 0-1,0 0 1,0-1-1,0 1 1,0 0 0,0 0-1,0-1 1,0 1 0,0 0-1,0 0 1,-1-1 0,1 1-1,0 0 1,-1-1 0,1 1-1,0 0 1,-1-1 0,0 2-1,0 0-325,-22 12-9789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1388,'0'0'182,"1"-19"9006,20 49-8650,-2-1 0,18 41 0,64 192 1571,-60-148-1383,15 74 522,-42-132-803,3 0 1,47 106-1,-60-153-403,1 0 1,0-1-1,1 0 0,0 0 0,0 0 1,0 0-1,1-1 0,0 0 0,1-1 1,0 0-1,0 0 0,0 0 1,0-1-1,1 0 0,0-1 0,0 0 1,0 0-1,0-1 0,1 0 0,0-1 1,18 2-1,-1-1 19,1-2 0,-1-1 1,0-1-1,43-8 0,105-32 102,-26 0-16,194-83 0,-258 88-104,54-26 36,129-62-320,-263 122 25,0 0 0,0-1 1,-1 0-1,1 0 0,-1 0 0,0-1 0,1 1 1,-2-1-1,6-6 0,0-2-2194,14-24 1,-14 20-1530,3-1 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1704,'0'0'5663,"5"9"-5164,81 152 1629,-62-114-1365,2-2 0,2 0 0,2-2 0,47 51 0,-64-81-118,-3-5 2482,-5-11-2791,-2 1-288,0-1 0,-1 0-1,1 1 1,-1-1 0,0 0 0,0 0 0,0 0-1,0 0 1,0 0 0,0-1 0,-1 1 0,0 0-1,1-1 1,-1 1 0,-1-1 0,2-7 0,5-37 392,2-69 1,-2 19-313,1-8-1646,-10 89 513,1 13 777,0 1-549,-4-11-1107,4 11 682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1308,'32'157'10896,"-32"-154"-10053,1 1-390,2 17 1109,-3-7 8057,-4-24-9617,1 3-4,0 0 0,1 0 0,0 0 1,0-1-1,0 1 0,0-15 0,0-8-61,1-1 0,1 1 0,2 0 0,1 0 0,2 0 0,14-51 0,-14 70 21,0 0 1,1 0-1,0 0 1,1 1-1,0-1 1,0 2-1,1-1 1,11-9 0,-17 18 27,0 0 1,0 0-1,1 0 1,-1 0-1,1 0 1,-1 1-1,0-1 1,1 1-1,-1-1 1,1 1-1,-1 0 1,1 0-1,-1 0 1,4 1-1,-5-1 10,6 1-13,0 0 0,0 1 0,0 0 0,-1 0 0,1 1 0,0 0 0,-1 0 0,0 0 0,1 1 0,5 5 0,0-2-8,6 6-34,-1 0-1,16 17 0,-17-16 31,-14-12 21,-2-2 8,0 0-1,0 0 1,0 0 0,1 0 0,-1 0-1,0 0 1,0 0 0,0 0 0,1 0-1,-1 0 1,0 0 0,0 0 0,0 1-1,1-1 1,-1 0 0,0 0 0,0 0-1,0 0 1,0 0 0,0 0 0,1 1-1,-1-1 1,0 0 0,0 0 0,0 0-1,0 0 1,0 1 0,0-1 0,0 0-1,0 0 1,0 0 0,1 1 0,-1-1 1,0 1 0,0-1 1,0 0-1,0 1 1,0-1-1,0 0 1,1 1-1,-1-1 0,0 0 1,0 0-1,0 1 1,1-1-1,-1 0 0,0 0 1,0 1-1,1-1 1,-1 0-1,0 0 0,0 0 1,1 0-1,-1 1 1,0-1-1,1 0 1,-1 0-1,0 0 0,1 0 1,-1 0-1,0 0 1,1 0-1,-1 0 0,0 0 1,1 0-1,-1 0 1,0 0-1,1 0 0,11-3 7,-8-1-8,5-17 9,-3 5-29,1 0-1,1 1 1,0-1 0,15-19 0,-12 27-10,-9 7 24,-2 1 6,0-1 0,1 1-1,-1 0 1,0 0 0,0 0 0,1 0-1,-1 0 1,0 0 0,0 0-1,0 0 1,1 0 0,-1 0-1,0 0 1,0 0 0,1 0-1,-1 0 1,0 0 0,0 0-1,1 0 1,-1 0 0,0 0-1,0 0 1,0 0 0,1 0-1,-1 0 1,0 1 0,0-1-1,0 0 1,1 0 0,-1 0-1,8 4-4,0 1 0,0-1 0,0 1 0,-1 1 0,0-1 0,0 1 0,-1 1 0,1-1-1,-1 1 1,-1 0 0,6 8 0,-3-3-103,-1 1 1,0-1-1,-1 1 0,0 0 0,-2 0 0,1 1 1,-1-1-1,3 24 0,-6-22-340,0 0 0,0 0 0,-2 0-1,-3 23 1,3-29-295,-2 0 0,1 0 0,-6 11 0,5-13-1138,-1 1 0,0-1-1,-11 14 1,5-9-2471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50 299 1148,'-50'8'8608,"57"-12"-8320,169-72 642,-68 33-635,95-37 231,-123 49-336,-39 16-41,0 1 0,1 2-1,1 1 1,72-7 0,-97 17-73,1 0-1,0 1 1,-1 1 0,1 0 0,-1 2-1,0 0 1,1 1 0,-2 1 0,1 1-1,0 0 1,-1 1 0,0 1 0,23 15-1,-15-5 123,0 1-1,-1 2 0,-2 0 1,38 46-1,-32-31-6,-2 2 1,33 64-1,-39-61-9,26 77 1,-32-75-102,17 51 206,20 115-1,0 102-442,-48-292-184,0 0 0,-2 0-1,0 0 1,-1 0 0,-1 1 0,-4 21 0,4-39 162,1 1 0,-1-1 0,0 1 0,0-1 0,0 0 0,0 0 1,0 1-1,0-1 0,-3 3 0,-7 4-4866,-4-1 1863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18 864,'0'0'1827,"-1"-3"-1035,-6-11 3540,7 14-4291,0 0-1,0 0 1,0 0 0,0 0 0,0 0 0,0 0 0,0 0 0,0 0 0,0 0-1,0 0 1,0 0 0,-1 0 0,1 0 0,0 0 0,0 0 0,0-1 0,0 1 0,0 0-1,0 1 1,0-1 0,0 0 0,0 0 0,0 0 0,-1 0 0,1 0 0,0 0-1,0 0 1,0 0 0,0 0 0,0 0 0,0 0 0,0 0 0,0 0 0,0 0-1,0 0 1,0 0 0,-1 0 0,1 0 0,0 0 0,0 0 0,0 0 0,0 1-1,0-1 1,0 0 0,0 0 0,0 0 0,0 0 0,0 0 0,0 0 0,0 0-1,0 0 1,0 0 0,0 0 0,0 1 0,0-1 0,0 0 0,0 0 0,0 0-1,0 0 1,0 0 0,0 0 0,0 0 0,0 26 1337,0-20-1543,7 86 1537,30 151-1,-23-165-799,4-1-1,38 102 1,-46-153-468,1-1 1,1-1-1,1 0 1,2-1-1,0 0 1,1-1 0,1-1-1,1-1 1,1 0-1,32 26 1,-30-31-45,-1 0 0,2-1 0,0-1-1,1-1 1,43 16 0,-30-14 0,0-1 0,2-3 0,-1 0 0,1-3 0,0-1 0,50 1 0,-33-9-5,-2-2 0,1-2 0,0-3 0,-1-2 0,-1-2 0,0-2 0,61-28 0,-66 23-136,-1-1 0,-1-2-1,60-42 1,-101 62-74,-1 1-1,0-1 1,0 1 0,0-1 0,0 0-1,-1 0 1,1 0 0,-1-1 0,0 1-1,4-7 1,-5 7-637,0 0 1,0 0-1,-1 0 0,1 0 1,-1 0-1,0 0 0,0 0 0,0 0 1,0-5-1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1600,'1'-19'4560,"5"24"-3953,19 22 27,0 0 0,-2 2 0,20 32 0,41 64 614,-49-76-794,73 84 818,-75-96-855,-18-21 389,0-1 0,22 17 0,-35-31 620,2-4-1154,-1 1-233,0-1 0,0 1 0,0-1 0,-1 0 0,1 0-1,-1 0 1,0 0 0,0 0 0,0 0 0,0-1 0,-1 1 0,1-1-1,-1 1 1,0-1 0,0 0 0,1-5 0,7-40-79,-1-1 0,-3-1 0,-2-67 1,-4 99-530,0-1 0,-6-21 0,-1-13-7496,6 35 4625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1492,'32'208'7434,"-24"-167"-5929,-7-33-1028,6 20 1191,-6-26-1113,-3-47 4104,-10-130-3951,0 26 403,12 147-990,3-2-43,-3 4-75,1 0 0,-1 0 1,0-1-1,0 1 0,0 0 0,0 0 1,1-1-1,-1 1 0,0 0 0,0 0 0,0-1 1,1 1-1,-1 0 0,0 0 0,1 0 1,-1 0-1,0-1 0,0 1 0,1 0 1,-1 0-1,0 0 0,1 0 0,-1 0 1,0 0-1,0 0 0,1 0 0,-1 0 1,0 0-1,1 0 0,-1 0 0,0 0 1,1 0-1,-1 0 0,0 0 0,0 0 1,1 0-1,-1 1 0,0-1 0,1 0 1,-1 0-1,0 0 0,0 0 0,1 1 1,-1-1-1,33 28 60,-2 2 1,29 33-1,-24-23 7,-25-27-44,-10-13-14,-1 1-1,1 0 1,0 0-1,0 0 1,-1-1-1,1 1 1,0 0-1,0-1 1,0 1-1,0-1 1,0 1-1,0-1 1,0 1-1,0-1 1,0 0-1,0 1 1,0-1-1,0 0 1,0 0-1,2 0 1,0-2-9,1 0 0,-1-1 0,0 1 0,0-1 0,0 0 0,0 0 0,0 0 0,-1 0 0,1-1 1,-1 1-1,0-1 0,0 0 0,0 1 0,2-7 0,-2 3-2,13-29-8,1 0 1,1 1-1,38-55 1,-53 87 2,0 1 0,0 0 0,0 0 0,0 0 0,0 0 0,0 0 0,1 0 1,-1 0-1,0 1 0,1-1 0,0 1 0,-1 0 0,1 0 0,0 0 0,-1 0 1,1 0-1,0 1 0,0-1 0,0 1 0,0 0 0,0-1 0,0 1 0,0 1 1,0-1-1,-1 0 0,1 1 0,0-1 0,0 1 0,0 0 0,0 0 0,2 2 1,4 1-7,0 1 0,-1 0 0,1 0 0,-1 1 0,0 1 1,0-1-1,11 14 0,-6-6-392,-1 1 1,0 1-1,-1 0 1,-1 0-1,0 1 1,-1 0-1,-1 1 1,-1 0-1,10 34 1,-17-34-1883,0-14 95,-18 15-5267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0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14 984,'0'0'2292,"-2"-2"-2007,1 2-181,0 0 0,0-1 1,0 1-1,0 0 0,0 0 0,0-1 1,0 1-1,0 0 0,0 0 0,0 0 1,0 0-1,0 0 0,0 0 0,0 1 1,0-1-1,0 0 0,1 0 0,-1 1 0,0-1 1,0 1-1,0-1 0,0 1 0,0-1 1,0 1-1,1-1 0,-1 1 0,-1 1 1,0-1-398,-1 2 496,0-1-16,-15 15 155,0 1 0,2 0 0,0 1 0,1 1 0,-13 23 0,27-42-284,-7 12 222,8-12-245,0-1 0,0 0 0,0 0 1,0 1-1,0-1 0,0 0 0,0 1 0,1-1 1,-1 0-1,0 0 0,0 0 0,0 1 1,0-1-1,1 0 0,-1 0 0,0 0 0,0 1 1,1-1-1,-1 0 0,0 0 0,0 0 0,1 0 1,-1 0-1,0 1 0,0-1 0,1 0 0,-1 0 1,0 0-1,0 0 0,1 0 0,-1 0 1,0 0-1,1 0 0,-1 0 0,0 0 0,0 0 1,1 0-1,-1 0 0,0-1 0,1 1 0,-1 0 1,0 0-1,0 0 0,1 0 0,-1-1 0,2 1-35,1-1-1,-1 1 0,0-1 0,0 0 0,0 0 1,0 0-1,0 0 0,0 0 0,-1 0 0,4-3 1,126-120 1198,-130 122-1149,18-18 182,-17 19-169,-1 0-45,-1 1 0,1 0 0,0-1 0,0 1 1,-1-1-1,1 1 0,0-1 0,-1 1 0,1-1 0,0 0 0,-1 1 1,1-1-1,-1 0 0,1 0 0,0 0 26,-1 1 0,0-1 0,1 0 0,-1 1-1,1-1 1,-1 1 0,1-1 0,-1 1 0,1 0 0,-1-1 0,1 1-1,-1 0 1,1-1 0,-1 1 0,1 0 0,0-1 0,0 1 0,3 2 57,4 5-11,-1 1 0,0-1 0,0 1 0,0 0 0,5 10 0,94 139-204,-90-133-3147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14 528 1024,'-2'-3'1073,"2"2"-981,-1 0 49,-1 0-1,1 0 1,0-1 0,0 1 0,1-1-1,-1 1 1,0-1 0,0 1-1,1-1 1,-1 0 0,1 1-1,-1-1 1,1 0 0,0 1 0,0-1-1,0 0 1,-1 0 0,2 1-1,-1-1 1,0 0 0,0 1-1,1-4 1,4-5 109,1 1-1,0-1 0,0 1 1,1 0-1,0 1 1,0 0-1,17-14 1,2 1 124,39-24 0,9 1 204,1 3 1,133-51-1,174-25 667,-326 104-973,108-10-1,-132 20-163,0 3 0,0 0 0,0 2 0,62 13 0,-69-9-34,0 2 0,0 1 0,-1 1 0,0 1 0,-1 1 0,0 1 0,-1 1 0,23 19 0,-17-9 41,-2 0-1,0 3 1,-2 0 0,-1 1-1,23 36 1,-15-17 10,-3 2 0,-2 1 0,-2 0 0,-2 2-1,-3 1 1,-2 0 0,-2 1 0,10 75 0,-17-70-26,24 215-215,-24-186-1218,-7-85 724,-3 1-280,-2 14-919,1-13-1347,-8 2 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1020,'-16'21'756,"2"1"0,1 0 0,1 1 0,1 1 0,-14 42 0,-25 130 1190,43-167-1642,-6 48 607,-4 83 1,14-130-712,1 27 206,1-1 1,4 0-1,2 0 0,2 0 1,24 89-1,-24-118-140,1 0-1,24 50 1,-25-63-168,1-1 0,1 1 0,0-2 0,0 1 0,1-1 0,24 21 0,-21-21-31,2 0 1,0-1 0,0-1-1,1 0 1,0-1-1,0 0 1,1-2-1,25 9 1,-7-8-2,1-2 0,-1-1 0,1-2 0,0-1 0,0-2 0,0-2 0,0-1 0,-1-1 0,57-15 0,-43 6-103,-2-2-1,1-2 1,-2-3-1,-1-1 1,0-2-1,57-41 1,52-46-691,-128 88 134,41-45 1,-26 24-460,-34 36 364,0 0 0,0-1 1,-1 0-1,0 0 0,0 0 0,-1-1 1,7-13-1,-4 0-2125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1468,'22'35'1377,"97"142"3355,-87-135-3552,1-1 1,40 37-1,3-8 3764,-76-70-4875,0 1 1,0-1-1,1 0 0,-1 1 1,0-1-1,0 0 0,0 0 1,1 1-1,-1-1 0,0 0 0,0 0 1,1 1-1,-1-1 0,0 0 1,1 0-1,-1 0 0,0 1 0,1-1 1,-1 0-1,0 0 0,1 0 1,-1 0-1,0 0 0,1 0 1,-1 0-1,0 0 0,1 0 0,-1 0 1,0 0-1,1 0 0,-1 0 1,0 0-1,1 0 0,-1 0 1,0 0-1,1 0 0,-1 0 0,0 0 1,1-1-1,-1 1 0,0 0 1,1 0-1,-1 0 0,0-1 0,0 1 1,1 0-1,-1 0 0,0-1 1,0 1-1,0 0 0,1-1 1,-1 1-1,0 0 0,0-1 0,3-19 1598,-3 18-2008,0-9 486,0 1 0,-1-1 0,0 1 0,-1-1 0,-5-16 0,-1-1 71,-77-369 965,56 274-5921,28 120 3594,-3-7-888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8 269 1432,'1'12'1438,"1"-1"0,1 1 1,6 17-1,6 19 12329,-17-55-13670,1 0 0,-1 0 0,1-13 0,-2-16 136,-15-131 805,15 132-827,-3-18 18,6 50-200,-1-13-32,0 13-1,7 7-6,6 3 10,-1 2-1,0-1 0,0 1 0,-1 1 1,15 18-1,40 47 65,-63-73-45,0-2 0,0 1-17,0-1-1,0 0 1,0 0 0,1 0 0,-1 0 0,0 0 0,0 0-1,0 0 1,0-1 0,0 1 0,0-1 0,0 0 0,0 0-1,0 1 1,0-1 0,0 0 0,-1-1 0,1 1-1,0 0 1,-1 0 0,1-1 0,2-2 0,8-8 20,19-24 0,-24 28-20,2-3-5,38-43-69,-41 48 61,1 1 0,-1-1 0,1 1 1,0 0-1,0 1 0,9-5 0,-8 8-29,-4 1 34,3 0-16,-1-1 0,0 2-1,0-1 1,0 0 0,0 1-1,0 1 1,11 2-1,1 6-546,0 1-1,0 0 0,-1 2 0,0 0 1,-1 1-1,-1 0 0,0 1 0,17 24 1,-29-36-194,-2-1 365,1 0 0,-1 0 0,1 0 0,-1 0 0,0 0 0,0 0 0,0 0 0,0 1 0,1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1504,'-10'-3'976,"8"2"-84,-1-1-103,-11-8-106,14 10-645,-1 0 0,1-1 0,-1 1-1,1-1 1,0 1 0,-1 0 0,1-1 0,0 1 0,-1-1 0,1 1 0,0-1 0,0 1 0,-1-1 0,1 1 0,0-1 0,0 0 0,0 1-1,0-1 1,0 1 0,0-1 0,0 1 0,0-1 0,0 0 0,0 1 0,0-1 0,0 1 0,0-1 0,1-2 513,2-2-133,8-10-229,2 0 0,0 1 0,0 0 0,1 1 0,1 1 0,0 0 0,22-13 1,128-63 560,125-41 270,-192 91-511,104-23 0,-177 55-393,0 1 1,0 1-1,0 1 1,1 1 0,-1 1-1,0 1 1,1 2 0,38 6-1,-34-1 6,0 1 0,-1 1 0,0 2 0,0 1 0,28 16 0,-30-11-16,-1 1 1,0 2 0,-2 0-1,0 2 1,-1 0 0,-1 2-1,-1 0 1,20 33 0,1 8 192,-3 2 0,37 90 0,34 154 442,-28-65-290,-69-214-1488,11 41 0,-24-70 320,0-3 676,0 0 1,0 0-1,-1 0 1,1 0 0,0 0-1,0 0 1,0 0-1,-1 0 1,1 0 0,0 0-1,0 0 1,0 0-1,-1 1 1,1-1-1,0 0 1,0 0 0,0 0-1,0 0 1,-1 0-1,1 0 1,0 1 0,0-1-1,0 0 1,0 0-1,0 0 1,0 1 0,0-1-1,-1 0 1,1 0-1,0 0 1,0 1 0,0-1-1,0 0 1,0 0-1,0 0 1,0 1 0,0-1-1,-3 8-966,-6-5-2567,-18 3 352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57 1156,'-7'-10'800,"-1"0"1,0 1-1,-13-11 0,19 18-284,-16-3 858,15 8-906,-1 2-313,0 1 1,1-1 0,0 1 0,0-1 0,0 1 0,-4 12-1,-10 46 620,14-51-629,-9 46 574,-6 80-1,17-123-613,-5 75 824,8 121 1,-1-179-729,1 0 1,2 0-1,2-1 0,1 1 1,1-1-1,1-1 1,2 1-1,21 41 0,-24-59-123,1 0-1,0-1 0,1 0 0,1 0 1,0-1-1,0-1 0,1 1 1,23 15-1,-16-14-2,0-2 0,1-1 0,0 0 0,1-1 0,38 10 0,-16-9 18,0-2 1,0-2 0,1-2 0,0-2 0,0-2 0,45-6-1,-24-2 60,125-31-1,59-40-74,-230 73-108,138-53-340,-130 48-145,-2-1 1,1-2 0,42-30 0,-41 20-1374,-12 3-2561,-7 4 1087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8 225 1944,'-7'-12'8970,"10"23"-8238,5 11-243,2 1 0,0-1 1,18 27-1,3-2 579,38 44 0,-56-76-735,1-1 0,0 0 0,1 0 0,0-2 1,1 0-1,26 15 0,-36-24-183,-1 0 1,0-1-1,1 0 0,0 0 1,-1 0-1,1-1 0,0 1 1,0-1-1,0-1 0,0 1 1,0-1-1,6-1 0,-9 1-99,-1-1-1,0 1 1,0-1-1,1 0 1,-1 0-1,0 0 0,0 0 1,0-1-1,0 1 1,0-1-1,0 1 1,-1-1-1,1 1 1,0-1-1,2-4 1,0 0 40,1 0 1,-2-1-1,5-8 1,-1-2 8,-1 0 1,-1-1-1,0 0 1,-1 0-1,3-37 1,-6-95 51,-1 129-171,-5-105-1326,-1 38-3976,6 84 4671,-1-3-313,1 0-3901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57 912,'13'220'6266,"-7"-92"-3094,-4-48-49,-1-76-2608,-1-1 10,-1-8 824,-22-143 553,-2-38-1294,23 166-472,0 0-1,2-20 0,1 22-32,10 7-30,-5 15-53,15 12-2,-1 1 0,0 0 0,17 22 0,68 89 144,-96-121-105,-4-1 215,-2-7-204,11-3 7,-8-2-21,40-75 83,-32 51-30,2 2-1,2-1 1,0 2 0,24-26 0,-41 51-100,0 1 0,1-1 1,-1 1-1,1-1 0,-1 1 1,1 0-1,0 0 0,-1 0 1,1 0-1,0 0 1,0 0-1,-1 0 0,1 0 1,0 1-1,0-1 0,0 1 1,0 0-1,0-1 0,0 1 1,0 0-1,0 0 1,0 0-1,0 0 0,0 1 1,0-1-1,0 0 0,3 2 1,2 1 5,-1 1 0,0-1 0,0 2 0,0-1 0,-1 1 0,8 6 0,-11-9-10,18 19-42,-1 1 0,-1 0 0,24 40 0,11 14-4677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54 460 1864,'-7'0'988,"1"1"-1,-1-1 1,-12-2 0,14 1 1472,3 0-1788,-3-1-491,5 2-144,0 0 0,-1 0 0,1 0 1,0-1-1,0 1 0,0 0 0,0 0 0,0 0 0,-1 0 0,1 0 0,0 0 0,0-1 1,0 1-1,0 0 0,0 0 0,0 0 0,0 0 0,-1-1 0,1 1 0,0 0 0,0 0 0,0 0 1,0 0-1,0-1 0,0 1 0,0 0 0,0 0 0,0 0 0,0-1 0,0 1 0,0 0 1,0 0-1,0 0 0,0 0 0,0-1 0,0 1 0,1 0 0,-1 0 0,0 0 0,0-1 0,0 1 1,0 0-1,0 0 0,0 0 0,0 0 0,1 0 0,-1-1 0,0 1 0,21-16 359,1 0-1,38-20 1,60-24 167,-61 30-373,283-149 621,-183 108-533,-135 62-227,0 2 0,0 0 0,0 2 0,49-5 0,-62 10-21,0 0 0,0 1 0,0 1 0,-1 0 0,1 0 0,-1 1 0,1 1 0,-1-1 0,0 2 0,0-1 0,0 2 0,-1-1 0,0 1 0,0 0 0,8 8 0,8 9 106,-1 0 0,-1 2 0,31 43 1,-29-32 11,-1 2 0,20 43 0,30 82 213,-58-126-292,140 394 568,-150-411-671,32 110-735,-37-120 409,-1-8-91,-15 11-7300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0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1364,'0'0'786,"-5"0"-52,-13 2-48,17-2-634,0 0 0,0 0 0,0 1 0,0-1 0,0 0 0,0 0 0,0 1 0,1-1 1,-1 0-1,0 1 0,0-1 0,0 1 0,1-1 0,-1 1 0,0 0 0,0-1 0,1 1 0,-1 0 1,0-1-1,1 1 0,-1 1 0,-1 1 132,-4 5 58,0 0 0,1 0 0,0 1 1,0 0-1,1 0 0,-5 16 0,2-8 47,-8 28 353,2-1-1,1 2 1,-9 84-1,4 143 1300,15-232-1565,2 1 0,2-1 0,1 0 0,17 77 0,-11-83-110,2 0 1,2-1 0,19 38-1,-22-54-131,0-1 1,1 0-1,0-1 0,1-1 0,1 0 0,1 0 1,26 22-1,-23-25-52,0 0 1,1-1 0,0-1-1,0-1 1,1 0-1,1-1 1,-1-2 0,28 7-1,-19-8 11,-1-1-1,1-1 1,0-2-1,0-1 0,44-5 1,-17-4-49,0-3 1,0-2 0,-1-2-1,-1-3 1,83-42 0,-102 45-147,21-10-423,-1-3-1,-1-1 1,52-41-1,-101 68-67,1-1-1,0 1 0,-1-1 0,0 0 0,0-1 1,0 1-1,-1-1 0,5-7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3:1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15 964,'0'0'2239,"0"-4"-1788,-3-6 574,-2 10 2110,-5 16 1677,6-9-6227,2-4 1455,1 0 1,-1 0-1,1 1 1,-1-1-1,1 1 0,0 0 1,0-1-1,0 1 1,1 0-1,0-1 0,-1 8 1,1 5 80,-5 71 293,4 0 0,10 94 0,-8-168-366,7 56 200,-8-66-161,0 0-54,1 65 305,-1-65 236,-1-1-520,0-2-31,1 1-1,0-1 0,-1 1 1,1-1-1,-1 0 0,1 1 1,0-1-1,-1 0 0,1 1 1,-1-1-1,1 0 0,-1 0 1,1 1-1,-1-1 0,0 0 1,1 0-1,-1 0 0,1 0 1,-1 0-1,1 0 0,-1 0 1,0 0-1,1 0 0,-1 0 1,1 0-1,-1 0 1,1 0-1,-1 0 0,1 0 1,-2-1-1,-13-8-122,12 6 159,-3 0 2,3 2-36,-6-6 42,0 0 0,1-1-1,0 0 1,0-1 0,1 1 0,0-2 0,0 1 0,-7-14 0,-15-19 216,27 39-230,0 0-7,-5-9-14,5 9-6,1 1 8,-5-7-4,5 7 31,0-1-38,-4-7-6,4 8 41,4 13-61,-1-5 0,2 8 4,1-1 0,0 1 1,0-1-1,2 0 0,13 20 1,-11-21 3,-5-6 1,0 0 0,1 0 1,7 6-1,9 5 2,-17-15-6,-2-1 11,2 0-4,10 2 1,-11-2-11,2-2 8,1 0-42,0-1 0,0 0 1,-1 0-1,1 0 1,0-1-1,8-5 0,-6 2-597,0 0-1,0-1 1,0 0-1,-1 0 1,0-1-1,7-9 1,-14 16 406,1 1-1,-1-1 1,1 1 0,-1-1 0,1 0 0,-1 1-1,0-1 1,1 0 0,-1 0 0,0 1 0,0-1 0,0 0-1,1 0 1,-1 1 0,0-1 0,0 0 0,0-1 0,0 0-683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74 1300,'0'0'1284,"-12"-6"1881,-6-1 1610,-12-7-126,28 13-3282,-8-10-796,1-1 1946,8 2-2426,1-1 39,0 10-152,3 4-111,230 419 544,-94-192-227,-107-180-134,34 40 31,-18-25-30,-43-58-181,8 11-516,-13-18 513,0 1 1,1-1-1,-1 1 0,0-1 1,0 1-1,1-1 0,-1 1 1,0-1-1,0 1 1,0 0-1,0-1 0,0 1 1,0-1-1,0 1 0,0-1 1,0 1-1,0 0 0,0-1 1,-1 1-1,1-1 0,0 1 1,0-1-1,0 1 0,-1-1 1,1 1-1,0-1 0,-1 1 1,1-1-1,0 1 0,-1 0 1,-2 1-202,2-1 46,-1 1 1,1-1-1,-1 1 0,0-1 0,1 0 0,-1 0 0,0 0 0,0 0 0,0 0 0,-3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1128,'0'0'5822,"9"4"-5370,191 65 1630,-178-63-1977,0-2 0,1-1 1,0 0-1,-1-2 0,1 0 0,0-2 0,0 0 0,-1-2 0,45-10 1,-59 10-166,0 0 1,-1 0 0,1-1 0,-1 1 0,0-2-1,0 1 1,0-1 0,0 0 0,-1 0 0,0-1-1,0 0 1,0 0 0,-1-1 0,0 1 0,0-1-1,6-13 1,-2 2 65,-2 0 0,0-1 0,-1 0 0,-1 0 0,5-37 1,-7 37 176,3-34 1987,-10 61-2084,-7 19 9,-11 44-1,-7 102-667,18-57-2672,11-114 3120,-3 20-2427,-2-3 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48 184 1308,'-2'2'1044,"1"0"-686,-1 1-1,1-1 0,0 1 1,0-1-1,0 1 0,0-1 1,1 1-1,-1 0 0,1-1 1,-1 1-1,1 3 1,1 31 1274,6 23-564,1-1 0,4 0-1,2 0 1,21 56-1,-4-41-83,-30-71-822,3 7 32,-3-9 252,-2-4 918,-41-112-930,-37-120 221,71 202-559,1 1 0,1-1 0,2 0-1,2-1 1,1-48 0,2 77-84,-1 0 0,1 0 0,0 0 0,1 0 1,-1 0-1,1 0 0,0 0 0,0 1 0,0-1 0,1 1 0,-1-1 0,1 1 0,0 0 1,1 0-1,-1 0 0,1 1 0,-1-1 0,6-3 0,-7 6-6,1 0-1,-1 0 1,0 0 0,1 0 0,-1 0-1,1 0 1,-1 1 0,1-1-1,-1 1 1,1 0 0,-1-1 0,5 2-1,-6-1 0,4 0 0,-1 0 1,0 1-1,0 0 1,1 0-1,-1 0 1,0 1-1,0 0 0,0-1 1,-1 1-1,1 0 1,0 1-1,-1-1 1,1 1-1,3 3 1,-2-2-1,-1 1 1,1-1-1,-1 1 1,0 0-1,-1 0 1,1 1-1,-1-1 1,4 10-1,-1 1-177,-1 0 0,0 1 0,-1 0 0,-1-1-1,-1 1 1,-1 0 0,0 1 0,-1-1 0,0 0 0,-2 0 0,-5 25 0,3-30-757,1 0-708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1108,'0'0'5543,"1"5"-4855,5 23 635,3 51-1,0 2 62,-6-63-1092,0 1-1,2-1 0,1 0 0,0-1 0,15 31 0,-19-45-216,-1 0-1,1 0 1,0 0 0,0 0-1,0 0 1,0-1 0,1 1-1,-1-1 1,1 1-1,5 3 1,-7-6-46,0 1 0,0-1 1,0 1-1,0-1 0,0 0 0,1 1 0,-1-1 1,0 0-1,0 0 0,0 0 0,0 0 0,0 0 1,1 0-1,-1 0 0,2-1 0,-1 1 16,0-1-1,0 0 1,0 0 0,-1 0-1,1 0 1,0 0 0,0-1-1,-1 1 1,1-1-1,-1 1 1,3-4 0,-1 2 22,-1-1 1,1 0-1,-1 0 0,0 0 1,0 0-1,-1-1 1,1 1-1,-1 0 0,0-1 1,0 1-1,0-5 1,0 0 50,0 0-1,-1 0 1,-1 0 0,0 0 0,-2-14 0,1 15-83,0-1 1,-1 0 0,0 1-1,0-1 1,-1 1 0,0 0-1,0 0 1,-1 1 0,0-1-1,0 1 1,-1 0 0,-11-11-1,11 15-481,0-1-1,0 1 1,-1 0 0,1 1-1,-13-4 1,17 5-390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102 346 1436,'0'0'2223,"-1"5"-1244,-4 8-394,-43 123 3526,44-119-3804,0 1-1,0-1 1,2 1 0,0 0-1,2 0 1,0 22-1,1-35-240,0 0 0,0 0 0,0 0 0,0 0 0,1 0 0,0 0 0,0 0 0,0 0 0,1-1 0,0 1 0,-1-1 0,1 0 0,1 0 0,6 7 0,-8-9-37,1 0 1,-1 0-1,1 0 0,0 0 1,0-1-1,0 1 0,0-1 1,0 0-1,0 0 0,0 0 1,0 0-1,0-1 0,1 1 1,-1-1-1,0 0 0,0 0 1,1 0-1,-1 0 0,0 0 1,1-1-1,-1 1 0,0-1 1,0 0-1,5-2 0,-4 1-16,0 0 1,-1 0-1,1-1 0,-1 1 0,0-1 0,0 1 1,0-1-1,0 0 0,0 0 0,-1-1 0,1 1 1,-1 0-1,0-1 0,0 0 0,0 1 0,0-1 0,-1 0 1,1 0-1,-1 0 0,0 0 0,0-5 0,1-5 6,0 0 0,-1 1 0,-1-1-1,-1 0 1,-1-15 0,-7-19 86,-25-84-1,22 90-60,-76-199 828,70 198-496,13 31-48,-1-1 0,-9-16 0,13 27 205,-1 8-431,1-1-84,0 0 0,0 0 0,0 0 0,0 0 0,1 0-1,0 0 1,0 0 0,0 0 0,0 11 0,5 36 60,2-1-1,2 0 1,2 0 0,3-1-1,23 59 1,35 53-845,-42-110-1623,-22-46 1076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7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2280,'-8'-10'7501,"7"10"-7120,-5-5-397,1 3 3247,2 7-2815,-8 17-26,10-20-332,-1 0 0,1 1 0,1-1 0,-1 1 1,0-1-1,1 1 0,-1-1 0,1 1 0,0-1 0,0 1 1,0 0-1,0-1 0,0 4 0,1-1 96,-1 0-85,1 1 1,0-1-1,0 0 0,0-1 0,0 1 0,1 0 0,0 0 0,0 0 0,1-1 0,-1 1 1,1-1-1,5 7 0,0-1 43,1-1 0,0 0 0,18 15 0,1-3 143,-1 2 0,41 43-1,-67-64-220,0 0 0,1 0 0,-1 1 0,0-1 1,0 0-1,-1 1 0,1-1 0,0 1 0,-1-1 0,1 1 0,-1-1 0,0 1 0,0 4 0,0-5-22,-1-1 1,1 1-1,0-1 1,-1 1-1,1 0 0,-1-1 1,0 1-1,1-1 0,-1 0 1,0 1-1,0-1 1,-1 2-1,-1 1 16,1 0-82,0-1 0,0 1 0,-1-1 1,1 1-1,-1-1 0,0 0 0,0 0 1,0 0-1,-1-1 0,1 1 0,-1-1 1,-5 3-1,2 0-534,5-4-148,-11 0-660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62 1320,'-25'-46'9996,"14"31"-5873,12 23-3636,18 92 821,33 72 147,-43-148-1277,2-1 0,0-1 0,1 1 0,1-2 0,18 23 0,20 22-675,-20-22-3075,-29-42 2323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1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42 375 1312,'-8'0'395,"6"0"-221,1 0-1,-1 0 1,0 0-1,1 0 0,-1 0 1,0-1-1,0 1 1,1 0-1,-1-1 0,0 1 1,1-1-1,-1 0 0,1 1 1,-1-1-1,0 0 1,1 0-1,0 0 0,-3-2 1,3 2 463,1-3-342,0 0 0,0 0 0,1 0 0,-1 0-1,1 0 1,0 0 0,0 0 0,3-6 0,2-1-47,1-1 1,1 1 0,0 1-1,18-20 1,1 0 62,2-3-193,2 1 1,41-33-1,20-8-5159,-75 59 2788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1084,'1'2'615,"1"0"-408,-1 0-1,1 0 1,0 0 0,0 0-1,0-1 1,0 1 0,0-1 0,1 1-1,-1-1 1,0 0 0,0 0 0,1 0-1,-1 0 1,4 1 0,-2-1 149,1-3-35,3-1-174,0 0-1,0 0 0,0-1 1,0 0-1,-1-1 0,1 1 1,-1-1-1,0-1 0,-1 0 1,1 1-1,-1-2 1,-1 1-1,1-1 0,7-12 1,-6 6 266,-1 0-1,-1 0 1,0 0 0,-1 0 0,4-25 0,-8 35-293,0 0 0,0 1 0,0-1 0,-1 0 0,1 0 0,-1 1 0,1-1 0,-1 0 0,0 1 0,0-1 0,0 1 0,-3-5 0,3 6-65,0 0 1,0 0-1,0 1 1,-1-1 0,1 0-1,0 0 1,0 1-1,-1-1 1,1 1 0,0-1-1,-1 1 1,1-1-1,-1 1 1,1 0-1,0 0 1,-1 0 0,1 0-1,-1 0 1,1 0-1,-1 0 1,1 0 0,0 0-1,-3 2 1,3-2-86,0 0 45,0 0 1,0 0-1,0 0 1,0 1-1,0-1 1,0 0-1,0 1 1,0-1-1,0 1 1,0-1-1,0 1 1,0 0-1,0-1 1,0 1-1,1 0 1,-1-1-1,0 1 1,1 0-1,-2 2 1,-1 0 35,-4 5 3,0 1-1,0-1 1,0 1 0,1 1-1,1-1 1,0 1-1,0 0 1,1 0-1,0 1 1,0-1 0,1 1-1,1 0 1,0 0-1,0 0 1,1 0-1,1 17 1,0-25-85,1 1 0,-1-1 1,1 1-1,0-1 0,0 0 0,0 0 1,0 1-1,1-1 0,-1 0 0,1 0 0,0 0 1,3 3-1,-3-4-43,0 0 0,0-1 0,0 1 0,1-1 0,-1 1 0,0-1 0,1 0 0,-1 0 0,1 0 0,-1-1 0,1 1-1,0 0 1,-1-1 0,1 0 0,0 1 0,-1-1 0,1 0 0,5-1 0,2 0-194,0-1 0,1 0 1,12-4-1,-12 2 82,-1 0 1,0 0-1,0-1 0,0 0 1,-1-1-1,1-1 1,-1 1-1,-1-1 0,1 0 1,-1-1-1,-1 0 1,11-14-1,2-8 392,-1 0-1,23-51 1,-27 51 471,-13 26-518,-1 1-50,0 1 0,1-1 0,-1 1 0,0-1 0,1 1 0,0 0 1,0 0-1,2-3 0,-3 5-82,0-1 1,0 1 0,0-1-1,0 1 1,0-1 0,0 1-1,0 0 1,0-1-1,0 1 1,0 0 0,1 0-1,-1 0 1,0 0-1,0 0 1,0 0 0,0 0-1,1 0 1,-1 1-1,0-1 1,0 0 0,0 1-1,0-1 1,0 0 0,0 1-1,2 1 1,22 11 116,0 1 1,-1 1-1,-1 1 1,0 1-1,-1 1 1,-1 1-1,19 22 1,-38-38-131,0-1 0,0 1 0,-1 0-1,1 0 1,-1 0 0,1 0 0,-1 0 0,0 1 0,0-1 0,0 0 0,-1 1 0,1 4 0,-1-6 4,-2 2 1,1-1-18,1-1 2,-1 0 0,0 1-1,0-1 1,0 0 0,0 0-1,-1 0 1,1 0 0,0 0 0,-1 0-1,0 0 1,1 0 0,-1 0-1,0-1 1,0 1 0,0-1-1,0 1 1,0-1 0,0 0 0,-4 2-1,3-2 3,0 0-1,0-1 1,-1 1-1,1-1 0,0 0 1,-1 1-1,1-1 1,0-1-1,-1 1 0,1 0 1,0-1-1,-1 0 1,1 0-1,0 0 1,0 0-1,0 0 0,0-1 1,0 1-1,0-1 1,0 0-1,0 0 0,1 0 1,-4-3-1,4 3-15,1 0-1,0 0 0,0 0 1,0 0-1,0 0 0,0 0 1,0 0-1,0 0 0,1 0 1,-1 0-1,1-1 0,0 1 1,-1 0-1,1 0 0,0-1 1,0 1-1,1 0 0,-1 0 1,0-1-1,1 1 0,0-3 1,2-5-91,1-1 1,0 1 0,6-10 0,-8 16 72,6-12-106,2 1 1,0 0 0,0 1 0,2 0 0,-1 0-1,26-21 1,-35 34 146,0 0-1,-1 1 1,1-1-1,0 0 0,0 1 1,0-1-1,0 1 1,0 0-1,1 0 1,-1-1-1,0 1 1,0 1-1,0-1 1,0 0-1,0 0 1,0 1-1,0-1 1,0 1-1,0 0 1,0 0-1,0-1 1,-1 1-1,4 3 0,8 5 132,-1 2-1,0 0 0,-1 0 1,12 17-1,8 7 283,-30-34-157,-1-1-254,1 1 0,-1-1 0,0 0 1,0 0-1,0 1 0,0-1 1,1 0-1,-1 1 0,0-1 0,0 0 1,0 0-1,1 0 0,-1 1 1,0-1-1,1 0 0,-1 0 1,0 0-1,0 0 0,1 1 0,-1-1 1,0 0-1,1 0 0,-1 0 1,0 0-1,1 0 0,-1 0 0,0 0 1,1 0-1,-1 0 0,0 0 1,1 0-1,-1 0 0,0 0 0,1 0 1,-1 0-1,0-1 0,1 1 1,-1 0-1,0 0 0,0 0 0,1 0 1,-1-1-1,1 1 0,6-10 36,0 1-1,0-2 0,9-20 1,-10 18-2,1 1 0,0 0 0,12-15 0,-18 26-4,1-2-10,5-8 0,-6 8 4,9-11 46,-6 8-68,-4 5-12,12-11 38,12 3 66,-21 8-66,0 0-20,10-4 11,1 1 0,22-4 0,-30 8-36,0-1-1,0 1 1,0 0 0,-1 0 0,1 0 0,0 1-1,0 0 1,0 0 0,-1 1 0,7 2 0,-7-2 6,0-1-4,1 0 0,-1 1 0,1 0 0,9 5 0,-11-5 3,-1-1 10,0 0 3,-3-1-15,5 1 1,-1 0-1,1 0 1,0-1-1,-1 0 1,1 0 0,0 0-1,0 0 1,-1-1 0,1 0-1,6-2 1,30-21 22,-17 9-24,-22 14 8,0 0-22,-1 1 19,1-1 0,-1 1 1,0 0-1,0 0 0,0-1 0,0 1 0,1 0 0,-1 0 0,0 0 0,0 0 0,0 0 0,1 0 0,-1 1 0,0-1 0,0 0 0,0 1 0,0-1 0,2 2 0,0-1 9,0 1-1,0 0 1,0 0 0,-1 0 0,1 0-1,3 5 1,2 3 6,-1 0 0,11 20-1,-16-27-117,0 0 1,0 0-1,0 0 0,0 0 0,1-1 0,3 4 0,-3-4-59,-2 0-277,5 0-828,-1-1-223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89 1300,'-12'-15'1353,"-1"0"0,0 0 0,-23-18 1,34 32-1085,-27-7-1626,26 7-313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0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 472 1056,'0'0'4154,"2"2"-3769,6 4-156,-5 8 7832,-3-13-7820,-3 1-197,0 1-1,0-1 1,0 0 0,0-1 0,-1 1-1,1 0 1,-1-1 0,1 0-1,-5 1 1,-3 1 102,0-1 0,-18 0 0,-268 6 700,214-6-725,-126-7 89,-4-8-21,-135-27 91,297 33-243,-57-14 225,-129-40-1,-32-8 110,-203-5 451,459 73-714,-1-1 0,1 0 1,-19-6-1,30 7-64,-1 1-4,-39-6 407,39 6-245,1-1-172,-20-4 262,20 4-28,0 0-231,2 1 11,-1 0 1,1 0 0,0-1-1,-1 1 1,1 0 0,0 0 0,-1 0-1,1 0 1,-1 0 0,1 0-1,0 0 1,-1 0 0,1 0 0,-1 0-1,1 0 1,-1 0 0,1 0-1,0 0 1,-1 0 0,1 0 0,0 0-1,-1 1 1,1-1 0,-1 0-1,1 0 1,0 0 0,-1 1 0,0-1-1,0 12 220,11 19-448,-9-29 261,10 21-64,0-1-1,16 24 1,23 43 36,-30-59-24,-9-15 0,7 15 58,-17-27 34,1-2-53,-2-1-59,-1 0 0,1 0 0,0 0 0,0-1 1,0 1-1,0 0 0,0 0 0,0 0 0,0-1 1,0 1-1,0 0 0,0 0 0,0 0 0,0-1 1,0 1-1,0 0 0,1 0 0,-1 0 0,0 0 1,0-1-1,0 1 0,0 0 0,0 0 0,0 0 0,0 0 1,0 0-1,1-1 0,-1 1 0,0 0 0,0 0 1,0 0-1,0 0 0,0 0 0,1 0 0,-1 0 1,0-1-1,0 1 0,0 0 0,1 0 0,-1 0 1,0 0-1,0 0 0,0 0 0,0 0 0,1 0 0,-1 0 1,0 0-1,0 0 0,0 0 0,1 0 0,-1 0 1,0 0-1,0 1 0,0-1 0,0 0 0,1 0 1,-1 0-1,0 0 0,0 0 0,0 0 0,0 0 1,1 0-1,-1 1 0,0-1 0,0 0 0,0 0 0,0 0 1,0 0-1,0 1 0,3-20-61,-3 16 86,1-4-17,-2 2-5,-2-20 5,-2 2 0,-1-1-1,-10-29 1,-3-5 6,17 52-19,-4-9-2,-6-20-24,12 33 23,-4-9-1,4 10 2,-1 0 0,1 0-1,-1 0 1,1 1 0,0-1-1,0 0 1,-1 0 0,1 0-1,0 0 1,0 0 0,0 0 0,0 0-1,0 0 1,0 0 0,0 1-1,0-1 1,0 0 0,0 0-1,1-1 1,1-1-2,-1 0 1,1 0-1,0 0 1,1 1-1,-1-1 1,0 1-1,1 0 0,-1-1 1,1 1-1,0 0 1,-1 0-1,1 1 1,0-1-1,5-1 0,52-20-99,-55 21 83,201-73-2784,-193 69 1975,0 1 1,-1-2-1,13-8 1,12-13-6548,-28 17 3345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1600,'19'30'2678,"-14"-21"-1534,0-1 0,10 14-1,-13-20-848,0 1 0,0 0 0,1-1 0,-1 1-1,0-1 1,1 0 0,0 0 0,-1 0 0,1 0-1,0 0 1,0 0 0,4 1 0,-4-3 291,1-2-316,108-51 1571,-108 53-1805,-1-1-1,1 1 1,0 0 0,0 0 0,-1 0 0,1 1 0,0-1 0,0 1 0,-1 0 0,1 0 0,-1 0 0,1 0-1,4 3 1,2 2-6,0 0 0,-1 1 1,16 15-1,-6-5-576,-17-16 440,0 0 0,0 1 0,-1-1 0,1 0 0,0-1 0,1 1 0,-1 0 0,0 0-1,0-1 1,0 0 0,0 1 0,0-1 0,1 0 0,-1 0 0,0 0 0,0 0 0,0 0 0,1-1 0,-1 1 0,0-1 0,2 0 0,4-2-208,-1 0 0,0 0 0,0-1 0,9-5 0,-6 1-1,0 0-1,0 0 1,-1-1-1,-1 0 1,1-1 0,12-19-1,35-66-39,-52 81 592,-4 10-195,0 1 1605,-7 7-1501,-25 13-21,30-16-105,1 0 1,-1 0-1,1 0 1,-1 0-1,1 0 1,-1 1-1,1-1 0,0 0 1,0 1-1,0-1 1,0 1-1,0-1 1,0 1-1,0-1 0,0 1 1,-1 3-1,-1 1 38,-3 6 77,5-11-166,1 0 0,-1 0 0,1 0 1,0 0-1,-1 0 0,1 0 0,0 0 0,-1 0 0,1 0 0,0 0 0,0 0 0,0 0 0,0 0 1,0 0-1,0 0 0,0 0 0,1 2 0,8 11-137,-6-10 11,1-4-30,0 0 143,-1 1 0,1-1 1,0 1-1,0 0 0,0 0 1,-1 1-1,1-1 0,-1 1 1,1-1-1,3 4 0,2 1 208,0 1 0,11 10 0,-11-8 13,-7-8-149,-1 1 0,1-1-1,-1-1 1,1 1 0,-1 0 0,1 0 0,-1-1 0,1 1 0,0 0-1,-1-1 1,1 0 0,0 1 0,0-1 0,-1 0 0,1 0 0,0 0-1,0 0 1,-1 0 0,1-1 0,0 1 0,2-1 0,0 0-2,0-1 0,0 0 0,0 1 1,0-1-1,0-1 0,0 1 0,4-4 1,5-4 94,-1 1 72,0-1 0,0-1 0,0 1 0,14-20 0,43-50 1120,-68 78-1232,1 0 1,0 0 0,0 0-1,0 1 1,-1-1 0,1 1-1,1-1 1,-1 1 0,0 0-1,0 0 1,5-2 0,-6 3-67,1 0 1,-1 0 0,0 0 0,1 0 0,-1 1-1,0-1 1,1 0 0,-1 1 0,0-1 0,0 1-1,1-1 1,0 2 0,1-1 19,0 1-6,0-1 0,0 1 0,0 0 0,0 0 0,-1 0 0,1 0 0,-1 0 0,1 0 0,-1 1 0,0-1 0,0 1 0,0-1 0,0 1 0,2 4 0,-4-7-30,2 3-188,0 1-1,0 0 0,0 0 0,0 0 0,0 0 0,-1 0 1,0 1-1,0-1 0,1 8 0,-2-9-713,-2-1-893,-8 7-1339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1116,'12'-11'468,"-5"5"244,2-8 508,-61 48-3304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48 842 1516,'-26'39'3668,"25"-37"-3078,-11 21 1924,11-21-1272,0 0-862,-5 8 2220,11-18-2415,163-204 596,-80 105-627,-39 44-53,22-26 15,177-206 177,-185 211 248,-61 82-435,-1-1 4,10-25 232,-10 26-120,-4-1-194,-7-8 0,7 8 2,0 3 6,-47-7 124,47 7-114,-1 0-4,-9-1-8,9 0 59,1 1-70,-10 0-6,10-1 96,14 6-102,12 6-4,33 20 0,-44-23-28,1 0 0,-1 1 0,-1 1 0,22 21 0,-22-17-203,-1 0-1,0 1 0,0 0 0,10 23 1,-16-26-506,0-1 1,4 18 0,-6-17-1167,0-1 0,0 22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1445 1376,'-11'6'8168,"21"-22"-6751,30-29-1837,162-134 1188,-148 133-643,409-304 452,-17 47-347,-366 247-196,102-72 47,35-30 46,-205 148-88,0 0 0,0 0 1,-1-1-1,-1-1 0,0 0 0,0 0 0,14-27 1,-23 36-1,0 0 1,0 0 0,0 0 0,0 0-1,0 0 1,-1 0 0,0-1 0,0 1-1,0-7 1,0 9-48,0-2 176,-4-7-105,4 10-57,0 0 0,0 0 0,0 0 1,0 0-1,0 0 0,0 0 0,1 0 1,-1 0-1,0 0 0,0 0 0,0 0 0,0 0 1,0 0-1,0 0 0,0 0 0,0 0 1,0 0-1,0 0 0,0 0 0,0 0 0,1 0 1,-1 0-1,0 0 0,0 0 0,0 0 1,0 0-1,0-1 0,0 1 0,0 0 0,0 0 1,0 0-1,0 0 0,0 0 0,0 0 1,0 0-1,0 0 0,0 0 0,0 0 0,0 0 1,0 0-1,0 0 0,0-1 0,0 1 1,10 17-86,0 1 1,-2-1 0,0 1 0,-1 1 0,7 29 0,-13-35-205,1 1 0,-2-1 0,0 0 0,0 1 0,-1-1 0,-5 22 0,3-24-681,-1 0 0,0 0 0,0 0 0,-10 16 0,-3 1-1921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2440 1244,'-2'2'982,"-7"6"2809,16-14-3401,36-27 260,72-43 0,61-22-50,-28 21-288,588-320 479,-317 147-576,-342 203-170,362-219 67,-214 125-98,216-126 42,-301 186-91,150-114 0,-127 58-169,-136 111 167,-2-1 0,-1-1-1,36-54 1,-54 70 25,0 1 1,-1-1-1,0 0 1,-1 0-1,0-1 1,2-16-1,-2 5 116,-1 0 1,-1-30-1,-2 52-51,0 2-16,0-9-36,0 7 38,0 7 138,-1 36-206,-9 132-26,7-150-381,-1 0 0,-1-1 0,-1 0 0,0 0 1,-19 38-1,-1-15-1787,-3 1 33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2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2040 1456,'0'0'4589,"9"-1"-4113,1 1-326,-6 0-69,0-1 0,0 1 0,0-1 0,0 1 0,0-1 0,0 0-1,0-1 1,5-1 0,142-51 1370,104-38-616,-62 12-523,-85 38-208,207-87 259,-239 94-291,215-106 126,-277 134-192,284-165 80,185-129-553,-233 147 170,-16 16 22,37-23-64,-194 111 227,-2-3-1,86-79 1,-113 82 430,66-89 1,-112 136-297,55-71 1578,-37 53-770,-18 19-207,2 6-522,13 10-5,-17-14-92,1 0 1,-1 1 0,1-1-1,-1 0 1,0 1-1,1-1 1,-1 0-1,0 1 1,1-1-1,-1 1 1,0-1 0,1 0-1,-1 1 1,0-1-1,0 1 1,0-1-1,0 1 1,1 0 0,4 20 36,0 0 1,-1-1 0,-1 2 0,-1-1 0,-1 0 0,-2 39 0,-3-33-209,0 0 0,-1 0 1,-2 0-1,-17 44 0,11-41-2792,-31 51-1,23-48-35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5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1556 1311 1600,'0'0'3501,"2"0"-2951,8-3 6183,-14 8-6553,0 2-107,3-4-39,-1 0 0,0-1 0,1 0 0,-1 1 0,0-1 1,0 0-1,0 0 0,0 0 0,-1 0 0,1 0 0,-4 1 1,-65 45 423,-2-4 1,-148 66-1,52-56-104,138-45-319,-69 13 254,55-13-153,1-1 180,0-1 0,0-3 0,-84-2 0,111-3-159,0-1 1,0-1 0,0-1 0,1 0 0,-1-1 0,1-1 0,0-1-1,-22-12 1,27 12-71,1-1 0,-1 0-1,1 0 1,0-1 0,-13-16-1,-32-52 100,49 68-146,-19-32 228,-36-78 0,40 67-99,-16-53 0,30 79-142,0-1 0,2-1 0,2 1 0,-2-31 0,6-68 5,6 0 1,23-133-1,-18 197-7,-9 50-25,0-6 0,2-1 0,6-19-1,-10 35-1,2-3-1,1-18-17,9-21 2,-3 7 54,-2 5-41,0 7 22,-8 23-8,1 0 1,9-41 140,-9 41-136,-1 1 9,4-27 65,-3 27 10,1-14 499,-2 13-549,1-7-3,-1 7 408,0 1-432,0 2-18,0 0-1,0-1 1,0 1 0,0 0 0,0 0 0,0-1 0,0 1 0,0 0 0,0-1 0,0 1 0,-1 0 0,1 0 0,0-1 0,0 1-1,0 0 1,0 0 0,0 0 0,-1-1 0,1 1 0,0 0 0,0 0 0,0 0 0,-1-1 0,1 1 0,0 0 0,0 0-1,0 0 1,-1 0 0,1 0 0,0-1 0,-1 1 0,1 0 0,0 0 0,0 0 0,-1 0 0,1 0 0,0 0 0,0 0-1,-1 0 1,1 0 0,0 0 0,-1 0 0,1 0 0,0 0 0,0 0 0,-1 0 0,1 1 0,0-1 0,0 0 0,-1 0 0,1 0-1,0 0 1,0 0 0,-1 1 0,1-1 0,-18 9-30,15-8 39,-9 5-17,-2 3 6,1 2 3,-1 1-1,-13 9-3,-25 26-1,22-21-11,2 5-69,26-30 378,8-5-276,16-10 6,-16 11-13,-4 0-4,67-66 160,-47 46-58,-20 22-76,7-8 130,4-5-66,-12 12-35,8-8 321,9-15 319,-17 23-655,7-8 2,-8 10-42,0-1 0,0 1 1,0 0-1,0 0 0,0-1 0,0 1 1,1 0-1,-1 0 0,0 0 1,0 0-1,0-1 0,0 1 0,1 0 1,-1 0-1,0 0 0,0 0 0,1 0 1,-1-1-1,0 1 0,0 0 0,0 0 1,1 0-1,-1 0 0,0 0 1,0 0-1,1 0 0,-1 0 0,0 0 1,0 0-1,1 0 0,-1 0 0,0 0 1,0 0-1,1 0 0,-1 0 0,0 0 1,0 0-1,1 1 0,-1-1 1,0 0-1,0 0 0,0 0 0,1 0 1,-1 0-1,0 1 0,0-1 0,0 0 1,0 0-1,1 0 0,-1 1 0,0-1 1,0 0-1,11 15-92,-9-12 127,32 49-25,-24-34-64,17 19 0,-4-8-251,66 88-1836,-80-103 1183,-1 0 0,0 0 1,-1 1-1,-1 0 0,0 1 0,6 27 0,-5-4-3860,-3 1 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47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 1096,'-11'8'1756,"-17"21"2296,27-28-3717,-10 8 143,-1 3 1211,27-28-1272,-10 11-408,-3 4-3,30-35 312,-30 35-245,-1-1-62,3-3-4,-2 4 47,2-3-70,-4 4 20,0 0 0,0 0 1,0 0-1,0 0 0,0 0 0,0 0 0,0 0 1,0 0-1,0 0 0,0 1 0,-1-1 0,1 0 1,0 0-1,0 0 0,0 0 0,0 0 1,0 0-1,0 0 0,0 0 0,0 0 0,0 1 1,0-1-1,0 0 0,0 0 0,0 0 0,1 0 1,-1 0-1,0 0 0,0 0 0,0 0 1,0 0-1,0 1 0,0-1 0,0 0 0,0 0 1,0 0-1,0 0 0,0 0 0,0 0 0,0 0 1,0 0-1,0 0 0,1 0 0,-1 0 0,0 0 1,0 0-1,0 0 0,0 0 0,0 0 1,0 0-1,0 0 0,0 0 0,0 0 0,1 0 1,-1 0-1,0 0 0,0 0 0,0 0 0,0 0 1,0 0-1,0 0 0,0 0 0,0 0 1,0 0-1,1 0 0,-4 11 12,-1 0 0,0-1 0,-1 1 0,0-1-1,-10 16 1,-4 6 20,18-31-46,5-6-542,12-15 348,-12 15-61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12 1144,'0'-1'308,"0"1"0,0-1 0,-1 1 0,1-1 0,0 0 0,-1 1 0,1-1 0,0 1 0,-1-1 0,1 1 0,0-1 0,-1 1 0,1-1 0,-1 1 1,1-1-1,-1 1 0,1 0 0,-1-1 0,1 1 0,-1 0 0,0-1 0,1 1 0,-1 0 0,1 0 0,-1 0 0,0-1 0,1 1 0,-1 0 0,-1 0 0,1 1-180,1 0 0,-1 0 0,0-1 0,1 1 0,-1 0 0,1 0 1,-1 0-1,1 0 0,-1 0 0,1 0 0,0 0 0,-1 0 0,1 0 0,0 0 0,0 2 0,-2 13 24,0 24-1,2-39 99,2 48 793,1-1 1,16 75 0,41 94 1207,-11-79-1220,-42-120-894,27 61 496,-10-23-1769,-23-53 520,2 3-1343,-1-2 243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1 884,'5'3'13569,"-13"27"-13540,6-23 14,-1 26 93,3-29 1038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4:25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1192,'-4'-20'7239,"3"45"-5835,4 39-1205,20 180 1787,-21-228-1889,28 274 1629,-30-287-1565,1 1 38,0 10 28,-1-10 1090,-1-16-1211,-7-173 186,9 149-224,2 1 0,1 0 0,14-56 0,0 34 11,41-84-1,-58 139-82,0 0 0,-1 2-11,-8 17-64,-1-1 0,0-1 0,-14 18 0,-65 69-554,87-100 596,-1 0 11,-11 17-144,12-17 140,4 2-34,6 7 50,0-2 0,14 14-1,11 2-50,54 30-1,-2-2-6050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170 249 1548,'-11'-4'1089,"1"0"0,-1-1 1,1 0-1,0 0 0,0-1 0,0-1 0,1 0 0,-10-9 0,17 15-897,0-1-1,0 0 0,0 0 0,1 0 0,-1 0 0,1 0 0,-1-1 1,1 1-1,0 0 0,0-1 0,0 1 0,0 0 0,0-1 1,1 0-1,-1 1 0,0-6 0,2 4-66,-1 1 0,0-1 0,1 0 0,0 0 0,0 1 0,0-1 0,0 0 0,0 1 1,1-1-1,2-4 0,3-2-1,0 1-1,0-1 1,1 1 0,0 1 0,1-1 0,11-8 0,-17 14-64,1 0 0,0 0 0,0 0 0,0 1 0,1-1 1,-1 1-1,1 0 0,-1 0 0,1 1 0,0-1 0,0 1 0,-1 0 0,1 0 1,0 1-1,0-1 0,9 1 0,-13 1-40,0-1 1,1 0-1,-1 1 0,0-1 0,1 1 1,-1 0-1,0-1 0,0 1 1,1 0-1,-1 0 0,0-1 0,0 1 1,0 0-1,0 0 0,0 0 1,0 1-1,0-1 0,0 0 0,0 2 1,0-2 31,1 6 103,0 4-92,-1-1-1,0 1 1,-1-1-1,0 1 1,-1-1-1,-3 21 1,-5 1 69,-1 0 0,-26 56 0,-39 55 119,64-122-215,-68 109 207,64-108-129,14-20 22,5-1-101,13 4-12,-16-5-22,-1 0 0,1 1 0,-1-1 0,1 0 0,-1 0 0,1 0 0,-1 0 0,1 0 0,-1 0 0,1 0 0,-1 0 0,1 0 0,-1 0 0,1-1 0,-1 1 0,1 0 0,-1 0 0,1 0 0,0-1 0,130-41 82,72-28-3824,-192 65 1812,-1 0-1,16-12 0,-16 11-495,3-3-1397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3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1628,'-3'-58'12229,"5"66"-11603,44 176 1836,-13-40-1019,-12-65-777,102 338 2268,-71-265-842,-51-150-1872,0 1 2,3 6-21,-3-6 642,0-11-4860,1-23 3005,-1 23-126,-7-13-4314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 1424,'-9'-44'8829,"9"51"-8318,6 188 1568,1 11-918,3 9-252,-4-139-696,-6 1 62,-1-53-134,5 47-1,1-42-227,0 4-1105,2 53 1,-5-81-288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1840,'5'-11'6367,"-5"11"-6233,0-1 0,0 1 0,1 0 0,-1-1 0,1 1 0,-1-1 0,0 1-1,1 0 1,-1 0 0,1-1 0,-1 1 0,1 0 0,-1 0 0,1-1-1,-1 1 1,1 0 0,-1 0 0,1 0 0,-1 0 0,1 0 0,-1 0 0,1 0-1,-1 0 1,1 0 0,-1 0 0,1 0 0,-1 0 0,1 0 0,-1 0 0,1 0-1,-1 1 1,1-1 0,-1 0 0,1 0 0,-1 1 0,0-1 0,1 0 0,0 1-1,9 3 592,-6-6-579,3-1-174,-7 3 39,0 0-1,0 0 0,0 0 1,0 0-1,0 0 1,0 1-1,0-1 0,1 0 1,-1 0-1,0 0 1,0 0-1,0 0 0,0 0 1,0 0-1,0 0 1,0 0-1,0 0 0,0 0 1,0 0-1,1 0 1,-1 0-1,0 1 0,0-1 1,0 0-1,0 0 1,0 0-1,0 0 0,0 0 1,0 0-1,0 0 1,0 0-1,0 1 0,0-1 1,0 0-1,0 0 1,0 0-1,0 0 0,0 0 1,0 0-1,0 0 1,0 1-1,0-1 0,0 0 1,0 0-1,0 0 1,0 0-1,0 0 0,0 0 1,0 0-1,0 0 1,-1 0-1,1 1 0,0-1 1,0 0-1,0 0 1,0 0-1,0 0 0,0 0 1,-11 29 13,8-22-32,2 10-42,0-14 24,2-1-3,0 7-18,0-7 9,1-1-2,0 1 34,2 0 5,14-1-56,-17-1 57,0 0 0,0-1-1,0 1 1,0 0-1,0 0 1,1-1 0,-1 1-1,0-1 1,0 1-1,0-1 1,0 1-1,0-1 1,-1 1 0,1-1-1,0 0 1,1-1-1,0 0 4,1 1 21,-1-1-1,1 1 1,-1-1-1,0 0 1,0 0-1,0 0 1,0 0-1,3-4 1,-4 5-4,1-1 88,-1 0 47,-1 2-138,0-1-1,1 1 0,-1 0 1,0-1-1,0 1 0,1 0 0,-1-1 1,0 1-1,0 0 0,0-1 1,1 1-1,-1 0 0,0-1 1,0 1-1,0-1 0,0 1 0,0 0 1,0-1-1,0 1 0,0-1 1,0 1-1,0 0 0,0-1 1,0 1-1,0-1 0,0 1 0,0 0 1,0-1-1,0 1 0,0 0 1,-1-1-1,1 1 0,0 0 1,0-1-1,0 1 0,-1-1 0,-16-8 32,12 7 28,3 2-72,0 1 1,0-1 0,0 1-1,0-1 1,0 1-1,0 0 1,1 0 0,-1-1-1,0 1 1,-3 3-1,0-1 2,2-2-4,1 0 0,0 0-1,0 0 1,0 0-1,1 1 1,-1-1-1,0 0 1,0 1 0,1 0-1,-1-1 1,-1 3-1,0 0-14,1-2-33,1 0-8,1-1 44,-1 0-1,1 0 1,0 0 0,0-1-1,0 1 1,0 0 0,0 0 0,0 0-1,0 0 1,0-1 0,1 1 0,-1 0-1,0 0 1,0 0 0,1-1-1,-1 1 1,0 0 0,1 0 0,-1-1-1,1 1 1,-1 0 0,1-1 0,-1 1-1,1-1 1,0 1 0,-1 0-1,1-1 1,-1 1 0,1-1 0,0 0-1,0 1 1,-1-1 0,1 0 0,0 1-1,0-1 1,0 0 0,-1 0-1,1 1 1,0-1 0,0 0 0,1 0-1,0-5 25,9-12-22,-8 12-31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387 267 1284,'-5'-4'1458,"-15"-13"-116,17 14-725,-1-1-1,0 0 0,1 0 0,0-1 0,0 1 1,0-1-1,-3-7 0,1 2 67,-1-1 11,0 0 0,1 0 0,0-1 0,1 1 0,0-1 0,1-1 0,-3-20 0,6 25-433,0 1-1,1-1 0,0 1 0,0-1 0,3-9 1,-3 16-243,-1-1 171,2-1-17,0 1-132,-1 1 1,0-1-1,1 1 1,-1 0 0,1-1-1,-1 1 1,1 0-1,0 0 1,-1 0 0,1 0-1,0 0 1,0 0-1,0 0 1,0 1 0,0-1-1,0 1 1,0-1-1,3 1 1,-2 0 51,0 2-5,1 3-71,0-1 0,0 1-1,0 0 1,-1 0 0,0 1 0,0-1 0,-1 0 0,1 1 0,-1 0 0,0-1 0,-1 1 0,1 0 0,-1 0 0,0 0-1,0 10 1,-1 4 19,0 1 0,-1-1 0,-5 32 0,-1-22-7,0 0 1,-2 0-1,-2-1 1,0-1-1,-17 29 1,-85 130 128,110-183-154,-29 43 143,-76 82 1,70-88 846,37-40-619,-1 1-96,-2 4-363,4-6 112,0 0-1,0 1 1,0-1-1,0 0 1,0 0-1,0 0 1,0 0-1,0 0 1,0 1-1,1-1 1,-1 0-1,0 0 0,0 0 1,0 0-1,0 0 1,0 0-1,0 1 1,0-1-1,0 0 1,0 0-1,1 0 1,-1 0-1,0 0 1,0 0-1,0 0 1,0 0-1,0 0 1,0 0-1,1 0 1,-1 0-1,0 1 1,0-1-1,0 0 1,0 0-1,0 0 1,1 0-1,-1 0 1,0 0-1,0 0 1,0-1-1,0 1 1,0 0-1,1 0 1,-1 0-1,0 0 1,0 0-1,0 0 1,0 0-1,45-6 129,62-17-1,-89 19-123,9-3 14,1 1 1,38-3 0,-30 6-137,-33 3-17,0-1-49,8 0-55,-8 0-67,14 0-2175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41 1756,'19'-36'3650,"-18"34"-2827,0-1-59,-8 22 6440,-37 86-5998,-42 67 416,36-82-849,17-33-199,32-55-256,5-1-288,15 5-4,-9-6-2,104-31 77,-94 24-81,-1 0 0,0-1 0,33-20 0,-46 24 62,0-1 0,-1 1 1,0-1-1,0-1 0,0 1 0,0-1 1,-1 1-1,0-1 0,0-1 0,-1 1 0,0 0 1,3-9-1,-4 12 5,2-6 142,-3 6 10,0 1 5,-22 202 2044,20-94-2165,-4 50-540,0-81-534,-6 47-594,-1-62-1856,-7-1-3429,10-39 2120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89 266 1792,'-84'20'6895,"82"-19"-6102,0 0-456,31-5 1561,58-7-1821,123-39 274,464-81 204,-484 102-504,22-4-482,-76 8-1957,-126 22 1221,-3 1-2198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4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44 402 1200,'-4'0'978,"-25"3"1346,27-3-1171,-5 2-588,6 1-226,8 0 1731,11 1-1829,0 0 1,1-2-1,33 1 0,-7-6 137,-1-2 0,75-19 0,84-37 304,-113 32-385,302-103 842,-20 6 752,-272 96-410,-98 29-1360,28-6 482,-27 6-401,-2 1-148,0 0-1,0 0 1,0 0-1,0 0 1,1 0-1,-1 0 1,0-1-1,0 1 1,0 0-1,0-1 1,0 1-1,2-2 1,4-1-1799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105 354 1612,'-2'0'852,"-33"11"3107,33-11-2906,0 1-547,-42 9 4975,41-9-3550,1 0-1624,-9 1-29,8-1 969,17-3-1079,237-56 357,13-19-190,41-11-98,-93 29-111,32-8-46,-232 64-65,9-2 76,26-10 0,-37 13 161,-2-1-57,-7 2 16,-4 1 149,-21 1-322,0 1 0,-41 10-1,-55 19 35,-354 128 33,344-112-80,52-17-19,-87 27-1,182-61-10,112-28 25,102-36 31,-15 4-83,-134 45-199,-216 61 146,-199 56 11,183-58-147,131-36 47,14-2-480,9-2-2057,193-30-499,-107 17-2227,-45 10 2026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4T05:24:5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185 316 1984,'-5'-1'1109,"-65"-5"4315,67 5-4732,0 1-51,-3 0-1,-12 0 974,14-1-519,9-1 237,190-44-861,443-110 184,-528 130-581,202-44 212,-267 64-88,-282 70-100,-15 6 7,-10-5 136,31-8 53,-149 48 443,379-104-713,-13 2-8,11-1 56,6-3 159,208-55-161,-64 14-60,428-107-267,-408 111-185,-165 37 366,-12 4-70,-625 160 311,474-119 97,-71 15 780,210-56-595,37-7 84,15-4-487,708-196 254,-480 138-839,-224 58-463,58-18 1423,-63 15-4031,1-2-4216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4313-8704-05A4-30FE-3E527B36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68579-EC25-4B10-D453-1FFCA145D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3689-E725-30BA-86AC-AEF1F06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3FE1-43C9-E608-0321-611D279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EC47-1078-DB9B-5DDF-0DA76155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31C2-FF28-6FD6-EDC0-DF8AD4F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301-A56F-C9CE-E732-2ED0DA18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4ED7E-B3D9-9A59-877E-ADCB5ED6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6034-9CC3-C04D-E15D-A65D3DF8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70909-2156-628C-C9DB-E82EBF60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4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6495-7C02-CCB8-5AC9-7868AFAB5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70CD1-4D1B-965E-A99C-B7870C983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F68B-7E60-05FD-259C-7D6DB4F3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855D-3086-10E7-DE07-CD5FE38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FEB-C5CA-EBCB-450C-B1799ED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59C0-E144-8670-1182-10D3FB8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E075-9E40-D195-A740-3F5E3393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ADDF-F0EB-E22C-F597-E40A8FA8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145D-7814-7B95-BCE3-48372AA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E636-E9F6-0DC4-8526-961DA268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8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F250-AB93-CF86-99CD-AD0F3A98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142-1DE7-7352-A778-73B1B50A7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059B-DA4E-2D93-90AB-6F283335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21BD-2780-05DF-240F-DA31E656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0384-A840-7AC7-E07B-89CC20F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BF0F-F086-309E-8C56-304EBE3E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7374-784B-48C2-103F-E9C095ADA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EC2F5-4406-F954-82B5-F46457F0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D0B30-34AE-49E4-BFD5-1AB6591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B005-3D22-E6CA-41E6-A75E360B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6DDF-7E5B-DBB0-6210-1AA1EA4F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485F-B685-B1AD-BF1C-FFCAA67A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1FB4-D55F-D3C8-97CC-A9ADEDB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E111-9A1D-C05B-9352-DDA55B38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F46D7-5561-37E4-510F-0C4007C3E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7F108-79FC-7C4D-7EFD-F70CD2CCA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397B-7B0C-B44F-863F-B8503DF7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DB0D-BF12-97C3-4F58-49868EBB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AE0F-444C-5BBC-8FE6-1E192404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389-D535-49FC-690E-164219CA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F03A6-AC4C-00D1-56E4-A02F984C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A044-5DAA-F5A2-E256-C7D1DDDA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09C33-369A-8D9A-F3ED-045FF2C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6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5743D-ABC4-8484-60F1-8415F306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89B7A-F3B6-B91B-7644-0CFCB90B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4988-CB3D-7509-FF06-FEAC14B6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CE1-8409-856C-E7EA-6E13FB8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0858-FEB3-4401-D9ED-AE1E1F11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62F0-EB58-DADC-D92D-CFB98878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E0E3-9504-B64D-BA80-AA3705AA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CE7F-0AD2-C2E5-839B-775CA4AB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139D3-3E08-600E-8B8A-0E1C375B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C55-95D1-AA0E-A298-31389A24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DA5B4-BC6D-B3E6-C17B-E2100312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5BE06-0E6F-32EB-F00F-15638B25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2B84-BDCE-94F6-E7BB-2AEA5FC2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F42D-C537-6693-16FF-071F8D5D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EAD2-1BC5-29B3-BE5B-080632F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D9DA1-01C2-C18E-043C-CD2D361B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856A-0F63-3DFF-38D0-2DFD8DE0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6E27-9375-5221-8E06-CB87A07A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47D8-53BC-4E24-9648-BEB3A336CA0E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96691-B44E-A543-49B7-6C817303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CC6A-DDFF-1BE8-5CE0-EAAABF8E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5CA-936D-44B9-987C-A47E4E71C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7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65.xml"/><Relationship Id="rId42" Type="http://schemas.openxmlformats.org/officeDocument/2006/relationships/customXml" Target="../ink/ink69.xml"/><Relationship Id="rId47" Type="http://schemas.openxmlformats.org/officeDocument/2006/relationships/image" Target="../media/image70.png"/><Relationship Id="rId50" Type="http://schemas.openxmlformats.org/officeDocument/2006/relationships/customXml" Target="../ink/ink73.xml"/><Relationship Id="rId55" Type="http://schemas.openxmlformats.org/officeDocument/2006/relationships/image" Target="../media/image74.png"/><Relationship Id="rId63" Type="http://schemas.openxmlformats.org/officeDocument/2006/relationships/image" Target="../media/image78.png"/><Relationship Id="rId68" Type="http://schemas.openxmlformats.org/officeDocument/2006/relationships/customXml" Target="../ink/ink82.xml"/><Relationship Id="rId76" Type="http://schemas.openxmlformats.org/officeDocument/2006/relationships/customXml" Target="../ink/ink86.xml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9" Type="http://schemas.openxmlformats.org/officeDocument/2006/relationships/image" Target="../media/image61.png"/><Relationship Id="rId11" Type="http://schemas.openxmlformats.org/officeDocument/2006/relationships/image" Target="../media/image52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65.png"/><Relationship Id="rId40" Type="http://schemas.openxmlformats.org/officeDocument/2006/relationships/customXml" Target="../ink/ink68.xml"/><Relationship Id="rId45" Type="http://schemas.openxmlformats.org/officeDocument/2006/relationships/image" Target="../media/image69.png"/><Relationship Id="rId53" Type="http://schemas.openxmlformats.org/officeDocument/2006/relationships/image" Target="../media/image73.png"/><Relationship Id="rId58" Type="http://schemas.openxmlformats.org/officeDocument/2006/relationships/customXml" Target="../ink/ink77.xml"/><Relationship Id="rId66" Type="http://schemas.openxmlformats.org/officeDocument/2006/relationships/customXml" Target="../ink/ink81.xml"/><Relationship Id="rId74" Type="http://schemas.openxmlformats.org/officeDocument/2006/relationships/customXml" Target="../ink/ink85.xml"/><Relationship Id="rId79" Type="http://schemas.openxmlformats.org/officeDocument/2006/relationships/image" Target="../media/image86.png"/><Relationship Id="rId5" Type="http://schemas.openxmlformats.org/officeDocument/2006/relationships/image" Target="../media/image49.png"/><Relationship Id="rId61" Type="http://schemas.openxmlformats.org/officeDocument/2006/relationships/image" Target="../media/image77.png"/><Relationship Id="rId10" Type="http://schemas.openxmlformats.org/officeDocument/2006/relationships/customXml" Target="../ink/ink53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70.xml"/><Relationship Id="rId52" Type="http://schemas.openxmlformats.org/officeDocument/2006/relationships/customXml" Target="../ink/ink74.xml"/><Relationship Id="rId60" Type="http://schemas.openxmlformats.org/officeDocument/2006/relationships/customXml" Target="../ink/ink78.xml"/><Relationship Id="rId65" Type="http://schemas.openxmlformats.org/officeDocument/2006/relationships/image" Target="../media/image79.png"/><Relationship Id="rId73" Type="http://schemas.openxmlformats.org/officeDocument/2006/relationships/image" Target="../media/image83.png"/><Relationship Id="rId78" Type="http://schemas.openxmlformats.org/officeDocument/2006/relationships/customXml" Target="../ink/ink87.xml"/><Relationship Id="rId4" Type="http://schemas.openxmlformats.org/officeDocument/2006/relationships/customXml" Target="../ink/ink50.xml"/><Relationship Id="rId9" Type="http://schemas.openxmlformats.org/officeDocument/2006/relationships/image" Target="../media/image51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0.png"/><Relationship Id="rId30" Type="http://schemas.openxmlformats.org/officeDocument/2006/relationships/customXml" Target="../ink/ink63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48" Type="http://schemas.openxmlformats.org/officeDocument/2006/relationships/customXml" Target="../ink/ink72.xml"/><Relationship Id="rId56" Type="http://schemas.openxmlformats.org/officeDocument/2006/relationships/customXml" Target="../ink/ink76.xml"/><Relationship Id="rId64" Type="http://schemas.openxmlformats.org/officeDocument/2006/relationships/customXml" Target="../ink/ink80.xml"/><Relationship Id="rId69" Type="http://schemas.openxmlformats.org/officeDocument/2006/relationships/image" Target="../media/image81.png"/><Relationship Id="rId77" Type="http://schemas.openxmlformats.org/officeDocument/2006/relationships/image" Target="../media/image85.png"/><Relationship Id="rId8" Type="http://schemas.openxmlformats.org/officeDocument/2006/relationships/customXml" Target="../ink/ink52.xml"/><Relationship Id="rId51" Type="http://schemas.openxmlformats.org/officeDocument/2006/relationships/image" Target="../media/image72.png"/><Relationship Id="rId72" Type="http://schemas.openxmlformats.org/officeDocument/2006/relationships/customXml" Target="../ink/ink84.xml"/><Relationship Id="rId3" Type="http://schemas.openxmlformats.org/officeDocument/2006/relationships/image" Target="../media/image480.png"/><Relationship Id="rId12" Type="http://schemas.openxmlformats.org/officeDocument/2006/relationships/customXml" Target="../ink/ink54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67.xml"/><Relationship Id="rId46" Type="http://schemas.openxmlformats.org/officeDocument/2006/relationships/customXml" Target="../ink/ink71.xml"/><Relationship Id="rId59" Type="http://schemas.openxmlformats.org/officeDocument/2006/relationships/image" Target="../media/image76.png"/><Relationship Id="rId67" Type="http://schemas.openxmlformats.org/officeDocument/2006/relationships/image" Target="../media/image80.png"/><Relationship Id="rId20" Type="http://schemas.openxmlformats.org/officeDocument/2006/relationships/customXml" Target="../ink/ink58.xml"/><Relationship Id="rId41" Type="http://schemas.openxmlformats.org/officeDocument/2006/relationships/image" Target="../media/image67.png"/><Relationship Id="rId54" Type="http://schemas.openxmlformats.org/officeDocument/2006/relationships/customXml" Target="../ink/ink75.xml"/><Relationship Id="rId62" Type="http://schemas.openxmlformats.org/officeDocument/2006/relationships/customXml" Target="../ink/ink79.xml"/><Relationship Id="rId70" Type="http://schemas.openxmlformats.org/officeDocument/2006/relationships/customXml" Target="../ink/ink83.xml"/><Relationship Id="rId75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49" Type="http://schemas.openxmlformats.org/officeDocument/2006/relationships/image" Target="../media/image71.png"/><Relationship Id="rId57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104.xml"/><Relationship Id="rId42" Type="http://schemas.openxmlformats.org/officeDocument/2006/relationships/customXml" Target="../ink/ink108.xml"/><Relationship Id="rId47" Type="http://schemas.openxmlformats.org/officeDocument/2006/relationships/image" Target="../media/image109.png"/><Relationship Id="rId50" Type="http://schemas.openxmlformats.org/officeDocument/2006/relationships/customXml" Target="../ink/ink112.xml"/><Relationship Id="rId55" Type="http://schemas.openxmlformats.org/officeDocument/2006/relationships/image" Target="../media/image113.png"/><Relationship Id="rId63" Type="http://schemas.openxmlformats.org/officeDocument/2006/relationships/image" Target="../media/image117.png"/><Relationship Id="rId7" Type="http://schemas.openxmlformats.org/officeDocument/2006/relationships/image" Target="../media/image89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1" Type="http://schemas.openxmlformats.org/officeDocument/2006/relationships/image" Target="../media/image91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4.png"/><Relationship Id="rId40" Type="http://schemas.openxmlformats.org/officeDocument/2006/relationships/customXml" Target="../ink/ink107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8" Type="http://schemas.openxmlformats.org/officeDocument/2006/relationships/customXml" Target="../ink/ink116.xml"/><Relationship Id="rId66" Type="http://schemas.openxmlformats.org/officeDocument/2006/relationships/customXml" Target="../ink/ink120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10.png"/><Relationship Id="rId57" Type="http://schemas.openxmlformats.org/officeDocument/2006/relationships/image" Target="../media/image114.png"/><Relationship Id="rId61" Type="http://schemas.openxmlformats.org/officeDocument/2006/relationships/image" Target="../media/image116.png"/><Relationship Id="rId10" Type="http://schemas.openxmlformats.org/officeDocument/2006/relationships/customXml" Target="../ink/ink92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118.png"/><Relationship Id="rId4" Type="http://schemas.openxmlformats.org/officeDocument/2006/relationships/customXml" Target="../ink/ink89.xml"/><Relationship Id="rId9" Type="http://schemas.openxmlformats.org/officeDocument/2006/relationships/image" Target="../media/image90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99.png"/><Relationship Id="rId30" Type="http://schemas.openxmlformats.org/officeDocument/2006/relationships/customXml" Target="../ink/ink102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111.xml"/><Relationship Id="rId56" Type="http://schemas.openxmlformats.org/officeDocument/2006/relationships/customXml" Target="../ink/ink115.xml"/><Relationship Id="rId64" Type="http://schemas.openxmlformats.org/officeDocument/2006/relationships/customXml" Target="../ink/ink119.xml"/><Relationship Id="rId8" Type="http://schemas.openxmlformats.org/officeDocument/2006/relationships/customXml" Target="../ink/ink91.xml"/><Relationship Id="rId51" Type="http://schemas.openxmlformats.org/officeDocument/2006/relationships/image" Target="../media/image111.png"/><Relationship Id="rId3" Type="http://schemas.openxmlformats.org/officeDocument/2006/relationships/image" Target="../media/image87.png"/><Relationship Id="rId12" Type="http://schemas.openxmlformats.org/officeDocument/2006/relationships/customXml" Target="../ink/ink93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115.png"/><Relationship Id="rId67" Type="http://schemas.openxmlformats.org/officeDocument/2006/relationships/image" Target="../media/image119.png"/><Relationship Id="rId20" Type="http://schemas.openxmlformats.org/officeDocument/2006/relationships/customXml" Target="../ink/ink97.xml"/><Relationship Id="rId41" Type="http://schemas.openxmlformats.org/officeDocument/2006/relationships/image" Target="../media/image106.png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0626-12FD-8728-3050-DA984F748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F83E-CD0F-2071-630E-AB716E03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5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5C58-F60C-12F5-DBE3-2A64D04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E3BA-47C8-CC05-FC8D-6DA0E4FA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unit of software that package code and all its dependencies</a:t>
            </a:r>
          </a:p>
          <a:p>
            <a:r>
              <a:rPr lang="en-US" dirty="0"/>
              <a:t>Docker is a container image in a lightweight, standalone, executable package of software</a:t>
            </a:r>
          </a:p>
          <a:p>
            <a:r>
              <a:rPr lang="en-US" dirty="0"/>
              <a:t>Operating System level virtualization</a:t>
            </a:r>
          </a:p>
          <a:p>
            <a:r>
              <a:rPr lang="en-IN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IN" dirty="0"/>
              <a:t>http://scm.zoomquiet.top/data/20131004215734/index.html</a:t>
            </a:r>
          </a:p>
        </p:txBody>
      </p:sp>
    </p:spTree>
    <p:extLst>
      <p:ext uri="{BB962C8B-B14F-4D97-AF65-F5344CB8AC3E}">
        <p14:creationId xmlns:p14="http://schemas.microsoft.com/office/powerpoint/2010/main" val="7699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CF63-5DAD-39F9-7BF6-FD61E82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533D-A5C2-B531-5D2B-953B1CCB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  <a:p>
            <a:r>
              <a:rPr lang="en-US" dirty="0"/>
              <a:t>Modern, portable, microservices-based applications that benefit from Kubernetes Orchestration</a:t>
            </a:r>
          </a:p>
          <a:p>
            <a:r>
              <a:rPr lang="en-US" dirty="0"/>
              <a:t>Managed Kubernetes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88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9F8A-42A3-5A00-982B-CE67855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A994-188A-5827-4FF5-73E5BE11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6361"/>
          </a:xfrm>
        </p:spPr>
        <p:txBody>
          <a:bodyPr/>
          <a:lstStyle/>
          <a:p>
            <a:r>
              <a:rPr lang="en-US" dirty="0"/>
              <a:t>Two components:</a:t>
            </a:r>
          </a:p>
          <a:p>
            <a:pPr lvl="1"/>
            <a:r>
              <a:rPr lang="en-US" dirty="0"/>
              <a:t>Cluster Master Node provides the core Kubernetes services and orchestration of application workloads</a:t>
            </a:r>
          </a:p>
          <a:p>
            <a:pPr lvl="1"/>
            <a:r>
              <a:rPr lang="en-US" dirty="0"/>
              <a:t>Nodes run your application workloads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974561-3F10-313D-E1DE-6DDD1171DE4A}"/>
              </a:ext>
            </a:extLst>
          </p:cNvPr>
          <p:cNvSpPr/>
          <p:nvPr/>
        </p:nvSpPr>
        <p:spPr>
          <a:xfrm>
            <a:off x="1187669" y="3676923"/>
            <a:ext cx="4351283" cy="2839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Azure 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5933A-6EFC-5EAD-BDCB-B42C998108F9}"/>
              </a:ext>
            </a:extLst>
          </p:cNvPr>
          <p:cNvSpPr/>
          <p:nvPr/>
        </p:nvSpPr>
        <p:spPr>
          <a:xfrm>
            <a:off x="1545022" y="4214648"/>
            <a:ext cx="3536731" cy="19128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Cluster Master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73C6AC-8D25-5663-6546-2AC7200B3FE1}"/>
              </a:ext>
            </a:extLst>
          </p:cNvPr>
          <p:cNvSpPr/>
          <p:nvPr/>
        </p:nvSpPr>
        <p:spPr>
          <a:xfrm>
            <a:off x="6926318" y="3676924"/>
            <a:ext cx="4351283" cy="2876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Customer-managed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77C71-1F48-E6A1-B37A-70FE2D171C34}"/>
              </a:ext>
            </a:extLst>
          </p:cNvPr>
          <p:cNvSpPr/>
          <p:nvPr/>
        </p:nvSpPr>
        <p:spPr>
          <a:xfrm>
            <a:off x="7220607" y="42146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BE7C1-FD5E-DBC4-6200-7BDE9338D90C}"/>
              </a:ext>
            </a:extLst>
          </p:cNvPr>
          <p:cNvSpPr/>
          <p:nvPr/>
        </p:nvSpPr>
        <p:spPr>
          <a:xfrm>
            <a:off x="7373007" y="43670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4CFD50-B4EA-1C62-37BF-C9CA8F421531}"/>
              </a:ext>
            </a:extLst>
          </p:cNvPr>
          <p:cNvSpPr/>
          <p:nvPr/>
        </p:nvSpPr>
        <p:spPr>
          <a:xfrm>
            <a:off x="7525407" y="4519448"/>
            <a:ext cx="3536731" cy="17867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06F9D-54A6-6367-B12D-79523559CD7E}"/>
              </a:ext>
            </a:extLst>
          </p:cNvPr>
          <p:cNvSpPr/>
          <p:nvPr/>
        </p:nvSpPr>
        <p:spPr>
          <a:xfrm>
            <a:off x="1933903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API Server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665F6-99D2-01A9-D2DF-3D0CAA137E1F}"/>
              </a:ext>
            </a:extLst>
          </p:cNvPr>
          <p:cNvSpPr/>
          <p:nvPr/>
        </p:nvSpPr>
        <p:spPr>
          <a:xfrm>
            <a:off x="3507828" y="4677103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Scheduler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96D1F-C3B2-4943-2E1B-9AE969E781E5}"/>
              </a:ext>
            </a:extLst>
          </p:cNvPr>
          <p:cNvSpPr/>
          <p:nvPr/>
        </p:nvSpPr>
        <p:spPr>
          <a:xfrm>
            <a:off x="1933903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etcd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C4DD3A-A511-A256-969E-005651E6882E}"/>
              </a:ext>
            </a:extLst>
          </p:cNvPr>
          <p:cNvSpPr/>
          <p:nvPr/>
        </p:nvSpPr>
        <p:spPr>
          <a:xfrm>
            <a:off x="3507828" y="5412826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Controller manager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22107-7939-9C29-8216-292CDB433330}"/>
              </a:ext>
            </a:extLst>
          </p:cNvPr>
          <p:cNvSpPr/>
          <p:nvPr/>
        </p:nvSpPr>
        <p:spPr>
          <a:xfrm>
            <a:off x="7922170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kubelet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23C64D-2A0B-E2AE-842D-51F2C1307C66}"/>
              </a:ext>
            </a:extLst>
          </p:cNvPr>
          <p:cNvSpPr/>
          <p:nvPr/>
        </p:nvSpPr>
        <p:spPr>
          <a:xfrm>
            <a:off x="9496095" y="4824248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Container runtime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BA7B-F7F2-DA37-D7F8-E254B0F6C64A}"/>
              </a:ext>
            </a:extLst>
          </p:cNvPr>
          <p:cNvSpPr/>
          <p:nvPr/>
        </p:nvSpPr>
        <p:spPr>
          <a:xfrm>
            <a:off x="7922170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Kube</a:t>
            </a:r>
            <a:r>
              <a:rPr lang="en-US" sz="1600" dirty="0">
                <a:solidFill>
                  <a:schemeClr val="accent1"/>
                </a:solidFill>
              </a:rPr>
              <a:t>-proxy</a:t>
            </a:r>
            <a:endParaRPr lang="en-IN" sz="16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5DA3E7-B6B0-ADD3-6137-83F973FE666D}"/>
              </a:ext>
            </a:extLst>
          </p:cNvPr>
          <p:cNvSpPr/>
          <p:nvPr/>
        </p:nvSpPr>
        <p:spPr>
          <a:xfrm>
            <a:off x="9496095" y="5528441"/>
            <a:ext cx="1150883" cy="472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Container</a:t>
            </a:r>
            <a:endParaRPr lang="en-IN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EB589-E110-7506-7E44-8B4C043F8EEE}"/>
              </a:ext>
            </a:extLst>
          </p:cNvPr>
          <p:cNvCxnSpPr/>
          <p:nvPr/>
        </p:nvCxnSpPr>
        <p:spPr>
          <a:xfrm flipH="1">
            <a:off x="4658711" y="4782207"/>
            <a:ext cx="286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9EF7A8-3CFF-6C30-6FD8-CE7C8BAD8DAA}"/>
              </a:ext>
            </a:extLst>
          </p:cNvPr>
          <p:cNvCxnSpPr>
            <a:cxnSpLocks/>
          </p:cNvCxnSpPr>
          <p:nvPr/>
        </p:nvCxnSpPr>
        <p:spPr>
          <a:xfrm>
            <a:off x="4666594" y="4934608"/>
            <a:ext cx="3255576" cy="5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3B527-3CBF-4BEF-3B56-61B4576F7652}"/>
              </a:ext>
            </a:extLst>
          </p:cNvPr>
          <p:cNvGrpSpPr/>
          <p:nvPr/>
        </p:nvGrpSpPr>
        <p:grpSpPr>
          <a:xfrm>
            <a:off x="3165927" y="4876961"/>
            <a:ext cx="248400" cy="73800"/>
            <a:chOff x="3165927" y="4876961"/>
            <a:chExt cx="2484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14:cNvPr>
                <p14:cNvContentPartPr/>
                <p14:nvPr/>
              </p14:nvContentPartPr>
              <p14:xfrm>
                <a:off x="3165927" y="4891361"/>
                <a:ext cx="248400" cy="5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88A419-C786-6673-C497-4BA6DD0627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7287" y="4882721"/>
                  <a:ext cx="266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14:cNvPr>
                <p14:cNvContentPartPr/>
                <p14:nvPr/>
              </p14:nvContentPartPr>
              <p14:xfrm>
                <a:off x="3169887" y="4876961"/>
                <a:ext cx="77400" cy="7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1AE1D1-513C-7AED-8EDE-373CBFC84C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0887" y="4868321"/>
                  <a:ext cx="9504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73CFF2-B0AF-42A3-9AA6-8AEA86C85058}"/>
              </a:ext>
            </a:extLst>
          </p:cNvPr>
          <p:cNvGrpSpPr/>
          <p:nvPr/>
        </p:nvGrpSpPr>
        <p:grpSpPr>
          <a:xfrm>
            <a:off x="3130647" y="5060561"/>
            <a:ext cx="298080" cy="267480"/>
            <a:chOff x="3130647" y="5060561"/>
            <a:chExt cx="2980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14:cNvPr>
                <p14:cNvContentPartPr/>
                <p14:nvPr/>
              </p14:nvContentPartPr>
              <p14:xfrm>
                <a:off x="3130647" y="5073881"/>
                <a:ext cx="298080" cy="25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9BA9E4-CAF8-3FA7-7A14-121D661164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1647" y="5065241"/>
                  <a:ext cx="31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14:cNvPr>
                <p14:cNvContentPartPr/>
                <p14:nvPr/>
              </p14:nvContentPartPr>
              <p14:xfrm>
                <a:off x="3136047" y="5060561"/>
                <a:ext cx="111960" cy="12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E2F684-F66D-FCDC-225B-0D977B31EF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27047" y="5051561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4099DC-3397-C98C-A19F-C428D11BF65B}"/>
              </a:ext>
            </a:extLst>
          </p:cNvPr>
          <p:cNvGrpSpPr/>
          <p:nvPr/>
        </p:nvGrpSpPr>
        <p:grpSpPr>
          <a:xfrm>
            <a:off x="2538087" y="5149841"/>
            <a:ext cx="138240" cy="217440"/>
            <a:chOff x="2538087" y="5149841"/>
            <a:chExt cx="1382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14:cNvPr>
                <p14:cNvContentPartPr/>
                <p14:nvPr/>
              </p14:nvContentPartPr>
              <p14:xfrm>
                <a:off x="2566167" y="5149841"/>
                <a:ext cx="70920" cy="21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6842CE-A1A5-C8B9-1C5F-426FC1432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7167" y="5140841"/>
                  <a:ext cx="88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14:cNvPr>
                <p14:cNvContentPartPr/>
                <p14:nvPr/>
              </p14:nvContentPartPr>
              <p14:xfrm>
                <a:off x="2538087" y="5158121"/>
                <a:ext cx="138240" cy="8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84C83D-2B3A-5E27-AC9F-7AF47CCE1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47" y="5149481"/>
                  <a:ext cx="15588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14:cNvPr>
              <p14:cNvContentPartPr/>
              <p14:nvPr/>
            </p14:nvContentPartPr>
            <p14:xfrm>
              <a:off x="9997287" y="5292041"/>
              <a:ext cx="91080" cy="219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2DD334-9E5F-4DC5-24BF-C6829F7F3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8647" y="5283401"/>
                <a:ext cx="10872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AC31C90-A8B9-03F5-ABA5-6FEE0D2FE405}"/>
              </a:ext>
            </a:extLst>
          </p:cNvPr>
          <p:cNvGrpSpPr/>
          <p:nvPr/>
        </p:nvGrpSpPr>
        <p:grpSpPr>
          <a:xfrm>
            <a:off x="148047" y="4523081"/>
            <a:ext cx="1688040" cy="511920"/>
            <a:chOff x="148047" y="4523081"/>
            <a:chExt cx="1688040" cy="5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14:cNvPr>
                <p14:cNvContentPartPr/>
                <p14:nvPr/>
              </p14:nvContentPartPr>
              <p14:xfrm>
                <a:off x="922047" y="4725761"/>
                <a:ext cx="914040" cy="19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6FDB64-FD88-56A6-A71B-E26CAA13E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047" y="4717121"/>
                  <a:ext cx="93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14:cNvPr>
                <p14:cNvContentPartPr/>
                <p14:nvPr/>
              </p14:nvContentPartPr>
              <p14:xfrm>
                <a:off x="148047" y="4795961"/>
                <a:ext cx="91440" cy="239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B8EE13-B834-6439-D80A-74709EF77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9047" y="4786961"/>
                  <a:ext cx="109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14:cNvPr>
                <p14:cNvContentPartPr/>
                <p14:nvPr/>
              </p14:nvContentPartPr>
              <p14:xfrm>
                <a:off x="281607" y="4659881"/>
                <a:ext cx="244800" cy="27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73807E-A1DF-B47D-F4C0-C418448636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967" y="4651241"/>
                  <a:ext cx="262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14:cNvPr>
                <p14:cNvContentPartPr/>
                <p14:nvPr/>
              </p14:nvContentPartPr>
              <p14:xfrm>
                <a:off x="556647" y="4731161"/>
                <a:ext cx="8460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BE8EC0-117A-C503-621D-4C5924CDF4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647" y="4722521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14:cNvPr>
                <p14:cNvContentPartPr/>
                <p14:nvPr/>
              </p14:nvContentPartPr>
              <p14:xfrm>
                <a:off x="671847" y="4723601"/>
                <a:ext cx="91080" cy="13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FA4D41-EBE8-5923-8F9C-5670464763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847" y="4714601"/>
                  <a:ext cx="108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14:cNvPr>
                <p14:cNvContentPartPr/>
                <p14:nvPr/>
              </p14:nvContentPartPr>
              <p14:xfrm>
                <a:off x="766887" y="4523081"/>
                <a:ext cx="137880" cy="27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ADA22-5B25-59FC-8803-8AFDF9FB3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887" y="4514081"/>
                  <a:ext cx="155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14:cNvPr>
                <p14:cNvContentPartPr/>
                <p14:nvPr/>
              </p14:nvContentPartPr>
              <p14:xfrm>
                <a:off x="716127" y="4639361"/>
                <a:ext cx="120240" cy="65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C3687B-6CCB-C902-0710-1F4574CF26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487" y="4630721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716EF-A948-3159-11A8-ED2C76F08192}"/>
              </a:ext>
            </a:extLst>
          </p:cNvPr>
          <p:cNvGrpSpPr/>
          <p:nvPr/>
        </p:nvGrpSpPr>
        <p:grpSpPr>
          <a:xfrm>
            <a:off x="9071727" y="2714801"/>
            <a:ext cx="2441160" cy="2668320"/>
            <a:chOff x="9071727" y="2714801"/>
            <a:chExt cx="244116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14:cNvPr>
                <p14:cNvContentPartPr/>
                <p14:nvPr/>
              </p14:nvContentPartPr>
              <p14:xfrm>
                <a:off x="10003767" y="5293481"/>
                <a:ext cx="174600" cy="8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EEE5D3-3ABD-F921-6E78-5C0DCE0433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95127" y="5284841"/>
                  <a:ext cx="19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14:cNvPr>
                <p14:cNvContentPartPr/>
                <p14:nvPr/>
              </p14:nvContentPartPr>
              <p14:xfrm>
                <a:off x="9071727" y="5053361"/>
                <a:ext cx="47160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90B66-C069-ECCC-C046-D9B6CA49A6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63087" y="5044361"/>
                  <a:ext cx="489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14:cNvPr>
                <p14:cNvContentPartPr/>
                <p14:nvPr/>
              </p14:nvContentPartPr>
              <p14:xfrm>
                <a:off x="9396087" y="5032841"/>
                <a:ext cx="13104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422D1-2A4C-87F3-1078-742C1DF3C9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7447" y="5023841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14:cNvPr>
                <p14:cNvContentPartPr/>
                <p14:nvPr/>
              </p14:nvContentPartPr>
              <p14:xfrm>
                <a:off x="10448367" y="3526961"/>
                <a:ext cx="1064520" cy="1521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94056C0-10AD-6356-42E9-6B7F8E3F53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39727" y="3518321"/>
                  <a:ext cx="1082160" cy="15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14:cNvPr>
                <p14:cNvContentPartPr/>
                <p14:nvPr/>
              </p14:nvContentPartPr>
              <p14:xfrm>
                <a:off x="9595527" y="3016121"/>
                <a:ext cx="48600" cy="104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50EFDFA-8992-238F-7DAE-7EC1922AB1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86887" y="3007481"/>
                  <a:ext cx="66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14:cNvPr>
                <p14:cNvContentPartPr/>
                <p14:nvPr/>
              </p14:nvContentPartPr>
              <p14:xfrm>
                <a:off x="9589047" y="3028361"/>
                <a:ext cx="115560" cy="7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8D42D9-9619-3626-886E-3CC451BD58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80047" y="3019361"/>
                  <a:ext cx="133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14:cNvPr>
                <p14:cNvContentPartPr/>
                <p14:nvPr/>
              </p14:nvContentPartPr>
              <p14:xfrm>
                <a:off x="9737727" y="2976161"/>
                <a:ext cx="95400" cy="1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8A6D5-4048-25AE-0490-EDCB8E2AEB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8727" y="2967521"/>
                  <a:ext cx="113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14:cNvPr>
                <p14:cNvContentPartPr/>
                <p14:nvPr/>
              </p14:nvContentPartPr>
              <p14:xfrm>
                <a:off x="9831327" y="2956361"/>
                <a:ext cx="137160" cy="11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85FCB3-9372-39F7-0420-0867E21336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22687" y="2947361"/>
                  <a:ext cx="154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14:cNvPr>
                <p14:cNvContentPartPr/>
                <p14:nvPr/>
              </p14:nvContentPartPr>
              <p14:xfrm>
                <a:off x="9980367" y="2876081"/>
                <a:ext cx="42120" cy="165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0D8C08-31DE-35AA-E195-77A5069C60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71727" y="2867441"/>
                  <a:ext cx="59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14:cNvPr>
                <p14:cNvContentPartPr/>
                <p14:nvPr/>
              </p14:nvContentPartPr>
              <p14:xfrm>
                <a:off x="9964887" y="2914601"/>
                <a:ext cx="112680" cy="12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7BEBC-2D46-E7D8-9CD5-5D74601909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887" y="2905961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14:cNvPr>
                <p14:cNvContentPartPr/>
                <p14:nvPr/>
              </p14:nvContentPartPr>
              <p14:xfrm>
                <a:off x="10120767" y="2896601"/>
                <a:ext cx="99720" cy="10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D050F-B263-4CF5-CBC9-9220707431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11767" y="2887961"/>
                  <a:ext cx="117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14:cNvPr>
                <p14:cNvContentPartPr/>
                <p14:nvPr/>
              </p14:nvContentPartPr>
              <p14:xfrm>
                <a:off x="10239207" y="2877881"/>
                <a:ext cx="95040" cy="117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5C697-3B0B-C22D-6444-81B3A286E0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0567" y="2869241"/>
                  <a:ext cx="112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14:cNvPr>
                <p14:cNvContentPartPr/>
                <p14:nvPr/>
              </p14:nvContentPartPr>
              <p14:xfrm>
                <a:off x="10441167" y="2793281"/>
                <a:ext cx="177120" cy="98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C6F0BF1-0EC9-83D9-2580-EA05B3021A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32527" y="2784641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14:cNvPr>
                <p14:cNvContentPartPr/>
                <p14:nvPr/>
              </p14:nvContentPartPr>
              <p14:xfrm>
                <a:off x="10720167" y="2749361"/>
                <a:ext cx="49320" cy="21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14833B9-FE99-91B3-1F44-BD7CD341A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11527" y="2740361"/>
                  <a:ext cx="66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14:cNvPr>
                <p14:cNvContentPartPr/>
                <p14:nvPr/>
              </p14:nvContentPartPr>
              <p14:xfrm>
                <a:off x="10818087" y="2820641"/>
                <a:ext cx="11520" cy="9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56E0D8-1F17-5A7C-16DB-AD3F1A6A69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9087" y="2811641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14:cNvPr>
                <p14:cNvContentPartPr/>
                <p14:nvPr/>
              </p14:nvContentPartPr>
              <p14:xfrm>
                <a:off x="10910967" y="2734601"/>
                <a:ext cx="65880" cy="2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891FD5-2FBC-534E-7A50-5342CE0D6C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02327" y="2725961"/>
                  <a:ext cx="83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14:cNvPr>
                <p14:cNvContentPartPr/>
                <p14:nvPr/>
              </p14:nvContentPartPr>
              <p14:xfrm>
                <a:off x="10971807" y="2714801"/>
                <a:ext cx="151560" cy="23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355BBD-C33A-D5C1-56A2-C66C4C0F11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3167" y="2705801"/>
                  <a:ext cx="169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14:cNvPr>
                <p14:cNvContentPartPr/>
                <p14:nvPr/>
              </p14:nvContentPartPr>
              <p14:xfrm>
                <a:off x="9672927" y="3264521"/>
                <a:ext cx="101160" cy="197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6B7830E-8FC3-6DC8-B7C4-0C2C03B8E8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4287" y="3255521"/>
                  <a:ext cx="118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14:cNvPr>
                <p14:cNvContentPartPr/>
                <p14:nvPr/>
              </p14:nvContentPartPr>
              <p14:xfrm>
                <a:off x="9815847" y="3335801"/>
                <a:ext cx="61200" cy="77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2ED273-52CC-B33D-EE48-B230A28A37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7207" y="3327161"/>
                  <a:ext cx="78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14:cNvPr>
                <p14:cNvContentPartPr/>
                <p14:nvPr/>
              </p14:nvContentPartPr>
              <p14:xfrm>
                <a:off x="9933927" y="3289361"/>
                <a:ext cx="95040" cy="8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782CD8-D2E3-2532-5040-99A3913ECD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5287" y="3280361"/>
                  <a:ext cx="112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14:cNvPr>
                <p14:cNvContentPartPr/>
                <p14:nvPr/>
              </p14:nvContentPartPr>
              <p14:xfrm>
                <a:off x="10050927" y="3184601"/>
                <a:ext cx="60840" cy="156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C63588-F9E7-BD10-962F-DAAA2C375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2287" y="3175601"/>
                  <a:ext cx="78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14:cNvPr>
                <p14:cNvContentPartPr/>
                <p14:nvPr/>
              </p14:nvContentPartPr>
              <p14:xfrm>
                <a:off x="10001967" y="3209801"/>
                <a:ext cx="327960" cy="132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4B3E8B-8406-F4E0-4287-0586BD313C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2967" y="3201161"/>
                  <a:ext cx="345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14:cNvPr>
                <p14:cNvContentPartPr/>
                <p14:nvPr/>
              </p14:nvContentPartPr>
              <p14:xfrm>
                <a:off x="10219047" y="3150761"/>
                <a:ext cx="22680" cy="10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80CAB3-10F3-A3D6-84C5-CB16D3FB5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0047" y="3142121"/>
                  <a:ext cx="40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14:cNvPr>
                <p14:cNvContentPartPr/>
                <p14:nvPr/>
              </p14:nvContentPartPr>
              <p14:xfrm>
                <a:off x="10336407" y="3220241"/>
                <a:ext cx="79200" cy="6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81861-52E2-D0B4-1946-50A1B88BD9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27407" y="3211241"/>
                  <a:ext cx="96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14:cNvPr>
                <p14:cNvContentPartPr/>
                <p14:nvPr/>
              </p14:nvContentPartPr>
              <p14:xfrm>
                <a:off x="10431087" y="3186401"/>
                <a:ext cx="126360" cy="91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17E025-91E8-2D09-5B7B-DCA25A49F0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22447" y="3177761"/>
                  <a:ext cx="144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14:cNvPr>
                <p14:cNvContentPartPr/>
                <p14:nvPr/>
              </p14:nvContentPartPr>
              <p14:xfrm>
                <a:off x="10561407" y="3154001"/>
                <a:ext cx="54720" cy="9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65C1427-AE85-B902-14F9-EC2F67F456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52407" y="3145001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14:cNvPr>
                <p14:cNvContentPartPr/>
                <p14:nvPr/>
              </p14:nvContentPartPr>
              <p14:xfrm>
                <a:off x="10647807" y="3063641"/>
                <a:ext cx="9972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F9252F-A310-5538-F2EE-E50546BFB5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9167" y="3055001"/>
                  <a:ext cx="11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14:cNvPr>
                <p14:cNvContentPartPr/>
                <p14:nvPr/>
              </p14:nvContentPartPr>
              <p14:xfrm>
                <a:off x="10864527" y="3094601"/>
                <a:ext cx="104040" cy="9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F3D72C-C88C-94B8-1F5F-E1F26CCA1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55527" y="3085601"/>
                  <a:ext cx="12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14:cNvPr>
                <p14:cNvContentPartPr/>
                <p14:nvPr/>
              </p14:nvContentPartPr>
              <p14:xfrm>
                <a:off x="11045247" y="3053921"/>
                <a:ext cx="41760" cy="12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396CF7-40D3-E6A3-F1FC-5B7CF7A02C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36607" y="3044921"/>
                  <a:ext cx="59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14:cNvPr>
                <p14:cNvContentPartPr/>
                <p14:nvPr/>
              </p14:nvContentPartPr>
              <p14:xfrm>
                <a:off x="11134167" y="3116921"/>
                <a:ext cx="720" cy="1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99808C-E058-3540-4F15-FEEA016D86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25167" y="3107921"/>
                  <a:ext cx="18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14:cNvPr>
                <p14:cNvContentPartPr/>
                <p14:nvPr/>
              </p14:nvContentPartPr>
              <p14:xfrm>
                <a:off x="11177727" y="3039521"/>
                <a:ext cx="66240" cy="14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4B8ADE-062B-BFC4-2C2E-701D0FC944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9087" y="3030881"/>
                  <a:ext cx="83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14:cNvPr>
                <p14:cNvContentPartPr/>
                <p14:nvPr/>
              </p14:nvContentPartPr>
              <p14:xfrm>
                <a:off x="11262687" y="3007481"/>
                <a:ext cx="117720" cy="1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D1F7F9-8F58-9181-AC4E-241E6A6D5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4047" y="2998481"/>
                  <a:ext cx="1353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14:cNvPr>
              <p14:cNvContentPartPr/>
              <p14:nvPr/>
            </p14:nvContentPartPr>
            <p14:xfrm>
              <a:off x="11517567" y="3026921"/>
              <a:ext cx="3240" cy="2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05FE474-5148-0673-E218-0B8D44C00E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08567" y="3018281"/>
                <a:ext cx="208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61E703-3DB5-1C85-F361-EB84C3C4E31A}"/>
                  </a:ext>
                </a:extLst>
              </p14:cNvPr>
              <p14:cNvContentPartPr/>
              <p14:nvPr/>
            </p14:nvContentPartPr>
            <p14:xfrm>
              <a:off x="3169887" y="4865801"/>
              <a:ext cx="109440" cy="11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61E703-3DB5-1C85-F361-EB84C3C4E31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61247" y="4857161"/>
                <a:ext cx="12708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74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042-B574-5D4D-247D-B3703F0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D67A-B466-F5F6-2663-9D0797C9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– VM</a:t>
            </a:r>
          </a:p>
          <a:p>
            <a:r>
              <a:rPr lang="en-US" dirty="0"/>
              <a:t>Node Pools – Nodes of same configuration are grouped together into node pools.</a:t>
            </a:r>
          </a:p>
          <a:p>
            <a:r>
              <a:rPr lang="en-US" dirty="0"/>
              <a:t>Pods – Pods are used to run instances of your application. 1:1 mapping of pod with container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0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F228-5B28-B5DE-52C0-94C72C9C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959D-5313-DD71-3E8A-402C11A7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component security</a:t>
            </a:r>
          </a:p>
          <a:p>
            <a:r>
              <a:rPr lang="en-US" dirty="0"/>
              <a:t>Node security</a:t>
            </a:r>
          </a:p>
          <a:p>
            <a:r>
              <a:rPr lang="en-US" dirty="0"/>
              <a:t>Cluster upgrades – Cordon and drain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Kubernetes Secrets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7380B0-6736-8460-FFDB-57385170C064}"/>
                  </a:ext>
                </a:extLst>
              </p14:cNvPr>
              <p14:cNvContentPartPr/>
              <p14:nvPr/>
            </p14:nvContentPartPr>
            <p14:xfrm>
              <a:off x="8576007" y="3615881"/>
              <a:ext cx="988200" cy="268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7380B0-6736-8460-FFDB-57385170C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7367" y="3606881"/>
                <a:ext cx="100584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C8FC627-8DC6-96F7-9210-D0D6B4FA0C83}"/>
              </a:ext>
            </a:extLst>
          </p:cNvPr>
          <p:cNvGrpSpPr/>
          <p:nvPr/>
        </p:nvGrpSpPr>
        <p:grpSpPr>
          <a:xfrm>
            <a:off x="7914687" y="1838201"/>
            <a:ext cx="3935160" cy="1978560"/>
            <a:chOff x="7914687" y="1838201"/>
            <a:chExt cx="3935160" cy="19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9108AA-3156-E11C-AAED-EB0AA5E9A5D5}"/>
                    </a:ext>
                  </a:extLst>
                </p14:cNvPr>
                <p14:cNvContentPartPr/>
                <p14:nvPr/>
              </p14:nvContentPartPr>
              <p14:xfrm>
                <a:off x="8044647" y="2759441"/>
                <a:ext cx="175320" cy="20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9108AA-3156-E11C-AAED-EB0AA5E9A5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5647" y="2750441"/>
                  <a:ext cx="192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AA63D0-1B34-C20D-0B48-7123CAA3F9AB}"/>
                    </a:ext>
                  </a:extLst>
                </p14:cNvPr>
                <p14:cNvContentPartPr/>
                <p14:nvPr/>
              </p14:nvContentPartPr>
              <p14:xfrm>
                <a:off x="8295927" y="2793281"/>
                <a:ext cx="224280" cy="127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AA63D0-1B34-C20D-0B48-7123CAA3F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86927" y="2784641"/>
                  <a:ext cx="241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7A629F-7E44-C181-19CA-1F64C6030B5C}"/>
                    </a:ext>
                  </a:extLst>
                </p14:cNvPr>
                <p14:cNvContentPartPr/>
                <p14:nvPr/>
              </p14:nvContentPartPr>
              <p14:xfrm>
                <a:off x="7920807" y="2521481"/>
                <a:ext cx="706680" cy="50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7A629F-7E44-C181-19CA-1F64C6030B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12167" y="2512841"/>
                  <a:ext cx="7243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BDB9F6-D76C-936C-81BB-6CB1CB422931}"/>
                    </a:ext>
                  </a:extLst>
                </p14:cNvPr>
                <p14:cNvContentPartPr/>
                <p14:nvPr/>
              </p14:nvContentPartPr>
              <p14:xfrm>
                <a:off x="7950687" y="2751161"/>
                <a:ext cx="718560" cy="396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BDB9F6-D76C-936C-81BB-6CB1CB4229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41687" y="2742161"/>
                  <a:ext cx="7362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4D45C1-D529-02C1-5000-0301F93EF63F}"/>
                    </a:ext>
                  </a:extLst>
                </p14:cNvPr>
                <p14:cNvContentPartPr/>
                <p14:nvPr/>
              </p14:nvContentPartPr>
              <p14:xfrm>
                <a:off x="8900007" y="2579081"/>
                <a:ext cx="132480" cy="170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4D45C1-D529-02C1-5000-0301F93EF6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91007" y="2570081"/>
                  <a:ext cx="150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BEA4C9-6011-D76B-6DDD-4224F3FE12A1}"/>
                    </a:ext>
                  </a:extLst>
                </p14:cNvPr>
                <p14:cNvContentPartPr/>
                <p14:nvPr/>
              </p14:nvContentPartPr>
              <p14:xfrm>
                <a:off x="9099087" y="2583041"/>
                <a:ext cx="210600" cy="16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BEA4C9-6011-D76B-6DDD-4224F3FE12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90087" y="2574401"/>
                  <a:ext cx="228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B9101C-9563-A895-C798-3B9D70AAD5B6}"/>
                    </a:ext>
                  </a:extLst>
                </p14:cNvPr>
                <p14:cNvContentPartPr/>
                <p14:nvPr/>
              </p14:nvContentPartPr>
              <p14:xfrm>
                <a:off x="8833407" y="2394761"/>
                <a:ext cx="583920" cy="50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B9101C-9563-A895-C798-3B9D70AAD5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4407" y="2386121"/>
                  <a:ext cx="6015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FEFF90-B3DA-E496-CCE2-FF0C31EC0393}"/>
                    </a:ext>
                  </a:extLst>
                </p14:cNvPr>
                <p14:cNvContentPartPr/>
                <p14:nvPr/>
              </p14:nvContentPartPr>
              <p14:xfrm>
                <a:off x="8913687" y="2548841"/>
                <a:ext cx="569880" cy="41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FEFF90-B3DA-E496-CCE2-FF0C31EC03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5047" y="2539841"/>
                  <a:ext cx="587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68153B-8EB9-7458-61D0-59C729E2E871}"/>
                    </a:ext>
                  </a:extLst>
                </p14:cNvPr>
                <p14:cNvContentPartPr/>
                <p14:nvPr/>
              </p14:nvContentPartPr>
              <p14:xfrm>
                <a:off x="9735567" y="2478641"/>
                <a:ext cx="186120" cy="201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68153B-8EB9-7458-61D0-59C729E2E8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26567" y="2470001"/>
                  <a:ext cx="203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CBB6B-CB23-C07A-1949-AE0E891E0192}"/>
                    </a:ext>
                  </a:extLst>
                </p14:cNvPr>
                <p14:cNvContentPartPr/>
                <p14:nvPr/>
              </p14:nvContentPartPr>
              <p14:xfrm>
                <a:off x="9951567" y="2501681"/>
                <a:ext cx="234360" cy="172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CBB6B-CB23-C07A-1949-AE0E891E0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2567" y="2492681"/>
                  <a:ext cx="25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B1A099-47ED-E110-BF1B-2EF8D46D1C2F}"/>
                    </a:ext>
                  </a:extLst>
                </p14:cNvPr>
                <p14:cNvContentPartPr/>
                <p14:nvPr/>
              </p14:nvContentPartPr>
              <p14:xfrm>
                <a:off x="9608127" y="2212241"/>
                <a:ext cx="722520" cy="47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B1A099-47ED-E110-BF1B-2EF8D46D1C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99127" y="2203601"/>
                  <a:ext cx="7401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6310E-003C-1535-0AC4-91AE66E72ACA}"/>
                    </a:ext>
                  </a:extLst>
                </p14:cNvPr>
                <p14:cNvContentPartPr/>
                <p14:nvPr/>
              </p14:nvContentPartPr>
              <p14:xfrm>
                <a:off x="9784527" y="2291081"/>
                <a:ext cx="536760" cy="525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6310E-003C-1535-0AC4-91AE66E72A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75527" y="2282441"/>
                  <a:ext cx="55440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5D4CD4-26F4-318A-8181-206C15FC9929}"/>
                    </a:ext>
                  </a:extLst>
                </p14:cNvPr>
                <p14:cNvContentPartPr/>
                <p14:nvPr/>
              </p14:nvContentPartPr>
              <p14:xfrm>
                <a:off x="10631967" y="2214401"/>
                <a:ext cx="135000" cy="24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5D4CD4-26F4-318A-8181-206C15FC99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23327" y="2205761"/>
                  <a:ext cx="15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4F0C41-034D-42E2-E362-78277C64D277}"/>
                    </a:ext>
                  </a:extLst>
                </p14:cNvPr>
                <p14:cNvContentPartPr/>
                <p14:nvPr/>
              </p14:nvContentPartPr>
              <p14:xfrm>
                <a:off x="10891527" y="2281001"/>
                <a:ext cx="222840" cy="13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4F0C41-034D-42E2-E362-78277C64D2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82527" y="2272001"/>
                  <a:ext cx="240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09911-AFCF-EA99-5437-4AF9F19AE58F}"/>
                    </a:ext>
                  </a:extLst>
                </p14:cNvPr>
                <p14:cNvContentPartPr/>
                <p14:nvPr/>
              </p14:nvContentPartPr>
              <p14:xfrm>
                <a:off x="10473207" y="1991921"/>
                <a:ext cx="713520" cy="46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09911-AFCF-EA99-5437-4AF9F19AE5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64567" y="1983281"/>
                  <a:ext cx="7311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CB6D58-F128-0EFB-82E7-219BFC9EDCDE}"/>
                    </a:ext>
                  </a:extLst>
                </p14:cNvPr>
                <p14:cNvContentPartPr/>
                <p14:nvPr/>
              </p14:nvContentPartPr>
              <p14:xfrm>
                <a:off x="10646727" y="2086601"/>
                <a:ext cx="569880" cy="43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CB6D58-F128-0EFB-82E7-219BFC9EDC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38087" y="2077961"/>
                  <a:ext cx="5875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7EBB22-0577-710C-A0D9-52DFDBC91B8B}"/>
                    </a:ext>
                  </a:extLst>
                </p14:cNvPr>
                <p14:cNvContentPartPr/>
                <p14:nvPr/>
              </p14:nvContentPartPr>
              <p14:xfrm>
                <a:off x="11322447" y="2073281"/>
                <a:ext cx="165960" cy="217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7EBB22-0577-710C-A0D9-52DFDBC91B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13807" y="2064641"/>
                  <a:ext cx="18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6CE2CC-5704-C70B-A074-0C4E93F32B58}"/>
                    </a:ext>
                  </a:extLst>
                </p14:cNvPr>
                <p14:cNvContentPartPr/>
                <p14:nvPr/>
              </p14:nvContentPartPr>
              <p14:xfrm>
                <a:off x="11535567" y="2082641"/>
                <a:ext cx="240840" cy="17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6CE2CC-5704-C70B-A074-0C4E93F32B5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26567" y="2073641"/>
                  <a:ext cx="258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61EE31-BB8E-0276-298E-FB5A6B46EB7B}"/>
                    </a:ext>
                  </a:extLst>
                </p14:cNvPr>
                <p14:cNvContentPartPr/>
                <p14:nvPr/>
              </p14:nvContentPartPr>
              <p14:xfrm>
                <a:off x="11261247" y="1838201"/>
                <a:ext cx="588600" cy="41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61EE31-BB8E-0276-298E-FB5A6B46EB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52247" y="1829561"/>
                  <a:ext cx="606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7F4717-C395-F74E-931B-104CE1F4B52A}"/>
                    </a:ext>
                  </a:extLst>
                </p14:cNvPr>
                <p14:cNvContentPartPr/>
                <p14:nvPr/>
              </p14:nvContentPartPr>
              <p14:xfrm>
                <a:off x="11349087" y="1851881"/>
                <a:ext cx="491760" cy="48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7F4717-C395-F74E-931B-104CE1F4B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40447" y="1843241"/>
                  <a:ext cx="509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408773-72A6-AEAE-AF08-074B1D8885C9}"/>
                    </a:ext>
                  </a:extLst>
                </p14:cNvPr>
                <p14:cNvContentPartPr/>
                <p14:nvPr/>
              </p14:nvContentPartPr>
              <p14:xfrm>
                <a:off x="8342727" y="3150041"/>
                <a:ext cx="195120" cy="33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408773-72A6-AEAE-AF08-074B1D8885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4087" y="3141401"/>
                  <a:ext cx="2127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548D17-05A5-2829-5D5D-1AF194275EC7}"/>
                    </a:ext>
                  </a:extLst>
                </p14:cNvPr>
                <p14:cNvContentPartPr/>
                <p14:nvPr/>
              </p14:nvContentPartPr>
              <p14:xfrm>
                <a:off x="8383407" y="3319601"/>
                <a:ext cx="233640" cy="15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548D17-05A5-2829-5D5D-1AF194275E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74767" y="3310961"/>
                  <a:ext cx="251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151499-6255-C678-2488-CCA03BA1AE74}"/>
                    </a:ext>
                  </a:extLst>
                </p14:cNvPr>
                <p14:cNvContentPartPr/>
                <p14:nvPr/>
              </p14:nvContentPartPr>
              <p14:xfrm>
                <a:off x="8523087" y="3500681"/>
                <a:ext cx="77400" cy="25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151499-6255-C678-2488-CCA03BA1AE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14087" y="3491681"/>
                  <a:ext cx="95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64E3E6-3073-B3C6-A00A-B534C98A09A6}"/>
                    </a:ext>
                  </a:extLst>
                </p14:cNvPr>
                <p14:cNvContentPartPr/>
                <p14:nvPr/>
              </p14:nvContentPartPr>
              <p14:xfrm>
                <a:off x="8656287" y="3554681"/>
                <a:ext cx="59400" cy="13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64E3E6-3073-B3C6-A00A-B534C98A09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47647" y="3546041"/>
                  <a:ext cx="77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F1F5C4-4FF9-85FF-0C6A-C57B1605BF2A}"/>
                    </a:ext>
                  </a:extLst>
                </p14:cNvPr>
                <p14:cNvContentPartPr/>
                <p14:nvPr/>
              </p14:nvContentPartPr>
              <p14:xfrm>
                <a:off x="8767167" y="3420041"/>
                <a:ext cx="75600" cy="267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F1F5C4-4FF9-85FF-0C6A-C57B1605BF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58167" y="3411401"/>
                  <a:ext cx="93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F3CC61-6D14-A0D8-BB2D-30BFA8DA77CF}"/>
                    </a:ext>
                  </a:extLst>
                </p14:cNvPr>
                <p14:cNvContentPartPr/>
                <p14:nvPr/>
              </p14:nvContentPartPr>
              <p14:xfrm>
                <a:off x="8864727" y="3500321"/>
                <a:ext cx="77760" cy="14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F3CC61-6D14-A0D8-BB2D-30BFA8DA77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56087" y="3491321"/>
                  <a:ext cx="9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30AF92-1D13-4AC3-EDC3-5AB15E50FBC1}"/>
                    </a:ext>
                  </a:extLst>
                </p14:cNvPr>
                <p14:cNvContentPartPr/>
                <p14:nvPr/>
              </p14:nvContentPartPr>
              <p14:xfrm>
                <a:off x="9128607" y="3402761"/>
                <a:ext cx="87480" cy="19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30AF92-1D13-4AC3-EDC3-5AB15E50FB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19607" y="3394121"/>
                  <a:ext cx="105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E29C25-640A-3C07-B10D-51DD913AB51F}"/>
                    </a:ext>
                  </a:extLst>
                </p14:cNvPr>
                <p14:cNvContentPartPr/>
                <p14:nvPr/>
              </p14:nvContentPartPr>
              <p14:xfrm>
                <a:off x="9081087" y="3460721"/>
                <a:ext cx="119520" cy="13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E29C25-640A-3C07-B10D-51DD913AB5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72087" y="3451721"/>
                  <a:ext cx="137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3B0C96-2604-7BC3-E823-FDDE0C8C1DFE}"/>
                    </a:ext>
                  </a:extLst>
                </p14:cNvPr>
                <p14:cNvContentPartPr/>
                <p14:nvPr/>
              </p14:nvContentPartPr>
              <p14:xfrm>
                <a:off x="9261807" y="3370001"/>
                <a:ext cx="505440" cy="14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3B0C96-2604-7BC3-E823-FDDE0C8C1D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53167" y="3361001"/>
                  <a:ext cx="523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0D93BB-FBEE-6198-A49E-D1344E7260EC}"/>
                    </a:ext>
                  </a:extLst>
                </p14:cNvPr>
                <p14:cNvContentPartPr/>
                <p14:nvPr/>
              </p14:nvContentPartPr>
              <p14:xfrm>
                <a:off x="9655287" y="3280001"/>
                <a:ext cx="39240" cy="32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0D93BB-FBEE-6198-A49E-D1344E7260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46287" y="3271361"/>
                  <a:ext cx="56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096EB3-C5B6-0B3A-865D-E3983474ACB3}"/>
                    </a:ext>
                  </a:extLst>
                </p14:cNvPr>
                <p14:cNvContentPartPr/>
                <p14:nvPr/>
              </p14:nvContentPartPr>
              <p14:xfrm>
                <a:off x="9753567" y="3253721"/>
                <a:ext cx="334800" cy="9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096EB3-C5B6-0B3A-865D-E3983474AC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4567" y="3245081"/>
                  <a:ext cx="352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D6377E-3A6B-50EA-BDDC-3B55AF5DED8A}"/>
                    </a:ext>
                  </a:extLst>
                </p14:cNvPr>
                <p14:cNvContentPartPr/>
                <p14:nvPr/>
              </p14:nvContentPartPr>
              <p14:xfrm>
                <a:off x="10199967" y="3231761"/>
                <a:ext cx="19440" cy="1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D6377E-3A6B-50EA-BDDC-3B55AF5DED8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1327" y="3222761"/>
                  <a:ext cx="37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F7E449-D6A1-9DA4-7C28-E73140E4B0D7}"/>
                    </a:ext>
                  </a:extLst>
                </p14:cNvPr>
                <p14:cNvContentPartPr/>
                <p14:nvPr/>
              </p14:nvContentPartPr>
              <p14:xfrm>
                <a:off x="8947887" y="3037361"/>
                <a:ext cx="306360" cy="33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F7E449-D6A1-9DA4-7C28-E73140E4B0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39247" y="3028361"/>
                  <a:ext cx="324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F7535A-F983-21DE-B098-B4F6A9E11C7E}"/>
                    </a:ext>
                  </a:extLst>
                </p14:cNvPr>
                <p14:cNvContentPartPr/>
                <p14:nvPr/>
              </p14:nvContentPartPr>
              <p14:xfrm>
                <a:off x="9142287" y="2770601"/>
                <a:ext cx="669600" cy="522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F7535A-F983-21DE-B098-B4F6A9E11C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33647" y="2761601"/>
                  <a:ext cx="6872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C464B2-CAE7-F5DF-35D7-9CF55DF9AB67}"/>
                    </a:ext>
                  </a:extLst>
                </p14:cNvPr>
                <p14:cNvContentPartPr/>
                <p14:nvPr/>
              </p14:nvContentPartPr>
              <p14:xfrm>
                <a:off x="9358287" y="2321681"/>
                <a:ext cx="1296360" cy="882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C464B2-CAE7-F5DF-35D7-9CF55DF9AB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9287" y="2312681"/>
                  <a:ext cx="13140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1B1877-19EA-4958-EDA0-4AC2DF74402A}"/>
                    </a:ext>
                  </a:extLst>
                </p14:cNvPr>
                <p14:cNvContentPartPr/>
                <p14:nvPr/>
              </p14:nvContentPartPr>
              <p14:xfrm>
                <a:off x="9847167" y="2281361"/>
                <a:ext cx="1297080" cy="734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1B1877-19EA-4958-EDA0-4AC2DF7440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38167" y="2272361"/>
                  <a:ext cx="131472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70F1D6-AF16-09A6-AD2E-D00D2303DE3B}"/>
                    </a:ext>
                  </a:extLst>
                </p14:cNvPr>
                <p14:cNvContentPartPr/>
                <p14:nvPr/>
              </p14:nvContentPartPr>
              <p14:xfrm>
                <a:off x="7914687" y="3217361"/>
                <a:ext cx="564840" cy="599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70F1D6-AF16-09A6-AD2E-D00D2303D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05687" y="3208721"/>
                  <a:ext cx="58248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7AA732-9461-40BD-F1AB-80D7E430A424}"/>
                    </a:ext>
                  </a:extLst>
                </p14:cNvPr>
                <p14:cNvContentPartPr/>
                <p14:nvPr/>
              </p14:nvContentPartPr>
              <p14:xfrm>
                <a:off x="8553327" y="3613721"/>
                <a:ext cx="25560" cy="42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7AA732-9461-40BD-F1AB-80D7E430A4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44327" y="3605081"/>
                  <a:ext cx="43200" cy="5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55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14:cNvPr>
              <p14:cNvContentPartPr/>
              <p14:nvPr/>
            </p14:nvContentPartPr>
            <p14:xfrm>
              <a:off x="2948127" y="1179401"/>
              <a:ext cx="73800" cy="2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9B671-9A88-6806-D18D-C893EDC33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9127" y="1170401"/>
                <a:ext cx="914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48EADD7-30E4-5C52-DC6C-1220BC00D98D}"/>
              </a:ext>
            </a:extLst>
          </p:cNvPr>
          <p:cNvGrpSpPr/>
          <p:nvPr/>
        </p:nvGrpSpPr>
        <p:grpSpPr>
          <a:xfrm>
            <a:off x="3160167" y="1122161"/>
            <a:ext cx="417600" cy="360720"/>
            <a:chOff x="3160167" y="1122161"/>
            <a:chExt cx="41760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14:cNvPr>
                <p14:cNvContentPartPr/>
                <p14:nvPr/>
              </p14:nvContentPartPr>
              <p14:xfrm>
                <a:off x="3160167" y="1327361"/>
                <a:ext cx="5040" cy="28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204771-8FB4-8235-59FE-D45E71CF4D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1167" y="1318721"/>
                  <a:ext cx="22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14:cNvPr>
                <p14:cNvContentPartPr/>
                <p14:nvPr/>
              </p14:nvContentPartPr>
              <p14:xfrm>
                <a:off x="3227847" y="1211441"/>
                <a:ext cx="157320" cy="215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AE02AE-A522-1B5E-4A87-D36A019EEA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19207" y="1202441"/>
                  <a:ext cx="174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14:cNvPr>
                <p14:cNvContentPartPr/>
                <p14:nvPr/>
              </p14:nvContentPartPr>
              <p14:xfrm>
                <a:off x="3473727" y="1122161"/>
                <a:ext cx="104040" cy="36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54A3E31-EFC3-510C-3C2C-E3D0F16E4B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5087" y="1113521"/>
                  <a:ext cx="12168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14:cNvPr>
              <p14:cNvContentPartPr/>
              <p14:nvPr/>
            </p14:nvContentPartPr>
            <p14:xfrm>
              <a:off x="7485927" y="1024241"/>
              <a:ext cx="18720" cy="369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1E6B0B-8273-F241-E4E3-CA8B413514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7287" y="1015241"/>
                <a:ext cx="3636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DF49ED8-5621-9E7E-A6CD-E411DE96F42D}"/>
              </a:ext>
            </a:extLst>
          </p:cNvPr>
          <p:cNvGrpSpPr/>
          <p:nvPr/>
        </p:nvGrpSpPr>
        <p:grpSpPr>
          <a:xfrm>
            <a:off x="7672407" y="1049801"/>
            <a:ext cx="402480" cy="386280"/>
            <a:chOff x="7672407" y="1049801"/>
            <a:chExt cx="4024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14:cNvPr>
                <p14:cNvContentPartPr/>
                <p14:nvPr/>
              </p14:nvContentPartPr>
              <p14:xfrm>
                <a:off x="7672407" y="1154561"/>
                <a:ext cx="39240" cy="3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7B9DA8-343E-1607-D2B1-DECAFD233D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63407" y="1145921"/>
                  <a:ext cx="56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14:cNvPr>
                <p14:cNvContentPartPr/>
                <p14:nvPr/>
              </p14:nvContentPartPr>
              <p14:xfrm>
                <a:off x="7735767" y="1066721"/>
                <a:ext cx="139680" cy="30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70E341-B106-3E6D-4839-5FDFF3A2EA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6767" y="1058081"/>
                  <a:ext cx="157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14:cNvPr>
                <p14:cNvContentPartPr/>
                <p14:nvPr/>
              </p14:nvContentPartPr>
              <p14:xfrm>
                <a:off x="7957167" y="1049801"/>
                <a:ext cx="117720" cy="38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A0EF03-92C4-9CC3-7B1C-F53CE712A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8527" y="1040801"/>
                  <a:ext cx="13536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219A4B-DF25-7DAA-090A-15324C4F4D96}"/>
              </a:ext>
            </a:extLst>
          </p:cNvPr>
          <p:cNvGrpSpPr/>
          <p:nvPr/>
        </p:nvGrpSpPr>
        <p:grpSpPr>
          <a:xfrm>
            <a:off x="3069087" y="1712201"/>
            <a:ext cx="619560" cy="291960"/>
            <a:chOff x="3069087" y="1712201"/>
            <a:chExt cx="61956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14:cNvPr>
                <p14:cNvContentPartPr/>
                <p14:nvPr/>
              </p14:nvContentPartPr>
              <p14:xfrm>
                <a:off x="3075567" y="1712201"/>
                <a:ext cx="560160" cy="10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D8E7CB-775C-C81D-2D30-78AE68D95E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6927" y="1703201"/>
                  <a:ext cx="577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14:cNvPr>
                <p14:cNvContentPartPr/>
                <p14:nvPr/>
              </p14:nvContentPartPr>
              <p14:xfrm>
                <a:off x="3069087" y="1738481"/>
                <a:ext cx="553680" cy="15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1C2484-5911-FEB7-716E-C32AD15BFB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0447" y="1729481"/>
                  <a:ext cx="571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14:cNvPr>
                <p14:cNvContentPartPr/>
                <p14:nvPr/>
              </p14:nvContentPartPr>
              <p14:xfrm>
                <a:off x="3123447" y="1728041"/>
                <a:ext cx="500400" cy="13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EC4093-D8AF-5316-1FCD-7D886B6385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4807" y="1719401"/>
                  <a:ext cx="518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14:cNvPr>
                <p14:cNvContentPartPr/>
                <p14:nvPr/>
              </p14:nvContentPartPr>
              <p14:xfrm>
                <a:off x="3191127" y="1871681"/>
                <a:ext cx="497520" cy="132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9F6C4B-5191-F267-C2F9-6F71C2539A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2487" y="1863041"/>
                  <a:ext cx="515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99EEDB-297E-22AA-8CE2-510194B9ADC7}"/>
              </a:ext>
            </a:extLst>
          </p:cNvPr>
          <p:cNvGrpSpPr/>
          <p:nvPr/>
        </p:nvGrpSpPr>
        <p:grpSpPr>
          <a:xfrm>
            <a:off x="3677847" y="1017761"/>
            <a:ext cx="3552120" cy="383040"/>
            <a:chOff x="3677847" y="1017761"/>
            <a:chExt cx="355212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14:cNvPr>
                <p14:cNvContentPartPr/>
                <p14:nvPr/>
              </p14:nvContentPartPr>
              <p14:xfrm>
                <a:off x="3677847" y="1212521"/>
                <a:ext cx="605520" cy="16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D47496-CCA3-9688-25F0-E39AE1C973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68847" y="1203521"/>
                  <a:ext cx="623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14:cNvPr>
                <p14:cNvContentPartPr/>
                <p14:nvPr/>
              </p14:nvContentPartPr>
              <p14:xfrm>
                <a:off x="4397487" y="1105961"/>
                <a:ext cx="43200" cy="29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C56B60-812B-BFCA-93F7-4865330D54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8487" y="1096961"/>
                  <a:ext cx="60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14:cNvPr>
                <p14:cNvContentPartPr/>
                <p14:nvPr/>
              </p14:nvContentPartPr>
              <p14:xfrm>
                <a:off x="4516287" y="1233401"/>
                <a:ext cx="42120" cy="3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323CA0-6F67-6B93-F035-2BCB41F705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07287" y="1224761"/>
                  <a:ext cx="5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14:cNvPr>
                <p14:cNvContentPartPr/>
                <p14:nvPr/>
              </p14:nvContentPartPr>
              <p14:xfrm>
                <a:off x="4707447" y="1134041"/>
                <a:ext cx="197640" cy="260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D0D15-1497-34CF-3D5E-940C3FEC16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8447" y="1125041"/>
                  <a:ext cx="215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14:cNvPr>
                <p14:cNvContentPartPr/>
                <p14:nvPr/>
              </p14:nvContentPartPr>
              <p14:xfrm>
                <a:off x="4966287" y="1073921"/>
                <a:ext cx="260280" cy="320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4A890F-8E62-926C-2CF7-4C6798777E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7287" y="1065281"/>
                  <a:ext cx="2779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14:cNvPr>
                <p14:cNvContentPartPr/>
                <p14:nvPr/>
              </p14:nvContentPartPr>
              <p14:xfrm>
                <a:off x="5364807" y="1121081"/>
                <a:ext cx="360720" cy="18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2E3FA9-5830-DF0B-654E-40222A807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5807" y="1112081"/>
                  <a:ext cx="378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14:cNvPr>
                <p14:cNvContentPartPr/>
                <p14:nvPr/>
              </p14:nvContentPartPr>
              <p14:xfrm>
                <a:off x="5888247" y="1017761"/>
                <a:ext cx="158760" cy="31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264588-2DF9-D8CF-2F75-2D922E7965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9607" y="1008761"/>
                  <a:ext cx="1764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14:cNvPr>
                <p14:cNvContentPartPr/>
                <p14:nvPr/>
              </p14:nvContentPartPr>
              <p14:xfrm>
                <a:off x="6227007" y="1055921"/>
                <a:ext cx="142200" cy="287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4A9924-0D82-737F-BE50-F11A990DFA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8367" y="1046921"/>
                  <a:ext cx="159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14:cNvPr>
                <p14:cNvContentPartPr/>
                <p14:nvPr/>
              </p14:nvContentPartPr>
              <p14:xfrm>
                <a:off x="6431127" y="1031081"/>
                <a:ext cx="137160" cy="26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6E43F2-47E3-6AED-91D3-AE28988E41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2127" y="1022441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14:cNvPr>
                <p14:cNvContentPartPr/>
                <p14:nvPr/>
              </p14:nvContentPartPr>
              <p14:xfrm>
                <a:off x="6769167" y="1127201"/>
                <a:ext cx="460800" cy="147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E6CD216-0874-8734-436F-2FAB95669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0527" y="1118561"/>
                  <a:ext cx="4784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4A3DBF-F852-3681-5227-659F478FBB5F}"/>
              </a:ext>
            </a:extLst>
          </p:cNvPr>
          <p:cNvGrpSpPr/>
          <p:nvPr/>
        </p:nvGrpSpPr>
        <p:grpSpPr>
          <a:xfrm>
            <a:off x="2820687" y="2130161"/>
            <a:ext cx="5063760" cy="1496520"/>
            <a:chOff x="2820687" y="2130161"/>
            <a:chExt cx="5063760" cy="14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14:cNvPr>
                <p14:cNvContentPartPr/>
                <p14:nvPr/>
              </p14:nvContentPartPr>
              <p14:xfrm>
                <a:off x="5840367" y="2642801"/>
                <a:ext cx="764280" cy="23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23934E-D75F-B5C5-9BE9-39787084F9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1367" y="2634161"/>
                  <a:ext cx="78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14:cNvPr>
                <p14:cNvContentPartPr/>
                <p14:nvPr/>
              </p14:nvContentPartPr>
              <p14:xfrm>
                <a:off x="6821007" y="2554961"/>
                <a:ext cx="274680" cy="32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2B0BF3-704C-5419-D47B-CEA3E66475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12367" y="2545961"/>
                  <a:ext cx="292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14:cNvPr>
                <p14:cNvContentPartPr/>
                <p14:nvPr/>
              </p14:nvContentPartPr>
              <p14:xfrm>
                <a:off x="7219887" y="2513561"/>
                <a:ext cx="253080" cy="35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BD0CBF-CA1D-55E2-0E07-3585FCE120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1247" y="2504921"/>
                  <a:ext cx="2707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14:cNvPr>
                <p14:cNvContentPartPr/>
                <p14:nvPr/>
              </p14:nvContentPartPr>
              <p14:xfrm>
                <a:off x="7624527" y="2422121"/>
                <a:ext cx="259920" cy="344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93E0D6-D132-9F2F-1F84-ECAA7993E9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15887" y="2413481"/>
                  <a:ext cx="2775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14:cNvPr>
                <p14:cNvContentPartPr/>
                <p14:nvPr/>
              </p14:nvContentPartPr>
              <p14:xfrm>
                <a:off x="2937687" y="2756201"/>
                <a:ext cx="92880" cy="35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F375ED-5C33-C2F4-36CE-9AB2B2B703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28687" y="2747561"/>
                  <a:ext cx="110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14:cNvPr>
                <p14:cNvContentPartPr/>
                <p14:nvPr/>
              </p14:nvContentPartPr>
              <p14:xfrm>
                <a:off x="3076647" y="2902001"/>
                <a:ext cx="28080" cy="3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FC3D77-A042-514A-0669-F3E4C29540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68007" y="2893361"/>
                  <a:ext cx="4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14:cNvPr>
                <p14:cNvContentPartPr/>
                <p14:nvPr/>
              </p14:nvContentPartPr>
              <p14:xfrm>
                <a:off x="3222447" y="2765201"/>
                <a:ext cx="242280" cy="338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E928AC-736D-6276-F54E-972F0DBBE6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13807" y="2756561"/>
                  <a:ext cx="2599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14:cNvPr>
                <p14:cNvContentPartPr/>
                <p14:nvPr/>
              </p14:nvContentPartPr>
              <p14:xfrm>
                <a:off x="3496047" y="2804441"/>
                <a:ext cx="189000" cy="18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46495-3841-C465-34F8-6CD90D28EC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87047" y="2795801"/>
                  <a:ext cx="206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14:cNvPr>
                <p14:cNvContentPartPr/>
                <p14:nvPr/>
              </p14:nvContentPartPr>
              <p14:xfrm>
                <a:off x="2997447" y="3196121"/>
                <a:ext cx="605520" cy="25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844F38-D306-570C-9F78-62E0AB4D3E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8807" y="3187121"/>
                  <a:ext cx="6231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14:cNvPr>
                <p14:cNvContentPartPr/>
                <p14:nvPr/>
              </p14:nvContentPartPr>
              <p14:xfrm>
                <a:off x="2820687" y="3312761"/>
                <a:ext cx="779400" cy="31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F453DA-6F9F-137A-D978-9A873558D3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2047" y="3303761"/>
                  <a:ext cx="797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14:cNvPr>
                <p14:cNvContentPartPr/>
                <p14:nvPr/>
              </p14:nvContentPartPr>
              <p14:xfrm>
                <a:off x="3736167" y="2130161"/>
                <a:ext cx="3227400" cy="46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9D6858-23EE-B371-BFFC-254A2D8732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7167" y="2121161"/>
                  <a:ext cx="324504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69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Kubernetes Service</vt:lpstr>
      <vt:lpstr>Container</vt:lpstr>
      <vt:lpstr>Azure Kubernetes Service</vt:lpstr>
      <vt:lpstr>Kubernetes Cluster Architecture</vt:lpstr>
      <vt:lpstr>Terminologies</vt:lpstr>
      <vt:lpstr>AKS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Kubernetes Service</dc:title>
  <dc:creator>Ayush Rathi</dc:creator>
  <cp:lastModifiedBy>Ayush Rathi</cp:lastModifiedBy>
  <cp:revision>14</cp:revision>
  <dcterms:created xsi:type="dcterms:W3CDTF">2022-05-14T03:44:44Z</dcterms:created>
  <dcterms:modified xsi:type="dcterms:W3CDTF">2023-03-12T05:26:13Z</dcterms:modified>
</cp:coreProperties>
</file>