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05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39 502 1576,'-2'0'712,"-32"0"3755,32 0-2591,6-1-1750,10-4-51,0 2-1,0 0 0,1 0 0,22 0 0,66 3 123,-86 0-172,298 11 237,-54-9-145,-105-3-58,-19 4-30,130-1 17,53-3-10,115-5 1,-216-1-27,71-5 7,-17 4-14,-225 8 5,62-1-20,184-7 9,-36-6 26,51 0-25,313-14-15,-327 29 12,101-2 23,84-24-30,-232 14 2,-52 3 4,606-5-18,-554 14 21,211 8 30,-299-6-20,35-1 6,313 18 10,-250-5-20,-64-4 10,386 7 5,110-8-4,-199 12 13,312-11 24,-641-10-48,13 1-1,142-1 32,309-26-18,-325 7-4,17 5-11,-95 6 12,348-5 3,-535 12-16,486-7-1,220-66-60,-271-14 302,-143 23-90,-192 40-103,368-54 33,-75 53-55,-196 16-60,276-7 62,-122 18-27,-357 0 8,-29-2-9,22-4 0,-12 2-3,1-2-10,-10 3 10,-1 0 0,1 0 0,0 1 0,0-1 1,-1 1-1,1-1 0,0 1 0,0-1 0,0 1 0,0 0 1,0 0-1,0 0 0,0 0 0,0 0 0,2 1 1,-1 3 2,1-1 0,-1 1 0,0 0 0,0 0 0,0 1 0,0-1 0,2 8 0,-1-5 11,-2-2-7,2 11 1,4 15 4,4 42 1,2 10-6,-6-49 2,-2 0 0,-1 1 0,-1 43 0,10 126 53,-7-134-69,14 109 93,-13-90 7,-7 148 1,-5 11 33,22-4-50,-9-148-35,1 5-23,5 61 0,26 246 51,-36-382-74,26 175 17,-28-165-7,-1 0 0,-2-1 1,-7 60-1,1-55 8,-1 9 6,-16 62-1,-125 348 55,99-348-24,15-38-30,-39 75-10,25-26 6,39-95-6,1 1 0,-6 44 0,2 36-8,5 1 0,5-1 0,18 172 0,15-97 17,-1-14-5,2 7-19,-26-123 7,3 15 25,-3 0 1,-3 81 0,-7-18 25,-5 80 31,-11 39 24,17-203-76,-6 138 112,-13 155 34,-2-156-74,-7 83 45,37 52 115,2-93 165,-23-32-96,0-51-126,-2-13-13,15-124-167,-16 48 50,18-52-78,-1-1 6,1 0 0,0 0 0,0 0 1,-1 0-1,1 0 0,0 0 0,-1-1 0,1 1 0,-1 0 0,1 0 1,-1 0-1,0 1 0,-1-1 4,1 2 8,0-2 19,1-1-1,-1 0 1,1 1 0,-1-1 0,1 1 0,0-1-1,-1 1 1,1-1 0,-1 1 0,1-1-1,0 1 1,-1-1 0,1 1 0,0 0-1,0-1 1,-1 1 0,1 0 0,0-1-1,0 1 1,0-1 0,0 2 0,-3 6-1384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13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21 1684,'-1'-2'1203,"1"2"-1181,-9-14 2328,9 14-2269,-1-1-1,1 1 1,0 0 0,-1-1 0,1 1-1,-1 0 1,1-1 0,-1 1 0,1 0-1,-1 0 1,1-1 0,-1 1 0,0 0-1,1 0 1,-1 0 0,1 0 0,-1 0 0,1-1-1,-1 1 1,0 0 0,1 0 0,-1 1-1,1-1 1,-1 0 0,0 0 0,1 0-1,-1 0 1,1 0 0,-1 1 0,1-1-1,-1 0 1,1 0 0,-2 1 0,-5 5 203,0 0 0,0 0 0,1 1 1,0-1-1,0 1 0,0 1 0,1-1 1,-7 13-1,-30 74 653,27-56-497,3-10-195,2 1 1,0 1-1,3 0 0,-6 33 0,11-43-108,0 0 0,1 0 1,1 0-1,1 0 1,1 0-1,1 0 0,6 27 1,-7-42-96,0 0 0,0 1 1,0-1-1,0 0 0,1-1 1,5 8-1,-7-10-30,-1-1 1,1 0-1,1 0 1,-1 0-1,0 1 1,0-1-1,0 0 0,1-1 1,-1 1-1,0 0 1,1 0-1,-1 0 1,0-1-1,1 1 0,-1-1 1,1 1-1,0-1 1,-1 0-1,1 1 1,-1-1-1,1 0 1,-1 0-1,1 0 0,0 0 1,-1 0-1,1-1 1,-1 1-1,1 0 1,2-2-1,10-5 24,-1 0 0,-1-1 1,1-1-1,-1 0 0,-1-1 0,11-11 0,16-13 321,-35 31-313,0 1 0,1 0 0,-1 0 1,0 0-1,1 0 0,-1 0 0,1 1 0,-1-1 0,1 1 0,0 0 0,5-1 1,-6 2-30,0 0 0,-1 0 1,1 0-1,0 0 0,-1 1 1,1-1-1,0 1 0,-1 0 1,1 0-1,-1 0 0,1 0 1,-1 0-1,1 1 0,-1-1 1,0 1-1,1-1 0,1 3 0,5 6-123,-1 0-1,1 0 0,-2 0 0,0 1 1,0 0-1,-1 1 0,8 20 0,10 16-8220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3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29 1104,'-7'-28'2903,"7"49"-1348,1 18-1416,-2-2 76,-23 385 1192,10-20-613,13-333-689,23 370 341,-1-81-213,-25 2-76,4-352-154,-4 310 86,2-236-79,-5 1 1,-3-1 0,-22 86 0,19-108-12,-21 119 27,29-146-24,2 1 0,2 0 1,4 46-1,3 162 123,-6-127-40,-8 68 137,0-28-66,-2 11 294,1-20-46,9-139-384,-19 356 795,12-212-441,-2 12-33,-5 12-49,4-54-82,-15 93 91,18-184-264,7-28-112,0 1-106,-3 5 71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31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14 1064,'-4'-13'4633,"0"20"-4399,-3 8-83,0 1 0,2 0 0,-8 30 0,-29 318 1231,30-235-1094,-21 163 175,12 42-86,21 47-130,3-220-151,-3-107-72,-2 0-1,-2 0 1,-13 55-1,-10 41 33,10-42-46,3-20 6,-18 109 24,11-6-28,10-66 8,-2 8-21,-10 72 132,10-24-23,10-113-76,2 62 25,-1 30-14,-1-70-14,-1 7 0,-26 229 121,29-312-142,1 0 1,1 14-1,0 20 3,-4-20-8,-3 115 0,4-31 23,-26 183 0,23-257-2,-27 158 22,19-116-15,2-23-16,-1 6-235,7-19-4655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33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0 898 1476,'0'0'2592,"4"3"-2180,3 1-194,1 0 0,0-1 0,0 1-1,0-2 1,0 1 0,1-1 0,-1 0 0,11 1 0,12 0 125,34-1 0,14-1-11,0-4 0,128-21 0,44-16-84,80-13-22,20 7-288,-163 20-250,70-4-42,-96 14 211,184-19-39,-279 31 154,-30 2 16,50-8 0,668-81 612,17 24 796,-478 35-1235,-146 13-97,60-6-12,-41-4 229,-62 9 67,-34 9-203,107-21 35,34-6-68,-177 33-99,21-2 11,-24 4-10,32-9-1,10-6 260,119-33 140,-45 11-171,-92 26-182,64-19 33,-56 21-84,-35 7-1,51-14-1,-54 10-14,0 1 0,34-5 0,-51 10 28,-5 1-18,25-8 22,-20 7-23,-8 2 0,45-7-65,-42 7 60,21 0-297,-12-2-411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41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1672,'0'0'1027,"1"-3"-66,3-20 3008,-4 20-2678,1-10 2417,4 1-1947,3 10-640,8 15-681,-15-12-475,2 3 71,1 0 0,-1 0 0,0 0 0,0 0-1,0 1 1,-1-1 0,3 7 0,2 5 44,48 103 266,-22-44-186,49 116 104,-22-47-63,-60-144-201,2 6 253,1 1 0,0-1 0,0-1 0,1 1-1,6 8 1,-9-13 795,-1-2-1004,0 0-1,1-1 1,-1 1 0,0 0-1,1 0 1,-1 0 0,1 0-1,-1 0 1,1 0 0,-1 0-1,1 0 1,1-1 0,1-3 69,1-8 45,-1-1 0,0 1 0,-1-1 0,0 0 1,-1 0-1,0 0 0,-3-21 0,2 11-31,-1-123 418,-4-172 319,6 263-2735,-1 55 1605,0 1 1,0-1-1,0 0 1,0 1-1,0-1 1,0 0-1,0 1 1,0-1-1,0 0 1,0 1-1,0-1 1,1 1-1,-1-1 1,0 0 0,0 1-1,1-1 1,-1 1-1,0-1 1,1 1-1,-1-1 1,0 1-1,1-1 1,-1 1-1,1-1 1,-1 1-1,1-1 1,-1 1-1,1-1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42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32 1620,'0'2'920,"-9"98"3911,6-23-3292,7 81 1,0-54 688,-4-62 4880,-1-90-6593,0 25-272,0 0 1,5-32-1,-2 36-163,1 0 1,1 0-1,1 0 0,1 1 0,1-1 0,0 1 0,1 1 0,1 0 1,14-22-1,-17 32-55,0-1 0,0 1 0,0 0 0,12-9 1,-15 14-20,0 0 1,0 0-1,0 0 1,0 0 0,0 1-1,1-1 1,-1 1 0,1 0-1,-1 0 1,1 0-1,-1 1 1,1-1 0,5 1-1,-8 0-3,1 0-1,0 0 0,0 0 0,-1 0 0,1 0 0,0 1 1,-1-1-1,1 1 0,-1-1 0,1 1 0,0 0 0,-1 0 1,2 1-1,3 1 3,1 0 2,0 1-1,-1-1 0,0 2 1,0-1-1,0 0 1,0 1-1,-1 0 0,10 12 1,0 2 16,16 27 1,-28-41-20,9 15 28,0 1-1,-2 0 1,15 38 0,-25-58 34,2-8-61,21-151 32,-20 138-21,0-1 0,2 1-1,1 0 1,0 0 0,1 1 0,14-26 0,-20 44-14,-1-1 0,1 1-1,-1 0 1,1 0 0,0 0 0,0-1 0,-1 1-1,1 0 1,0 0 0,0 0 0,0 0 0,0 1-1,1-1 1,-1 0 0,0 0 0,0 1-1,0-1 1,1 0 0,-1 1 0,0-1 0,0 1-1,4-1 1,-4 1 0,1 1 0,0-1 1,-1 0-1,1 1 0,0-1 0,-1 1 0,1 0 0,0-1 0,-1 1 0,1 0 1,-1 0-1,1 0 0,-1 0 0,0 0 0,2 3 0,4 3 3,-1 0 1,0 1-1,-1 0 0,0 0 0,7 15 0,-2-2-105,-1 2-1,-1-1 1,-1 1-1,-1 0 1,-1 0-1,-1 1 1,-1 0-1,0 26 1,-5 5-1426,0-11-1885,2-16-3094,1-16 1688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43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5 455 944,'-1'-7'1119,"-1"0"-1,2 1 0,-1-1 1,1 0-1,1-10 1,2-3 130,10-37 1,-6 31-348,27-82 1216,-1 4 849,-14 34 708,-18 60-2933,1 2-330,0 10 701,4 46-922,2 75-1,1 14-45,4-34-78,13 145 38,-26-241-127,0 1 1,0 0-1,-1-1 1,0 1 0,0-1-1,0 1 1,-1-1-1,-6 13 1,7-16-12,-1-1 1,0 0 0,-1 1 0,1-1-1,0 0 1,-1 0 0,0 0-1,0-1 1,0 1 0,0-1-1,0 1 1,0-1 0,-1 0 0,1 0-1,-1-1 1,1 1 0,-1-1-1,-5 2 1,-61 11-303,68-14 309,0-1-108,2 1 131,0 0 0,0 0 1,-1-1-1,1 1 0,0 0 1,0 0-1,0 0 0,-1-1 1,1 1-1,0 0 0,0 0 1,0 0-1,0-1 0,0 1 1,0 0-1,-1 0 0,1-1 1,0 1-1,0 0 0,0-1 1,0 1-1,0 0 0,0 0 1,0-1-1,0 1 0,0 0 1,0 0-1,0-1 0,0 1 1,0 0-1,0-1 0,0 1 1,1 0-1,-1 0 0,0-1 1,0 1-1,0 0 0,0 0 1,0 0-1,1-1 0,-1 1 0,0 0 1,0 0-1,0 0 0,1-1 1,-1 1-1,19-14-41,26-8 4,110-37-692,-69 28-1361,-57 18-1234,29-17-1,-44 23 282,6-4-997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43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16 348 904,'-11'-3'4718,"11"3"-4668,-1 0 1,1 0-1,0-1 0,0 1 1,0 0-1,0 0 1,-1 0-1,1 0 0,0 0 1,0 0-1,0 0 1,0 0-1,-1 0 1,1 0-1,0 0 0,0-1 1,0 1-1,0 0 1,0 0-1,0 0 0,-1 0 1,1 0-1,0-1 1,0 1-1,0 0 0,0 0 1,0 0-1,0 0 1,0-1-1,0 1 0,0 0 1,0 0-1,0 0 1,0 0-1,0-1 0,0 1 1,0 0-1,0 0 1,0 0-1,0-1 0,0 1 1,0 0-1,0 0 1,0 0-1,0 0 0,0-1 1,1 1-1,10-7 500,26-3-335,151-33 651,41-7-249,273-28 253,-272 46-593,-81 11-87,214-38 1063,-243 30 1192,-107 25-2062,-11 3-264,-1 0 0,0 1 0,1-1 0,-1 1 0,1 0 0,0-1 0,-1 1 0,1 0 0,-1 0 1,3 0-1,-3 0-98,-1 0-1,1 1 1,0-1 0,-1 1 0,1-1 0,-1 1 0,1-1 0,-1 1-1,1-1 1,-1 1 0,1-1 0,-1 1 0,1 0 0,-1-1 0,0 1-1,1 0 1,-1-1 0,0 1 0,0 0 0,0-1 0,1 1 0,-1 0-1,0 0 1,0-1 0,0 1 0,0 0 0,0 0 0,0 0 0,20 508 253,-17-400-235,28 391-378,-27-446 12,0 113-1683,-6-133-1467,-7 40 0,2-44-348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44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720 12 1032,'0'0'2958,"4"-4"-2343,-4 4-577,0 0-1,1-1 1,-1 1 0,0 0 0,0 0-1,0 0 1,0 0 0,0 0 0,0 0-1,0-1 1,0 1 0,0 0 0,0 0-1,0 0 1,0 0 0,0 0 0,0 0-1,0-1 1,0 1 0,0 0 0,0 0-1,0 0 1,0 0 0,0 0 0,0-1-1,0 1 1,0 0 0,0 0 0,0 0-1,0 0 1,0 0 0,0 0 0,0 0-1,0-1 1,0 1 0,0 0 0,-1 0-1,1 0 1,0 0 0,0 0 0,0 0 0,0 0-1,0 0 1,0 0 0,0-1 0,-1 1-1,1 0 1,0 0 0,0 0 0,0 0-1,0 0 1,0 0 0,0 0 0,-1 0-1,1 0 1,0 0 0,0 0 0,0 0-1,0 0 1,0 0 0,-1 0 0,1 0-1,-17-1 312,-1 0-1,0 1 1,-25 4-1,-59 12 221,73-11-392,-220 53 1258,156-34-809,-39 8 691,130-32-1252,-11 8 180,12-5-233,0 1 1,0-1 0,1 1 0,-1-1 0,1 1-1,-1-1 1,1 1 0,0 0 0,0-1 0,1 1 0,1 6-1,11 49 13,-9-42-7,2 3-8,87 399 147,-78-327-89,-3 0 0,-3 151 0,-2 34 217,-6-271-270,-1 0 0,1-1 0,0 1 0,0 0 0,1-1 0,0 1 0,0-1 0,0 1 0,0-1 0,6 9 0,-5-11-3,0 0 1,0 0-1,0 0 1,0 0-1,1-1 1,-1 1-1,1-1 1,-1 0-1,1 0 1,0 0-1,0 0 1,0-1-1,0 1 1,0-1-1,8 1 1,10 1 7,0-1 1,1-1-1,-1-1 1,24-3-1,91-15 63,-106 13-78,216-39 52,114-15 45,4 4 158,-19 3-104,-90 18 186,-99 12 351,-133 19-499,-21 3-155,0-1-3,5 0-309,-1 0 0,0-1 0,1 0-1,-1-1 1,0 0 0,7-3 0,-12 5-829,1-9-4414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23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1648,'4'-5'6990,"62"160"-4611,21 45-1166,-72-167-944,-6-11 336,1-1 1,1-1-1,17 26 0,-26-44 296,-2-2-863,0 0 0,1 0 0,-1 0 0,0 0 0,0 1 0,1-1 0,-1 0 0,0 0 0,0 0 0,1 0 0,-1 0 0,0 0 0,1 0 0,-1 0 0,0 0 0,0 0 0,1 0 0,-1 0 0,0 0 0,1 0 0,-1 0 0,0 0 0,0 0 0,1 0 0,-1 0 1,0-1-1,0 1 0,1 0 0,-1 0 0,0 0 0,0 0 0,1-1 0,-1 1 0,0 0 0,0 0 0,0 0 0,1-1 0,-1 1 0,0 0 0,0 0 0,0-1 0,0 1 0,0 0 0,1-1 0,-1 1 0,0 0 0,0 0 0,0-1 0,0 1 0,5-20 285,0 0-1,-2-1 0,3-28 1,-3-70 434,-2 44-349,-8-156 264,8 221-1255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24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20 278 1284,'0'0'4657,"1"2"-4119,0 5-215,0-1 0,0 1 0,-1 0 1,1-1-1,-1 1 0,-1 6 0,-7 49 833,6-48-912,-5 46 736,2-1 0,4 89 0,1-135-786,0-10 34,1 0 36,1 9 25,-2-9 960,2-13-1103,2-31 85,0-59 1,-10-54 193,1-5 114,3 58 338,2 97-400,5 10-437,16 20 34,1 0 1,40 35 0,-48-49-57,1 0 0,1-1 0,-1-1-1,2 0 1,-1-2 0,27 11 0,-40-18-16,0 0 0,-1-1 0,1 0 0,0 1 0,0-1 0,0 0 0,0 0 0,-1 0 0,6-2 0,-7 2 0,0-1-1,-1 1 1,1-1-1,0 1 0,0-1 1,-1 1-1,1-1 1,0 0-1,-1 1 1,1-1-1,0 0 1,-1 0-1,1 1 1,-1-1-1,1 0 1,-1 0-1,0 0 1,1 0-1,-1-1 1,1 1 2,1-3 0,-1 0 1,1-1-1,-1 1 0,1-1 1,-1 1-1,-1-1 0,1 1 0,-1-1 1,1-4-1,-5-44 29,2 36-12,-19-151 408,14 138-933,7 28 84,7-5-5524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13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1376,'2'-11'1698,"-2"9"-1346,0 0-1,0-1 1,0 1 0,1 0-1,-1 0 1,1 0 0,0 0-1,-1 0 1,1 0-1,0 0 1,0 0 0,0 1-1,0-1 1,3-2 0,-3 3 107,6 1-292,1 1 0,-1 0 0,0 1 0,0 0 0,0 0 0,0 1 0,0 0 0,0 0 0,-1 0 0,0 1 0,1 0 0,7 7 0,10 8 181,34 37 1,-44-41-224,-2 1 0,1 0 0,-2 0 0,0 1 0,15 32 0,-25-45-97,1 0 0,-1 0 0,0 1-1,0-1 1,-1 0 0,1 1-1,-1-1 1,0 0 0,0 1 0,-1 4-1,1-7-15,-1 0 0,1 0 0,-1 0 1,1 0-1,-1 0 0,0 0 0,1 0 0,-1 0 0,0 0 0,-1-1 0,1 1 0,0 0 0,0-1 0,-1 1 0,1-1 0,-1 1 0,1-1 0,-1 1 0,1-1 0,-1 0 0,0 0 0,0 0 0,0 0 0,-3 1 1,3-2-9,-1 1 14,1 0 0,-1 0 0,1 0 0,-1-1-1,0 1 1,0-1 0,1 0 0,-1 0 0,0 0-1,0 0 1,1 0 0,-1-1 0,0 1 0,1-1-1,-1 0 1,-3-1 0,3 0 20,-1 1 0,1-1-1,0 0 1,0 0 0,0 0 0,0 0 0,0 0 0,1-1-1,-1 1 1,1-1 0,0 0 0,-1 0 0,1 0 0,0 0-1,-1-3 1,2 2-14,0 0-1,0 1 1,1-1 0,-1 0-1,1 1 1,0-1-1,0 0 1,1 1-1,-1-1 1,1 0-1,-1 1 1,1-1 0,2-3-1,0-1 5,0 1 0,1-1 0,0 1 0,0 0 0,8-10 0,4-1-26,0 1 1,1 0-1,24-18 0,-12 11-129,100-72-2506,-128 95 2510,0 5-336,3 10 433,-5-6 22,-11 26 96,2-1 0,1 2 0,-5 46 0,13-77-45,1 1 0,0 0-1,0-1 1,1 1 0,-1 0 0,1-1 0,0 1 0,2 6 0,-3-10-26,1 0 1,-1 0-1,0 0 0,1 0 1,-1 0-1,1 0 1,-1 0-1,1 0 1,-1 0-1,1 0 0,0 0 1,0 0-1,-1-1 1,1 1-1,0 0 0,0 0 1,0-1-1,0 1 1,0-1-1,0 1 1,0-1-1,0 1 0,0-1 1,0 0-1,0 1 1,0-1-1,0 0 1,0 0-1,0 0 0,0 0 1,0 0-1,0 0 1,0 0-1,1 0 0,-1 0 1,0 0-1,0-1 1,0 1-1,0 0 1,0-1-1,0 1 0,0-1 1,1 0-1,1-1 45,0 1-1,-1-1 1,1 0-1,-1 1 1,1-1-1,-1 0 1,0-1 0,0 1-1,1 0 1,-2-1-1,1 1 1,0-1-1,-1 1 1,3-5-1,-3 3 21,0-1-1,0 1 1,-1 0-1,1 0 0,-1-1 1,0 1-1,0 0 1,0-1-1,-1 1 1,1 0-1,-1 0 0,0 0 1,-1-1-1,-2-5 1,0 2-103,0 1 1,0 0 0,-1 0 0,0 0-1,0 0 1,-7-6 0,10 12-293,2 1 222,-1-1 1,0 1-1,1 0 0,-1-1 1,0 1-1,1-1 0,-1 1 1,1-1-1,-1 1 0,1-1 1,-1 1-1,1-1 0,0 1 1,-1-1-1,1 1 0,0-1 1,-1-1-1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24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20 232 1188,'0'0'1800,"0"2"-1033,0 22 4552,3-25-5049,0 1-215,0-1 0,0 0 0,0 0 0,0 0 0,0 0 0,-1-1 0,1 1 0,-1-1 0,1 0 0,-1 0 0,1 0 0,-1 0 0,0 0 0,0 0 0,2-3 0,3-6 181,1-1-1,-2 0 1,0-1 0,0 1 0,-2-1 0,1 0 0,-1-1 0,-1 1 0,-1-1 0,0 1 0,0-1 0,-1-16 0,-1 29-178,0-1 1,0 0-1,0 0 1,-1 0 0,1 1-1,0-1 1,-1 0-1,1 0 1,-1 1 0,-1-4-1,-2-4 293,4 8-318,-1 0 0,1 0 0,0 0-1,-1 1 1,1-1 0,-1 0 0,1 0 0,-1 1 0,1-1-1,-1 0 1,1 1 0,-1-1 0,0 1 0,1-1 0,-1 1-1,0-1 1,0 1 0,0-1 0,1 1 0,-1 0 0,0-1-1,0 1 1,0 0 0,0 0 0,1-1 0,-1 1 0,0 0 0,0 0-1,0 0 1,0 0 0,0 0 0,0 0 0,1 1 0,-1-1-1,0 0 1,0 0 0,0 1 0,0-1 0,0 0 0,1 1-1,-2 0 1,-2 1 6,1-1 0,0 1 0,0 1 1,0-1-1,0 0 0,0 1 0,0-1 0,-4 6 0,1 2 22,-1 0 0,2 1 1,-1 0-1,2 0 0,-1 0 0,1 0 1,1 1-1,0-1 0,-2 20 0,4-24-42,1 0 0,0-1 0,0 1-1,0 0 1,0-1 0,1 1 0,1 0-1,-1-1 1,1 1 0,0-1 0,0 1-1,1-1 1,0 0 0,0 0 0,0 0-1,1-1 1,0 1 0,7 8 0,-8-12-76,-1 0 1,0 0 0,0 0 0,1 0 0,-1-1 0,1 1 0,-1-1 0,1 0 0,0 0 0,0 0 0,-1 0 0,1 0 0,0 0 0,0-1 0,0 0-1,3 1 1,0-2-935,0 1-1,0-1 1,0 0-1,0 0 1,0-1-1,-1 0 1,9-3-1,4-4-2732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25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0 628 1020,'0'15'1181,"0"-12"-112,7 6 6297,0-14-7134,-1-1-1,-1 1 1,1-1-1,-1-1 1,0 1 0,7-13-1,-1-1 50,-2-2 0,-1 0 0,0 0 0,-2 0 0,0-1 0,4-41 0,-2-144 888,-9 178-943,-7-82 1054,4 81-480,4 29-659,-1 0 0,1-1 0,-1 1 0,0 0 0,0 0-1,0 0 1,0 0 0,0 0 0,0 0 0,-2-2 0,-2 13-101,0-1-1,1 1 1,0 1-1,1-1 1,0 0-1,0 1 1,1 0-1,-1 10 1,-5 88 138,7-95-159,0 20 30,1 0 1,1 0-1,2 0 1,1-1-1,2 0 1,1 1-1,22 60 1,-26-88-45,-1-1-1,0 1 1,1-1 0,0 0-1,0 1 1,0-1 0,8 6-1,4 3-65,-14-12-75,2-1-62,0-1-5,-1 1 1,1-1 0,-1 1-1,1-1 1,0 0 0,-1 0-1,0 0 1,1 0 0,-1 0-1,0-1 1,1 1 0,-1-1-1,0 0 1,0 1 0,0-1-1,-1 0 1,1 0 0,0 0-1,1-3 1,-1 3-622,-1-1 1,0 1-1,0 0 0,-1-1 0,1 1 1,0 0-1,-1-1 0,1-4 0,0-8-3039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25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130 153 1708,'-85'-15'5427,"40"8"1100,51 3-6331,13-10-245,2 1 0,-1 2 0,37-16 0,75-23-5936,-119 45 4650,6-2-1511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2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188 147 1076,'0'0'1207,"-3"2"-66,2-1-847,-1 0-1,1 0 0,-1 0 1,1 0-1,-1-1 1,0 1-1,1 0 0,-1-1 1,0 1-1,0-1 1,1 0-1,-1 0 0,0 0 1,0 0-1,1 0 0,-1 0 1,0 0-1,0 0 1,0-1-1,1 1 0,-1 0 1,0-1-1,1 0 1,-1 1-1,0-1 0,1 0 1,-1 0-1,-1-2 0,-3-2 193,0 0-1,1 0 0,0-1 1,0 0-1,1 0 0,-6-11 1,8 14-332,0-1 0,1 0 0,-1 0 0,1 0 0,0 0 0,0 0 0,0 0 0,1 0 0,0 0 0,-1 0 0,1 0 0,1-1 0,0-6 0,-1 9-114,1 0-1,-1 1 1,0-1-1,1 0 1,-1 1-1,1-1 1,0 1-1,-1-1 0,1 1 1,0-1-1,0 1 1,0 0-1,0-1 1,0 1-1,0 0 1,0 0-1,1 0 1,-1 0-1,0 0 1,1 0-1,-1 0 0,0 0 1,1 0-1,-1 1 1,3-2-1,-2 2-22,0 0 0,0 0 0,0 0-1,0 0 1,0 0 0,0 0 0,-1 1-1,1-1 1,0 1 0,0-1 0,0 1 0,-1 0-1,1 0 1,0-1 0,-1 1 0,1 1-1,-1-1 1,1 0 0,-1 0 0,3 3-1,-2-1-5,0 0-1,0 0 0,0 0 1,0 0-1,0 0 0,-1 1 0,1-1 1,-1 1-1,0-1 0,0 1 0,-1-1 1,1 1-1,-1 0 0,1 4 1,-1 2 16,0 0 0,-1 1 0,-3 16 0,0-10-7,-1 0 0,0 0 0,-2 0 0,0-1 0,0 0 0,-13 19 0,-2-3 71,-46 53 0,50-61-4,16-22 51,5 0-106,6 8-10,-9-10-21,0 0 0,1 1 0,-1-1 0,0 0-1,0 0 1,0 0 0,0 0 0,0 0 0,0 1-1,1-1 1,-1 0 0,0 0 0,0 0 0,0 0-1,0 0 1,1 0 0,-1 0 0,0 0 0,0 0-1,0 0 1,0 0 0,1 0 0,-1 0 0,0 0-1,0 0 1,0 0 0,1 0 0,-1 0 0,0 0-1,0 0 1,0 0 0,0 0 0,1 0 0,-1 0-1,0 0 1,292-94-1348,-256 76-2838,-33 17 1964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3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38 1012,'-31'-32'6097,"30"30"-5310,-2 1-329,3 1-428,0 0 0,0-1 0,0 1 0,0 0 0,-1 0 0,1 0 0,0 0 0,0-1-1,0 1 1,0 0 0,-1 0 0,1 0 0,0 0 0,0 0 0,0 0 0,-1 0 0,1 0 0,0 0 0,0-1 0,-1 1 0,1 0 0,0 0 0,0 0 0,0 0 0,-1 0-1,1 0 1,0 1 0,0-1 0,-1 0 0,1 0 0,0 0 0,0 0 0,0 0 0,-1 0 0,1 0 0,0 0 0,0 0 0,0 1 0,0-1 0,-1 0 0,1 0 0,-4 9 55,1 0 0,0 1 1,1-1-1,0 1 0,1-1 1,0 1-1,0-1 0,1 18 1,0-2 30,2 180 509,2-87-398,-14 331 347,9-207-331,2-175-183,26 340 385,-20-335-378,4 123 97,-11-181-146,-10 514 570,7-458-526,5 102 121,-1-145-166,42 406 276,-32-353-243,-4 1 0,-5 122-1,-30 118 44,1-26-38,0 270 54,-19-186-37,22-189 1,12-72-89,11-112 0,1 1-28,-1 1-1,-1-1 1,1 0-1,-6 13 1,7-18-220,-3-1-1342,2 0 1099,-5 2 486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35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0 387 1104,'0'0'4623,"5"-2"-4236,19-4 155,0 0 0,45-5 0,-31 6-329,107-13 506,216 2 1,648 26-118,-816-8-529,132-3-56,515 0 126,-375 16-80,-63-9 9,74-18-2,-197-9-219,-215 16 129,179-15-40,-26-6 77,148-14 146,-324 35-143,394-66 146,-134-6-65,-269 68-86,75-27 53,-92 29-736,21-13 1,-29 16-616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37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630 13 932,'0'0'1308,"-1"-2"-732,-3-8 3619,2 15-4031,-4 16-23,1 0 0,1 0 0,-2 30 0,1 74 196,3-58-192,-63 1069 661,44-921-655,-3-23 32,-36 371 172,41-212-252,17-222-43,-31 199 1,17-218-55,-14 72 10,-6 85 19,22-142-29,-25 152 96,31-202-66,6-41 183,-12 59 1,-69 184 1124,7-9-515,55-180-371,-1 30 192,19-95-553,-3 75 281,5-61-246,1-34-138,1 0-13,0 9-57,0-9-85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39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5 659 964,'-4'-2'4262,"9"1"-2265,20-3-880,40-2-790,133-2 956,147-1-401,-220 9-699,93 2 30,66-16-61,-176 4-134,80-9 14,-78 7-3,83-5-10,310-33 43,-406 39-53,136-24 13,-99 13 8,268-53 50,-340 62-69,237-32 326,-214 35-216,-12 0-45,248-36 243,-58 3-133,-150 26-140,6-2-13,53-9 12,-103 19-35,40-1 9,-14 1-12,-9 2-10,19-3 38,41-12-6,-137 21-33,45-9-1,76-3-1,-61 9 9,-24 0 4,53-9-20,-66 7 24,-5 1-25,-18 5 8,-6 1 6,28-6 8,-29 4 4,23-2 582,-14 1-2112,-3 1-4474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45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27 856,'3'-9'3120,"-3"8"-2975,0 1 0,0-1 0,0 1 0,0-1 0,0 0 0,0 1 0,0-1 0,0 1 0,1-1 0,-1 1 0,0-1 0,0 0 0,0 1 0,1-1 0,-1 1 0,0-1 0,1 1 0,-1-1 0,0 1 0,1 0 0,-1-1 0,1 1 0,-1-1 0,0 1 0,1 0 0,-1-1 0,1 1 0,-1 0 0,1 0 0,-1-1 0,1 1 0,0 0 0,-1 0 0,1 0 0,-1 0 0,1-1 0,-1 1 0,2 0-1,-1 1-57,1-1 0,-1 0 0,0 1 0,0-1 0,0 1-1,1 0 1,-1-1 0,0 1 0,0 0 0,0 0 0,0 0-1,0-1 1,0 1 0,0 0 0,1 2 0,9 14 204,0 2 1,-1-1-1,-1 1 1,0 1-1,9 36 1,-5-18-33,31 100 417,1 4 2729,-45-142-3357,0 0 1,0 0-1,1 0 1,-1 0-1,0 0 1,0 0-1,0-1 1,0 1-1,0 0 1,0 0-1,0 0 1,0 0-1,0 0 1,0 0-1,0 0 1,0 0-1,1 0 1,-1 0-1,0-1 1,0 1-1,0 0 1,0 0-1,0 0 1,0 0-1,0 0 1,0 0-1,1 0 1,-1 0-1,0 0 1,0 0-1,0 0 1,0 0-1,0 0 1,0 0-1,1 0 1,-1 0-1,0 0 1,0 0-1,0 0 1,0 0-1,0 0 1,0 0-1,0 1 1,0-1-1,1 0 1,-1 0-1,0 0 1,0 0-1,0 0 1,0 0-1,0 0 1,0 0-1,0 0 1,0 0-1,0 1 1,0-1-1,0 0 1,0 0-1,1 0 1,-1 0-1,0 0 1,0 0-1,0 0 1,0 1-1,0-1 1,0 0-1,0 0 1,0 0-1,6-16 707,5-27-510,11-132 741,-4 28-384,-14 120-1880,0-37 1,-4 63 1103,0 0-1,1 1 1,-1-1 0,0 1 0,0-1-1,0 1 1,0-1 0,1 1 0,-1-1 0,0 1-1,1-1 1,-1 1 0,0-1 0,1 1-1,-1 0 1,0-1 0,1 1 0,0-1-1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46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69 1584,'0'0'978,"6"9"2240,-1-2-2553,-4-6-43,-1 2-35,-2 207 4053,-1-134-3636,0 8 4040,0-90-4825,-2-6-84,1 0 0,0-1-1,0 0 1,1 1 0,1-1 0,-2-20-1,3 9 42,0 12-60,1-1 0,0 1 0,3-20 1,-3 29-101,1 0 1,0 0-1,0-1 1,0 1 0,0 0-1,1 0 1,-1 0 0,1 0-1,-1 0 1,1 1-1,0-1 1,1 0 0,-1 1-1,0-1 1,1 1 0,-1 0-1,6-3 1,-6 3-10,1 1-1,-1 0 1,1 1 0,-1-1-1,1 0 1,0 1-1,0-1 1,-1 1 0,1 0-1,0 0 1,0 0 0,-1 0-1,4 1 1,34 9 38,-32-7-35,0 0 0,0 0 0,-1 0-1,1 1 1,-1 0 0,0 1 0,12 10 0,-3 1 20,29 36 1,-35-42 14,-10-10-44,0 0 0,0 0-1,0 0 1,0 0 0,0 0-1,0 0 1,0 0 0,0 0 0,0 0-1,0 0 1,0 0 0,1 0 0,-1 0-1,0 0 1,0 0 0,0 0-1,0 0 1,0 0 0,0 0 0,0 0-1,0 0 1,0 0 0,1 0 0,-1 0-1,0 0 1,0 0 0,0 0-1,0 0 1,0 0 0,0 0 0,0 0-1,0 0 1,0 0 0,0 0 0,0 0-1,1 0 1,-1-1 0,0 1 0,0 0-1,0 0 1,0 0 0,0 0-1,0 0 1,0 0 0,0 0 0,0 0-1,0 0 1,0 0 0,0 0 0,0-1-1,0 1 1,-2-19 38,0 8-46,0-9 25,2 0 1,0 0-1,1 0 0,1 0 1,1 0-1,0 1 1,2-1-1,0 1 1,10-22-1,-12 32 14,1 0 0,9-14 0,-12 21-27,0-1 0,1 1-1,-1 0 1,1 0-1,0 0 1,0 0-1,0 1 1,0-1 0,0 0-1,0 1 1,0 0-1,1-1 1,-1 1-1,4-1 1,-3 1-1,-1 1 0,1 0 1,0 0-1,0 0 0,0 0 0,-1 0 0,1 0 0,0 1 1,0 0-1,-1-1 0,1 1 0,0 0 0,-1 0 1,1 1-1,-1-1 0,0 0 0,1 1 0,-1-1 1,0 1-1,0 0 0,0 0 0,0 0 0,3 3 0,0 1-29,1 1-1,-1 0 1,0 1-1,0-1 1,6 17-1,23 87-5195,-25-92-1559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1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1012,'0'2'837,"2"76"2867,-1-56-3257,1 6 810,1 0-1,12 52 1,-15-78-1002,0-2-244,0 0 1,1 0-1,-1 0 1,0 0-1,0 1 1,0-1-1,0 0 1,0 0-1,0 0 1,0 0-1,0 1 1,0-1-1,0 0 0,0 0 1,0 0-1,0 0 1,1 0-1,-1 0 1,0 1-1,0-1 1,0 0-1,0 0 1,0 0-1,0 0 1,1 0-1,-1 0 1,0 0-1,0 0 1,0 0-1,0 0 0,1 0 1,-1 1-1,0-1 1,0 0-1,0 0 1,0 0-1,1 0 1,-1 0-1,0 0 1,0-1-1,0 1 1,1 0-1,10-3 401,4-5-204,-8 3-122,1-1 0,-1 0 0,0 0 1,12-14-1,-13 13-24,0 1-1,0 0 1,1 0 0,9-6 0,-16 11-56,1 1-1,-1 0 0,1 0 1,-1-1-1,1 1 0,0 0 1,-1 0-1,1 0 0,-1 0 1,1-1-1,0 1 0,-1 0 1,1 0-1,0 0 0,-1 1 1,1-1-1,0 0 0,-1 0 1,1 0-1,-1 0 0,1 0 1,0 1-1,-1-1 0,1 0 1,-1 1-1,1-1 0,-1 0 1,1 1-1,-1-1 0,1 1 0,16 20 19,-1-1-68,-11-16 7,0-1-1,0 1 1,0-1 0,1-1-1,-1 1 1,1-1-1,0 0 1,-1 0 0,1-1-1,0 1 1,0-1 0,0-1-1,0 1 1,12-1-1,-13-1 18,0 0-1,0-1 0,0 1 0,0-1 0,0 0 0,0 0 0,-1 0 1,7-5-1,30-22 38,-40 29 13,2-2-2,-3 1-25,0 1 1,0 0-1,0 0 0,0-1 0,1 1 0,-1 0 1,0 0-1,0 0 0,0 0 0,1-1 0,-1 1 1,0 0-1,0 0 0,1 0 0,-1 0 0,0 0 1,0-1-1,1 1 0,-1 0 0,0 0 0,0 0 1,1 0-1,-1 0 0,0 0 0,1 0 0,-1 0 0,0 0 1,0 0-1,1 0 0,-1 0 0,0 0 0,0 0 1,1 1-1,-1-1 0,0 0 0,0 0 0,1 0 1,-1 0-1,0 0 0,0 1 0,1-1 0,3 15 26,0-1-1,-1 1 1,0 0 0,0 20-1,0-8-11,6 65 47,10 68 14,17 57-804,-34-202 325,-1 0 0,0 0 1,-2 15-1,1-27 150,-3-1-363,3-2 612,0 0 0,-1 0 1,1 1-1,0-1 0,0 0 1,-1 1-1,1-1 1,0 0-1,0 0 0,-1 0 1,1 1-1,0-1 0,-1 0 1,1 0-1,0 0 0,-1 0 1,1 1-1,0-1 0,-1 0 1,1 0-1,0 0 1,-1 0-1,1 0 0,0 0 1,-1 0-1,1 0 0,0 0 1,-1 0-1,1 0 0,0 0 1,-1-1-1,1 1 0,0 0 1,-1 0-1,1 0 1,0 0-1,-1 0 0,1-1 1,0 1-1,-1 0 0,1 0 1,0-1-1,0 1 0,-1 0 1,1 0-1,0-1 0,0 1 1,-16-23 210,2 0 0,1-1 0,0-1 1,2 0-1,-13-43 0,12 26 399,2-1 0,-10-85 0,19 109-436,0 0 0,2 0-1,0-1 1,1 1 0,1 1-1,9-31 1,-8 35-85,1 1-1,0 0 1,1 0 0,0 1 0,1 0-1,1 0 1,0 0 0,0 1 0,18-17-1,-15 18-13,-1 0 1,1 2-1,1-1 0,0 1 0,22-11 0,-30 17-54,0 1-1,0-1 0,0 0 1,0 1-1,0 0 1,0 0-1,1 0 1,-1 1-1,0 0 1,0-1-1,1 2 0,-1-1 1,0 0-1,1 1 1,-1 0-1,0-1 1,0 2-1,0-1 0,0 0 1,0 1-1,0 0 1,0 0-1,4 3 1,-6-3-13,1 0 0,-1-1 0,0 1 0,0 0 0,0 1 0,-1-1 0,1 0 0,0 0 0,-1 1 0,0-1 0,1 1 0,-1-1 0,0 1 0,0 0 0,-1-1 0,1 1 1,0 0-1,-1 0 0,0 0 0,0-1 0,1 1 0,-2 0 0,1 0 0,0 0 0,-1 0 0,1-1 0,-1 1 0,-1 4 0,-1 0-63,0 0-1,0-1 1,0 1-1,-1-1 1,0 1-1,-1-1 1,1-1-1,-1 1 1,-9 8-1,1-3-1013,0-1 1,-1 0-1,-1-1 0,0 0 0,-28 12 0,1-4-2459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46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25 249 2264,'-4'-11'1055,"0"1"-1,0-1 0,1 0 1,0-1-1,1 1 1,0 0-1,0-19 0,2 24-782,0 0 0,0 1 0,1-1 0,0 0-1,0 1 1,1-1 0,-1 1 0,1 0 0,0-1 0,0 1-1,1 0 1,0 0 0,0 1 0,0-1 0,0 0-1,1 1 1,6-7 0,-4 7-200,-1-1 1,1 1-1,0 0 0,1 0 1,-1 1-1,1 0 0,-1 0 1,1 0-1,0 1 0,0 0 0,0 1 1,1-1-1,-1 1 0,0 1 1,0-1-1,1 1 0,-1 0 1,0 1-1,10 2 0,-11-2-44,0 1 0,0 0 1,-1 0-1,1 0 0,-1 1 0,0-1 0,0 1 0,0 1 0,0-1 1,-1 1-1,1 0 0,-1 0 0,0 0 0,0 1 0,0-1 0,0 1 1,-1 0-1,0 0 0,0 0 0,0 0 0,-1 1 0,0-1 0,0 1 1,2 11-1,0 1 7,-2 0 0,0 1 0,-2-1 0,0 1 0,0-1 1,-2 0-1,-1 1 0,0-1 0,-1 0 0,0 0 1,-2-1-1,-11 25 0,-1-5 50,-2 0 0,-1-1 0,-2-1 0,-39 46 0,53-71-12,6-7-12,0 0 0,1 0 0,-1 0 1,1 0-1,-1 1 0,1-1 0,0 1 0,0-1 0,0 1 1,-1 6-1,7-10-7,3 1-35,0-1 0,0 0 1,-1 0-1,1-1 0,0 0 1,9-2-1,45-15 64,-16 4-53,180-62-1675,-225 76 1617,6-3-450,0 1 0,0-1 0,0 0 0,9-7 0,0-6-6468,-4 1 2939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47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59 223 1812,'-57'-16'6609,"55"16"-5436,2-1-1097,1 1 0,-1-1 1,0 1-1,0-1 1,1 1-1,-1-1 0,0 1 1,1-1-1,-1 1 1,1-1-1,-1 1 0,0 0 1,1-1-1,-1 1 1,1 0-1,-1-1 0,1 1 1,-1 0-1,1-1 1,-1 1-1,1 0 0,-1 0 1,2 0-1,23-7 512,38-2-581,-51 8 211,274-23 396,-131 13-415,49-6-43,243-18 161,-308 27-228,157-11 117,-51-13 1027,-238 29-836,1 1 0,-1-2 0,0 1-1,10-7 1,-15 8-258,1 0-46,-2 2-56,-1-1 0,1 0 0,0 0 0,0 1 0,0-1 0,-1 1 0,1-1 0,0 1 0,0-1 0,0 1 0,0-1 1,0 1-1,0 0 0,0-1 0,0 1 0,0 0 0,0 0 0,0 0 0,2 0 0,1 7-25,0 0 0,0 1 1,-1-1-1,0 1 0,-1 0 0,3 11 1,7 55 37,-9-52-35,7 55-1,44 294 102,-11-62-156,-41-283-144,-1 1-1,-1-1 1,-2 1 0,-7 44-1,6-56-159,-1 0 0,-1 0 0,0 0 1,-1-1-1,-1 0 0,0 0 0,0 0 0,-2-1 0,-13 17 0,-34 29-5530,26-34 2189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4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29 1564,'-12'-4'1166,"-38"-15"5482,48 18-5888,0-1-260,1 2-456,1 0 0,0-1 0,0 1 0,0 0 0,0 0-1,0 0 1,-1 0 0,1-1 0,0 1 0,0 0 0,0 0 0,-1 0 0,1 0 0,0 0 0,0 0 0,-1 0 0,1 0-1,0 0 1,0-1 0,0 1 0,-1 0 0,1 0 0,0 0 0,0 0 0,-1 0 0,1 0 0,0 1 0,0-1 0,-1 0-1,1 0 1,0 0 0,0 0 0,0 0 0,-1 0 0,1 0 0,0 0 0,0 0 0,0 1 0,-1-1 0,1 0 0,0 0-1,-2 3-24,1-1 0,0 0 0,0 0 0,0 1-1,0-1 1,0 1 0,0-1 0,1 1 0,-1-1-1,1 1 1,0-1 0,-1 3 0,3 38 141,-1-25-138,4 42 152,24 108-1,-6-40-39,16 97 165,-6-44 55,1-16-67,-17-91-150,-13-58-96,-2-3-2,1 0 0,6 14 0,-7-22-31,1 0 0,0-1 0,0 1 0,0-1 0,0 0 0,1 0 0,0 0 0,-1 0 0,2-1 0,-1 1 0,0-1 0,1 0-1,-1 0 1,1-1 0,0 0 0,0 1 0,7 1 0,8 2 6,0-1 1,0-1-1,23 2 0,19-2 22,-1-2 0,101-11 0,-121 6-42,81-13 30,33-2-6,-36 11-27,34 0-4,-106 5 26,1-3-1,60-14 1,-8 9-13,-52 5 33,8-1-46,-55 6 27,23-2 0,-10 0-11,4 0 8,-16 2 0,12-2 18,6 0-61,-18 1 45,1 1-15,9 0 4,-9-1 8,1 0-11,-1 0-5,9-2 34,-10 3 9,1 0-30,36-8-33,-37 7 30,3 1-107,0-1 0,0 0 0,0-1 0,0 1 1,0-1-1,0 0 0,6-3 0,-9 4-273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54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29 455 1040,'-1'1'585,"-6"5"-36,5-5-37,-5 3 2150,-5 7 1998,16-10-4584,9 2-16,1-1 1,-1 0-1,1-2 1,0 1-1,16-3 1,31 2 44,84 1-7,-36-2-32,203-2 546,-245 1-517,67-6 65,312-33 84,-229 38-161,-28 1-41,-58-3-53,141-7 48,-146 5-18,83-9-38,-98 8 44,-1 1 2,57-4-17,-122 9-10,62-1 0,92-6 48,-161 7-46,116-19 20,-82 12-62,-33 4 29,2 0 26,-29 3-19,-1 1 10,45-8 32,5 1-43,-59 7 7,71-9 10,-50 8 15,11-1-53,3 2 77,-35 1-39,23-2 4138,-29-3-3963,-1-2-128,-1 1 0,1 0 0,-1 0 0,0 0-1,-1 1 1,1 0 0,-12-6 0,-64-36 4,-69-42 156,57 23-5659,87 60 1687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56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3967 0 1096,'1'1'173,"16"9"7621,-35-6-4455,6-3-3987,-270 36 2861,221-28-2003,-185 19 270,118-10-276,16-2-10,-26 2 1,-33 1-10,-134 9 2,252-22-176,-135 20 37,-119 9-6,248-31-70,-126 1 73,-92-4-13,125 6-69,52 0 25,-89 8-13,39 0 55,101-10-37,16-2-4,-40 0 0,-19 0 17,-27 6-7,78-4-24,-113 9 24,104-7-3,32-4 15,-28 0-1,12 0-23,-11-3 20,42 0-2,0 0-12,-1 0 4,-25-3-5,-30-3 834,65 9-802,28 15-30,55 20 0,-6-4-266,89 27-1445,-126-46 996,64 16-5097,-60-18 2156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57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0 932,'0'0'6625,"4"4"-6226,1 3-141,0 1 0,0 0 0,0 0 0,-1 1 0,0-1 0,-1 1 0,4 12 0,71 226 2026,-75-232-1679,4 3 1765,-4-22-2127,0-1-145,0-1 0,0 0-1,-1 0 1,1 0 0,-1 0 0,-1-1-1,3-12 1,11-157 762,-9 95-991,-4 58-948,-1 20 492,2-7-284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57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1488,'3'11'2248,"3"30"69,12 167 2038,-17-190-1864,0-37-2038,0-42-518,-1 49 96,0 0 11,0 0 1,1 1-1,0-1 0,1 0 1,3-12-1,-5 23-37,1-3-7,9-3 50,-8 7-30,1 1-24,101 40 29,-78-41 466,-24-2-357,-1-1-78,0 0-1,1-1 1,-2 1 0,1 0-1,0 0 1,-1-1-1,0 1 1,1 0-1,-1-1 1,0 1 0,-1 0-1,1-1 1,-1 1-1,0-4 1,-16-53 504,-17-62 114,33 116-307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58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75 161 1056,'0'0'3965,"-5"-1"-3403,-14-4-62,15 4 1334,4 1-1816,0 1 1,0-1-1,0 1 0,0-1 1,0 1-1,-1-1 1,1 0-1,0 1 1,0-1-1,0 1 1,0-1-1,-1 0 0,1 1 1,0-1-1,0 0 1,0 1-1,-1-1 1,1 0-1,0 1 1,-1-1-1,0 1 0,1-1 1,0 0 0,-1 0 0,1 1 0,0-1 1,0 0-1,-1 1 0,1-1 0,0 0 0,0 1 0,-1-1 0,1 0 0,0 1 0,0-1 0,0 0 0,0 1 0,-1-1 0,1 1 0,0-1 0,0 1 0,0 0 1320,3 1-1125,9 3-21,-9-3-9,-1-3-150,0 1 0,0-1 0,0 0 0,0 0 1,0 0-1,0 0 0,0 0 0,-1-1 0,1 1 0,2-3 0,-1 2 38,1-1-12,0 0-1,-1-1 1,1 0-1,0 0 1,-1 0-1,0 0 1,0 0-1,0 0 1,-1-1-1,1 1 1,-1-1-1,0 0 1,-1 0-1,1 0 1,-1 0-1,0 0 1,0 0-1,0 0 1,-1 0-1,0 0 1,0-1-1,0 1 1,0 0-1,-1 0 1,-3-10-1,4 13-39,-1 0-1,0 0 0,-1 0 1,1 0-1,0 0 0,0 0 1,-1 0-1,1 0 0,-1 1 1,0-1-1,1 0 1,-1 1-1,0 0 0,0-1 1,0 1-1,0 0 0,0 0 1,0 0-1,-1 0 0,1 0 1,0 1-1,-4-1 1,3 0-8,1 1 0,-1 0 0,1 0 0,-1 0 1,1 0-1,-1 1 0,1-1 0,-1 1 1,1 0-1,0-1 0,-1 1 0,1 0 1,0 0-1,0 1 0,0-1 0,0 0 0,0 1 1,0-1-1,0 1 0,0 0 0,0-1 1,1 1-1,-1 0 0,0 0 0,1 0 1,0 0-1,0 0 0,-2 5 0,-1 1 8,1 0 0,0 0 0,0 0 0,1 1 0,0-1 0,-1 16 0,3-18-75,0 0-1,0 0 1,1 0-1,0 0 1,0 1-1,0-1 0,1 0 1,0-1-1,0 1 1,0 0-1,1 0 1,0-1-1,0 0 1,0 1-1,1-1 0,0 0 1,0-1-1,0 1 1,0-1-1,1 0 1,0 0-1,0 0 1,0-1-1,0 1 1,0-1-1,1 0 0,-1-1 1,1 1-1,0-1 1,0 0-1,11 1 1,-6-1-1300,0 0 0,0-1 1,14-1-1,-4-1-1504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58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0 394 1516,'8'5'6060,"2"-56"-5053,-3 0-1,-2 0 1,-2 0-1,-2-1 1,-7-58-1,6 79-366,0 29-304,-2 11-291,1 17-4,1 0-1,1 0 1,1 0-1,8 42 1,-7-56-10,0-1 0,1 1 0,9 18 0,-11-26-24,0 0 0,1 0 0,-1 0-1,1-1 1,0 0 0,0 1 0,0-1 0,1 0 0,-1 0 0,1-1 0,-1 1 0,8 3 0,-7-4-111,1 0 0,0 0 1,0 0-1,0 0 0,0-1 0,9 1 1,-12-2-148,-1 0 1,1 1 0,0-2 0,0 1 0,0 0 0,0 0 0,0-1 0,0 1-1,0-1 1,0 1 0,-1-1 0,1 0 0,0 0 0,0 0 0,-1 0 0,1 0-1,-1 0 1,2-2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5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34 265 1776,'-23'1'2966,"20"-1"-2073,3 0-835,0 0-1,-1 0 1,1 0-1,0 0 1,-1 0-1,1 0 1,-1 0-1,1 0 1,0 0-1,-1 0 1,1-1-1,0 1 1,-1 0-1,1 0 1,0 0-1,-1-1 1,1 1-1,0 0 1,0 0-1,-1-1 1,1 0-1,4-5 3011,22-14-2600,1 2 0,1 1 1,48-22-1,-13 7-131,65-27 431,-78 38-2541,49-28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17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106 279 1728,'-12'40'1479,"1"-1"0,-9 77 0,1-7-193,-7 41 158,8-43-286,79-341 1022,-37 137-2105,40-188 77,-41 184 41,3-20 1119,-25 119-922,2 10-323,20 65 183,22 114 0,-16-57-58,4 35-4,-7-30 10,-16-93-1222,-9-41 531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59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9 984,'-1'1'227,"-1"0"0,0 0 1,0 1-1,1-1 0,-1 1 0,1 0 0,-1-1 1,1 1-1,0 0 0,-1 0 0,1 0 0,0 0 1,0 0-1,1 0 0,-1 0 0,0 0 0,0 3 1,-1 4-12,1 0 0,0 18 0,0-9 224,-1 16 75,1 1 0,2-1 0,5 38-1,-7-31 2374,-7-67-2516,2-1-1,0 0 1,1 0 0,0-28-1,5 45-253,0 1 0,1-1 1,0 0-1,0 1 0,1-1 0,6-15 0,-6 19-79,1 1 0,-1-1 1,1 1-1,1 0 0,-1 0 1,1 0-1,-1 0 0,2 1 0,-1 0 1,0-1-1,10-6 0,-12 10-31,-1 0 0,1 0 0,0 0-1,-1 0 1,1 0 0,0 0-1,0 1 1,0-1 0,0 0 0,0 1-1,0 0 1,0-1 0,0 1 0,0 0-1,0 0 1,0 0 0,0 0 0,0 0-1,0 1 1,0-1 0,0 0-1,0 1 1,0 0 0,-1-1 0,1 1-1,0 0 1,0 0 0,0 0 0,-1 0-1,1 1 1,-1-1 0,1 0 0,-1 1-1,1-1 1,-1 1 0,0-1-1,0 1 1,1-1 0,-1 1 0,0 0-1,-1 0 1,1 0 0,0-1 0,0 4-1,0-1-1,-1 0 0,1-1 0,-1 1 0,0 0 0,-1-1 0,1 1 1,-1 0-1,1-1 0,-1 1 0,0-1 0,0 1 0,-2 3 0,-3 4-22,0 1 1,-8 10 0,1-1-94,2-2-671,-19 24 0,7-16-5420,14-16 3139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59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48 168 844,'0'0'5201,"4"-2"-4853,2 0-213,-1 0-1,0-1 1,0 0-1,0 0 0,-1 0 1,1-1-1,-1 0 1,1 1-1,-1-1 1,0-1-1,-1 1 0,1-1 1,-1 1-1,0-1 1,5-9-1,-7 10-11,0 1 0,0-1 0,0 0 0,0 1 0,0-1 1,-1 0-1,0 0 0,0 0 0,0 1 0,0-1 0,0 0 0,-1 0 0,0 0 0,0 1 0,0-1 0,0 0 0,0 1 0,-1-1 0,0 1 0,0-1 1,0 1-1,0 0 0,-3-4 0,3 6-61,0 0 1,0 0-1,0 0 1,0 1 0,0-1-1,0 1 1,0-1-1,0 1 1,0-1 0,-1 1-1,1 0 1,0 0-1,0 0 1,-4 1-1,4-1-25,0 0 0,0 1 0,0-1 0,0 1 0,0-1 0,0 1-1,0 0 1,0 0 0,0 0 0,0 0 0,1 0 0,-1 0-1,0 0 1,1 0 0,-1 1 0,-1 1 0,-18 25 319,18-23-323,0 0 1,1 1-1,0-1 1,0 0-1,0 1 1,0-1-1,1 1 1,0 0-1,0-1 1,0 1-1,1 0 1,0 0-1,0-1 1,0 1-1,1 0 1,0 0-1,3 9 1,-2-11-48,-1 0 1,2 0-1,-1 0 1,0 0-1,1 0 1,0 0-1,0 0 1,0-1-1,0 0 1,0 0-1,1 0 0,0 0 1,-1 0-1,1 0 1,0-1-1,0 0 1,1 0-1,-1 0 1,0 0-1,1-1 1,-1 0-1,5 1 1,0 0-401,-1-1 1,1 0-1,-1-1 1,11 0 0,-14 0-602,0-1 0,0 0 0,0 0 0,9-3 0,-3 0-1946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00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76 126 1144,'0'0'6259,"2"0"-6024,0 0-189,0-1 0,0 1 0,-1-1 0,1 1 1,0-1-1,-1 0 0,1 0 0,0 0 0,-1 0 0,1 0 0,-1 0 0,0 0 1,1 0-1,-1 0 0,0-1 0,0 1 0,0 0 0,0-1 0,0 1 0,0-1 0,0 0 1,0 1-1,1-4 0,0 0 139,-1 0 0,1-1 1,-1 1-1,0-1 1,0 1-1,0-11 0,-1 14 103,0-2-19,0 2-207,-1 0 0,1 1 0,0-1 0,-1 0 0,1 0 1,-1 0-1,0 0 0,1 0 0,-1 1 0,0-1 0,0 0 0,0 0 0,0 1 0,-1-1 0,1 1 1,0-1-1,-1 1 0,1 0 0,-1 0 0,1-1 0,-1 1 0,1 0 0,-1 0 0,0 0 0,0 1 1,0-1-1,1 0 0,-4 0 0,3 0 142,-2 3-5,-1-1-138,0 1 0,0 0 0,1 0 0,-1 0 0,1 0 0,-1 1 0,1 0 0,0 0 0,0 0 0,0 0 0,1 1 0,-1-1 0,1 1 0,-5 6 0,6-6-12,0 1-1,1-1 1,-1 1 0,1 0 0,0-1 0,-1 9-1,2-10 14,1 0-26,1-1-55,0 1 0,-1-1 0,1 0 0,0 0 0,1 0-1,-1 0 1,0 0 0,0-1 0,1 1 0,-1 0 0,1-1 0,-1 0 0,1 0-1,0 0 1,-1 0 0,1 0 0,0 0 0,0-1 0,3 1 0,7 1-311,0-1 1,0 0 0,0-1 0,0-1 0,15-2-1,32-8-5219,-45 8 2751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00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1180,'0'0'1640,"1"-7"4074,99 93-4674,-68-56-832,-22-22-115,-1 1 1,0 0 0,0 1 0,-1 0 0,0 0-1,12 22 1,-20-31-86,0 0-1,1 0 1,-1-1 0,0 1-1,1 0 1,-1 0-1,0 0 1,0 0 0,0 0-1,0 0 1,0-1-1,0 1 1,0 0-1,0 0 1,0 0 0,0 0-1,-1 0 1,1 0-1,0-1 1,0 1 0,-1 0-1,1 0 1,-1 0-1,1-1 1,-1 1-1,1 0 1,-1-1 0,1 1-1,-1 0 1,0-1-1,1 1 1,-1-1 0,0 1-1,1-1 1,-1 1-1,0-1 1,0 1-1,0-1 1,0 1 0,-2 0 8,0 0 0,0 0 1,0 0-1,0-1 1,-1 1-1,1-1 1,-5 1-1,3-2 58,-1 1 0,1-1 0,-1 0 0,1-1 0,0 1 1,0-1-1,0 0 0,0-1 0,0 1 0,0-1 0,0 0 0,1 0 0,0 0 0,-5-5 0,8 7-60,0 0-1,0 0 0,0 0 0,1 0 1,-1 0-1,0-1 0,1 1 0,-1 0 1,1 0-1,-1-1 0,1 1 0,0 0 1,0 0-1,-1-1 0,1 1 0,0 0 1,0-1-1,0 1 0,0 0 0,0-1 1,1 1-1,-1 0 0,0-1 0,1-1 1,1-1-22,-1 1 1,1-1 0,0 1-1,0-1 1,0 1 0,0 0-1,4-4 1,25-24-522,0 2 0,42-29 0,-43 37-32,-29 20 500,1 1 47,-1 0 0,1 0-1,-1 0 1,1 0 0,0 1 0,-1-1-1,1 0 1,-1 1 0,1-1-1,-1 1 1,1 0 0,-1-1-1,1 1 1,-1 0 0,0 0 0,1 0-1,-1 0 1,2 2 0,0 1 39,0 0 1,0 1-1,0-1 1,3 8 0,0 0 15,7 14 77,-2 0-1,-1 1 1,8 33-1,-17-58-243,0 5 35,0-2-1117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01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26 1212,'0'0'944,"-4"-12"1144,2-2-107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0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1684,'8'29'1975,"-2"0"0,3 57 0,-3-32-364,-4-34 1275,0-24-2708,46-83 1153,-47 86-1321,0 0 1,-1 0-1,1 0 0,0 0 0,0 0 0,-1 0 0,1 1 0,0-1 1,0 0-1,0 1 0,0-1 0,0 1 0,0-1 0,0 1 1,0-1-1,0 1 0,0 0 0,0 0 0,1-1 0,-1 1 1,0 0-1,0 0 0,0 0 0,0 0 0,0 0 0,0 0 0,0 0 1,1 1-1,-1-1 0,0 0 0,0 1 0,0-1 0,0 1 1,0-1-1,0 1 0,1 0 0,2 2 4,0-1 0,0 1 0,-1 0 0,1 1 0,-1-1 0,0 1 0,4 4 0,6 12-710,-1 0 1,16 39 0,-22-46-460,1-4-2472,-5-7 2716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0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29 1584,'0'-2'919,"-1"1"-723,-11-17 2447,11 17-2573,1 0-1,-1 1 1,0-1 0,1 0-1,-1 1 1,0-1 0,1 1 0,-1 0-1,0-1 1,0 1 0,0-1-1,1 1 1,-1 0 0,0 0-1,0-1 1,0 1 0,0 0-1,0 0 1,0 0 0,1 0 0,-1 0-1,0 0 1,0 0 0,0 1-1,0-1 1,0 0 0,-1 1-1,-4 2 64,1 0-1,-1 0 1,1 1-1,0-1 1,0 1-1,0 1 1,1-1-1,-5 6 1,-32 45 381,22-27-237,16-24-212,0 1 0,0 0 0,1 1 0,0-1 0,-1 0 0,0 7 0,2-10 51,1-2-108,0 1 1,1 0-1,-1-1 0,0 1 0,0 0 0,1-1 1,-1 1-1,0 0 0,0-1 0,1 1 0,-1-1 0,1 1 1,-1-1-1,1 1 0,-1-1 0,1 1 0,-1-1 1,1 1-1,-1-1 0,1 1 0,-1-1 0,1 0 0,0 1 1,-1-1-1,1 0 0,0 0 0,-1 0 0,2 1 1,0-1 164,1-1-40,1-1-67,-1 1 0,1-1 0,-1 0 1,0 0-1,1-1 0,-1 1 1,0 0-1,0-1 0,-1 0 1,1 0-1,0 0 0,-1 0 0,4-6 1,25-57 1276,-30 65-1233,-1 0-102,0 1 1,0 0-1,0 0 0,0 0 1,0-1-1,0 1 0,0 0 1,0 0-1,0 0 0,0-1 1,0 1-1,0 0 0,0 0 0,0 0 1,0-1-1,0 1 0,1 0 1,-1 0-1,0 0 0,0 0 1,0-1-1,0 1 0,1 0 1,-1 0-1,0 0 0,0 0 0,0 0 1,0 0-1,1-1 0,-1 1 1,0 0-1,0 0 0,0 0 1,1 0-1,-1 0 0,0 0 1,0 0-1,0 0 0,1 0 0,-1 0 1,0 0-1,0 0 0,1 0 1,-1 0-1,0 0 0,0 0 1,0 0-1,1 0 0,-1 1 1,13 18 29,-2 1 1,0 0-1,-1 0 1,-1 1-1,7 26 1,4 7 26,-10-27-35,12 45-1,-19-59-32,-1 0 0,0-1 0,-1 1 0,-1 0-1,-1 23 1,-4-20-24,4-12 20,0-3 8,1 0-1,0 0 0,-1 1 0,1-1 1,-1 0-1,1 0 0,-1 0 1,1 0-1,-1 0 0,0 1 0,0-1 1,1 0-1,-1-1 0,0 1 1,0 0-1,0 0 0,0 0 0,0 0 1,0-1-1,0 1 0,-3 0 1,1 1 0,2-2 10,-1 1 1,0-1-1,0 1 0,0-1 0,0 0 0,0 0 1,0 0-1,0 0 0,0 0 0,0 0 0,0 0 0,0-1 1,1 1-1,-1-1 0,0 1 0,0-1 0,0 0 1,0 1-1,1-1 0,-1 0 0,0 0 0,1-1 0,-1 1 1,1 0-1,-2-2 0,1 1 0,0 0 0,0 0 0,1 1 0,-1-1 0,1 0 0,0 0 0,-1-1 0,1 1 0,0 0 0,0 0 0,1-1 0,-1 1 0,0 0 0,1-1 0,-1 1 0,1 0 0,0-1 0,0 1 0,0-1 0,0 1 0,0-1 0,1-2 0,2-7-49,1 0-1,1 1 1,0-1-1,0 1 1,1 0-1,0 1 1,14-18-1,-3 7-734,0 1 0,2 1 0,0 1 0,1 0 0,35-23 0,-38 30-2065,0-1 39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14:33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15 1076,'0'0'2636,"-2"-2"-2140,1 1-269,0 0 1,0-1-1,0 1 1,-1 0-1,1 0 1,0 0-1,-1 0 1,1 0 0,-1 0-1,-2 0 1,3 0 52,-25 9 3474,23-7-3583,1 0 0,-1 0 1,1 0-1,-1 1 0,1-1 0,0 1 1,-1-1-1,1 1 0,0 0 0,-2 2 0,3-3 18,-2 1-114,2-2 1,1 0 0,-1 0-1,1 0 1,-1 0 0,1 1-1,-1-1 1,1 0 0,0 0 0,-1 1-1,1-1 1,-1 0 0,1 0-1,0 1 1,-1-1 0,1 1 0,0-1-1,0 0 1,-1 1 0,1-1-1,0 0 1,0 1 0,-1-1 0,1 1-1,0-1 1,0 1 0,0-1 0,0 1-1,0-1 1,0 1 0,-1-1-1,1 1 1,0-1 0,1 0 0,-1 1-1,0-1 1,0 1 0,0 0-1,6 13 29,-1 1 0,-1-1 0,0 1 0,-1 0 0,0 0-1,0 18 1,2 9 50,28 158 402,-31-179-1890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14:34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11 1420,'0'0'5882,"-3"6"-5285,-6 12 24,1 0 0,-10 35 0,16-44-433,0 0 0,0-1 0,1 1 0,0 0 0,1 0 0,0-1 0,0 1 0,1 0 0,3 15 0,-3-20-121,0-1 0,1 0 0,-1 0 1,1 0-1,0 0 0,0-1 0,0 1 1,0 0-1,0-1 0,1 0 0,-1 1 0,1-1 1,3 2-1,0 1 62,-5-4-57,1-1-1,0 1 1,-1-1-1,1 0 0,0 1 1,-1-1-1,1 0 1,0 0-1,-1 0 0,1 0 1,0 0-1,-1 0 1,1 0-1,0-1 0,3 0 1,-5 1-56,2-1 59,1 0 0,-1 0-1,0 0 1,0 0 0,0 0 0,0-1-1,0 1 1,0-1 0,0 1-1,0-1 1,0 0 0,-1 0 0,1 1-1,-1-1 1,0 0 0,1 0-1,-1-1 1,0 1 0,2-4 0,0-1 104,-1-1 0,0 1 0,0-1 0,2-11 0,-3 8-7,0 0-1,-1 0 1,0 0-1,-1 0 0,0 0 1,-4-12-1,4 18-185,0 0 0,-1 0 0,1 1 0,-1-1 0,0 0 0,0 1 0,-1 0 0,0-1 0,1 1 0,-1 0 0,-1 0 0,1 1 0,0-1 0,-1 1 0,-6-5 0,7 6-734,0 1 1,1 0-1,-1 0 1,0 0-1,-1 0 1,-3-1-1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14:34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2220,'0'0'2888,"2"-2"-1520,-1 2-1173,0 0 1,-1 0-1,1-1 0,0 1 0,-1-1 1,1 1-1,-1 0 0,1-1 1,-1 1-1,1-1 0,-1 0 0,1 1 1,-1-1-1,1 1 0,-1-1 1,0 0-1,1 1 0,-1-1 0,1 0 1,-1-9-2836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17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5 202 1340,'-4'1'5601,"9"-5"-3553,18-8-807,32-16-899,11-2 398,82-43 873,-141 70-1508,-5 2-72,0 0 0,0 0 0,0 0 0,0 0-1,0-1 1,0 1 0,0-1 0,0 1 0,-1-1 0,3-2 0,9-10-766,-8 6-5635,2-6 3549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14:35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4 1296,'0'0'2163,"-2"-1"-1214,1 1-823,0-1-1,1 1 1,-1 0 0,0-1 0,0 1 0,1 0 0,-1 0-1,0 0 1,0-1 0,0 1 0,0 0 0,1 0 0,-1 1-1,0-1 1,0 0 0,0 0 0,1 0 0,-1 0-1,0 1 1,0-1 0,0 0 0,1 1 0,-1-1 0,0 1-1,1-1 1,-2 1 0,0 1 102,-1 1-1,1-1 1,-1 0-1,1 1 0,0 0 1,-3 5-1,-1 3 128,0 1-1,1-1 0,-4 14 0,7-18-223,0 0-1,0-1 0,1 1 0,0 0 0,0 0 0,1 0 1,-1 0-1,2-1 0,-1 1 0,1 0 0,0 0 1,0 0-1,1-1 0,2 8 0,-3-13-91,0 0 0,0 0 0,0 0 0,0-1 0,0 1 0,0 0 0,0-1 0,0 1 0,0-1 1,0 1-1,0-1 0,0 1 0,0-1 0,1 0 0,-1 0 0,0 0 0,0 1 0,0-1 0,1 0 0,-1-1 0,2 1 0,-1 0 251,2-1 40,-1 1-234,-1-1-1,1 0 1,0 0 0,-1 0-1,1 0 1,-1 0 0,0-1-1,1 1 1,-1-1-1,0 1 1,0-1 0,0 0-1,0 0 1,0 0 0,0 0-1,-1 0 1,1 0 0,0 0-1,-1-1 1,0 1 0,0 0-1,0-1 1,2-5 0,-1-1 153,0 0 0,0-1 0,-1 0 0,0 1 1,-1-11-1,0 16-175,0 0 0,-1 1 0,1-1 0,-1 0 0,0 1 0,0-1 1,-1 1-1,1-1 0,-1 1 0,1 0 0,-1 0 0,0-1 0,0 1 0,0 1 1,-1-1-1,1 0 0,-1 0 0,0 1 0,-4-4 0,3 4-227,0 0 0,0 0 1,0 0-1,-1 0 0,1 1 0,0 0 0,-1-1 0,0 2 0,-4-2 1,-28 1-5420</inkml:trace>
  <inkml:trace contextRef="#ctx0" brushRef="#br0" timeOffset="1">359 128 2280,'0'0'2816,"2"0"-1517,9 3-281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14:35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22 944,'-4'-8'7197,"-14"24"-6804,17-14-333,-1 0 1,1-1-1,0 1 0,-1 0 0,1 0 1,0 0-1,0 0 0,0 0 0,0 0 1,1 0-1,-1 1 0,0-1 0,1 0 1,0 0-1,-1 4 0,-1 6 203,-1-3-107,1 1-1,0 0 1,0 1-1,1-1 1,1 0 0,0 13-1,0-21-109,0 1 0,1-1-1,-1 0 1,1 1 0,-1-1 0,1 0-1,0 0 1,0 0 0,0 0-1,0 1 1,0-1 0,1-1 0,-1 1-1,0 0 1,1 0 0,0 0 0,-1-1-1,1 1 1,0-1 0,0 1-1,0-1 1,0 0 0,0 0 0,0 0-1,0 0 1,0 0 0,0 0-1,1 0 1,-1-1 0,0 1 0,0-1-1,1 0 1,-1 1 0,4-2-1,-2 2 62,-1-1 0,1 0-1,-1 0 1,1-1-1,0 1 1,-1-1-1,1 0 1,-1 0-1,1 0 1,-1 0-1,1-1 1,-1 1-1,0-1 1,0 0-1,0 0 1,0 0-1,0 0 1,0-1-1,-1 1 1,1-1 0,-1 1-1,1-1 1,-1 0-1,0 0 1,0 0-1,0 0 1,-1-1-1,1 1 1,-1 0-1,2-8 1,-2 7-15,1-1 0,-2 0 0,1 0 0,-1 0 0,1 0 0,-1 0 0,-1 0 0,1 1 0,-1-1 0,1 0 0,-2 0 0,1 0 0,0 0 1,-4-7-1,2 8-51,1 1 0,-1-1 0,1 1 0,-1-1 0,0 1 1,0 0-1,-1 0 0,1 0 0,-1 1 0,1-1 1,-5-1-1,-2-2-207,0 1 0,-20-6 0,25 9-211,0 1-1,-1 0 1,1 0 0,-1 0-1,1 0 1,-10 1-1,-4 2-3277,11-1 629</inkml:trace>
  <inkml:trace contextRef="#ctx0" brushRef="#br0" timeOffset="1">304 138 1828,'0'0'1483,"9"-11"6216,-7-1-3458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14:36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1 872,'0'0'7612,"-4"3"-7272,-1 3-149,-1 0 1,1 1-1,0 0 1,1 0-1,-1 0 0,1 0 1,1 1-1,-1-1 0,-2 11 1,0 2 107,1 1 1,-5 38-1,9-52-231,1 0-1,0 1 1,0-1 0,0 1-1,1-1 1,0 0 0,1 0 0,-1 1-1,2-1 1,-1 0 0,6 11-1,-7-16-50,1 1-1,-1-1 1,0 0-1,1 0 0,0 0 1,-1 0-1,1-1 0,0 1 1,0 0-1,0-1 1,0 1-1,1-1 0,-1 0 1,0 1-1,0-1 0,1 0 1,-1-1-1,1 1 1,-1 0-1,1-1 0,-1 1 1,1-1-1,-1 0 0,1 0 1,-1 0-1,1 0 1,-1 0-1,1 0 0,3-2 1,-2 1 6,-1 0 0,1 0 0,-1-1 0,1 1 1,-1-1-1,0 0 0,1 0 0,-1 0 0,0-1 0,0 1 1,-1-1-1,1 1 0,0-1 0,-1 0 0,0 0 0,1 0 1,-1-1-1,2-5 0,0 1 31,-1-1 0,-1 0 0,0-1 1,0 1-1,0 0 0,-1-1 0,-1-14 0,0 18-27,0 1 0,-1-1 0,0 1 0,0-1-1,0 1 1,0-1 0,-1 1 0,0 0 0,0 0 0,-1 0 0,1 0-1,-1 0 1,0 0 0,-4-4 0,4 6-120,1 1 0,-1 1 1,1-1-1,-1 0 0,1 1 0,-1-1 1,0 1-1,0 0 0,0 0 0,0 0 0,0 0 1,0 0-1,0 1 0,0-1 0,0 1 1,0 0-1,-5 0 0,4 1-556,1-1 0,0 0 0,0 1 0,0 0 0,0-1 0,0 1 0,0 1 0,-6 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14:36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91 222 1608,'0'0'1734,"3"-12"1657,13-33-780,1 1 0,29-51 0,-39 77-1727,-5 11 794,-37 115-1211,-23 120 0,34-123-269,-22 96 346,38-178-416,7-20-131,0 0 0,0 0 0,0-1 0,0 1 0,0 0 0,1 0 0,-1 6 0,-2-2 180,2-6-1220,10-41-9067,-1 18 6470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14:37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1052,'23'-51'9672,"-35"193"-6881,7-103-2193,1 1 0,2 59 0,4-47-794,-1-51-134,-1 2-769,1 1 729,0 1 28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14:3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8 864,'-1'-7'8031,"-6"15"-7837,1 1 0,0 1 0,0-1 0,0 1 0,-4 11 0,-21 62 699,23-61-755,1-1 79,1 1 1,0 0 0,-3 41 0,8-51-120,0 0-1,1 1 1,0 0 0,1-1-1,1 0 1,0 1 0,1-1-1,6 19 1,-8-29-80,0 1 1,0-1-1,0 0 1,1 1-1,-1-1 0,1 0 1,-1 0-1,1 0 1,0 0-1,0 0 1,0 0-1,0 0 0,0-1 1,0 1-1,1-1 1,-1 1-1,1-1 1,-1 0-1,0 0 0,1 0 1,0 0-1,-1 0 1,1-1-1,4 1 1,-2 0 25,1-1 0,-1 0 1,0 0-1,1 0 1,-1 0-1,1-1 0,6-2 1,-8 3 34,-1-1 0,0 0 1,0-1-1,0 1 0,0-1 0,0 1 1,0-1-1,0 0 0,0 0 0,-1 0 1,1 0-1,-1-1 0,5-4 0,-7 5-42,1 1 0,0-1-1,-1 0 1,0 0 0,1 0 0,-1 0-1,0 1 1,0-1 0,0 0-1,0 0 1,0 0 0,0 0-1,-1 0 1,1 1 0,-1-1-1,1 0 1,-1 0 0,0-1 0,0 2-55,-1-3-32,0 1 0,0-1 0,-1 1 0,1 0 0,-1 0-1,0 0 1,0 0 0,0 0 0,0 0 0,0 1 0,-1 0-1,1 0 1,-1 0 0,1 0 0,-5-2 0,5 4-492,1-1 0,-1 1 1,0-1-1,1 1 0,-1 0 1,0 0-1,0 0 0,-3 0 1,1 0-1728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14:3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56 142 1400,'-5'-8'1101,"0"0"0,1-1 1,0 0-1,0 0 0,-2-11 0,-2-1 291,-7-28 1229,15 47-2447,-1 0 125,-1-2-526,0 7 2673,2 41-1916,1 0 1,3 0-1,1-1 0,18 72 1,-13-70-2396,-10-43 1066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14:38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31 1956,'4'-11'3713,"-4"8"-1122,-2 4-1056,-4 13-621,-5 23-613,9-20 45,1 0 0,1 24 0,0-34-223,1 1 0,0 0 0,0-1 0,1 1 0,0 0 0,1-1 0,4 10 1,-7-16-91,0-1 1,0 1-1,0-1 1,1 1 0,-1-1-1,0 1 1,1-1-1,-1 1 1,0-1 0,1 1-1,-1-1 1,1 0-1,-1 1 1,1-1 0,-1 0-1,0 1 1,1-1-1,-1 0 1,1 1 0,0-1-1,-1 0 1,1 0-1,-1 0 1,1 0 0,-1 1-1,1-1 1,0 0 0,-1 0-1,1 0 1,-1 0-1,1 0 1,-1 0 0,1 0-1,0-1 1,-1 1-1,1 0 1,-1 0 0,1 0-1,-1-1 1,1 1-1,-1 0 1,1 0 0,-1-1-1,1 1 1,-1 0-1,1-1 1,-1 1 0,1-1-1,1-1 57,0 0 0,-1 0 0,1 0 1,-1 0-1,1 0 0,-1 0 0,0 0 0,0-1 0,0 1 0,1-3 0,0-6 109,0 1 0,-1 0 0,0-1-1,-1 1 1,0-1 0,-2-15 0,1 20-176,0-1 1,0 1-1,-1 0 0,0 0 1,0 0-1,-1 0 0,1 0 1,-1 0-1,-1 0 1,1 1-1,-8-9 0,10 12-148,-1 1 0,-1-1 0,1 0 0,0 1-1,0 0 1,-1-1 0,1 1 0,0 0 0,-1 0 0,1 0-1,-4 0 1,-13-6-7492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14:38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1456,'1'1'482,"1"-1"0,-1 0 0,0 0 0,1 0 0,-1 0 0,0 0 0,1 0 0,-1-1 0,0 1 0,0 0 0,1-1 0,-1 1-1,0-1 1,2 0 0,-1-1-39,0 1-1,0-1 0,-1 0 0,1 0 0,-1 1 1,1-1-1,-1 0 0,0 0 0,2-4 1,-1 2-15,-1 3-6,13-32-2266,-10 22-3237</inkml:trace>
  <inkml:trace contextRef="#ctx0" brushRef="#br0" timeOffset="1">194 0 1368,'0'0'5757,"-4"2"-5153,1 0-439,-1 1 0,1-1 0,0 0 0,0 1 0,0-1 0,0 1 0,0 0-1,0 0 1,1 0 0,0 1 0,-1-1 0,1 0 0,1 1 0,-1 0 0,-2 5 0,3-5-29,0 0 1,0 1 0,1-1 0,-1 0 0,1 0 0,0 0 0,0 1-1,0-1 1,1 0 0,0 0 0,2 8 0,-3-11-104,1 0 0,-1 0 0,1 0 1,-1 0-1,1 0 0,0 0 0,-1 0 1,1 0-1,0-1 0,0 1 0,0 0 1,0 0-1,0-1 0,0 1 0,0-1 1,0 1-1,0-1 0,0 1 0,0-1 1,0 0-1,0 1 0,0-1 0,0 0 0,1 0 1,-1 0-1,0 0 0,0 0 0,1 0 1,0 0 39,0 0 1,1 0-1,-1 0 1,0-1 0,0 1-1,0-1 1,0 1-1,-1-1 1,1 0-1,0 1 1,0-1 0,0 0-1,0 0 1,2-2-1,1-3 115,-1 0 1,1 0-1,-1 0 0,0-1 0,0 1 0,-1-1 0,0 0 0,0 0 0,-1 0 1,1-1-1,0-8 0,-2 13-69,-2 3-114,1 0 1,0 0 0,0 0-1,0-1 1,-1 1 0,1 0 0,0 0-1,0 0 1,0-1 0,0 1 0,0 0-1,0 0 1,0 0 0,-1-1 0,1 1-1,0 0 1,0 0 0,0-1-1,0 1 1,0 0 0,0 0 0,0-1-1,0 1 1,0 0 0,0 0 0,0-1-1,1 1 1,-1 0 0,0-1 0,0 1-13,0-1 1,0 1 0,0-1 0,0 1 0,0-1 0,0 1 0,0-1 0,0 1 0,0-1 0,0 1 0,0-1 0,0 1 0,0-1 0,0 1 0,0-1 0,-1 1 0,1-1 0,0 1 0,0-1 0,-1 0 0,-1 0-299,1 0 1,0 0-1,-1 0 1,1 1-1,0-1 1,-1 0 0,1 1-1,-1-1 1,1 1-1,-1-1 1,-2 0-1,1 1-1687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14:39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2212,'2'-1'1320,"2"-3"442,0 1 1,0-1-1,0 0 1,5-8-1,-8 11-2140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18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29 1588,'0'-3'516,"-1"0"0,0 0-1,1 0 1,-1 1 0,0-1-1,0 0 1,-4-5 1555,1 8-1367,1 1-531,-1 0 0,1 1 0,0-1 0,0 1 0,0-1 1,0 1-1,0 0 0,0 0 0,0 1 0,0-1 0,1 0 1,-1 1-1,1 0 0,0-1 0,0 1 0,-2 3 0,-3 4 48,2 0 0,-1 0-1,2 0 1,-1 1 0,1 0-1,1 0 1,0 0 0,0 0 0,0 13-1,2-16-113,1 1 0,0-1 0,0 1 0,1-1 0,0 1 1,1-1-1,0 0 0,0 1 0,0-1 0,1 0 0,1 0 0,-1-1 0,9 14 0,-10-19-94,0 0-1,0-1 1,-1 1 0,1-1-1,0 1 1,0-1-1,1 0 1,-1 0 0,0 0-1,0 0 1,0 0 0,1 0-1,2 0 1,26 3-397,-26-4 176,0-1 0,1 1 0,-1-1 0,0 0 0,0-1 0,0 1 0,0-1 0,0 0 0,0 0 0,0 0 0,8-6 0,-5 3-1506,-1-2 0,14-12 0,-5 2-1347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14:41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62 1488,'-2'-7'906,"0"1"0,0-1 1,1 0-1,0 0 0,-1-7 0,2 12-705,0 0 537,-1-5 23,1 5-291,-2 6 2427,-12 162-995,14-161 1266,3-15-2689,-1 1-445,-1-1 0,1-15 0,-3 18 597,-1 7-266,-3 15-178,-4 28-213,8-22 53,0-2 96,2 26 1,-1-42-18,0-1 16,0-2-111,0 0 1,0-1-1,0 1 0,0 0 1,1 0-1,-1 0 1,0 0-1,0 0 0,0 0 1,0 0-1,0 0 1,0 0-1,0 0 0,0 0 1,0 0-1,0 0 1,0 0-1,0 0 0,0 0 1,1 0-1,-1 0 1,0 0-1,0 0 1,0 0-1,0 0 0,0 0 1,0 0-1,0 0 1,0 0-1,0 0 0,0 0 1,0 0-1,1 0 1,-1 0-1,0 0 0,0 0 1,0 0-1,0 0 1,0 0-1,0 0 0,0 0 1,0 0-1,0 0 1,0 0-1,0 0 0,0 0 1,0 1-1,0-1 1,0 0-1,1 0 0,-1 0 1,0 0-1,0 0 1,0 0-1,0 0 0,0 0 1,0 0-1,0 0 1,0 0-1,0 1 1,0-1-1,0 0 0,0 0 1,0 0-1,0 0 1,0 0-1,0 0 0,6-10 132,-3 4-139,0 0 0,-1 0-1,3-13 1,24-89 172,-17 67-142,-12 41-34,0-1-1,0 1 1,0 0 0,0 0-1,0-1 1,0 1-1,0 0 1,0 0-1,0-1 1,0 1 0,0 0-1,0 0 1,0-1-1,0 1 1,0 0-1,0 0 1,0 0 0,0-1-1,1 1 1,-1 0-1,0 0 1,0 0-1,0-1 1,0 1 0,0 0-1,1 0 1,-1 0-1,0 0 1,0-1-1,0 1 1,1 0 0,-1 0-1,0 0 1,0 0-1,1 0 1,-1 0 0,0 0-1,0 0 1,1 0-1,-1 0 1,0 0-1,0 0 1,1 0 0,-1 0-1,0 0 1,0 0-1,1 0 1,-1 0-1,0 0 1,0 0 0,0 0-1,1 0 1,-1 0-1,0 0 1,0 1-1,0-1 1,1 0 0,-1 0-1,0 0 1,8 12-28,-7-11 27,1 4 0,0-1 0,0 1 1,-1 0-1,1 0 0,-1-1 0,0 1 0,-1 0 0,1 6 0,0-4 3,1 12 153,1-1 0,5 20 0,-7-35-27,0-7-93,5-11 11,7-24 0,-13 37-59,2-3-7,-1 4 6,-1 5-49,0-2 65,-1 10 7,0-1 1,-3 17 0,4-26-4,-2 9 80,0-5 91,1-6 87,-21-87-138,22 85-137,-2 8-32,-2 8 42,1-1 0,0 1-1,1-1 1,1 1 0,0 23-1,0 25 137,1-60-33,-1-11-105,-11-164 33,10 138-62,2 34 5,2 8-87,25 135 72,-17-88 85,-10-52-21,1 3 3,0-4-13,0-4 59,5-150-128,-6 151 34,1 9-63,3 225 248,-4-244-157,-2 0 0,-2-14 0,-2-14-6,0-9 5,2 22-47,0-31 1,3 58 41,1 0-1,0 0 1,0 0 0,0 0 0,0 0-1,0 0 1,0 0 0,0 1 0,0-1-1,-1 0 1,1 0 0,0 0 0,0 0-1,0 0 1,0 0 0,0 0 0,0 0-1,0 0 1,-1 0 0,1 0 0,0 0-1,0 0 1,0 0 0,0 0 0,0 0-1,0 0 1,-1 0 0,1 0 0,0 0-1,0 0 1,0 0 0,0-1 0,0 1-1,0 0 1,0 0 0,-1 0 0,1 0-1,0 0 1,0 0 0,0 0 0,0 0-1,0 0 1,0 0 0,0-1-1,0 1 1,0 0 0,0 0 0,0 0-1,0 0 1,0 0 0,0 0 0,0 0-1,-1-1 1,1 1 0,0 0 0,0 0-1,0 0 1,0 0 0,0 0 0,1 0-1,-1-1 1,0 1 0,0 0 0,0 0-1,0 0 1,0 0 0,0 0 0,0 0-1,-11 157-44,9-128 71,1-26 3,1 5-14,0-4 29,-1-6 202,-7-52-206,-2-92 0,2 17-31,8 128-33,-1-2-4,3 165-92,0-108 131,11 146 100,-13-198 213,-2-49-274,-11-62 0,3 35-30,-7-88-1,12 126-96,5 33 65,1 12-64,31 146 36,32 75 28,-58-219 528,-2-6-3830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14:4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8 1816,'9'-8'9445,"-21"44"-8786,-9 39 0,18-63-501,1 0 1,0 0-1,1 1 1,1-1-1,0 0 1,0 1-1,5 21 1,5-8 170,-9-25-304,0 1 0,0-1 0,-1 0 0,1 0 0,0 1 0,0-1 0,0 0 0,0 0 0,0 0 0,0 0 0,1-1 0,-1 1 0,0 0 0,0 0 0,1-1 0,-1 1 0,1 0 0,0-1 0,10 2 127,-8-2 18,-1-1 35,0 0-142,0 0-1,0 0 1,-1-1-1,1 1 1,-1-1 0,1 1-1,-1-1 1,1 0-1,-1 0 1,0 0 0,0 0-1,0 0 1,0-1-1,0 1 1,-1-1 0,1 1-1,-1-1 1,3-5 0,0-4 119,-1 0 0,0 0 1,-1-1-1,0 1 0,-1-1 1,0 1-1,-1-1 1,-2-13-1,2 22-100,-1 1 1,0-1-1,0 1 0,0-1 1,-1 1-1,1-1 0,-1 1 1,0 0-1,0 0 1,0 0-1,0 0 0,-1 0 1,1 0-1,-1 1 0,-5-5 1,4 3-439,-1 1 0,1 0 0,-1 1 1,-7-4-1,9 4-976,-1 1 0,1 0 0,-1 0 0,1 0 0,0 1 1,-8-1-1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14:42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1400,'0'0'13726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14:4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28 1284,'8'-10'7167,"-7"-6"-1697,-1 16-5433,0 0-1,0 0 0,0 0 1,0 0-1,0 0 0,0 0 1,0-1-1,0 1 0,0 0 1,0 0-1,0 0 0,0 0 1,0 0-1,0 0 0,0 0 1,-1 0-1,1 0 0,0 0 0,0 0 1,0 0-1,0 0 0,0 0 1,0 0-1,0 0 0,0 0 1,0 0-1,-1 0 0,1 0 1,0 0-1,0 0 0,0 0 1,0 0-1,0 0 0,0 0 0,0 0 1,0 0-1,-1 0 0,1 0 1,0 0-1,0 0 0,0 0 1,0 0-1,0 0 0,0 0 1,0 0-1,0 0 0,0 1 1,0-1-1,0 0 0,0 0 1,0 0-1,-1 0 0,1 0 0,0 0 1,0 0-1,0 0 0,0 0 1,0 0-1,0 1 0,0-1 1,0 0-1,0 0 0,0 0 1,-17 34 441,14-28-444,-28 76 386,27-71-347,1 1-1,1 0 1,0 0 0,-1 24 0,3-33-58,0 0 0,0 0 1,0 0-1,1 0 0,-1 0 1,1 0-1,0-1 0,0 1 1,0 0-1,1 0 0,-1 0 1,1-1-1,-1 1 0,1-1 1,0 1-1,0-1 0,0 0 1,0 0-1,0 0 0,5 4 1,-3-4-5,1 1-1,-1-1 1,1-1 0,-1 1 0,1-1 0,0 1 0,-1-1 0,1 0 0,0-1 0,0 0 0,8 1 0,-5-1 6,-2 0-2,-1 0-1,0-1 1,0 1-1,1-1 0,-1 0 1,0-1-1,0 1 1,0-1-1,0 0 1,0 0-1,0-1 1,-1 1-1,1-1 0,-1 0 1,0 0-1,0-1 1,0 1-1,0-1 1,0 0-1,-1 0 0,0 0 1,1 0-1,-2-1 1,4-5-1,-3 6 20,-1-1-1,0 0 1,0 1-1,0-1 1,-1 0-1,0 0 1,0 0-1,0 0 1,0 0 0,-1 0-1,0 0 1,0-1-1,0 1 1,-1 0-1,1 0 1,-1 0-1,-1 0 1,1 0-1,-1 0 1,1 1-1,-1-1 1,-1 0 0,1 1-1,-1-1 1,-3-4-1,0 2 19,-1 1-1,1-1 1,-1 1-1,0 1 1,0-1 0,-1 1-1,-11-6 1,0 3-1081,0 0 0,-23-6 1,40 13 57,-14 4-6357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14:43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87 359 1032,'1'-2'1282,"6"-11"224,-1 1 0,-1-1 0,1 0 0,3-19 0,12-59 1424,-21 91-2920,8-38 1642,4-59 1,-8 77-882,-3 18-590,-1 0-1,1 0 0,-1 0 1,1 0-1,-1 0 1,0 0-1,1 0 0,-1 0 1,0 0-1,-1 0 1,1-4-1,-3 13-57,-89 291 748,68-209-705,-23 110 168,45-179-336,1 0 0,1 23 0,1-17-633,-1-26 520,0 1-1,0-1 0,0 1 0,0-1 0,0 1 0,0-1 1,0 1-1,1-1 0,-1 1 0,0-1 0,0 1 0,0-1 1,1 1-1,-1-1 0,0 0 0,1 1 0,-1-1 0,0 1 1,1-1-1,-1 0 0,1 1 0,-1-1 0,0 0 0,1 1 0,-1-1 1,1 0-1,-1 0 0,1 0 0,-1 1 0,1-1 0,-1 0 1,1 0-1,-1 0 0,1 0 0,-1 0 0,1 0 0,-1 0 1,1 0-1,-1 0 0,1 0 0,-1 0 0,1 0 0,-1 0 1,1-1-1,-1 1 0,1 0 0,-1 0 0,1 0 0,-1-1 0,1 1 1,1-1 445,1 1-2567,2-5-1593,21-17 44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14:43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1328,'4'-27'2126,"0"-20"2151,-2 26 3689,-2 45-7861,0 165 1323,7-117-1420,-7-69-268,0 0 0,1 1 0,0-1 0,0 0 0,0 0 0,0 0 0,3 5 0,-3-6-471,-1-1 592,1-1-1,-1 0 0,1 1 0,-1-1 0,1 0 1,-1 1-1,1-1 0,-1 0 0,1 0 1,-1 1-1,1-1 0,-1 0 0,1 0 0,-1 0 1,1 0-1,-1 0 0,1 0 0,0 0 1,-1 0-1,1 0 0,-1 0 0,1 0 0,-1 0 1,2-1-1,13-1-3235</inkml:trace>
  <inkml:trace contextRef="#ctx0" brushRef="#br0" timeOffset="1">435 67 1300,'4'-8'731,"11"-26"2453,-11 10 3229,-11 27-6024,0 0-294,3-2-46,0 1 0,0 0 0,0 0 0,0 0 0,0 0 0,1 1 0,-1-1 0,1 1-1,-1 0 1,1 0 0,-3 4 0,-14 18 145,2 0 0,0 1 0,2 1 0,1 1 1,1 0-1,2 0 0,1 2 0,1-1 0,1 2 0,-7 44 0,15-63-129,0 1 0,1-1 0,1 1 0,-1 0 0,6 20 0,-5-25-27,2 1-1,-1-1 0,1 0 1,0 0-1,1 0 1,0 0-1,0 0 1,10 12-1,-10-15-11,0-1-1,0 0 0,0 0 0,1-1 0,0 1 1,-1-1-1,2 0 0,-1 0 0,0 0 1,0-1-1,1 0 0,-1 0 0,1 0 0,0-1 1,-1 0-1,1 0 0,0 0 0,0-1 0,0 0 1,0 0-1,6-1 0,-9 1 6,0-1 0,-1 0 0,1 0-1,-1 1 1,1-1 0,-1-1 0,1 1 0,-1 0-1,0-1 1,0 1 0,0-1 0,0 1 0,0-1-1,0 0 1,0 0 0,0 0 0,0 0-1,-1 0 1,1-1 0,-1 1 0,0 0 0,0-1-1,0 1 1,0-1 0,0 1 0,0-1 0,0-3-1,0 1 2,0 0 0,-1 0 0,0 0 0,0 1 0,0-1 0,0 0-1,-1 0 1,1 0 0,-1 1 0,0-1 0,-1 0 0,1 1-1,-4-7 1,2 5 16,-1 1 0,0-1 0,0 1 0,-1 0 0,1 0 0,-1 1 0,0-1 0,0 1 0,-1 0 0,1 1 0,-8-5 0,-28-10-1478,-4 3-5572,41 14 5987,-11-4-2934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14:4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7 924,'0'0'7513,"7"-1"-7386,-5 1 136,-5-1 1357,-25-4-2014,-9 22-4330,28-12 2391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14:4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1124,'0'0'6623,"-6"2"-6487,-21 3 10,20-4 162,-15-2 627,20 1-602,2-1-317,-1 1 0,1 0 0,-1 0 0,1 0 1,-1 0-1,0 0 0,1 0 0,-1 0 0,1 0 0,-1 0 0,1 0 0,-1 0 1,1 0-1,-1 0 0,1 1 0,-1-1 0,1 0 0,-1 0 0,1 1 1,-1-1-1,1 0 0,-1 1 0,1-1 0,0 0 0,-1 1 0,1-1 0,-1 0 1,1 1-1,0-1 0,-1 1 0,1-1 0,0 1 0,0-1 0,-1 1 1,1-1-1,0 1 0,0-1 0,0 1 0,0-1 0,0 1 0,0-1 0,0 1 1,0 0-1,0-1 0,0 1 0,8 18 85,-8-19-113,3 4 25,-1-2 3,0-1-1,0 0 1,-1 0 0,1 1-1,0-1 1,0 1 0,-1 0 0,1-1-1,-1 1 1,0 0 0,3 3-1,3 5 262,-6-9 508,-4-5-754,-10-10 2,9 10 5,-1 1-41,5 3 7,0 0 0,0 0 0,0 0-1,0 0 1,0 0 0,0 0-1,0 0 1,0 0 0,-1 0 0,1 0-1,0 0 1,0-1 0,0 1-1,0 0 1,0 0 0,0 0-1,0 0 1,0 0 0,0 0 0,0 0-1,0 0 1,0 0 0,0-1-1,0 1 1,-1 0 0,1 0 0,0 0-1,0 0 1,0 0 0,0 0-1,0 0 1,0-1 0,0 1-1,0 0 1,0 0 0,0 0 0,1 0-1,-1 0 1,0 0 0,0 0-1,0 0 1,0-1 0,0 1 0,0 0-1,0 0 1,0 0 0,0 0-1,0 0 1,0 0 0,0 0-1,0 0 1,0 0 0,1 0 0,-1-1-1,0 1 1,0 0 0,0 0-1,0 0 1,2-1-4,-1 0 1,0 1 0,0-1 0,0 0 0,-1 1 0,1 0 0,0-1 0,0 1 0,0-1 0,0 1 0,0 0 0,0 0 0,1-1 0,-2-1 6,-2-8-4,2 7-7,-1 2 4,1 0-1,-1 0 0,1 0 1,-1 0-1,1 0 0,0 0 0,0 0 1,-1 0-1,1-1 0,0 1 1,0 0-1,0 0 0,0-1 0,3-4-2,-2 4-8,2 2-2819,-1 1 2561,0-1 0,-1 0 1,1 1-1,0-1 1,-1 1-1,1 0 0,-1-1 1,1 1-1,1 1 1,1 1-528,2-1-1724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1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1092,'0'0'6960,"-1"8"-6382,-2 88 1111,12 116 0,-4-122-1023,-4-84-619,7 100 765,-6-88-599,1 0 0,1 0 1,12 31-1,-15-46-174,0 0 0,1 0 0,-1 1 0,1-1 1,0 0-1,0 0 0,0 0 0,0-1 0,1 1 0,-1-1 0,1 1 0,-1-1 0,1 0 0,0 0 1,0 0-1,0 0 0,5 2 0,-4-3-56,0 0 1,0 0-1,1 0 1,-1-1-1,0 0 1,0 0-1,0 0 1,0 0-1,1-1 1,-1 1-1,0-1 1,0 0-1,0 0 1,7-4-1,-5 3-202,0-1 0,0 0 1,-1 0-1,1 0 0,-1 0 0,0-1 1,7-6-1,-10 7-670,0 1 1,0-1 0,0 0-1,0 1 1,0-1 0,1-4-1,4-8-2220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1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46 183 1512,'0'0'1158,"-3"0"-89,-10-1-82,9 1-66,2 0-57,-10 0 2006,10 0-2292,-4 0-632,6 0 122,0 0-1,0 0 0,0 0 1,0 0-1,-1 0 0,1 0 0,0-1 1,0 1-1,0 0 0,0 0 1,0 0-1,-1 0 0,1 0 1,0 0-1,0 0 0,0 0 1,0-1-1,0 1 0,0 0 1,0 0-1,-1 0 0,1 0 0,0 0 1,0-1-1,0 1 0,0 0 1,0 0-1,0 0 0,0 0 1,0 0-1,0-1 0,0 1 1,0 0-1,0 0 0,0 0 1,0 0-1,0-1 0,0 1 0,0 0 1,0 0-1,0 0 0,0 0 1,0-1-1,0 1 0,1 0 1,-1 0-1,0 0 0,0 0 1,0 0-1,0 0 0,0-1 0,0 1 1,0 0-1,1 0 0,-1 0 1,0 0-1,0 0 0,0 0 1,0 0-1,0 0 0,1 0 1,-1-1-1,15-14 35,1 1-1,0 0 1,37-22 0,-31 23-163,74-46-2816,-66 42-2512,-22 12 2603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19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182 354 1600,'0'0'5694,"-1"3"-5072,-1 14-43,2 0 0,-1 0 0,2 0 0,0-1 0,4 19-1,1 18 242,9 169 1574,-15-219-2299,0 11-7,0-12-189,-22-38-10812</inkml:trace>
  <inkml:trace contextRef="#ctx0" brushRef="#br0" timeOffset="1">9 22 1956,'0'0'1968,"-5"-13"97,2 5-369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19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1332,'10'15'1052,"0"1"-1,-1-1 1,-1 2 0,0-1-1,-1 1 1,6 24-1,9 18 945,-21-56-1458,4 11-381,-5-14-67,0 0 0,0 1 0,0-1-1,1 0 1,-1 0 0,0 1 0,0-1 0,0 0-1,0 0 1,0 0 0,0 1 0,0-1 0,0 0-1,0 0 1,0 0 0,1 0 0,-1 1 0,0-1 0,0 0-1,0 0 1,0 0 0,1 0 0,-1 0 0,0 1-1,0-1 1,0 0 0,1 0 0,-1 0 0,0 0-1,0 0 1,0 0 0,1 0 0,-1 0 0,0 0-1,0 0 1,0 0 0,1 0 0,-1 0 0,0 0 0,0 0-1,1 0 1,-1 0 0,0 0 0,0 0 0,1 0-1,3-7 15,1-1 0,-1 1-1,-1-1 1,1 0 0,-1 0-1,-1 0 1,1 0 0,0-11-1,14-56-613,-17 73-13,2-6-3799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08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80 1108,'1'-4'551,"-1"4"-551,1-12 1115,1 1-1,6-22 0,-7 31-879,-1 1-141,1-1-1,-1 1 1,1 0 0,-1 0-1,1 0 1,0 0 0,-1 0-1,1 0 1,0 0-1,0 0 1,0 0 0,0 0-1,1-1 1,0 0 569,0 7-587,2 15 115,0-1 1,1 41 0,-1-6 43,-4-52-205,0 1-10,0 0 44,1 0 0,-1 1-1,0-1 1,1 0 0,0 0-1,0 0 1,0 1 0,0-1-1,0 0 1,1 0 0,-1-1-1,3 4 1,-3-5 486,2-3-513,8-8 0,-8 7-4,-2-2 11,1 0 1,0 0 0,0 1 0,4-8-1,-5 10-33,20-38 120,-20 38 349,-2 11-380,-32 236 603,24-172-577,-4 62 63,11 290 393,3-153-323,0 151 52,-3-104-173,-2 94-10,-3-219-86,6-121-30,-13 257 36,1-177-29,-19 144-4,3-67 6,11-57-4,-51 331 29,4-48-25,19-206-19,16-100-1,15-70 5,-51 306 22,13 205-10,48-509-17,-5 183 4,3-41 4,1 72 12,8-11 5,-3-108-15,-11 153 14,-1-153-4,-3 75-12,1-61 3,9-145-53,1 9-176,5-52 183,0 0-36,2 8 48,-2-8 0,6-7-79,48-39 57,-26 19 11,1 2 0,33-20 0,2 9 20,0 3 0,2 3 1,79-21-1,214-35-4,196 16-14,5 42 34,-241 13-8,70-4-3,-183 6 7,340-13 20,-41 7-5,-14 7-1,-416 8-11,361 2 16,-346 2-16,293 2 13,-2-5-14,-302-2-2,243 0 10,-223 5-6,254 2 0,25-4 11,965 16 11,-1040-12-21,-112-3 0,814 20 16,-828-19-18,83 2 11,-46-2-1,-40-1-4,155-13-25,-224 5 14,608-73 8,-491 51-13,-32 6-5,902-66 16,-658 83-36,-402 5 29,510-18-23,-430 12 28,159-14-9,296-29-40,-348 33 46,218-24-1,-155 12-5,-80 15 26,16 3-15,-83 6-6,75 0-15,117 16 10,187 40 53,-376-29-53,237 31 24,-296-48-14,129-6 0,138-18 23,-340 17-24,11 0 5,0-1 0,27-6 1,13-9-7,-29 8 1,9-1-11,-34 9 6,12-4-1061,-7 2-3947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20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1596,'2'4'204,"0"0"364,-1 0 1,1 0-1,1 0 0,-1 0 1,0 0-1,5 4 1,-6-7-454,0 0 1,0 0 0,0 0 0,0 0 0,0-1 0,0 1 0,0 0 0,1-1 0,-1 1-1,0-1 1,0 1 0,1-1 0,-1 0 0,0 0 0,1 1 0,-1-1 0,0 0 0,1 0-1,-1 0 1,0 0 0,1-1 0,-1 1 0,0 0 0,0 0 0,1-1 0,-1 1 0,2-2-1,4-1 55,0-1 0,0 0-1,0 0 1,-1-1-1,1 1 1,-1-1-1,0-1 1,-1 1-1,0-1 1,9-11-1,-10 11 69,-1 1-1,1-1 0,-1 0 1,0 0-1,-1 0 0,0-1 1,0 1-1,0 0 1,0-1-1,-1 1 0,0-1 1,-1 0-1,1-7 0,-1 11 77,-2 1-38,2 2-258,-1-1 15,1 1-1,0-1 1,-1 0 0,1 0 0,-1 1 0,1-1 0,-1 0-1,1 1 1,-1-1 0,0 1 0,1-1 0,-1 1-1,0-1 1,1 1 0,-1-1 0,0 1 0,0-1-1,1 1 1,-1 0 0,0 0 0,0-1 0,0 1 0,1 0-1,-1 0 1,0 0 0,0 0 0,0 0 0,0 0-1,0 0 1,1 0 0,-1 0 0,0 1 0,0-1-1,0 0 1,0 1 0,-6 3 38,0 0 0,0 1 0,1 0-1,0 1 1,0-1 0,0 1 0,0 0-1,1 0 1,0 1 0,-4 7 0,4-4 2,1 1 1,0-1-1,1 1 1,0 0-1,-3 19 1,5-23-35,0 0 0,1 0 1,0 0-1,0 0 0,0 0 0,1 0 1,0 0-1,1 0 0,4 13 0,-5-17-28,1 0 1,0-1-1,0 1 0,0 0 0,0-1 0,1 1 1,-1-1-1,1 1 0,0-1 0,-1 0 0,1 0 1,0-1-1,0 1 0,0 0 0,0-1 0,1 0 1,-1 0-1,0 0 0,4 1 0,3 0-101,0-1 0,-1 1 0,1-2-1,0 1 1,12-2 0,-6-1-517,-1-1 0,0 0 0,0-1 1,20-8-1,0-4-5803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20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26 1344,'-7'-9'3677,"7"8"-3279,-1-1-1,0 1 0,1 0 0,-1 0 1,0 0-1,0 0 0,0 0 1,0 0-1,0 0 0,0 0 0,0 0 1,-1 0-1,1 1 0,0-1 0,-2-1 1,2 6 252,-3 18-3,2 1-1,0-1 0,2 0 1,3 37-1,18 92 433,-18-135-907,4 17 102,3 30 132,-5-23-453,-4-33-232,0 1 0,0-1 1,0 1-1,-1-1 0,0 0 0,0 1 1,-1-1-1,0 1 0,-3 11 1,4-18 189,-1 0 0,1-1 0,0 1 0,-1 0 1,1-1-1,-1 1 0,1 0 0,-1-1 0,0 1 0,1-1 1,-1 1-1,0-1 0,1 1 0,-1-1 0,0 1 0,0-1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2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1108,'0'-6'242,"-1"0"-1,1 0 1,1 0 0,-1 0-1,1 0 1,0 0-1,0 0 1,1 0 0,0 0-1,0 0 1,0 1-1,1-1 1,0 1 0,0-1-1,0 1 1,0 0-1,1 0 1,0 0 0,0 1-1,1 0 1,-1-1-1,1 1 1,0 1 0,7-6-1,-2 3-92,1 0-1,0 1 0,-1 0 1,2 0-1,-1 1 0,0 1 1,1 0-1,0 0 0,-1 1 0,1 1 1,20 0-1,-13 2 54,1 1-1,-1 0 0,1 2 1,-1 0-1,0 2 1,35 14-1,-40-14-57,0 1-1,-1 1 1,0 1-1,0 0 1,0 0-1,-1 1 1,-1 1-1,0 0 1,12 15-1,-19-20-29,0 0 0,0 0 0,0 1 0,-1 0 0,0 0 1,0 0-1,0 0 0,-1 0 0,0 0 0,-1 1 0,0-1 0,0 1 0,0-1 0,-1 1 0,0-1 0,-1 1 0,1-1 1,-2 1-1,1-1 0,-1 0 0,0 1 0,0-1 0,-1 0 0,-4 9 0,2-6 26,-1-1 0,0 1 0,-1-1 0,1 0 0,-2-1 0,1 1 0,-1-2 0,0 1 0,-1-1 0,0 0 0,0-1 0,0 0 0,-1 0 0,0-1 1,-20 7-1,14-6 71,-1-1 0,-24 3 1,33-7-578,0-1 1,0 1 0,0-2 0,-1 1-1,1-1 1,0 0 0,-9-3-1,14 4-830,-8-10-4460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21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187 375 844,'0'0'1135,"9"-3"4078,-1 27-4212,-1 0 0,-1 1 0,3 34 0,-1-6-274,13 84 1052,-13-80-1528,-7-41-700,-1-13-16</inkml:trace>
  <inkml:trace contextRef="#ctx0" brushRef="#br0" timeOffset="1">12 28 2020,'-3'-9'2068,"-3"0"-531,4-1 807,11 48-6193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21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65 1064,'0'0'3336,"-5"-3"-2403,-16-9-84,16 9 630,5-2-547,0 5-859,0-1 1,-1 0-1,1 0 0,0 1 0,0-1 0,0 0 0,0 1 1,0-1-1,0 0 0,0 0 0,1 1 0,-1-1 1,0 0-1,0 1 0,0-1 0,1 0 0,-1 1 0,0-1 1,1 1-1,-1-1 0,1 0 0,-1 1 0,0-1 1,1 1-1,-1-1 0,1 1 0,0-1 0,-1 1 0,1-1 1,-1 1-1,2-1 0,4-1 27,0 0 0,0 1 1,0 0-1,0 0 0,0 0 0,0 0 0,0 1 1,0 0-1,0 1 0,1-1 0,-1 1 0,0 0 1,0 1-1,0-1 0,-1 1 0,1 1 0,0-1 1,-1 1-1,9 4 0,4 5 23,-1 0-1,0 0 1,0 2-1,20 22 1,-30-30-90,-1 1 0,0 1 0,0-1 0,-1 1 0,0 0 1,-1 0-1,0 1 0,0-1 0,-1 1 0,0 0 0,0 0 0,-1 0 0,0 0 0,0 0 0,-1 1 1,-1 9-1,0-18-28,0 0 1,0 0-1,0 1 1,0-1 0,-1 0-1,1 0 1,0 0 0,-1 0-1,1 1 1,-1-1-1,1 0 1,-1 0 0,0 0-1,-1 1 1,0 2 7,0 0-2,0 0 1,-1-1-1,1 1 0,-1-1 0,1 0 1,-1 0-1,0 0 0,0 0 1,-1 0-1,1-1 0,0 1 1,-1-1-1,0 0 0,1 0 1,-1 0-1,0-1 0,0 1 0,0-1 1,0 0-1,0 0 0,-1-1 1,-7 1-1,10-1 5,0 0 1,1 0-1,-1 0 0,0 0 0,0-1 1,1 1-1,-1 0 0,0-1 0,0 0 1,1 1-1,-1-1 0,1 0 0,-3-2 1,0 1 60,2 1-58,0-1 0,0 1 0,1-1 0,-1 0 0,0 1 0,1-1 0,-1 0 0,1 0 0,0 0 0,0 0 0,0 0 0,0 0 1,0-1-1,0 1 0,0 0 0,1-1 0,-1 1 0,1 0 0,-1-1 0,1 1 0,0 0 0,0-4 0,1-6 27,0 1 0,0-1 0,4-12 0,-5 23-38,3-11 16,1 0 0,0 0 0,1 1 0,0 0 0,10-16 0,38-48-466,-42 62 56,18-24-957,-7 19-2475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22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76 315 1684,'1'0'94,"-1"0"-1,0 1 0,0-1 1,0 0-1,0 0 0,0 1 1,0-1-1,1 0 1,-1 0-1,0 1 0,0-1 1,0 0-1,0 0 1,1 0-1,-1 0 0,0 1 1,0-1-1,1 0 1,-1 0-1,0 0 0,0 0 1,1 0-1,-1 0 1,0 0-1,0 1 0,1-1 1,-1 0-1,0 0 0,1 0 1,-1 0-1,0 0 1,0 0-1,1 0 0,-1-1 1,0 1-1,0 0 1,1 0-1,-1 0 0,0 0 1,0 0-1,1 0 1,3-2 73,0-1 0,0 1 0,-1 0 0,1-1 0,-1 0 0,1 0 0,-1 0 0,0 0 0,0-1 0,0 1 0,-1-1 0,1 0 0,-1 1 1,0-1-1,0 0 0,0-1 0,-1 1 0,1 0 0,-1 0 0,0-1 0,0 1 0,-1 0 0,1-8 0,-1 9-90,0 1 0,-1 0-1,1-1 1,-1 1 0,1 0-1,-1 0 1,0 0 0,0-1 0,0 1-1,0 0 1,0 0 0,0 0-1,-1 0 1,1 0 0,-1 1-1,1-1 1,-1 0 0,0 1 0,0-1-1,1 1 1,-1 0 0,0-1-1,0 1 1,0 0 0,-1 0 0,1 0-1,0 1 1,0-1 0,0 0-1,-1 1 1,1-1 0,0 1-1,-1 0 1,1 0 0,0 0 0,-1 0-1,1 0 1,0 1 0,-1-1-1,1 1 1,0-1 0,0 1-1,-4 1 1,2 0-6,1-1 1,-1 1-1,1 0 0,0 0 0,0 0 0,0 1 1,0-1-1,0 1 0,0 0 0,1-1 1,-1 1-1,1 0 0,0 0 0,-2 4 0,0 1 23,0-1 0,1 1-1,0-1 1,0 1-1,-1 9 1,4-13-69,-1 0-1,1 0 1,0-1 0,1 1 0,-1 0 0,1 0 0,-1 0 0,1 0 0,0 0 0,0-1 0,1 1 0,-1 0-1,1-1 1,0 1 0,0-1 0,0 0 0,0 0 0,1 0 0,3 4 0,-2-4-188,0 1-1,1-1 1,-1-1 0,1 1 0,0-1 0,0 1 0,0-1-1,0-1 1,0 1 0,1-1 0,-1 0 0,0 0 0,1 0-1,7-1 1,-5 0-819,0 0 0,0-1 0,0 0-1,-1-1 1,12-3 0,0-1-2080</inkml:trace>
  <inkml:trace contextRef="#ctx0" brushRef="#br0" timeOffset="1">447 4 1560,'-2'-1'1044,"2"0"-880,-1 1 1,0 0 0,0-1 0,0 1 0,0 0-1,0 0 1,0 0 0,0 0 0,1-1-1,-1 1 1,0 0 0,0 0 0,0 1 0,0-1-1,0 0 1,0 0 0,0 0 0,0 1 0,0-1-1,1 0 1,-1 1 0,-1 0 0,-1 1 50,0 0 0,0 0 0,0 0 0,0 0-1,0 1 1,-2 2 0,-1 3 118,0 0-1,1-1 0,-10 18 1,7-6 60,0 0 1,2 0 0,0 0-1,-5 30 1,9-36-279,1 0 0,0 0 0,1 0-1,0-1 1,1 1 0,0 0 0,1 0 0,5 15 0,-5-22-124,-1-1 0,2 1 0,-1-1 0,0 0 0,5 7 0,-5-10-149,-1 0 1,1-1 0,0 1-1,-1 0 1,1-1 0,0 1-1,3 1 1,-3-2-281,-1 0-1,1 0 1,0 0 0,0-1 0,0 1 0,0-1-1,0 1 1,0-1 0,0 0 0,3 1 0,21-1-2283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1168,'0'0'6116,"-1"7"-5403,-1 31 434,4 67-1,6-2-125,5 33 6,-6-83-683,5 26 111,11 20-676,-16-73-2237,-6-24 853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23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0 281 980,'0'0'485,"1"-3"-54,1-3-283,0 1 0,0 0 0,0 0 0,1 0 0,0 0 0,0 1 0,0-1 0,5-5 0,5-5 117,-1 1 0,2 0 0,0 1 1,31-22-1,13-7 1470,53-48-1,-105 85-1385,-5 5-313,-1 0-1,0 0 1,0 0 0,0 0-1,0 0 1,0 0-1,0 0 1,1 0 0,-1 0-1,0 0 1,0 0 0,0 0-1,0 0 1,0 0-1,0 0 1,1 0 0,-1 0-1,0 0 1,0 1-1,0-1 1,0 0 0,0 0-1,0 0 1,0 0-1,1 0 1,-1 0 0,0 0-1,0 0 1,0 0 0,0 0-1,0 1 1,0-1-1,0 0 1,0 0 0,0 0-1,0 0 1,0 0-1,0 0 1,0 1 0,0-1-1,0 0 1,0 0 0,0 0-1,0 0 1,0 0-1,0 0 1,0 1 0,1 19 578,-4 39 1,-1 12-42,4-65-519,1 1 1,-1-1-1,1 0 1,0 1-1,1-1 1,0 0-1,0 0 1,0 0-1,1 0 1,-1 0 0,8 9-1,-8-12-32,1 1-1,-1-1 1,1-1 0,0 1-1,0 0 1,1-1-1,-1 1 1,0-1 0,1 0-1,-1 0 1,1 0 0,0-1-1,0 0 1,-1 1-1,1-1 1,0 0 0,0-1-1,0 1 1,6 0 0,-5-1 14,-1 0 1,1-1 0,-1 1 0,1-1-1,-1 0 1,0 0 0,1 0 0,-1 0 0,8-4-1,-11 4-5,1 0 0,-1 0 0,0 0 0,1 0 0,-1 0 0,0 0 0,0 0 0,1-1 0,-1 1 0,0 0 0,0-1 0,0 1 0,0-1 0,-1 1 1,1-1-1,0 1 0,-1-1 0,1 1 0,-1-1 0,1 0 0,-1 1 0,0-1 0,0 0 0,0 1 0,0-1 0,0 0 0,0 0 0,0 1 0,-1-4 0,-1-1 42,0 0 1,0 0-1,-1 0 1,1 1-1,-1-1 1,0 1 0,-1 0-1,1 0 1,-1 0-1,0 0 1,-1 1-1,1 0 1,-1-1 0,-6-3-1,-35-22-887,-3 4-4709,40 22 3922,-7-4-1789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2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5 219 876,'0'0'4269,"-5"-8"-2960,5 1 2595,0 6-3849,0-1-1,0 1 1,1-1 0,-1 1 0,0-1 0,1 1 0,-1-1 0,1 1 0,0-1 0,-1 1 0,1 0 0,0-1-1,0 1 1,0 0 0,0 0 0,0 0 0,0-1 0,0 1 0,0 0 0,1 0 0,-1 1 0,0-1 0,1 0 0,-1 0-1,0 0 1,1 1 0,-1-1 0,1 1 0,-1-1 0,1 1 0,-1 0 0,1 0 0,-1 0 0,1-1 0,2 2-1,4-1 0,0 1-1,0 1 1,-1-1-1,1 1 0,0 1 1,-1-1-1,0 1 0,0 1 1,0-1-1,0 1 0,12 9 1,5 6 70,37 37 0,-52-46-93,0 0 0,-1 0 0,13 20 0,-18-24-23,0-1 0,0 1 0,0 0 0,-1-1 0,0 1 0,0 0 0,-1 0 1,0 1-1,1 11 0,-2-16-15,0 1 1,0 0 0,0 0-1,-1-1 1,1 1-1,-1 0 1,0-1 0,0 1-1,0-1 1,0 1-1,-1-1 1,1 1 0,0-1-1,-1 0 1,0 0-1,-3 4 1,1-2-10,0-1 1,0 0-1,-1 0 1,0 0 0,1 0-1,-1-1 1,-5 3-1,8-5 12,1 1 2,0-1 0,0 1 1,-1-1-1,1 1 0,0-1 0,-1 0 0,1 1 0,0-1 1,-1 0-1,1 0 0,0 0 0,-1 0 0,1 0 0,-1 0 0,1-1 1,0 1-1,-3-1 0,-21-6-6,20 4 7,1-1 0,0 1 4,1 0 0,0 0 0,0 0 0,0 0-1,0-1 1,0 0 0,-3-5 0,3 2-17,1 1 0,0-1 0,0 1-1,0-1 1,1 0 0,0 0 0,1 0 0,-1 0 0,1 0-1,0 0 1,1 0 0,0 1 0,0-1 0,1 0 0,-1 0-1,1 1 1,4-8 0,1-4-391,1 0-1,1 1 1,1 1 0,22-30 0,-6 14-916,1 1 0,2 1 0,39-30 0,-59 51 1092,-6 6 362,0 1-1,-1-1 1,1 1-1,1-1 0,5-3 1,-8 6-118,-1 0 0,1 0 1,-1 0-1,0 1 0,1-1 0,-1 0 1,0 0-1,1 0 0,-1 0 0,0 1 0,1-1 1,-1 0-1,0 0 0,1 1 0,-1-1 1,0 0-1,0 0 0,1 1 0,-1-1 1,0 0-1,0 1 0,0-1 0,1 0 0,-1 1 1,0-1-1,0 1 0,0-1 0,0 1-1,0-1 1,0 0 0,1 1-1,-1-1 1,0 0 0,0 1 0,0-1-1,1 0 1,-1 1 0,0-1-1,0 0 1,1 0 0,-1 1-1,0-1 1,1 0 0,-1 0-1,0 1 1,1-1 0,-1 0-1,0 0 1,1 0 0,-1 0-1,0 0 1,1 1 0,0-1-1,-1 4 252,1 15 301,1 0 0,0 1-1,10 32 1,-11-50-541,-1-1 0,1 0 0,-1 0 0,1-1 0,-1 1 0,1 0 0,0 0 0,-1 0 0,1 0 0,0 0 1,0-1-1,0 1 0,-1 0 0,1-1 0,0 1 0,0 0 0,0-1 0,0 0 0,0 1 0,0-1 0,0 1 0,1-1 0,-1 0 0,0 0 0,0 0 0,0 1 0,0-1 0,0 0 0,0-1 0,0 1 0,2 0 0,1-1 21,0 0 1,0 0-1,-1 0 0,1 0 0,0 0 1,-1-1-1,6-3 0,0-2 116,0 0 1,0-1-1,-1 1 1,0-2-1,-1 1 0,0-1 1,0-1-1,-1 1 1,0-1-1,0 0 0,3-11 1,3 6 263,-11 14-360,0 0 1,0 0-1,0 0 0,0-1 1,0 1-1,0 0 0,0 0 1,0-1-1,0 1 1,-1 0-1,1-1 0,0-2 1,2 7 12,10 6-9,-8-2 0,31 81 73,42 115 85,-62-154-330,-2 1-1,10 59 0,-22-95-37,0 1 0,-1-1 0,-1 1 0,-2 22-1,2-34 102,0 1 0,-1-1 0,0 1 0,0 0 0,0-1 0,0 0 0,-1 1 0,1-1 0,-1 0 0,0 0 0,0 1 0,0-1 0,0-1 0,0 1 0,-1 0 0,1-1 0,-1 1 0,0-1 0,0 1 0,0-1 0,0 0 0,-5 2 0,7-4 29,-1 1 0,0 0 0,1-1 0,-1 0-1,0 1 1,0-1 0,0 0 0,1 0 0,-1 0 0,0 0 0,0 0 0,-3-1-1,-2 0-4,-2 0 23,1 0 0,-1 0-1,1-1 1,-1 0-1,1-1 1,0 0-1,-13-6 1,-1-4 124,-25-17 0,43 27-109,-9-5 90,2-1 0,-1-1 0,1 0 0,0 0 0,1-1 0,1-1 0,0 1 0,0-1 0,1-1 0,-9-17 0,14 22-66,0 0 0,0 0 0,1 0 0,0 0 0,0 0 0,1 0 0,0-1 0,0 1 0,1 0 0,0-1 0,0 1 0,1 0-1,0-1 1,1 1 0,0 0 0,0 0 0,1 0 0,0 0 0,7-14 0,-1 8-66,0 0-1,0 0 1,2 1 0,-1 0-1,2 1 1,0 0 0,19-14 0,-3 6-776,0 1 0,52-24 0,-13 10-4515,-37 20 1980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2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44 978 1632,'-42'7'3448,"40"-7"-1683,9 0-1605,35-1 141,79-14 0,47-20 5,-5 1-154,-114 26-124,674-107 252,-563 94-245,51-6-18,350-44 60,-285 33-78,128-15 14,120-17 18,-276 29-11,-45 6 2,393-76 76,-303 51-74,117-23-8,-370 76-13,286-60-7,-190 39 56,-130 27-46,9 0 0,1-1-4,-7-3 2,-6 3-1,27-6 16,89-31-16,-117 38 1,0 0-22,7-2 4,-7 2 0,-5 8 57,-3 8-27,-9 19 41,2 0 0,1 1 0,-8 41 0,6 8-8,7-43-7,-4 55 0,3 55 31,-3-10 155,2-21-46,7 99 100,9 5-104,3-131-131,0 9 5,2 158 27,-7-174-47,-1 59 17,-11-48-35,-1 31 0,9-45 4,14 92 0,-3 6 25,-5-30-2,8 84-4,-10-113-16,0-8-11,6 87 36,-5-28-23,7 78 13,-8-175-23,-6 77-1,-15 76 4,5-92-18,6-92-15,-12 51 0,1-13-14,-21 107-49,-11 102-235,14-118-309,20-110 259,-65 336-1792,71-360 1961,-68 294-2440,65-305 1407,2-3 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10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84 263 1020,'0'0'1008,"-6"-2"439,2 5 1617,-2 11-2456,-1-1-1,2 1 0,0 0 1,-6 25-1,-6 64 797,6 86 501,11-188-1526,-1-9-378,-4-23 17,2-1 1,1 1-1,3-42 1,17-104 14,-14 156-33,0 0 1,2 1-1,0 0 0,1 0 1,1 0-1,1 1 0,1 0 1,0 0-1,2 1 1,20-25-1,-26 37 1,1 0-1,0 0 1,0 1-1,0 0 1,0 0 0,1 1-1,0 0 1,0 0-1,15-4 1,-18 7 1,0 0 1,0 0-1,0 0 1,0 0-1,0 1 1,0 0-1,1 0 1,4 1-1,-7-1 3,0 1-1,0 0 0,-1 0 1,1 0-1,0 0 1,0 0-1,-1 0 1,1 1-1,-1-1 0,1 1 1,-1 0-1,0 0 1,0 0-1,4 3 1,-4-1-3,0-1 1,0 0 0,0 1 0,-1-1 0,1 1 0,-1-1 0,0 1 0,0 0 0,0 0 0,-1-1 0,1 1 0,-1 0 0,0 0 0,0 0 0,0 0-1,0-1 1,-1 1 0,0 0 0,1 0 0,-1-1 0,-1 1 0,1 0 0,-3 4 0,-2 6 11,-2 0-1,1 0 1,-2-1 0,-12 16-1,6-11-20,1-1 1,-2-1-1,-28 24 0,35-34 4,0 1 0,0-1 0,-1-1-1,1 0 1,-1 0 0,0-1 0,0 0 0,-1-1 0,-14 3 0,23-5 2,0-1 1,1 0 0,-1-1-1,0 1 1,0 0 0,1 0 0,-1-1-1,0 1 1,1-1 0,-1 0 0,0 1-1,1-1 1,-1 0 0,1 0 0,-1 0-1,1 0 1,-1 0 0,1 0-1,0 0 1,-1-1 0,1 1 0,0 0-1,0-1 1,0 1 0,0-1 0,-1-2-1,1 3 9,2-3-39,2-8 30,-2 9 15,-1 3-13,0 0-1,0 0 0,0 1 0,0-1 1,1 0-1,-1 0 0,0 0 1,0 0-1,1 0 0,-1 1 1,0-1-1,0 0 0,1 0 0,-1 0 1,0 0-1,0 0 0,1 0 1,-1 0-1,0 0 0,0 0 1,1 0-1,-1 0 0,0 0 0,0 0 1,1 0-1,-1-1 0,0 1 1,0 0-1,1 0 0,-1 0 1,1 0-1,-1-1 1,1 1 0,-1 0 0,1 0-1,-1 0 1,1-1 0,-1 1 0,1 0 0,-1 0 0,1 0 0,-1 0 0,1 0 0,0 0-1,-1 0 1,1 0 0,-1 0 0,1 0 0,-1 1 0,1-1 0,-1 0 0,1 0 0,-1 0 0,1 1-1,-1-1 1,1 1 0,23 16 20,-1 2-1,-1 1 1,0 1-1,22 29 1,6 4-103,-34-38-367,15 16-178,-29-29-367,0 1 1,1-1-1,-1 1 1,0 0 0,1 4-1,1 5-1955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26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1004,'-9'27'120,"0"-2"12,1 0-32,3-3 0,-3-1-8,-6 16 0,2-1-16,-3 1-12,2-10-4,2 9-24,-2-7-60,-1 7-64,1-8-68,3-2-164,4-6 64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28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0 1104,'0'0'5133,"-4"7"-5010,-16 27 62,1 1 1,2 1 0,1 1-1,-17 63 1,-26 167 313,-5 258 79,57 318-40,7-734-494,0 41 15,12 352 115,2-296-90,11 146 153,-1 150 84,-5-63-109,0-106-58,-22 160-15,-2-237-91,8 10-15,2-143-14,22 246-74,-7-237-20,43 239-164,-57-339 62,2-1 0,2 0 0,23 52 0,-28-73 144,1 0 0,0-1 0,0 1 0,1-1 0,0-1 0,1 1 0,0-1 0,0-1 0,1 1 0,0-1 0,0-1 0,1 0 0,0 0 0,13 5 0,1-2 11,-1-1 1,1-1-1,0-2 0,1 0 1,32 1-1,-17-3 3,-1-3 1,64-7-1,107-27-4,-198 32 23,298-71 143,-189 42-91,69-21 76,29-11-4,-73 19-79,430-114 49,-374 117-82,-169 36-16,144-20 21,76-13-26,-103 8-16,265-59-173,-146 30 49,-157 37 116,38-6 20,-36 4 202,196-18 0,-73 11 18,-105 11-156,6-4 176,-68 12-18,15-5 371,-83 17-500,53-9 1020,-42 8-1058,-10 1 65,0-1-79,7-2 6,-8 3 148,1-1-113,18-12 1110,-19 11-823,-1 1-294,6-5 8,-6 5 79,1-1-112,6-3-3,-6 4-11,-1-1 1,17-14 75,-16 14-75,8-9 4,5-5 5,-11 12-29,0-1 0,0 0-1,-1 0 1,1 0 0,-1 0 0,0 0 0,4-12 0,72-144 22,-65 124-69,18-69 0,-30 101 40,33-116-45,-31 86 29,-3 32 9,-1 0 0,0-10 8,0 7 14,0-6-12,1 9 13,-3-15-33,1 14 11,0 1-9,-2-7 13,2 7 0,0 0-1,-6-22 28,6 23-10,0-1-10,-4-7-5,3 7 5,2 1-13,-4-6 15,3 5-4,0 2-8,-4-7 9,4 6-5,-3 6-63,-4 4 68,1 1 1,1 0-1,-1 0 1,-5 11 0,-4 29-26,-18 53-51,33-98 67,-1 1-33,1-1 1,-1 1 0,0-1-1,0 0 1,0 0 0,0 0-1,-1 0 1,-3 4 0,5-7-13,-6-31-662,7 28 700,0 1 0,0-1 1,1 1-1,-1-1 1,0 1-1,1-1 0,-1 0 1,1 1-1,0-3 1,1 0-14,0 0-55,-7 12-1963,-25 44 817,0-13-2712,14-23 1607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30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1400,'2'10'5382,"2"19"-3705,4 21-1410,9 81 1185,-1-7-553,28 223 1099,-9-56-740,0-20-170,-14-100-545,-15-123-377,3 27-125,-9-61-434,0-11 284,0 0-352,-4 0-1147,2 0 24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31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3 256 932,'-3'-7'6867,"14"4"-6557,-1 1-1,1 0 0,-1 0 1,1 1-1,21 1 0,9-2 65,30-5 178,-23 2-121,0-1 1,77-20-1,-44 4 44,-41 12 219,54-20-1,-78 23 11,22-12-1,-37 18-502,1 0-158,-1 1-1,0-1 0,0 0 0,1 0 0,-1 0 0,0 1 0,0-1 0,0-1 0,0 1 0,2-1 0,8-10 787,-9 11-812,-5-3-722,-9-9 703,9 10 1,-2-3-44,3 5 34,3 6-85,8 19 104,-7-18-6,3-3 8,-5-3-8,0 0 0,0 0-1,0 0 1,0 0 0,0 0 0,0 0-1,0 0 1,0 0 0,0 0-1,0 0 1,0 0 0,0-1 0,0 1-1,0 0 1,0 0 0,0 0-1,0 0 1,0 0 0,0 0 0,0 0-1,0 0 1,0 0 0,0 0 0,0-1-1,0 1 1,0 0 0,0 0-1,0 0 1,0 0 0,0 0 0,0 0-1,0 0 1,0 0 0,0 0-1,0 0 1,0 0 0,0-1 0,1 1-1,-1 0 1,0 0 0,0 0-1,0 0 1,0 0 0,0 0 0,0 0-1,0 0 1,0 0 0,0 0-1,0 0 1,1 0 0,-1 0 0,0 0-1,0 0 1,0 0 0,0 0 0,0 0-1,0 0 1,0 0 0,0 0-1,0 0 1,1 0 0,-12-24 18,8 18 109,5 3-119,5-8 8,-6 10-16,-1 1 0,0-1 0,0 0 0,0 1-1,0-1 1,0 0 0,0 1 0,0-1 0,0 0 0,0 1-1,0-1 1,0 0 0,0 1 0,0-1 0,-1 1 0,1-1-1,0 0 1,0 1 0,-1-1 0,1 1 0,0-1 0,-1 1-1,1-1 1,-1 0 0,-1-4 15,1 3-12,1 0 0,-1 0 0,0 0 0,0 0-1,0 0 1,0 1 0,-1-1 0,1 0 0,-2-1-1,-7 0 17,8 3-22,2 6-12,0 17 7,0-22 5,0 0-1,0 1 0,0-1 1,0 0-1,1 0 1,-1 0-1,0 1 1,0-1-1,1 0 1,-1 0-1,1 0 0,-1 0 1,1 0-1,-1 0 1,1 0-1,0 0 1,0 0-1,-1 0 1,2 1-1,6 9-34,-4-6 30,-1 0 0,1 1 0,0-1 0,8 7 0,-11-11 2,-1-7-30,0-17 36,-1 17-3,0 3-10,-8-20-447,9 22 114,-5-8-1015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32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4 872,'-4'-4'7207,"3"12"-6921,0-1-1,0 0 0,0 1 0,1-1 0,0 0 0,1 1 0,-1-1 0,1 0 0,1 0 1,3 12-1,-3-13-171,0 0 1,0-1-1,1 1 1,0 0-1,0-1 1,0 0-1,1 0 1,-1 0-1,1 0 1,1-1 0,-1 1-1,1-1 1,8 7-1,-7-8-60,0 0 0,0-1 0,0 1 0,0-1 0,1 0 0,-1 0 0,1-1 0,-1 0 0,1 0 0,-1-1 0,1 0 0,-1 0 0,12-1-1,-14 0 3,0 0 0,-1 1-1,1-1 1,0-1 0,-1 1-1,1 0 1,0-1 0,-1 0-1,0 0 1,1 0 0,-1 0-1,0 0 1,0-1 0,0 0-1,-1 1 1,1-1 0,0 0-1,-1 0 1,0 0-1,0-1 1,0 1 0,0 0-1,0-1 1,-1 1 0,2-7-1,0-2 326,-2 0 0,1 0 0,-1-1 0,-1 1 0,0 0 0,-1-1 0,-4-21 0,4 32 518,2 8-826,1 12-18,0 0 0,2 0 1,0 0-1,8 18 0,-1-8-13,33 70 75,-20-49-1533,-24-48 847,4 3-1096,-2 0-166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32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42 1920,'0'-3'1268,"-1"0"-874,-2-19 2643,3 21-2887,0 1 1,0-1-1,-1 0 1,1 1-1,-1-1 1,1 0-1,0 0 1,-1 1-1,1-1 1,-1 1-1,0-1 1,1 1-1,-1-1 1,1 1-1,-1-1 1,0 1-1,1-1 1,-1 1 0,0-1-1,0 1 1,1 0-1,-1 0 1,0-1-1,0 1 1,1 0-1,-1 0 1,0 0-1,-1 0 1,-2 2 370,1-1-407,-1 1-1,1 1 1,-1-1 0,1 1-1,0-1 1,0 1 0,0 0-1,0 0 1,1 0 0,-1 0 0,1 1-1,0-1 1,0 1 0,0-1-1,0 1 1,1 0 0,-1 0-1,1 0 1,-2 7 0,3-4-37,-1 1 0,1-1 0,0 0 0,0 0 0,1 1 0,0-1 0,0 0 0,1 0 0,-1 0 0,2 0 0,-1 0 0,1 0 0,0-1 0,1 1 0,7 11 0,6 4 71,0-1 0,2-1 1,20 18-1,19 21 235,-56-57-339,0 0 27,0 0 1,0 0 0,0 0 0,0 1 0,-1-1 0,1 0 0,-1 1 0,1 0 0,0 2 0,-3-3-56,1 0 1,-1-1-1,0 1 1,0-1 0,0 1-1,0 0 1,0-1 0,0 0-1,0 1 1,-1-1-1,1 0 1,0 0 0,-1 1-1,1-1 1,-1 0 0,-2 1-1,-1 0-52,-1-1 1,0 1-1,0-1 0,0 0 0,0 0 0,0-1 0,-7 0 1,8 1-259,1-1 0,0-1 0,0 1 0,0-1 0,0 0 0,0 0 0,0 0 0,0 0 0,0 0 0,-4-3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32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1188,'29'1'6977,"-21"0"-6569,-5-1 13,10-3 363,-7 2-633,-1-1 1,1 0-1,0 0 1,-1-1 0,1 1-1,-1-1 1,0 0 0,0-1-1,0 1 1,0-1 0,-1 0-1,7-8 1,-5 5 35,0 0-1,-1 0 1,0-1 0,0 0 0,-1 0 0,0 0-1,3-10 1,-7 15-96,1 0-1,-1 1 0,0-1 1,0 0-1,0 0 0,0 0 1,0 0-1,-1 1 1,1-1-1,-1 0 0,0 0 1,1 1-1,-1-1 0,-1 1 1,1-1-1,0 1 1,-1-1-1,1 1 0,-1 0 1,0-1-1,-3-2 0,3 4-37,0 0 0,1 0 0,-1 1 0,0-1-1,0 1 1,0-1 0,0 1 0,0 0 0,0 0 0,0 0-1,0 0 1,0 0 0,0 0 0,1 0 0,-1 1-1,-4 0 1,6-1-33,-4 1 24,0 0 0,1 1 0,-1-1 0,1 1 0,0 0 0,-1 0 0,1 0 0,0 0 0,0 0 0,0 1 0,0-1 0,1 1 0,-1 0 0,1 0 0,0 0 0,-1 0 0,1 0 0,1 1 0,-3 3 0,0 3 35,0-1 1,1 1-1,0-1 1,1 1-1,-2 17 1,3-23-54,1 0 1,0 0 0,0 0-1,0 0 1,0 0 0,1 0 0,0-1-1,-1 1 1,1 0 0,1 0-1,-1 0 1,0-1 0,1 1-1,0 0 1,0-1 0,0 0 0,0 1-1,4 2 1,-2-2-16,0 0-1,0-1 1,1 1 0,0-1-1,-1 0 1,1-1 0,0 1-1,0-1 1,1 0 0,-1 0-1,0-1 1,11 3 0,-1-2-187,0 0 0,0-1 1,0 0-1,-1-1 1,1-1-1,0-1 1,0 0-1,26-7 0,-29 5-1038,0 0-1,0-1 1,-1-1 0,1 0-1,-1 0 1,16-14-1,-13 9-2499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33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16 146 1996,'-15'-13'5378,"23"22"-1348,4 5-4566,31 31 1232,50 42 0,-56-55-388,-1 2-1,47 58 1,-79-86-273,0-1 0,0 1 1,-1 0-1,0 0 1,0 1-1,0-1 1,-1 0-1,0 1 0,0 0 1,0-1-1,-1 1 1,0 0-1,-1 0 0,0 8 1,0-13-25,-1 1 1,1-1-1,-1 1 1,0-1-1,0 0 1,0 1-1,0-1 1,0 0-1,0 0 1,-1 0-1,1 0 1,-1 0-1,0 0 1,1 0-1,-1 0 1,0-1-1,0 1 1,0-1-1,0 1 1,-1-1-1,1 0 1,0 0-1,0 0 1,-1 0-1,-4 1 1,1 0 40,-1-1 1,1 0 0,-1 0-1,1 0 1,-1-1-1,1 0 1,-1 0-1,-9-2 1,9 0 60,0 1 0,0-1 0,0-1 0,0 1 0,0-1 0,1 0 0,-1-1 0,1 1 0,0-1-1,0-1 1,-8-7 0,10 8-38,0 0 0,0-1 0,1 0 0,-1 0 0,1 0 0,1 0 0,-1 0 0,1-1 0,-1 1 0,2-1 0,-1 0 0,0 1 0,1-1 0,0-10 0,0 3-18,2 1 0,-1 0 1,2 0-1,0 0 0,0 0 1,1 0-1,1 0 1,0 1-1,0-1 0,8-12 1,8-12 28,39-54 0,-57 86-88,56-67-291,0-2-1597,-50 62-650,-1-1 0,8-17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34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25 358 1876,'-25'3'6655,"30"-5"-3744,36-6-2427,939-175 414,-494 79-1217,-460 98 452,-1-2 0,1 0-1,-2-2 1,29-14 0,-52 23 1,2-5 10,-1 5-31,-1 7 576,53 565-355,-25-227-2879,-29-273-2501,-4-44 1874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35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12 1780,'-7'-3'358,"0"1"-1,1 0 1,-1 0-1,0 1 1,-1 0-1,1 0 1,0 1-1,0 0 1,0 0-1,0 1 1,-11 2-1,-8 2 324,-41 14 0,56-15-515,-1 0-1,1 1 1,0 0 0,0 0 0,0 1-1,1 1 1,0 0 0,0 0 0,0 1-1,1 0 1,0 1 0,1 0-1,0 0 1,1 1 0,-1 0 0,2 0-1,0 1 1,0 0 0,1 0 0,0 0-1,0 0 1,-4 21 0,0 12 62,1-1 1,1 1-1,3 1 0,2 54 1,7-32 30,20 99-1,29 63 112,-52-218-351,35 117 154,-28-103-111,1 1-1,24 44 1,-30-65-53,0 0 0,0 0 0,0 0 0,0-1 0,0 1-1,1-1 1,0 0 0,0-1 0,0 1 0,0-1 0,1 0 0,-1 0 0,1-1 0,0 1 0,0-1 0,0-1 0,0 1 0,12 1 0,2-1 1,-1-1 0,1-1 1,0-1-1,32-5 0,57-16 25,143-49-1,-185 51-30,228-73-2,257-68-11,-317 99 5,-130 42-13,-33 6 10,67-13-545,-137 26 191,4-3-891,-3 1-105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10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10 146 1364,'2'4'908,"10"15"-78,-10-14-66,6-1 1305,-8-3-1991,1-1 1,-1 1-1,1-1 0,-1 1 1,1-1-1,-1 0 0,1 1 1,0-1-1,-1 0 0,1 1 0,0-1 1,-1 0-1,1 0 0,0 1 1,-1-1-1,1 0 0,0 0 0,0 0 1,-1 0-1,2 0 0,4-1 147,-1 0-1,1 0 0,-1-1 1,1 0-1,-1 0 0,1 0 0,-1 0 1,0-1-1,0 0 0,0 0 1,-1-1-1,1 1 0,-1-1 1,0 0-1,5-6 0,-6 7-89,0-1-1,0 0 1,-1 0 0,1 0-1,-1 0 1,0 0-1,-1 0 1,1 0-1,-1-1 1,0 1 0,0-1-1,0 1 1,0-1-1,-1 0 1,0 1 0,0-1-1,0 1 1,0-1-1,-2-7 1,1 10-91,0-1-1,1 1 1,-1 0-1,0 0 1,0-1-1,0 1 1,0 0 0,-1 0-1,1 0 1,0 0-1,-1 1 1,0-1-1,1 0 1,-1 1 0,0-1-1,0 1 1,0-1-1,0 1 1,0 0 0,0 0-1,0 0 1,0 0-1,0 0 1,-1 0-1,1 1 1,0-1 0,-1 1-1,1-1 1,0 1-1,-4 0 1,3 0-22,0 0 0,0 1 0,1-1 0,-1 0 0,0 1 0,0 0 0,0 0 0,0 0 0,0 0 0,1 0 0,-1 1 0,1-1-1,-1 1 1,1 0 0,-1-1 0,1 1 0,0 0 0,0 1 0,0-1 0,0 0 0,0 0 0,1 1 0,-3 2 0,-3 11 31,0 0 0,1 1 0,1 0 0,1 0 1,-4 25-1,7-32-35,0 1 0,0-1 0,2 1 0,-1-1 0,1 1 0,0-1 0,1 0 0,0 0 0,1 0 0,6 16 0,-6-21-31,0 1 0,0-1-1,1 1 1,0-1 0,0-1-1,0 1 1,0 0-1,1-1 1,0 0 0,0 0-1,0 0 1,0-1-1,8 4 1,-8-4-384,0-1 1,1 0-1,-1 0 1,1 0-1,0-1 0,0 0 1,-1 0-1,10 0 0,-13-1 20,-1 0 0,0 0-1,1 0 1,-1-1 0,0 1-1,0 0 1,1-1 0,-1 1-1,0 0 1,3-2-1,0 0-734,9-3-2179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3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1191 1284,'-7'8'3082,"-1"-1"-154,7-13-862,9-15-1385,-3 11-598,2-1-1,-1 1 1,1 1 0,1-1-1,0 1 1,16-15 0,-12 13-38,32-30 66,3 2 1,1 2-1,1 2 1,2 3-1,90-43 1,141-48 51,-39 40-104,-144 50-55,175-40 49,-169 47-48,428-94 46,-413 94-39,177-31 15,-121 39-8,-32 4-8,76-2 16,-51 6-4,36 0 7,-147 9-24,473 13 24,-474-8-26,69 3 13,162-18 33,-171 11-43,-110 0-8,0 1 1,-1 0-1,1 0 1,-1 0-1,1 1 1,-1 0-1,0 0 1,1 1 0,-1-1-1,5 5 1,-2-3 332,-1 0 1,0 0 0,14 3 0,-17-4 168,6 5-14,-11-8-450,0 0-1,0 0 1,0 0-1,0-1 1,0 1-1,0 0 1,0 0-1,0 0 1,0 0-1,0 0 1,0 0-1,0 0 1,0-1-1,0 1 1,0 0 0,0 0-1,0 0 1,0 0-1,0 0 1,0 0-1,0 0 1,0-1-1,0 1 1,0 0-1,0 0 1,0 0-1,0 0 1,0 0-1,0 0 1,0 0-1,0 0 1,1 0-1,-1 0 1,0-1-1,0 1 1,0 0-1,0 0 1,0 0-1,0 0 1,0 0-1,0 0 1,1 0-1,-1 0 1,0 0-1,0 0 1,0 0-1,0 0 1,0 0-1,0 0 1,0 0-1,1 0 1,-1 0-1,0 0 1,0 0-1,0 0 1,0 0-1,0 0 1,0 0-1,0 0 1,1 0-1,-1 0 1,0 0-1,0 1 1,-3-11 4,0 1 1,-1 0-1,0 0 1,-1 1-1,-9-15 1,-39-38 521,-14-20 304,55 67-572,0 0 0,-14-12 0,16 17-74,9 8-127,-1-1-15,1 1 203,5 4-116,11 10-72,26 23-99,64 54 150,-103-88-135,28 14 2818,-34-9-2717,-16 20-14,0-1 0,-2 0 0,-39 35 0,32-33-74,-106 93-766,42-46-5361,76-63 718,3-1 45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38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2 142 1780,'-2'-4'9409,"26"277"-7369,-10-193-1564,-12-73-104,-1 0 0,1 0 0,6 14 0,-6-47-188,-1 0 0,-1 0-1,-4-39 1,-4 2 172,2 27 12,-1-57 1,7 82-319,1-1 1,0 1 0,1 0 0,0 0-1,0-1 1,1 1 0,1 1 0,-1-1 0,8-13-1,-8 19-33,1-1 0,0 0 0,0 1-1,0 0 1,0 0 0,1 0 0,0 1-1,0-1 1,0 1 0,0 0 0,1 1-1,0-1 1,0 1 0,0 0 0,10-3-1,-14 5-12,1 2 6,23 7 10,-22-3-15,-3-2-1,0-2-4,0 1 1,0 0-1,0 0 1,0 0-1,0 1 1,-1-1-1,1 0 1,-1 0-1,1 0 1,-1 3-1,-2 12 3,-3-3-35,0 1 0,-2-1 0,0 0 0,0-1 0,-1 0-1,-15 18 1,8-13-185,0-1 0,-1-1-1,-34 27 1,48-42 170,0-1 0,1 1 0,-1 0 0,0 0 0,0-1-1,0 1 1,0-1 0,0 1 0,1-1 0,-1 0 0,-2 0 0,2 1 73,0-1-95,8 1-313,7 1 377,0 1 0,0 1 1,-1 0-1,0 1 0,0 1 0,0-1 1,17 13-1,134 83-1080,-87-66-6332,-66-31 4134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39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 1368,'-3'-6'8832,"2"12"-8691,0-4-81,1 0-1,-1 0 1,1 0 0,-1 0 0,1 1 0,0-1 0,0 0-1,0 0 1,1 0 0,0 4 0,18 192 2404,-18-196-2593,-7 3-2952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39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29 175 1420,'-7'-11'2201,"2"0"-568,1 0-1,0 0 1,-3-13 0,6 22-1230,1-1-34,0 0-250,0-1 1,0 1-1,0-1 0,1 0 0,-1 1 0,1-1 0,0 0 0,0 1 0,0-1 0,0 1 1,1 0-1,-1-1 0,1 1 0,0 0 0,0 0 0,0 0 0,0 0 0,1 0 0,-1 1 1,1-1-1,0 1 0,5-4 0,-3 2-67,0 1-1,0 0 1,0 1 0,0 0-1,0-1 1,1 1 0,-1 1-1,1-1 1,-1 1 0,1 0 0,0 1-1,0-1 1,-1 1 0,1 0-1,0 0 1,10 3 0,-15-3-45,1 0 1,-1 1-1,0-1 1,0 1-1,0-1 1,0 1-1,0-1 0,0 1 1,0 0-1,0-1 1,0 1-1,0 0 1,0 0-1,0 0 1,0 0-1,-1 0 1,1 0-1,0 0 1,-1 0-1,1 0 1,-1 0-1,1 0 1,-1 0-1,1 0 1,-1 0-1,0 1 1,1 1-1,-1 0 14,1 1-1,-1-1 1,0 1 0,0-1-1,0 1 1,-1 0 0,0 3-1,-3 7 21,-2 1-1,0-1 1,0-1-1,-1 1 1,-1-1-1,-17 23 1,-11 17 65,27-39-16,7-13-75,1 0 0,0 1 0,0-1 0,0 1 0,0-1-1,0 1 1,1 0 0,-1-1 0,0 1 0,1 0-1,-1-1 1,0 4 0,16 3 5,-1-2 4,0 0 0,1-1-1,19 4 1,-18-5-8,1 1 0,16 7 0,-27-9-11,-1 0 0,1 0 0,0 0-1,-1 1 1,0-1 0,0 1 0,8 8 0,-13-11-4,1 0 0,-1-1-1,0 1 1,1 0 0,-1 0 0,0 0-1,1 0 1,-1-1 0,0 1 0,0 0-1,0 0 1,0 0 0,0 0 0,0 0-1,0 0 1,0 0 0,0 0-1,0-1 1,-1 1 0,0 2 0,-6 14 7,5-15-8,1 0 2,-1 0 0,1 0 0,-1 0 1,0 0-1,0 0 0,0 0 0,0 0 0,0-1 0,-1 1 0,1-1 0,0 1 1,-1-1-1,1 0 0,-1 0 0,1 0 0,-1 0 0,0-1 0,1 1 0,-5 0 1,0 1 1,2-2-71,0 1-1,0-1 1,0 0-1,0 0 1,0 0-1,0 0 1,0-1 0,0 0-1,1 0 1,-1-1-1,0 1 1,-7-4-1,9 3-303,1 0-1,0 0 1,0 0-1,0 0 1,0-1-1,0 1 1,0 0 0,0-1-1,1 0 1,-3-4-1,3 1-3067,-1-13 34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3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44 141 952,'0'0'2076,"0"2"-1162,2 16 181,-2 0 1,0 0 0,-1 1 0,-6 32-1,3-18-371,-15 82 1792,19-113-2267,-4 14 183,-1-7 2003,3-22-2375,0 0 0,1-1 0,0 1-1,2-25 1,11-60 108,-2 47-45,1 1 0,31-82 0,-42 131-121,0 0 0,1-1 0,-1 1 0,0 0 0,1 0 0,-1 1 0,1-1 0,0 0 0,-1 0 0,1 0 0,0 0 0,0 0 0,-1 1 0,1-1 0,0 0 0,0 1 0,0-1 0,0 0 0,0 1 0,0-1 0,0 1 0,0 0 0,0-1 0,0 1 0,0 0 0,0 0 0,1-1 0,-1 1 0,0 0 0,0 0 0,0 0 0,0 0 0,0 0 0,0 1 0,2-1 0,0 1 6,0 0-1,-1 1 1,1-1 0,0 0 0,-1 1 0,1 0 0,-1-1 0,0 1 0,0 0 0,1 0-1,-1 0 1,2 4 0,11 15-17,0 2 0,-2 0 0,-1 0-1,0 1 1,-2 1 0,-1 0 0,-1 0 0,-1 1-1,4 26 1,-10-28-1050,-1-22 478,-1 1-160,0-1 171,0 4 625,-10 6-9685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4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34 184 1180,'-18'-4'2341,"17"4"-2119,0 0 1,0 0 0,0-1-1,1 1 1,-1 0 0,0 0-1,0-1 1,1 1 0,-1 0-1,0-1 1,0 1 0,1-1-1,-1 1 1,0-1 0,1 1-1,-1-1 1,1 1 0,-1-1-1,1 0 1,-1 0 0,2-2-75,0 0 1,0 0-1,1 0 0,-1 0 1,1 0-1,0 1 1,0-1-1,0 0 0,0 1 1,0 0-1,1 0 1,-1-1-1,1 1 0,-1 1 1,4-3-1,12-7 165,21-10 1,-26 14-51,35-17 74,18-10-1086,-25 10-4691,-30 17 2963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4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24 1040,'3'-2'1069,"28"-20"11768,-39 26-12429,0-2-309,1 1 0,0 1-1,0 0 1,1 0 0,-1 0-1,1 1 1,0 0 0,0 0 0,0 0-1,1 1 1,0 0 0,-5 6 0,0 4 111,1 1 1,1-1 0,0 1 0,-9 34 0,15-44-162,0 0 0,1 0 0,-1 0 0,2 0 0,-1 1 0,1-1 0,0 0 0,0 0 0,1 1 0,0-1 0,1 0 0,-1 0 0,1 0 0,1 0 0,3 8 0,-3-11-26,0 0 0,0 0 0,0 0 0,1-1 0,-1 1 0,1-1 0,0 0 0,0 0 0,1-1-1,-1 1 1,0-1 0,1 0 0,0 0 0,-1 0 0,1 0 0,0-1 0,8 1 0,-1 0-149,-1 0 0,1-1 1,0-1-1,-1 0 0,1 0 1,17-4-1,-26 3-364,20-4-225,-9-4-7496,-5 1 4242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4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116 236 1852,'-4'-23'2331,"3"13"3584,-7 37-5270,2-1 1,1 2 0,-4 53 0,3-22-207,-15 187 930,17-194-1119,-4 36 274,5-54 71,3-32 236,-2-8-726,-7-43 21,2 0 0,-2-73 0,8 106-111,0-70 80,4 0 1,14-93 0,-13 152-54,0 0 1,16-48 0,-17 67-30,1-1 0,-1 0 0,1 1 0,1 0 0,-1 0-1,2 0 1,-1 0 0,1 1 0,0 0 0,0 0 0,1 1 0,7-6 0,-11 9-7,1 1 0,-1 0 1,1 0-1,-1 0 1,1 1-1,0-1 1,0 1-1,0 0 0,0 0 1,0 0-1,0 1 1,0-1-1,0 1 1,0 0-1,0 0 0,0 1 1,0-1-1,0 1 1,0 0-1,0 0 1,0 0-1,0 0 0,-1 1 1,1-1-1,0 1 1,3 3-1,-1-2 1,-1 1-1,0 0 1,-1 1-1,1-1 1,-1 1 0,0 0-1,0 0 1,0 0-1,0 1 1,-1-1-1,0 1 1,0 0 0,-1 0-1,0 0 1,3 12-1,-3-4 2,-1 0-1,0 1 1,-1-1-1,-1 0 0,0 0 1,-1 0-1,0 0 1,-1 0-1,-1 0 0,0-1 1,-7 15-1,-1 0-37,-2 0 1,-1 0-1,-1-2 0,-22 29 0,-8-1-70,41-49 82,0 0-1,-1 0 1,1 0-1,-1-1 0,0 0 1,-1 0-1,-11 5 1,16-8 11,-1 0 1,1-1-1,-1 1 1,1-1-1,-1 0 1,0 0-1,1 0 1,-1 0-1,1 0 1,-1 0-1,0-1 1,1 1-1,-1-1 1,1 1 0,-1-1-1,1 0 1,0 0-1,-1-1 1,1 1-1,0 0 1,0-1-1,-1 1 1,1-1-1,0 0 1,1 1-1,-1-1 1,0 0-1,0 0 1,1-1-1,-1 1 1,1 0-1,0 0 1,0-1 0,0 1-1,0 0 1,0-1-1,-1-3 1,2 3-15,1-13 24,-1 13 1,3 1-2,0 0 0,-2 1-1,1 0-1,0 0 1,0-1-1,0 1 1,0 1-1,0-1 0,0 0 1,0 0-1,1 1 1,1-1-1,-1 0 1,-1 1 0,1-1-1,-1 1 1,1 0 0,0 0 0,-1 0 0,1 0 0,0 0 0,-1 0-1,1 1 1,3 0 0,3 2 4,6-1-8,0 1 0,1 1 0,-2 0-1,1 1 1,0 1 0,-1 0 0,0 1-1,-1 1 1,0 0 0,0 1 0,17 14 0,-10-5-297,-9-10-728,-1 2 1,12 13-1,-12-8-8659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44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1504,'0'0'8277,"0"11"-7548,1 55 607,13 88 1,16 72 422,-16-114-3179,-11-97 122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44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20 322 1648,'-1'-3'1068,"-12"-62"4529,8 2-2852,5 55-2559,0 0 0,0 0 0,1 0 0,1 0 0,-1 0 0,1 0 1,0 0-1,1 0 0,0 1 0,0-1 0,1 1 0,0 0 0,0 0 0,1 0 1,0 1-1,0-1 0,0 1 0,1 0 0,0 1 0,0-1 0,0 1 0,1 1 1,0-1-1,0 1 0,0 0 0,0 0 0,1 1 0,-1 0 0,9-2 1,-15 5-174,1-1 0,-1 1 0,0 0 1,1-1-1,-1 1 0,1 0 0,-1 0 1,1 0-1,-1 0 0,0 0 0,1 0 1,-1 0-1,1 1 0,-1-1 0,1 0 1,-1 1-1,0-1 0,1 1 0,-1 0 1,0-1-1,0 1 0,1 0 0,-1 0 1,2 1-1,-2 0-2,0 0 0,0 1 0,1-1 1,-2 0-1,1 0 0,0 0 0,0 1 0,-1-1 0,1 0 1,-1 0-1,0 1 0,0-1 0,0 4 0,-1 8 19,0-1 0,-1 0 0,-7 25-1,8-38-27,-11 36 35,-2-1 0,-30 56 0,26-59 0,2 2 1,-22 66 0,37-98-37,1 0 0,0-1 0,-1 1 0,1-1 0,0 1 0,0 0 0,0-1 0,0 1 0,0-1 0,0 1 0,0 0 0,0-1 0,1 1 0,-1-1 0,1 1 0,-1-1 0,1 1 1,0-1-1,0 1 0,-1-1 0,1 1 0,0-1 0,0 0 0,0 0 0,0 1 0,1-1 0,-1 0 0,0 0 0,0 0 0,1 0 0,-1-1 0,0 1 0,1 0 0,-1 0 0,3 0 0,6 2 4,0 0-1,-1-1 0,1 0 1,18 0-1,-8 0-23,19 3 19,-28-5 3,1 1 0,-1 1 0,0 0 0,1 0 0,-1 1 0,0 0 0,17 9 0,-26-11 4,-1 0-1,1 0 1,0 0 0,-1 0 0,0 0 0,1 0 0,-1 0 0,0 1 0,1-1 0,-1 0 0,0 1-1,0-1 1,0 1 0,0-1 0,-1 1 0,1 0 0,0-1 0,-1 1 0,1 0 0,-1 0 0,1-1-1,-1 3 1,0-1 1,0 0-1,-1 0 0,1 0 0,-1-1 0,0 1 1,0 0-1,0 0 0,0-1 0,0 1 1,-1-1-1,1 1 0,-4 3 0,-3 4 15,-2 0-1,1-1 1,-1 1 0,-19 11-1,20-14-22,-1-1 0,0 0-1,0-1 1,-14 5 0,18-8-118,1 0 0,-1-1 0,1 1 1,-1-1-1,0-1 0,1 1 0,-1-1 0,0 0 0,-11-1 1,15 1-49,0-1 1,0 1-1,0-1 1,0 0 0,0 1-1,0-1 1,0 0 0,0 0-1,0 0 1,0-1 0,0 1-1,1 0 1,-3-2-1,-4-12-6067,1-4 2490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10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37 836,'1'-2'944,"5"-19"2206,-5 19-1213,-1-10 1783,-8 14-3542,0 0 0,1 1 1,-1 0-1,1 0 0,-1 0 0,1 1 0,0 0 0,1 1 1,-1-1-1,1 1 0,0 1 0,0-1 0,0 1 1,1 0-1,0 0 0,-7 10 0,9-11-118,0 0 0,0 0 0,1 0 0,-1 0 0,1 1 0,0-1 0,1 0 0,-1 1 0,1 0 0,0-1 0,0 1-1,1 0 1,0 0 0,0-1 0,0 1 0,1 0 0,0-1 0,0 1 0,0 0 0,1-1 0,-1 1 0,1-1 0,1 0 0,2 7 0,4 0 21,0 0 1,1 0-1,18 17 0,-17-19-7,-1 0 0,-1 1 0,15 20 0,-23-29-64,-1-1 0,1 0 1,0 1-1,-1-1 0,1 0 0,-1 1 0,0-1 0,1 1 0,-1-1 1,0 1-1,0-1 0,0 1 0,0-1 0,0 1 0,0-1 0,0 1 1,-1-1-1,1 0 0,-1 1 0,1-1 0,-1 1 0,1-1 1,-1 0-1,0 1 0,1-1 0,-1 0 0,0 0 0,0 0 0,0 1 1,0-1-1,-2 1 0,-3 3 5,0 0-1,0-1 1,0 0 0,-12 6-1,13-7 5,-10 4-72,0-1 0,-30 8 0,42-14 9,2 0-147,-1 0 0,0 0 0,0 0 0,0 0 0,0 0 0,0 0 0,0-1 0,1 1 0,-1-1 0,0 0-1,0 1 1,1-1 0,-1 0 0,-2-2 0,3 3 130,-2-2-1934,3-15-4933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44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55 184 1804,'2'1'229,"-1"1"0,1-1 0,-1 0 0,0 1 0,0-1 0,0 1 0,0-1 0,0 1 0,0 0 0,0-1 0,0 1 0,-1 0 0,1-1 0,-1 1 0,1 0 0,-1 0 0,0 0-1,0 2 1,-2 37 1742,1-21-1441,-22 272 3173,14-233-3191,5-41 280,-2 25 1,4-50-688,-1-1-75,0 1 6,1-1-1,0 0 1,0 0 0,-2-15 0,-3-65 276,6-142 0,4 192-131,1 1 0,2 0 0,1 0 0,2 0 0,21-55 1,-29 91-149,0-1 0,-1 0 1,1 1-1,0-1 0,0 1 1,0 0-1,0-1 0,0 1 1,1 0-1,-1-1 0,0 1 1,0 0-1,1 0 0,-1 0 1,1 0-1,-1 0 0,3-1 1,-1 1 119,3 5 7,-1-1-119,1 1 0,-1 0 0,1 1-1,-1-1 1,0 1 0,-1 0 0,1 0 0,-1 0 0,7 12 0,3 9 105,-1 1 0,18 53 0,10 62 152,-24-77-150,27 69 0,-29-101-588,36 64 0,-48-94-414,3 7 838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45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7 766 1564,'-2'-2'793,"2"2"-720,0 0 1,-1 0-1,1 0 1,0-1-1,0 1 1,-1 0-1,1 0 1,0-1 0,0 1-1,-1 0 1,1-1-1,0 1 1,0 0-1,0-1 1,0 1-1,-1 0 1,1-1-1,0 1 1,0-1-1,0 1 1,0 0-1,0-1 1,0 1-1,0 0 1,0-1-1,0 1 1,0-1-1,0 1 1,0 0-1,0-1 1,0 1-1,1 0 1,-1-1-1,0 1 1,0-1-1,0 1 1,1-1-1,20-27 689,2 0 0,1 2 0,33-29-1,-24 23-307,79-67 669,-67 60-1463,15-7-3855,-30 27 1908</inkml:trace>
  <inkml:trace contextRef="#ctx0" brushRef="#br0" timeOffset="1">1016 12 1356,'0'0'1509,"-4"-2"-118,0 0-858,-1 0 0,0 1 0,0-1 0,-1 1 0,1 1 0,0-1 0,0 1 0,0 0-1,0 0 1,-7 1 0,1 1-120,1 1-1,0 0 0,0 0 1,0 1-1,0 1 0,1 0 1,-1 0-1,1 0 0,-15 14 1,10-7 46,0 1 1,1 0 0,0 1-1,-18 27 1,21-25-176,1 0 0,0 1-1,1 0 1,1 0 0,1 1 0,-8 33-1,11-35-124,1-1 0,0 1 0,1 0 0,1 0 0,0 0 0,1-1 0,1 1 0,4 22-1,-3-29-81,0 0 0,0-1 0,1 1 0,0-1 0,0 1 0,1-1 0,0-1 0,1 1 0,0-1 0,0 0 0,0 0 0,1 0 0,0-1 0,0 0 0,10 6 0,-11-9-85,0 1 1,1-1 0,-1 0 0,1 0 0,0-1-1,-1 0 1,1 0 0,0-1 0,1 0 0,-1 0 0,0-1-1,0 0 1,0 0 0,0 0 0,0-1 0,0 0-1,0-1 1,0 1 0,0-1 0,8-4 0,-5 2-361,-1-1 0,0 0 0,0 0 0,0-1 0,13-12 0,18-21-8703,-40 39 8876,11-11-4260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45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1212,'0'0'6452,"0"11"-5603,5 177 1409,14-12-854,1 13-112,-1 77-111,-3 43 191,-12-224-1096,-9 176 888,-20-10-129,6-75-467,6-57-34,-39 169 0,49-279-568,1 0-131,0-1 1,0 1-1,-2 0 0,-5 12 1,9-21 95,-1 1 0,1-1 0,0 1 0,0-1 0,0 0 1,-1 1-1,1-1 0,0 0 0,-1 1 0,1-1 0,0 0 0,-1 1 1,1-1-1,0 0 0,-1 1 0,1-1 0,0 0 0,-1 0 0,1 0 0,-1 0 1,1 1-1,-1-1 0,1 0 0,-1 0 0,1 0 0,0 0 0,-1 0 1,1 0-1,-1 0 0,1 0 0,-1 0 0,1 0 0,-1 0 0,1 0 1,-1-1-1,1 1 0,0 0 0,-1 0 0,1 0 0,-1-1 0,1 1 1,0 0-1,-1 0 0,1-1 0,0 1 0,-1 0 0,1-1 0,0 1 0,-1 0 1,1-1-1,0 1 0,0 0 0,-1-1 0,1 1 0,0-1 0,-13-23-2558,3-14-1447,1-6 42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46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14 385 1056,'0'0'6728,"-2"-2"-5926,-10-8 3755,15 8-4476,1-1-1,0 1 1,-1 0 0,1 0 0,0 0 0,0 1 0,0-1 0,0 1 0,8-1 0,7-4 95,183-64 467,376-176 445,-539 227-853,-37 18-143,9-4 345,0 0 431,-9 4 70,-4 1 486,-4 2-1427,-17 2-8,23-4 7,-1 1-1,1-1 1,-1 1-1,1-1 1,-1 1 0,1 0-1,-1-1 1,1 1-1,0 0 1,-1-1-1,1 1 1,0 0-1,0-1 1,0 1 0,0 0-1,-1-1 1,1 1-1,0 0 1,0 0-1,0-1 1,0 1 0,0 0-1,1-1 1,-1 1-1,0 0 1,0 0-1,0-1 1,1 2-1,8 4 4,-7-5-2,-6-4-124,-10-8 110,10 8-6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4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60 346 984,'-2'1'1180,"-42"16"5663,43-16-6216,-12 5 2387,97-47-949,230-69-1521,-145 65-355,-1 0-26,-108 29-115,-30 8 6,46-17 0,-68 22-2,-5 1 9,1 1 0,-1-1 0,1 0 0,-1 1 0,1-2 0,-1 1 0,0 0 0,4-4-1,-6 5 29,-1 0-69,1 1 0,-1 0 1,1-1-1,-1 1 1,0-1-1,1 1 1,-1 0-1,0-1 1,1 1-1,-1-1 1,0 1-1,0-1 0,0 1 1,1-1-1,-1 1 1,0-1-1,0 1 1,0-1-1,0 1 1,0-1-1,0 0 1,0 1-1,0-1 0,0 1 1,0-1-1,0 1 1,-1-2-1,0-10 173,1 9 92,-9-10-54,-1 3-34,9 10-190,0 0-1,-1-1 1,1 1-1,0 0 0,0 0 1,-1 0-1,1 0 1,0 0-1,0 0 1,-1 0-1,1 0 1,0 0-1,0 0 0,0 1 1,-1-1-1,1 1 1,0-1-1,0 1 1,0-1-1,0 1 0,0 0 1,0-1-1,0 1 1,0 0-1,-1 1 1,-10 17-17,11-17-15,1 1-22,2 5-16,0-10-135,3-15-151,-4 12 396,1-1-219,-4 6-98,1-1 216,0 0-1,0 1 1,0-1-1,0 0 1,0 0-1,0 0 1,1 0-1,-1 0 1,-1-1-1,-1-1-354,0 4-1460,-9 3 1023,-13 7-4865,11 3 2222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4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83 179 1488,'-15'12'3149,"-1"0"0,-29 17 1,43-28-2775,-3 2-16,5-3-328,1 0-1,-1 0 0,0 0 0,0 0 1,0 0-1,0 0 0,0 0 0,0 0 1,0 0-1,0 0 0,0 0 0,1 0 1,-1 0-1,0 0 0,0 0 0,0 0 1,0 0-1,0 0 0,0 0 0,0 0 1,0 0-1,0 0 0,0 0 1,1 0-1,-1 0 0,0 0 0,0 0 1,0 1-1,0-1 0,0 0 0,0 0 1,0 0-1,0 0 0,0 0 0,0 0 1,0 0-1,0 0 0,0 0 0,0 1 1,0-1-1,0 0 0,0 0 0,0 0 1,0 0-1,0 0 0,0 0 0,0 0 1,0 0-1,0 0 0,0 1 1,0-1-1,0 0 0,0 0 0,0 0 1,0 0-1,0 0 0,0 0 0,0 0 1,0 0-1,-1 0 0,1 0 0,0 0 1,0 1-1,0-1 0,0 0 0,0 0 1,0 0-1,9 1 18,0-1-1,0 0 1,0 0 0,0-1-1,12-2 1,50-14 100,-21 4-50,234-66 216,20-4-153,-196 54-71,-74 18 376,-33 11 88,1-1-366,-2 1-140,1-1 0,-1 1 0,0 0-1,1-1 1,-1 1 0,1 0-1,-1 0 1,0-1 0,1 1-1,-1 0 1,1 0 0,-1 0 0,1 0-1,-1 0 1,1 0 0,-1 0-1,1 0 1,-1 0 0,1 0 0,-1 0-1,1 0 1,-1 0 0,1 0-1,-1 0 1,1 0 0,1 12 969,-2-7-1353,1-4 332,-1-1 1,0 1-1,0 0 0,0-1 1,0 1-1,1-1 0,-1 1 1,0-1-1,1 1 0,-1-1 1,0 1-1,1-1 0,-1 1 1,0-1-1,1 1 0,-1-1 1,1 0-1,-1 1 0,1-1 1,-1 0-1,1 1 0,-1-1 0,1 0 1,0 0-1,-1 0 0,1 1 1,-1-1-1,1 0 0,0 0 1,0 0-1,11-1-1134,-27-11 793,11 9-106,-7 0-2202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5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1432,'1'5'894,"4"66"1566,5 44-725,25 133 785,-32-228-1816,-3-23 315,-2-30-483,-6-49 107,4-150 0,6 212-573,1 0 1,1 1 0,0 0-1,1 0 1,14-34-1,-13 40-28,1-1 0,0 1 0,1 1 1,0 0-1,1 0 0,0 0 0,1 1 0,15-13 0,-23 23-31,-1-1 0,1 1-1,0 0 1,0-1 0,0 1 0,0 0 0,0 0 0,0 0 0,0 1-1,0-1 1,1 0 0,-1 1 0,0-1 0,3 1 0,-2 0 35,0 2-12,-2-1-27,1 0 0,-1 1 0,0-1 0,1 0 0,-1 1 0,0 0 0,0-1 0,0 1 0,0-1 0,0 1 0,0 0 0,0 0 0,-1 0 0,1 0 0,-1-1 0,1 1 0,-1 0 0,0 0 0,0 0 0,0 0 0,0 4 0,-1 4 6,0 1-1,-1 0 1,0 0-1,0-1 0,-8 18 1,-24 47-140,27-62 43,0 0 0,-1 0 0,-11 12-1,15-20 38,0 0 0,-1 0 0,0-1 0,0 1 0,0-1 0,0-1 0,-1 1 0,1-1 0,-8 4 1,11-6 10,-3-6 72,-2 0 131,7 5-166,0 0 1,0 0-1,0 0 1,0 0-1,0 0 1,0 0-1,0 0 0,0 0 1,1 0-1,-1 0 1,0 0-1,0 0 1,0 0-1,0 0 1,0 0-1,0 0 1,0 0-1,0 0 1,0-1-1,0 1 1,0 0-1,0 0 1,1 0-1,-1 0 1,0 0-1,0 0 1,0 0-1,0 0 1,0 0-1,0 0 1,0 0-1,0 0 1,0 0-1,0 0 1,0 0-1,0 0 1,0-1-1,0 1 1,0 0-1,0 0 1,0 0-1,0 0 1,0 0-1,0 0 1,0 0-1,0 0 1,0 0-1,0 0 1,0 0-1,0-1 1,0 1-1,0 0 1,0 0-1,0 0 1,0 0-1,0 0 1,0 0-1,0 0 0,0 0 1,0 0-1,0 0 1,0 0-1,0 0 1,0 0-1,-1 0 1,1 0-1,0-1 1,0 1-1,0 0 1,7 0 9,-1 0 1,1 0-1,-1 0 0,1 0 1,-1 1-1,0 0 1,1 1-1,-1 0 0,9 3 1,132 69-217,-129-62-496,-2-2-866,-3-3-2937,-4-3 1665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51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79 521 1188,'0'0'7138,"0"-2"-6800,1 0-266,-1 0 0,0 0 1,1 0-1,0 0 0,0 0 0,-1 0 0,1 1 0,0-1 0,0 0 0,1 0 1,-1 1-1,0-1 0,2-1 0,0 0 26,0 0 0,-1-1 0,0 1 1,1 0-1,-2-1 0,4-5 0,-4 5-46,0 0 1,0 0-1,0 0 1,-1 0-1,1 0 0,-1-1 1,0 1-1,0 0 1,-1 0-1,1 0 1,-1 0-1,-2-7 0,3 10-42,-1 1 0,1-1 0,-1 0-1,1 1 1,-1-1 0,0 0-1,1 1 1,-1-1 0,0 1 0,0-1-1,1 1 1,-1 0 0,0-1-1,0 1 1,0 0 0,1-1 0,-1 1-1,0 0 1,0 0 0,0 0 0,0 0-1,0 0 1,0 0 0,1 0-1,-1 0 1,0 0 0,-1 0 0,-1 0 26,0 1 1,0-1 0,0 1-1,0 0 1,0-1-1,0 1 1,0 0 0,-4 3-1,3-1 5,-1 0 0,1 1-1,-1 0 1,1 0-1,0 0 1,1 1-1,-1-1 1,1 1 0,0 0-1,0 0 1,0 0-1,1 0 1,0 1-1,0-1 1,0 1 0,0-1-1,1 1 1,0 0-1,0 7 1,1-11-29,0 1 0,1-1 0,-1 1 0,1-1 0,0 1 0,-1-1 1,1 1-1,0-1 0,1 0 0,-1 1 0,0-1 0,1 0 0,-1 0 0,1 0 0,-1 0 0,1 0 1,0 0-1,0 0 0,0-1 0,0 1 0,0-1 0,1 0 0,-1 1 0,0-1 0,1 0 0,1 1 1,0-1-18,0-1 1,0 1 0,-1-1 0,1 0 0,0 0 0,0 0 0,-1 0-1,8-2 1,-6 2-22,7-3-200,-1 0 0,0 0 0,-1-1 0,1-1 0,0 0 0,-1 0 0,0-1 0,-1 0 0,1 0-1,-1-1 1,0-1 0,8-8 0,-10 8-220,0-1-1,0 1 1,-1-1-1,0 0 1,-1-1-1,0 1 1,0-1-1,-1 0 1,-1 0-1,4-15 1,3-5 297,-9 25 270,0 1 1,0-1-1,0 0 0,0-8 1,-1 8-97,1 1 182,-1 2-82,0-1 0,0 1 0,0-1 0,0 1 0,0 0 0,0-1 0,-1 1 0,1 0 0,-1-1 0,-1-3 0,1 4 1048,-4 7-999,-4 11-46,0 0 0,1 0 1,0 0-1,1 1 0,-4 19 1,-11 52 332,21-87-331,6-5-767,49-56-542,-52 59 1067,11-10-227,1 10 79,-12 1 112,-1-1 132,0 1 0,0 0 0,0-1 0,-1 1 0,1 0 0,0 0-1,0 0 1,0-1 0,0 1 0,0 0 0,-1 0 0,1 0 0,0 0-1,0 1 1,1-1 0,11 1-292,1-2 180,1 0 0,-1-1 0,0-1 0,0 0 0,0-1 0,0 0 0,0-1-1,-1-1 1,0 0 0,0 0 0,22-17 0,-29 19 225,-1-1 0,0 0 0,0 0 0,0 0 0,-1 0-1,6-9 1,-4 6 2033,-12 12-2082,0-1 0,1 1 0,-1 0 0,1 1 0,0-1 0,1 1 0,-1 0 0,1 0 0,0 0 0,0 1 0,1 0 0,-5 7 0,4-5-13,1 1 0,-1-1 0,2 1-1,-1 0 1,1-1 0,0 1 0,1 0 0,-1 13-1,2-17-89,0 0 0,0 0 0,0 0 0,1 0 0,0 0 0,0 0 0,0 0 0,3 8-1,-3-12 37,-1 0 0,0-1 0,1 1 0,-1 0 0,1-1 0,-1 1 0,1 0 0,-1-1 0,1 1 0,0-1 0,-1 1 0,1-1 0,-1 1 0,1-1 0,0 0 0,0 1 0,-1-1 0,1 0 0,0 1 0,0-1 0,-1 0 0,1 0 0,0 0 0,0 0 0,-1 0 0,2 0-1,0 0 30,0 1-90,2-4-74,1-1 130,0-1 1,-1 0 0,0 1 0,1-2 0,-2 1-1,1 0 1,-1-1 0,1 0 0,-1 1-1,-1-1 1,4-12 0,0-12 88,-1 0-1,-1 0 1,-2-1 0,-1 1-1,-1-1 1,-2 0 0,-10-56-1,-10-18 1091,16 86-623,5 16-308,0 3-190,1 0-1,-1 0 1,1 0 0,0 1-1,-1-1 1,1 0-1,-1 1 1,1-1 0,0 0-1,-1 1 1,1-1-1,0 0 1,0 1-1,-1-1 1,1 1 0,0-1-1,0 0 1,0 1-1,-1-1 1,1 1 0,0-1-1,0 1 1,0-1-1,0 1 1,0-1 0,0 1-1,0-1 1,0 0-1,0 1 1,0-1-1,0 1 1,2 30 338,11 36-201,-12-63-101,13 53 63,3-1-1,2-1 1,37 76 0,-49-118-378,-1-1 0,2 0 0,0 0 0,9 11 0,-12-18-554,1 1 1,-1-1-1,1 0 1,0-1-1,9 6 1,3 0-1737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51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 1864,'-8'0'542,"0"0"1,0 0-1,0 1 0,0 0 0,0 0 1,0 1-1,0 0 0,0 1 0,-11 4 1,6 0-86,-1 0 0,1 0 0,0 2 0,-12 9 0,19-13-237,0 1 0,1-1 1,-1 1-1,1 0 0,0 0 1,1 1-1,0-1 0,-5 9 1,8-12-153,-1 0 1,1 1 0,0-1 0,0 0 0,0 0-1,1 1 1,-1-1 0,1 0 0,-1 1 0,1-1 0,0 1-1,0-1 1,1 0 0,-1 1 0,1-1 0,0 0-1,0 1 1,0-1 0,0 0 0,0 0 0,2 3 0,1 1 21,1-1 0,-1 0 0,1-1 1,0 1-1,0-1 0,1 0 0,-1 0 1,11 6-1,0-1 131,35 13 1,-38-17-127,0-1 0,0 2-1,-1 0 1,0 0 0,16 13 0,-25-18-61,-2-1-24,0 0 1,0-1-1,-1 1 1,1 0 0,0 0-1,0 0 1,0-1 0,-1 1-1,1 0 1,0 0 0,-1 0-1,1 0 1,-1 0-1,1 0 1,-1 0 0,1 2-1,0 14 36,-2-12-67,0-1 0,0 1 0,0 0 1,-1 0-1,0-1 0,0 1 0,0-1 0,-1 0 1,1 0-1,-1 1 0,0-2 0,0 1 0,-7 7 1,-1-1-452,0-1 1,-1 1 0,-16 9 0,17-16-643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5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 1560,'0'-3'1242,"-1"14"5773,-3 86-5944,11-26-622,2 0 1,3-1 0,37 116-1,-43-165-859,10 31-418,-8-19-4893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11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10 1352,'8'-9'4998,"-14"19"-2072,-2 3-2918,5-4 174,-1 0-1,1 1 1,1-1 0,0 1-1,0 0 1,1-1 0,0 13-1,1-12-19,-1-2-51,0 50 569,1-54-611,1 1 0,-1-1 0,1 1 0,0-1 0,1 0 0,-1 1 0,1-1 0,0 0 0,0 0 0,3 5-1,-4-8-36,0 0-1,0 0 0,0 0 0,0-1 0,0 1 0,0 0 0,1 0 0,-1-1 0,0 1 0,1 0 0,-1-1 0,0 0 0,1 1 0,-1-1 1,1 0-1,-1 1 0,0-1 0,1 0 0,-1 0 0,1 0 0,-1 0 0,1-1 0,-1 1 0,0 0 0,1-1 0,-1 1 0,0-1 0,1 1 0,-1-1 1,0 1-1,1-1 0,-1 0 0,0 0 0,0 0 0,0 0 0,0 0 0,0 0 0,0 0 0,0 0 0,0 0 0,0 0 0,0 0 0,-1 0 1,1-1-1,0 1 0,-1 0 0,1-1 0,-1 1 0,1-3 0,-1-7 28,-1-1 0,0 1 0,-1 0 0,0 0 1,-1 0-1,0 1 0,0-1 0,-1 1 0,-1-1 0,0 1 0,0 1 1,-1-1-1,0 1 0,0 0 0,-9-9 0,12 16-191,1 0-1,0 0 1,-1 0 0,0 0 0,1 1-1,-1-1 1,0 1 0,-3-1-1,-13-4-7022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52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6 332 1004,'-1'-2'516,"-2"-5"-44,2 5-69,2-2-48,1-6-194,1 1-1,1 0 0,0 0 1,0 1-1,1-1 0,0 1 1,0 0-1,12-13 0,62-60 235,-44 46-165,-13 13 59,1 2 0,0 0 0,31-19-1,-53 38-228,0 0 1,0 0-1,0 1 0,1-1 0,-1 0 0,0 1 0,0-1 1,1 1-1,-1-1 0,1 1 0,-1-1 0,0 1 0,1 0 1,-1 0-1,1 0 0,-1 0 0,1 0 0,-1 0 0,1 0 1,-1 1-1,0-1 0,1 0 0,-1 1 0,2 0 0,-1 0 9,-1 1 0,1-1-1,-1 0 1,1 1-1,-1-1 1,0 1-1,0 0 1,0-1-1,0 1 1,0 0-1,0 0 1,0 0 0,-1-1-1,1 1 1,-1 0-1,1 3 1,3 12 222,-3-8-135,1 0-1,0 0 1,1 0-1,6 13 1,-8-20-133,0 0 1,0 0 0,1 0-1,-1 0 1,1 0-1,-1 0 1,1-1-1,0 1 1,-1 0-1,1-1 1,0 0 0,0 1-1,0-1 1,0 0-1,1 0 1,-1 0-1,0 0 1,0 0-1,1-1 1,-1 1-1,0-1 1,3 1 0,-2-1 76,17-7 53,-19 6-132,-1 1 1,1-1-1,-1 1 0,1 0 1,-1-1-1,1 1 0,-1-1 0,1 0 1,-1 1-1,1-1 0,-1 1 1,0-1-1,1 0 0,-1 1 1,0-1-1,0 1 0,1-1 1,-1 0-1,0 0 0,0 1 0,0-1 1,0 0-1,0 1 0,0-1 1,0 0-1,0 1 0,0-2 1,-3-11 175,3 11-183,0 1 1,-1 0-1,1 0 0,0 0 0,-1 0 1,1 0-1,-1 0 0,1 0 1,-1 0-1,1 0 0,-1 0 0,1 0 1,-1 0-1,0 0 0,0 0 1,-1-1-1,-2-2 28,0 0-8,0 0 1,-1-1 0,0 1-1,1 1 1,-2-1 0,1 1-1,0 0 1,-1 0 0,1 0-1,-1 1 1,-6-2 0,-10-3-294,-37-4 1,45 9-116,4 1-10,-1 0-616,1-2-2672,-3-2 973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53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1732,'4'-1'507,"0"-1"0,0 1 1,0 0-1,0 0 0,0 0 0,0 1 0,0 0 0,8 0 1,-7 1-333,0 0 0,0 0 0,0 0 0,0 1 0,0 0 0,0 0 0,-1 0 0,1 0 0,-1 1 0,1 0 0,3 4 0,8 6 100,-1 1 0,0 0 1,-1 1-1,-1 1 0,0 1 0,-1-1 0,10 20 0,-19-29-218,0 0 1,-1 0 0,1 1 0,-1-1-1,-1 0 1,1 1 0,0 11 0,-2-17-62,-1 0 0,1-1 0,0 1 0,-1 0 0,1-1 1,-1 1-1,1 0 0,-1-1 0,0 1 0,1-1 0,-1 1 0,0-1 1,-2 2-1,1 1-30,1-2 17,-1-1 1,1 1-1,-1-1 0,0 0 0,1 1 0,-1-1 0,0 0 1,0 0-1,0 0 0,0 0 0,0 0 0,0-1 0,0 1 0,0-1 1,0 1-1,0-1 0,-3 1 0,3-1-18,-2-3 5,1 1 21,0 1-2,1-1-1,-1 0 1,1 1-1,-1-1 1,1 0-1,0 0 1,0-1-1,0 1 1,0 0 0,0-1-1,0 1 1,1-1-1,-1 0 1,1 1-1,0-1 1,-2-4-1,2 0-54,1 0-1,-1 0 0,1 0 0,1 0 1,-1 0-1,1 0 0,1 0 0,-1 0 1,1 0-1,0 0 0,1 1 0,-1-1 1,1 1-1,1 0 0,-1 0 0,1 0 1,0 0-1,0 1 0,7-7 0,12-10-433,0 2-1,2 1 0,47-29 0,36-22-1777,-106 69 2788,-3 1-215,-9 7-139,4-3-146,1 0 1,0 1-1,-8 8 0,-8 11 96,-34 45 145,48-59-222,0 1 0,1 0-1,1 0 1,-1 1 0,-3 12 0,4-8 6,0-1 7,1 0 1,-5 27-1,9-40-24,0 3-17,2 21-6,-1-22-8,1-3 0,-1 1-47,12 5-332,-10-6 225,1-3-16,6-2 69,0-1-1,-1-1 1,0 0 0,0 0-1,0 0 1,-1-1 0,0-1-1,12-13 1,-7 5 332,0-1 0,-1 0 0,15-30 0,-26 45-120,0 0 0,0 0 1,0 0-1,-1 0 1,1 0-1,-1 0 1,1 0-1,-1-1 1,0 1-1,0 0 1,0-3-1,-1 3-149,1-1 1233,0 12-1404,0 25 114,-1-25-27,2-9 126,-1 0-1,1 0 1,-1 0 0,0 0-1,1 0 1,-1 0-1,0 0 1,1 0 0,-1 0-1,0 0 1,1 0 0,-1 0-1,1 0 1,-1 0-1,0 0 1,1 0 0,-1 0-1,0 1 1,1-1 0,-1 0-1,0 0 1,1 0 0,-1 1-1,0-1 1,1 1-1,-1-1-6,1 1 0,0-1 0,-1 0 0,1 1-1,0-1 1,-1 1 0,1-1 0,0 0 0,-1 1-1,1-1 1,0 0 0,0 0 0,0 0-1,-1 0 1,1 0 0,0 0 0,1 0 0,7 0-39,0-2 0,-1 1 0,1-1 1,0-1-1,-1 1 0,1-2 0,-1 1 0,0-1 1,0 0-1,-1-1 0,1 0 0,-1 0 1,0 0-1,0-1 0,0 0 0,-1-1 0,0 1 1,6-10-1,-10 13 72,-1 1 1,0 0-1,1 0 1,-1-1-1,0 1 1,-1-1-1,1 1 1,0-1-1,-1 1 1,1-1-1,-1 0 1,0 1-1,0-1 1,0 1-1,0-1 1,0 0 0,-1 1-1,1-1 1,-1 1-1,0-1 1,0 1-1,-2-5 1,2 4 2,-4-2 4,5 5-20,0 0 0,0 0 0,0 0 0,0 0 1,0 0-1,0 0 0,0 0 0,0 1 0,0-1 0,0 0 1,0 0-1,0 0 0,0 0 0,0 0 0,0 0 0,0 0 0,-1 0 1,1 0-1,0 0 0,0 0 0,0 0 0,0 0 0,0 0 1,0 0-1,0 1 0,0-1 0,0 0 0,0 0 0,0 0 1,0 0-1,0 0 0,0 0 0,0 0 0,0 0 0,-1 0 0,1 0 1,39 63 92,-4 1 0,28 69 1,-56-116-82,8 17 37,22 70 0,-33-89-52,-1-1-1,-1 1 0,0 0 0,-1 0 1,0 0-1,-1 0 0,-4 28 0,3-39-29,0-1 0,0 1 0,0 0 0,0-1 0,-1 1-1,1-1 1,-1 1 0,0-1 0,0 0 0,0 1 0,0-1 0,-1 0 0,0-1-1,1 1 1,-1 0 0,0-1 0,0 1 0,0-1 0,0 0 0,-1 0 0,1 0-1,-1-1 1,1 1 0,-1-1 0,-5 2 0,3-2 47,-1 0-1,1 0 1,-1-1 0,0 1-1,1-2 1,-1 1 0,0-1 0,1 1-1,-1-2 1,1 1 0,-1-1-1,1 0 1,-12-6 0,9 4 169,0-1 0,0 0 0,0-1 0,1 0 0,0 0 1,0-1-1,-14-14 0,20 18-132,0 0 0,0-1 0,0 1 0,0 0 1,0-1-1,1 1 0,-1-1 0,1 1 0,0-1 0,0 1 0,0-1 1,1 0-1,-1 0 0,1 1 0,0-1 0,0 0 0,1 0 0,-1 0 1,1 1-1,-1-1 0,1 0 0,0 1 0,1-1 0,2-5 1,2-2 11,1-1 1,0 2-1,1-1 1,0 1-1,0 0 1,17-13 0,-10 8-14,37-33-31,82-56-1,-83 68-173,-23 17-39,0-1-1,45-44 1,-59 49 86,0-1 0,-1 0 0,11-18 1,-20 28 136,-1 0 1,0 0-1,0 0 1,-1 0-1,0 0 1,0-1-1,0 1 1,-1-1 0,0 0-1,0 1 1,0-1-1,-2-12 1,1 18-3,0 0 0,0 0 0,0-1 0,0 1 0,-1 0-1,1 0 1,0 0 0,-1 1 0,1-1 0,0 0 0,-1 0 0,0 0 0,0-1 0,-1-1 63,1 2-48,0 0 0,1 0 0,-1 0 1,0 0-1,0 0 0,0 0 0,0 1 1,0-1-1,0 0 0,-1 1 0,1-1 1,0 0-1,0 1 0,0 0 1,0-1-1,-1 1 0,1 0 0,0-1 1,-2 1-1,2 0 93,-1-1 240,-5 3-12,-2 0-244,1 0 1,1 0-1,-1 1 1,0 0-1,1 0 1,-1 1 0,1 0-1,0 0 1,-13 10-1,17-11-46,1 0-1,-1 1 0,0-1 1,1 0-1,0 1 1,-1-1-1,2 1 0,-1 0 1,-2 7-1,3-10-52,1 1-1,0 0 1,-1 0 0,1 0-1,0-1 1,0 1-1,1 0 1,-1 0-1,0 0 1,1 0-1,-1-1 1,1 1 0,-1 0-1,1-1 1,0 1-1,0 0 1,0-1-1,0 1 1,0-1 0,0 1-1,0-1 1,0 0-1,0 1 1,1-1-1,2 2 1,3 2-44,1 0 0,0-1 1,0 0-1,0 0 0,0-1 1,1 0-1,-1 0 0,1-1 0,0 0 1,0 0-1,0-1 0,0-1 0,12 0 1,-2 0-860,35-6 0,12-9-4195,-41 7 1964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54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28 400 1684,'13'116'2246,"1"18"431,-12-118-1972,-2-14-564,1 0 0,-1 1-1,0-1 1,0 1 0,0-1-1,0 1 1,0-1 0,0 0-1,-1 1 1,1-1 0,-2 5-1,1-6 905,-2-7-894,-7-18 15,2 0-1,-9-44 0,11 36-109,2 1 0,1-1 0,1 0-1,1-1 1,2 1 0,2 0 0,1 0-1,1 1 1,1-1 0,2 1 0,2 0-1,0 1 1,2 0 0,2 1 0,17-30-1,-25 49-24,10-15 34,-15 24-59,0 0-1,0 0 1,0 0 0,0 0-1,1 0 1,-1 0 0,0 0-1,0 0 1,0 1 0,1-1-1,-1 0 1,0 1 0,1-1-1,-1 1 1,1-1 0,1 1-1,-2 0 27,2 1-6,0 2-19,0-1-1,-1 0 0,1 1 0,-1 0 0,1-1 1,-1 1-1,0 0 0,0 0 0,-1 0 0,1 1 1,0-1-1,-1 0 0,0 1 0,0-1 0,0 0 1,0 1-1,-1 0 0,1-1 0,-1 1 0,0 4 1,1 11-2,-1 1 1,-4 28-1,-2-8-366,-1 0 0,-2-1 1,-2 0-1,-29 70 0,20-79 1456,27-32-930,22-6-6,-26 8-126,1 0-1,-1 1 1,1-1-1,-1 1 1,1 0-1,-1 0 0,1 0 1,-1 0-1,0 1 1,0-1-1,0 1 1,0 0-1,0 0 1,0 0-1,4 4 0,3 2 85,23 17-261,-13-8-1192,2-3-3731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55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57 438 1284,'0'0'4150,"1"-2"-3687,17-27 1417,-13 23-1707,-1-1 0,0 1 0,0-1 0,3-8-1,-5 10-73,-1 0-1,1 0 0,-1 0 1,0 0-1,-1 0 0,1 0 0,-1 0 1,0 0-1,0 0 0,0 0 0,-1 0 1,0 0-1,0 0 0,0 0 1,-1 0-1,1 0 0,-1 0 0,0 1 1,-1-1-1,1 1 0,-1-1 1,0 1-1,0 0 0,-5-6 0,5 9-24,0-1 0,0 0 0,0 1-1,0-1 1,0 1 0,0 0 0,-7-2-1,7 2 41,0 3 3,1-1-93,0 0 1,0 0-1,-1 0 1,1 0-1,1 0 0,-1 0 1,0 1-1,0-1 0,0 1 1,1 0-1,-1-1 1,1 1-1,-1 0 0,1 0 1,0 0-1,-1 0 0,1 0 1,0 0-1,1 0 1,-1 0-1,0 0 0,0 1 1,1-1-1,-1 3 0,1 0 0,-1 0-1,1 0 1,0 0-1,0 0 1,0 0-1,1 0 1,-1 0-1,1 0 1,1 0-1,-1 0 1,1 0-1,0-1 1,3 7-1,-4-9-19,1 1 0,-1 0 0,1-1 0,0 1-1,0-1 1,0 1 0,1-1 0,-1 0 0,0 0 0,1 0-1,0 0 1,-1-1 0,1 1 0,0-1 0,0 1 0,0-1-1,0 0 1,0 0 0,0-1 0,0 1 0,0 0 0,0-1-1,5 0 1,2 0-87,1-1 0,-1 0 0,0-1 1,1 0-1,-1-1 0,19-7 0,-6-1-471,35-21 1,-44 23 187,-1-1 1,0 0-1,-1-1 1,0 0 0,0-1-1,-1 0 1,-1-1-1,0 0 1,-1-1-1,11-21 1,-18 30 391,0-1 1,0 0-1,0 0 0,0 1 0,-1-1 1,0 0-1,0-1 0,-1 1 0,0 0 1,0 0-1,0 0 0,-3-10 0,3 15 16,0 0 0,0 0-1,0 0 1,-1 0-1,1 0 1,0 0 0,-1 0-1,1 0 1,-1 0-1,1 0 1,-1 0-1,1 0 1,-1 0 0,0 0-1,1 1 1,-1-1-1,0 0 1,0 0 0,1 1-1,-1-1 1,0 1-1,0-1 1,0 1 0,0-1-1,-2 0 1,-1 6 177,-5 5-83,0 1-1,2 0 1,-1 1-1,1 0 0,-8 19 1,9-15-19,0 1-1,1 1 1,1-1 0,0 1-1,-1 31 1,3-33-32,1-11-58,0-1 0,1 0 0,-1 0-1,1 1 1,0-1 0,1 0 0,-1 1 0,1-1 0,0 0-1,0 0 1,0 0 0,0 0 0,4 8 0,0-5-21,-4-5-26,3-4-88,0 1 62,0-1 0,0 0 1,0 0-1,0-1 0,0 1 0,0-1 0,-1 0 0,0 0 0,1 0 0,-1-1 0,0 1 0,-1-1 0,4-4 0,4-8-279,14-35 0,-17 36 34,0 0 0,10-15 1,-15 29 250,-1-1 0,1 0 0,-1 0 0,1 1 0,0-1 0,-1 1 0,1 0 0,0-1 0,0 1 0,0 0 0,0 0 0,4-1 0,-4 1-10,0 0-106,2 1-247,16 2-63,-1-1 0,23-3 0,-34 2 377,0-1-1,0-1 1,0 1-1,0-1 1,0-1-1,-1 1 1,1-1-1,9-6 0,-12 5 144,0 0 0,-1 0 0,1-1 0,-1 1 1,0-1-1,0 0 0,-1 0 0,0-1 0,3-5 0,-5 10 246,-1-2 24,-1-10-12,1 10 243,-5 0-285,4 2-241,0 1 0,0-1 1,0 1-1,1-1 0,-1 1 0,0-1 1,0 1-1,0 0 0,0-1 0,0 1 0,0 0 1,0 0-1,0 0 0,0 0 0,-1 0 1,1 0-1,0 0 0,0 0 0,0 0 1,0 0-1,0 0 0,0 1 0,0-1 1,0 0-1,0 1 0,0-1 0,1 1 1,-1-1-1,0 1 0,0 0 0,0-1 1,-1 2-1,-8 7 90,1 0-1,0 0 1,0 1 0,1 1-1,0-1 1,1 1 0,0 1 0,1-1-1,-10 24 1,13-26-73,0-1 0,1 1 0,0 0 0,0 0 1,1 0-1,0 0 0,1 0 0,0 0 0,0 0 0,1 0 0,0 1 0,1-2 0,0 1 0,0 0 1,7 15-1,-8-22-53,0 0 0,0 1 0,0-1 0,0 0 0,0 0 0,1-1 0,-1 1 0,1 0 0,-1 0 0,1-1 0,0 1 0,0-1 1,0 1-1,0-1 0,0 0 0,0 0 0,0 0 0,0 0 0,0 0 0,0 0 0,1-1 0,-1 1 0,0-1 0,0 1 0,1-1 0,-1 0 1,0 0-1,1 0 0,-1 0 0,0-1 0,1 1 0,3-2 0,-3 2-6,-1-1-1,0 0 1,1 0 0,-1 0-1,0-1 1,0 1 0,0 0-1,0-1 1,0 0 0,0 1 0,0-1-1,0 0 1,-1 0 0,1 0-1,-1 0 1,2-2 0,1-4-14,0 1 0,0 0 0,3-11 0,-2 3 5,-1-2 1,0 1-1,-1 0 0,-1-1 0,-1 1 1,-1-31-1,-3 5 224,-13-60-1,9 79 10,6 19-46,-1 0-1,1-1 0,0 1 0,0-1 1,0-8-1,1 28-81,0-4-40,0 0 1,0 0-1,1 0 1,5 19 0,4 9 11,2 0 1,30 66-1,-35-90-246,1-1 0,0 0 0,1 0 0,1 0-1,0-2 1,1 1 0,0-1 0,1 0 0,24 18 0,-29-26-490,0 0-1,0 0 1,0-1-1,0 0 1,8 3 0,7-1-1886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55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65 284 1928,'0'0'1068,"-2"4"-84,-6 7-420,2 1 0,-1 0 1,2 1-1,-1 0 0,2-1 0,0 1 0,-4 18 0,2 3 490,-3 60-1,9-76-982,1-13-844,-1-9-1467,2-86 1517,-2 77 616,2 1 0,-1-1 0,2 1 0,0 0 0,0 0 0,5-12 0,-7 23 113,0 0 0,0 0 0,-1 0 1,1 1-1,0-1 0,0 0 0,0 0 0,0 1 0,0-1 0,0 0 1,0 1-1,0-1 0,0 1 0,1-1 0,-1 1 0,0 0 0,0-1 1,0 1-1,0 0 0,1 0 0,-1 0 0,0 0 0,0 0 1,0 0-1,1 0 0,-1 1 0,0-1 0,0 0 0,0 0 0,2 2 1,13 6 38,0 1 0,-1 1 0,0 0 0,-1 1 1,17 17-1,17 13 207,-45-39-232,0 0 1,0 0-1,1 0 1,-1-1-1,1 1 0,-1-1 1,1 0-1,0 0 1,-1 0-1,1 0 1,0-1-1,5 1 0,-6-1 12,-1-2-14,0 1-11,-1 1-4,0-1 0,0 0 0,0 1 0,0-1 0,0 0 0,0 1 0,0-1 0,0 0 0,0 0 0,-1 0 0,1 0 0,0 0 0,-1 0 0,1 0 0,-1 0 0,1 0 0,-1 0 1,1 0-1,-1 0 0,0 0 0,1-2 0,0-9 34,0 1 0,-1 0 0,0-1 0,0 1 1,-2 0-1,-3-19 0,-25-71 473,13 48-148,-37-94 1533,31 91-194,23 55-1670,0 1 0,0-1-1,0 1 1,0-1 0,0 1 0,-1-1-1,1 1 1,0-1 0,0 1 0,-1 0 0,1-1-1,0 1 1,-1-1 0,1 1 0,0 0-1,-1-1 1,1 1 0,0 0 0,-1 0-1,1-1 1,-1 1 0,0 0 0,-4 5 697,-1 14-374,5-9-303,1 0 0,0 0 1,0 0-1,1-1 0,1 1 1,0 0-1,0-1 0,5 12 0,2 14-198,-6-19-198,14 55-1174,-14-62-273,0 0 1,9 16-1,-3-10-1322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5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32 168 1552,'0'0'1979,"-1"3"-1108,-2 13 3887,6-17-4650,1 0 0,0-1-1,0 1 1,0 0 0,-1-1-1,1 0 1,-1 0 0,1 0 0,-1 0-1,0-1 1,0 1 0,3-4-1,2-1-22,-2 3-1,0-1-1,-1 0 1,0-1 0,0 1-1,0-1 1,-1 0 0,1-1 0,-2 1-1,1-1 1,-1 1 0,0-1-1,0 0 1,0 0 0,1-11-1,-4 16-29,1 0-1,-1 0 0,0 0 0,0 0 1,0 0-1,0 0 0,0-1 1,-1 1-1,1 0 0,-1 0 0,1 0 1,-1 0-1,0 0 0,0 0 0,1 1 1,-1-1-1,-1 0 0,1 0 0,0 1 1,0-1-1,-3-2 0,2 3-13,1 0 0,-1 1-1,0-1 1,0 0 0,1 1 0,-1-1-1,0 1 1,0 0 0,0-1 0,0 1-1,0 0 1,1 0 0,-1 0 0,0 0-1,0 1 1,0-1 0,0 0-1,0 1 1,1 0 0,-5 1 0,1 0 13,0 1 1,-1 0 0,1 1 0,0-1 0,1 1-1,-1 0 1,1 0 0,0 1 0,-1-1-1,2 1 1,-1 0 0,1 0 0,0 0 0,0 0-1,0 0 1,0 1 0,-2 8 0,1-1-3,1-1 0,0 0 1,0 1-1,1-1 0,1 1 1,0 0-1,1 16 0,1-18-92,1 0 0,0 1-1,5 17 1,-6-26-55,0 1-1,1-1 1,-1 1-1,1-1 0,0 1 1,-1-1-1,1 0 1,1 0-1,-1 0 1,0 0-1,1-1 1,0 1-1,0-1 0,3 4 1,2-5-457,3 0 125,0-1 1,0 0-1,1-1 1,-1 0-1,0-1 1,-1 0-1,1-1 1,15-6 0,9-9-2469,-4-3 36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5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90 228 1220,'-2'-24'915,"-1"0"0,-1 0 0,-1 0 0,-1 1 1,-13-32-1,12 37-93,6 14-574,0 1-1,0-1 0,-1 1 1,1-1-1,-1 1 0,0 0 1,0-1-1,-3-3 2231,1 11-1991,2-2-430,0 0 1,0 1-1,0-1 0,1 0 0,-1 1 0,1 0 1,-1-1-1,1 1 0,-1 4 0,0 1 90,1-1 0,0 1-1,0 14 1,1 32 148,3 1 0,2-1-1,3 0 1,2-1 0,28 89 0,-29-121-568,3 9-1395,-8-14-4606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5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33 422 1168,'-3'-2'269,"-18"-14"2038,20 15-2228,0 0 0,0 0 0,1 0 0,-1 0 0,0 0 0,1 0 0,-1 0-1,0 0 1,1-1 0,0 1 0,-1 0 0,1 0 0,0 0 0,-1-1 0,1 1 0,0 0 0,0 0-1,0 0 1,0-1 0,1-1 0,2-7 103,0 0-1,1 1 1,0-1-1,1 1 1,0 0-1,0 0 1,12-14 0,6-4 192,25-24 1,-2 6 556,91-67 1,-121 102-477,33-16 1,-28 15-41,-18 10-283,0 0 0,0 0-1,1 0 1,-1 0 0,0 0-1,0 1 1,0 0-1,0-1 1,1 1 0,5 1-1,2-1 339,1 20 153,-7-11-449,1 1 1,-2 0-1,1 0 1,-1 0-1,-1 1 0,4 14 1,4 65 511,-10-66-490,2 0 1,9 36-1,-10-50-142,-1-9-55,-1 1-1,0-1 0,0 0 0,0 0 0,1 0 0,-1 1 0,1-1 0,-1 0 0,1 0 0,-1 0 0,1 0 0,0 0 0,-1 0 0,1 0 0,0 0 0,0 0 1,0 0-1,0 0 0,0 0 0,1 0 0,0 0-126,2-4-687,1-1 712,-1 0-1,0 0 1,0 0-1,0 0 1,0-1-1,-1 1 1,1-1-1,-1 0 1,3-8-1,-6 12 74,3-5-252,0 0 0,0 0 0,6-9-1,-6 15 265,1 1 0,-1 0 0,0 0-1,0 0 1,0 0 0,0 0-1,1 0 1,4 4 0,-3-2 3,0 0 0,1-1 0,-1 1 0,10 1 0,-12-3 45,1 0-1,0-1 1,-1 0 0,1 1-1,0-1 1,-1 0 0,1-1-1,0 1 1,-1-1 0,1 0-1,-1 0 1,1 0 0,-1 0-1,1 0 1,-1-1-1,0 1 1,1-1 0,-1 0-1,0 0 1,0-1 0,-1 1-1,1 0 1,0-1 0,-1 0-1,4-4 1,-5 5 4,0 0 0,-1 0-1,1-1 1,-1 1 0,0 0 0,1 0 0,-1 0-1,0 0 1,0-1 0,0 1 0,-1 0 0,1 0-1,-1-3 1,-9-26 158,-1 10-62,-18-28-1,21 37-875,0-1-1,0-1 1,1 1-1,1-1 1,-7-22 0</inkml:trace>
  <inkml:trace contextRef="#ctx0" brushRef="#br0" timeOffset="1">900 57 1040,'1'9'258,"12"75"2716,-11-76-2610,0 0 1,0 0-1,1-1 1,0 1-1,1-1 0,-1 1 1,10 12-1,-11-19-272,0 0-1,-1 1 0,1-1 1,0 0-1,0 0 0,0 0 0,1-1 1,-1 1-1,0 0 0,0-1 1,0 1-1,0-1 0,1 0 1,-1 0-1,0 0 0,0 0 1,4 0-1,-2-1 264,-1 1 39,-1-1-240,0 1-92,-1 0-1,0 0 1,0 0-1,0 0 1,0 0-1,0-1 1,0 1-1,0 0 1,0-1-1,0 1 1,0 0-1,0-1 1,0 0 0,0 1-1,0-1 1,0 1-1,-1-1 1,1 0-1,0 0 1,0 1-1,-1-1 1,1 0-1,0 0 1,-1 0-1,1 0 1,-1 0-1,1 0 1,-1 0-1,0 0 1,1 0-1,-1 0 1,0 0-1,0 0 1,1-2-1,-3-2 64,1-1 1,-1 1-1,1-1 0,-2 1 0,1 0 1,0 0-1,-1 0 0,0 1 0,0-1 1,-1 0-1,1 1 0,-7-6 0,-9-9-182,-27-20-1,42 36-93,-11-12-1012,11 6-4428,-1-5 2668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57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0 373 1600,'3'0'872,"4"1"-380,0-1 0,0 1 1,0 1-1,0-1 0,-1 1 0,1 1 0,0-1 0,-1 1 0,0 0 1,0 1-1,0-1 0,9 8 0,7 6 377,36 36 0,-48-43-623,0 1 1,-1 0-1,15 24 1,-21-30-190,0 0 1,-1 0 0,0 0 0,1 1 0,-1-1-1,-1 1 1,1-1 0,-1 1 0,0 0 0,-1-1 0,1 1-1,-1 7 1,-1-10-91,1 1-1,-1 0 1,1-1-1,-1 1 1,0-1 0,0 1-1,-1-1 1,1 1-1,-1-1 1,0 0 0,0 0-1,0 0 1,0 0-1,0 0 1,-1 0 0,1-1-1,-1 1 1,0-1-1,0 0 1,0 1-1,0-1 1,0-1 0,0 1-1,-1 0 1,1-1-1,0 1 1,-1-1 0,1 0-1,-1 0 1,0-1-1,1 1 1,-1-1 0,0 0-1,-3 0 1,4 0-122,2-1 145,1 1 1,0 0-1,0-1 1,0 1-1,-1 0 0,1 0 1,0-1-1,0 1 0,-1 0 1,1 0-1,0-1 1,-1 1-1,1 0 0,0 0 1,-1 0-1,1-1 1,0 1-1,-1 0 0,1 0 1,-1 0-1,1 0 1,0 0-1,-1 0 0,1 0 1,-1 0-1,1 0 2,-1 0-1,1 0 1,-1 0-1,1 0 0,-1 0 1,1 0-1,0-1 1,-1 1-1,1 0 1,-1 0-1,1 0 1,0 0-1,-1-1 1,1 1-1,-1 0 1,1 0-1,0-1 1,-1 1-1,1 0 1,0-1-1,0 1 1,-1 0-1,1-1 1,0 1-1,0 0 1,-1-1-1,1 1 1,0 0-1,0-1 1,-1-3-61,0 1 0,1-1 0,0 1 0,0 0 0,0-1 0,0 1 0,0-1 1,1 1-1,-1-1 0,1 1 0,0 0 0,0-1 0,3-5 0,2-4-78,1 0 1,8-14-1,23-35-356,30-69 1,-50 92 458,-3-1 1,-1-1 0,10-47 0,-14 39 676,28-77 1,-34 119-391,-4 7-228,0 0-1,0 0 1,1 0-1,-1 0 1,0 0-1,0 0 1,0 0 0,0 0-1,0 0 1,0 0-1,0 0 1,0 0-1,0 0 1,0 0 0,1 0-1,-1 0 1,0 0-1,0 0 1,0 0 0,0 0-1,0 0 1,0 0-1,0 0 1,0 0-1,1 0 1,-1 0 0,0 0-1,0 0 1,0 0-1,0 0 1,0 0-1,0 0 1,0 0 0,0 0-1,0 0 1,0 0-1,1 0 1,-1 0-1,0 0 1,0 0 0,0 1-1,0-1 1,0 0-1,0 0 1,0 0-1,0 0 1,0 0 0,0 0-1,0 0 1,0 0-1,0 0 1,0 1 0,0-1-1,0 0 1,0 0-1,0 0 1,0 0-1,0 0 1,22 131 783,6 35-310,-9-61-253,15 63-1355,-33-165 777,3 10-129,3-2-3618,-1-2 1519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57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2 1296,'0'-1'4197,"-3"8"-2238,-4 13-1432,-17 28 1,-105 139 1869,115-168-1864,21-23-2,24-20-380,-24 20-125,-1-1-1,1 1 0,0 1 1,1-1-1,-1 1 0,1 0 1,-1 1-1,1 0 1,0 0-1,0 1 0,9-1 1,-14 2-28,1 1 1,-1-1-1,0 1 0,0 0 1,0 0-1,0 0 0,0 0 1,0 1-1,0-1 0,0 1 1,0 0-1,4 3 1,1 2-144,0 1 0,10 10 0,29 44-3057,-37-48 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11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1144,'0'0'1926,"1"2"-1052,1 1-624,-1 0-1,0-1 1,0 1-1,0 0 1,0 0-1,-1-1 0,1 1 1,-1 0-1,1 0 1,-1 4-1,-2 37 1088,1-16-585,2-5-156,1 1 0,0-1 0,2 0-1,12 40 1,-15-60-527,0 0-1,0-1 0,0 1 0,0-1 0,0 1 1,1-1-1,-1 0 0,1 1 0,-1-1 0,1 0 1,0 0-1,0 0 0,0 0 0,0 0 0,0-1 1,1 1-1,-1-1 0,0 1 0,1-1 1,-1 0-1,3 1 0,-2-1-13,0-1-1,-1 0 1,1 0 0,-1 0-1,1 0 1,0 0 0,-1-1-1,1 1 1,-1-1-1,1 1 1,-1-1 0,1 0-1,-1 0 1,0 0 0,1 0-1,-1-1 1,0 1 0,0 0-1,0-1 1,0 0 0,0 1-1,3-5 1,5-5 150,-2 0 1,1 0-1,-2-1 0,1 0 1,7-19-1,24-67 1283,-39 96-994,2 7-441,2 14-5,0 0 0,-2 0 0,1 20 1,4 27-515,-5-53 84,3 16-1369,2-13-2381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58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29 1388,'-25'-10'2213,"-27"-7"1,51 17-2108,-1-1 1,1 1 0,-1 0 0,1 0 0,-1 0 0,1-1 0,-1 1 0,1 1 0,-1-1 0,1 0 0,-1 0 0,1 0 0,-3 2-1,0-1 154,0-1-5,1 0 0,0 1 0,0 0-1,-1-1 1,1 1 0,0 0 0,0 1-1,0-1 1,-4 3 0,6-3-169,-2 0 1275,9 5-1005,-2 0-275,-1-2-22,1 0-1,0 0 1,0 0-1,0 0 1,0-1-1,0 1 1,1-1-1,6 3 1,74 34 536,-55-28-315,0 2 1,47 30-1,-73-42-254,-1 0 0,0 1 0,0 0-1,0-1 1,0 1 0,0 0 0,0 1 0,-1-1 0,0 0 0,0 1 0,4 6 0,-5-7-38,-1-1 0,1 1 0,-1 0 1,1 0-1,-1-1 0,0 1 0,0 0 1,0 0-1,0-1 0,-1 1 0,1 0 1,-1 0-1,1-1 0,-1 1 0,0 0 1,0-1-1,0 1 0,-3 3 0,-6 11-390,-1-1 0,-1 0 0,0-1 0,-26 24 0,-28 18-4661,32-30 1903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5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 1160,'4'-3'10382,"-22"19"-10026,18-15-330,-1 0 1,0-1 0,0 1 0,0 0-1,1 0 1,-1-1 0,0 1 0,1 0-1,-1 0 1,1 0 0,-1 0 0,1 0-1,-1 0 1,1 0 0,0 0-1,0 0 1,-1 0 0,1 0 0,0 0-1,0 2 1,0 0 66,-1 4-11,0-1 1,1 0 0,-1 1-1,1-1 1,1 0-1,-1 1 1,1-1-1,0 0 1,1 0 0,0 1-1,0-1 1,0 0-1,0-1 1,1 1 0,0 0-1,7 9 1,4 4 87,2 0 1,0-1 0,20 17 0,-16-16 15,-14-13-145,5 4 57,-1 1-1,0 0 1,0 1-1,8 13 1,-16-22-77,0 1 1,0 0-1,-1 0 1,1-1-1,-1 2 0,1-1 1,-1 0-1,-1 0 1,1 0-1,0 0 0,-1 1 1,0-1-1,0 0 1,0 0-1,-1 1 0,1-1 1,-1 0-1,0 0 1,-2 5-1,0-2-140,0 0-1,0-1 1,-1 1 0,0-1-1,0 0 1,-1 0 0,0-1-1,0 0 1,0 1 0,0-1-1,-1-1 1,0 1 0,0-1-1,0 0 1,0-1 0,-1 1-1,-7 2 1,-1-6-2781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5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1192,'5'0'7642,"-5"-1"-7548,1 13 1091,-1 14-1346,-9 213 2959,20-7-1405,-6-135-1408,-2-22-2002,-3-71 1493,0 1-89,0 3-3328,-2 8 752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59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4 335 1352,'-1'-3'164,"1"0"0,-1 0 1,0 0-1,1 0 0,-1 0 0,1 1 0,0-1 0,0 0 1,0 0-1,1 0 0,-1 0 0,1 0 0,-1 0 0,3-5 1,-1 4-13,0-1 0,0 0 0,1 1 0,0 0 0,0-1 0,0 1 0,8-7 0,-4 4-32,1 1 0,-1 0 0,1 0 0,1 1 0,-1 0 0,1 1 0,0 0 0,16-6 0,12 2 129,0 2 0,51-3 0,-53 7-137,-19 2-42,0-1 0,25-5 0,-36 5-58,1-1-1,-1 1 1,0-1 0,0-1 0,0 1 0,0-1 0,0 1 0,0-1 0,-1-1 0,0 1 0,6-6 0,-1 0 127,0 1 1,-1-1 0,0 0 0,-1-1-1,0 0 1,0 0 0,-1-1-1,6-14 1,-12 24-94,0 1 1,0-1-1,1 0 0,-1 1 1,0-1-1,0 0 0,0 1 1,0-1-1,0 0 0,0 1 1,0-1-1,0 0 0,-1 1 0,1-1 1,0 0-1,0 1 0,0-1 1,-1 1-1,1-1 0,0 0 1,-1 1-1,1-1 0,0 1 1,-1-1-1,1 1 0,-1-1 0,1 1 1,-1-1-1,1 1 0,-1 0 1,1-1-1,-1 1 0,1 0 1,-1-1-1,0 1 0,1 0 1,-1 0-1,1-1 0,-2 1 0,1 0-162,-2-1 337,-2 6-3,-5 7-97,0 0 0,1 1-1,1 0 1,0 0 0,-7 15 0,4-2 35,1 0 1,2 0 0,-11 52-1,18-66-109,-1 0 0,2-1 0,0 17 0,1-25-57,-1-1 0,0 1 1,1-1-1,-1 0 0,1 1 0,-1-1 0,1 1 1,0-1-1,0 0 0,0 0 0,1 1 0,-1-1 1,0 0-1,1 0 0,0 0 0,-1-1 0,1 1 1,0 0-1,0 0 0,0-1 0,3 3 0,-3-3-62,13-7-135,-12 4 181,-2 2 21,0-1-1,-1 1 1,1 0-1,0-1 1,0 1 0,-1-1-1,1 1 1,-1-1-1,1 0 1,-1 1-1,1-1 1,-1 0 0,1 1-1,-1-1 1,1 0-1,-1 1 1,0-1 0,1 0-1,-1 0 1,0 0-1,1-1 1,-1 0-13,4-7-12,0 1 0,-1-1 0,-1 0 0,1-1 0,-1 1 1,-1 0-1,1-15 0,1-3-13,-2 11 93,0 0-1,-2 1 0,-1-17 0,-1 4 227,3 25 135,3 10-2238,8 20 1055,-11-26 643,0-1 0,0 1 1,0-1-1,0 1 0,1 0 0,-1-1 0,0 1 1,0-1-1,1 1 0,-1 0 0,0-1 0,0 1 1,1-1-1,-1 1 0,1-1 0,-1 1 1,0-1-1,1 0 0,-1 1 0,1-1 0,-1 1 1,1-1-1,-1 0 0,2 1 0,-1-1-641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59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1044,'6'-11'2838,"-5"10"-2701,0 0 0,0 1 0,0-1 0,0 1 0,0-1 0,0 1 0,1 0 0,-1-1-1,0 1 1,0 0 0,0 0 0,0 0 0,0 0 0,0 0 0,1 0 0,-1 0 0,0 0 0,0 0-1,0 0 1,0 1 0,2 0 0,26 12 815,-20-8-751,5 1-9,-1 2 0,0 0 0,-1 0-1,0 1 1,0 1 0,-1 0-1,0 0 1,0 1 0,9 14 0,-17-21-183,0 0 0,0 1 0,0 0 1,0-1-1,-1 1 0,0 0 0,0 0 1,0 1-1,-1-1 0,0 0 0,0 1 1,0-1-1,0 0 0,-1 1 0,0-1 1,0 1-1,-1-1 0,1 1 0,-1-1 1,0 0-1,-1 1 0,1-1 0,-1 0 1,0 0-1,0 0 0,-1 0 0,-5 8 1,5-8-39,-1-1 0,1 0 0,-1 0 0,1 0 0,-1-1 0,0 1 1,0-1-1,-1 0 0,1 0 0,-1 0 0,1-1 0,-1 0 0,0 0 0,0 0 1,0 0-1,-6 0 0,11-1 31,-1-1 0,0 0 0,0 0 0,0 0 0,0 0 0,0 0 0,1 0 0,-1 0 0,0 0 0,0 0 0,0 0 0,0 0 0,1-1 1,-1 1-1,-1-1 0,-1 0 7,1 1 27,-1-2-5,1 1-28,1 1 1,-1-1 0,1 1 0,0-1 0,-1 1 0,1-1 0,0 0 0,0 0 0,0 0 0,0 0 0,0 0 0,0 0 0,0 0 0,0 0 0,0 0 0,0 0 0,1 0 0,-1-1 0,0 1 0,1 0 0,-1 0 1,0-3-1,0 1-9,1-1 1,-1 1 0,0-1-1,1 1 1,0-1 0,0 0-1,0 1 1,0-1 0,1 1 0,-1-1-1,1 1 1,0-1 0,0 1-1,2-5 1,0 0-26,4-10-388,0 0 1,2 1 0,0 0-1,0 0 1,16-19-1,0-1-2139,-11 14 500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5:00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 1128,'2'-2'694,"-1"1"-542,12-11 1358,-13 12-1362,0-1 1,0 1 0,0 0-1,1-1 1,-1 1 0,0 0 0,0 0-1,1-1 1,-1 1 0,0 0 0,0 0-1,1-1 1,-1 1 0,0 0 0,0 0-1,1 0 1,-1 0 0,0-1 0,1 1-1,-1 0 1,0 0 0,1 0 0,-1 0-1,0 0 1,1 0 0,-1 0-1,0 0 1,1 0 0,-1 0 0,0 0-1,1 0 1,-1 0 0,0 0 0,1 0-1,-1 0 1,1 1 0,9 167 2315,0-4-1263,-6-128-894,2 1-1,14 51 1,-19-87-303,1 10 26,1-1 0,1 0 0,0 0 0,0 0 0,1 0 0,0-1 0,0 0 0,8 10 0,-11-19-147,-1 1-1,1 0 1,-1 0 0,1-1 0,-1 1-1,1-1 1,0 1 0,-1-1-1,1 0 1,0 1 0,0-1 0,-1 0-1,1 0 1,3-1 0,-3 1-54,0 0-832,1-3-688,8-9-1188,-6 2 32</inkml:trace>
  <inkml:trace contextRef="#ctx0" brushRef="#br0" timeOffset="1">1 490 1052,'0'0'4489,"6"-7"-3755,206-191 2720,23-22-5307,-216 200-573,-4 4 28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5:00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1716,'-10'4'549,"0"0"1,1 0-1,-1 1 0,1 1 0,0-1 0,0 2 0,1-1 1,-1 1-1,2 0 0,-1 1 0,1 0 0,-11 14 0,15-17-443,0-1 0,1 0 0,-1 0-1,1 1 1,0 0 0,0-1-1,0 1 1,1 0 0,0 0-1,0 0 1,0 0 0,0 0-1,1 0 1,0 0 0,0 0-1,0 0 1,1 0 0,0 0 0,0 0-1,0 0 1,0-1 0,1 1-1,0 0 1,0 0 0,0-1-1,0 1 1,1-1 0,5 7-1,6 4 166,1 0 0,1 0 0,0-2 0,1 0-1,23 13 1,-8-4 94,-29-19-299,0-1 0,-1 0 0,1 1 0,-1-1 0,1 1 0,1 3 0,-3-5-42,0 0 1,-1 0-1,1 0 0,0 0 0,-1 0 0,1 1 0,-1-1 1,0 0-1,1 0 0,-1 0 0,0 1 0,0-1 0,1 0 1,-1 1-1,0-1 0,0 0 0,-1 0 0,1 1 0,0-1 1,0 0-1,-1 0 0,1 2 0,-6 6 28,0 0-1,0 0 1,-1-1-1,0 0 1,0 0 0,-1 0-1,-16 12 1,-2-1-1162,-42 22 0,66-40 699,-3 1 67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5:01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 1764,'0'0'2503,"-7"-6"-824,3 10 2011,-1 9-3318,0 1 1,1 0-1,1 0 1,0 0-1,1 0 1,-1 25-1,5 93 931,32 151 81,-31-225-3973,-3-58 2404,0 1-1,0-1 1,0 1-1,-1-1 1,1 1-1,0-1 1,0 1-1,0-1 1,0 1 0,0-1-1,-1 1 1,1-1-1,0 1 1,0-1-1,-1 1 1,1-1-1,0 0 1,-1 1-1,1-1 1,-1 1 0,1-1-1,0 0 1,-1 1-1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5:01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11 321 972,'0'-1'72,"-3"-4"460,1-1 0,0 0 0,-1-11 0,2 15-449,1 0 0,0-1 1,0 1-1,1 0 0,-1-1 0,0 1 0,1 0 0,-1-1 1,1 1-1,0 0 0,0-1 0,0 1 0,2-3 0,15-23 158,2 0 0,1 1-1,2 1 1,0 1 0,2 1 0,0 1-1,43-28 1,-36 33 482,-31 17-384,2 2 11,-1-1-276,-1 1-1,1-1 1,0 1 0,-1 0-1,1 0 1,-1-1-1,1 1 1,-1 0 0,1 1-1,-1-1 1,0 0 0,1 0-1,-1 1 1,0-1-1,0 0 1,0 1 0,0-1-1,0 1 1,-1-1 0,1 1-1,0 0 1,0 3 0,2 4 94,-1 1 1,0-1 0,-1 1-1,1 15 1,1 13 180,0-21-198,-1 1 68,8 30 1,-9-44-188,1 0 1,-1 0-1,0-1 1,1 1-1,0-1 1,0 1 0,0-1-1,0 0 1,1 0-1,-1 0 1,1 0-1,0 0 1,0 0-1,3 2 1,-5-5-19,0 1 1,1 0-1,-1-1 0,0 1 1,1-1-1,-1 0 0,0 1 1,1-1-1,-1 0 1,1 0-1,-1 0 0,1 0 1,-1 0-1,0 0 1,1 0-1,-1 0 0,1-1 1,-1 1-1,0 0 1,1-1-1,-1 1 0,0-1 1,1 0-1,-1 1 0,0-1 1,0 0-1,0 0 1,1 0-1,-1 0 0,0 0 1,1-1-1,2-2 96,0-1 0,-1 0 0,1 0 0,-1 0 0,4-8 1,-6 12-87,-1 0 0,1 0 0,-1-1 0,0 1 0,1 0 0,-1 0 1,0 0-1,0 0 0,0 0 0,0 0 0,0 0 0,0 0 0,0 0 1,-1-2-1,1-1 39,0 3-45,0 0 0,0 0 0,0 0 1,0 0-1,0 0 0,-1-1 0,1 1 0,0 0 0,0 0 1,-1 0-1,1 0 0,-1 0 0,1 0 0,-1 0 1,0 0-1,1 0 0,-1 0 0,-1-1 0,0-1 41,-2-2-7,-1 0 0,1 0 0,-1 0 0,0 0 0,0 1 0,0 0 0,-1 0 0,0 0 0,1 1 0,-1 0 0,0 0 1,-1 0-1,1 1 0,0 0 0,-1 0 0,-6-1 0,-1 1-258,0 0 1,0 1 0,0 0-1,0 1 1,0 1 0,-22 3-1,11 5-5820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5:01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43 417 1644,'11'39'1673,"-1"1"0,-2 1 0,4 70-1,-18-69-61,2-46-1350,-1-2-166,0 0 1,0 0-1,0-1 1,1 0-1,0 0 1,1 0-1,0 0 1,0-1-1,-3-11 1,-16-78 513,22 96-601,-4-22 107,2 0-1,0 0 1,2 0 0,0 0-1,2 0 1,0 0 0,2 1-1,0-1 1,11-29 0,-6 27 26,1 0 1,1 1-1,1 1 1,1-1-1,1 2 1,1 0-1,33-36 1,-46 55-95,1 1-1,0-1 1,0 1-1,0 0 1,0 0 0,0 0-1,0 0 1,1 0 0,-1 1-1,1-1 1,-1 1-1,6-1 1,-6 2 65,-4 0-107,1 0 1,0 0-1,0 1 1,0-1-1,0 0 0,0 0 1,1 1-1,-1-1 1,0 0-1,0 1 0,0-1 1,0 0-1,0 0 1,0 0-1,0 1 0,0-1 1,0 0-1,1 0 1,-1 1-1,0-1 1,0 0-1,0 0 0,1 0 1,-1 0-1,0 1 1,0-1-1,1 0 0,-1 0-1,1 1 1,-1-1-1,0 0 0,1 1 0,-1-1 0,0 1 0,1-1 0,-1 0 0,0 1 0,0-1 0,1 1 0,-1-1 1,0 1-1,0-1 0,0 1 0,0-1 0,0 1 0,1-1 0,-1 1 0,0-1 0,0 1 0,0-1 0,0 1 1,-1-1-1,1 1 0,0-1 0,0 1 0,0-1 0,0 1 0,-3 17 9,-1 0 1,-1 0-1,0-1 0,-1 0 0,-15 31 1,-54 81-1109,0-22-5327,55-81 2945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12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46 932,'3'-43'6935,"-3"41"-5691,16 6-637,-12-3-497,3 4 206,18 18-44,-2 1-1,-1 1 1,-1 1-1,-1 1 0,-2 1 1,0 0-1,24 57 1,-39-79-234,0 0-1,-1 0 1,0 1 0,0-1 0,-1 0 0,0 1-1,0-1 1,0 1 0,-1-1 0,0 1 0,0-1-1,0 1 1,-1-1 0,0 1 0,-3 8 0,3-13-28,0 0 1,0-1-1,0 1 1,0-1 0,0 0-1,0 1 1,0-1 0,0 0-1,0 1 1,-1-1 0,1 0-1,-1 0 1,1 0 0,-1 0-1,1 0 1,-1-1 0,0 1-1,1 0 1,-1-1-1,0 1 1,1-1 0,-1 0-1,-2 1 1,1-1 27,0 0-1,1 0 1,-1 0-1,0 0 1,0 0 0,0-1-1,0 0 1,0 1-1,0-1 1,0 0 0,1 0-1,-1 0 1,0-1-1,-2-1 1,2 1 6,-1-1 1,1 0 0,0 1-1,0-1 1,0-1-1,0 1 1,1 0-1,-1-1 1,1 1-1,0-1 1,0 0-1,0 1 1,0-1-1,1 0 1,0 0-1,-1 0 1,2-1 0,-1 1-1,0 0 1,1 0-1,0 0 1,0-1-1,0 1 1,0 0-1,1 0 1,-1-1-1,1 1 1,2-5-1,1-2 1,1-1 0,1 0 0,-1 1 0,2 0 0,0 0 0,0 1 0,1 0-1,0 0 1,1 1 0,11-10 0,14-9-457,59-38-1,-69 51-127,13-7-3683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5:02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1940,'1'-3'3633,"2"8"-1425,3 22-718,7 40-782,-12-58-572,38 216 2138,-27-168-1281,38 104 0,-38-144-261,-10-16-27,1-4-477,1-1-167,-1 0-1,0 0 1,0-1 0,0 0-1,0 0 1,-1 0 0,1 0-1,-1 0 1,-1 0-1,1 0 1,-1-1 0,0 1-1,1-6 1,5-30 5,-1 0 1,-2-1 0,-2 1-1,-2-1 1,-7-62-1,5 89-933,0 7 463,1 0 0,1 1 0,0-13 0,7-13-6504,-2 20 3291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5:0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13 121 1740,'-3'256'9769,"1"-225"-8407,2-29-1040,0 0 14,-1 10 2158,-1-20-2357,0-7-45,0 0 0,1-1 0,1 1 0,0-1-1,1 1 1,1 0 0,1-1 0,5-21 0,-6 31-44,1 0 0,-1 1 0,1-1 0,4-7 0,-5 12-23,-1-1 0,0 0 0,1 1 1,-1-1-1,1 1 0,0-1 1,-1 1-1,1 0 0,0 0 0,0 0 1,0 0-1,0 0 0,0 0 0,0 0 1,2 0-1,-2 1-5,0 0 1,0-1-1,0 1 0,0 1 1,0-1-1,0 0 1,0 0-1,0 1 0,0-1 1,-1 1-1,1-1 0,0 1 1,3 2-1,21 14 115,-21-13-120,5 4 23,0 1-1,-1 0 0,0 1 1,0 0-1,-1 0 0,7 13 1,-2-2 33,-2 1 0,12 28 0,-19-43-53,-3-7-16,-1 0 0,0 0-1,0 0 1,0 0 0,0 0 0,1 0-1,-1 0 1,0 0 0,0 0-1,0 0 1,1-1 0,-1 1 0,0 0-1,0 0 1,0 0 0,0 0-1,1 0 1,-1 0 0,0 0 0,0 0-1,0-1 1,0 1 0,1 0-1,-1 0 1,0 0 0,0 0 0,0 0-1,0-1 1,0 1 0,0 0-1,0 0 1,0 0 0,0-1 0,0 1-1,0 0 1,1 0 0,-1 0 0,0 0-1,0-1 1,0 1 0,0 0-1,0 0 1,-1 0 0,1-1 0,0 1-1,0 0 1,0 0 0,11-59 14,19-77 35,-23 114-12,1 0 0,0 1 0,1 0 0,2 1 0,0 0 0,26-34 0,-36 52-34,1-1 0,0 1 0,0 1 0,1-1 0,-1 0 0,0 0 0,1 1 0,-1-1 0,1 1 0,-1 0 0,1 0 0,0 0 0,-1 0 0,1 0 0,0 0 0,0 1 0,-1 0 0,1-1 0,0 1 0,0 0 0,0 0 0,0 0 0,0 1 0,-1-1 0,1 1 0,0 0 0,0 0 0,-1-1 1,1 2-1,3 1 0,1 0 0,-1 1 1,0 0-1,0 0 1,-1 1-1,1 0 1,-1 0-1,0 0 1,0 0-1,-1 1 1,1 0-1,4 9 1,-2-2-114,-1 1 1,0 0 0,-1 0 0,-1 1-1,0 0 1,-1 0 0,0 0 0,-2 0-1,1 23 1,-2-13-1208,-6 38 1,-12 26-5371,8-49 2604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5:03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88 397 2252,'-71'34'8302,"69"-33"-7579,-1 2 124,-6 4-379,9-7-415,-1 0 0,1 0 0,0 1 0,0-1 0,0 0 0,0 0 0,0 0 1,0 0-1,0 0 0,-1 0 0,1 0 0,0 0 0,0 0 0,0 0 0,0 0 0,0 0 0,0 1 0,0-1 0,0 0 0,0 0 0,-1 0 1,1 0-1,0 0 0,0 0 0,0 0 0,0 1 0,0-1 0,0 0 0,0 0 0,0 0 0,0 0 0,0 0 0,0 0 0,0 1 0,0-1 1,0 0-1,0 0 0,0 0 0,0 0 0,0 0 0,0 0 0,0 1 0,1-1 0,-1 0 0,0 0 0,0 0 0,0 0 0,0 0 0,0 0 1,0 0-1,0 0 0,0 1 0,0-1 0,0 0 0,1 0 0,-1 0 0,0 0 0,6 1 43,1-1-1,0 1 1,-1-1 0,1-1-1,-1 1 1,14-4 0,44-13 304,-53 14-350,467-173 1047,-333 117-812,-131 54-255,36-15 95,0-1 1,51-32-1,-97 51-95,-1 0-3,-1 1 0,1-1-1,0 0 1,-1 0 0,1 0 0,-1 0 0,0 0-1,3-4 1,-4 5 58,0-14 157,-10 0-4,-46-22 1461,56 38-1689,1 0 0,-1 0 0,0 0 0,0 0 0,0 0 1,0 0-1,0 0 0,0 1 0,0-1 0,0 0 0,1 3 1,0 0 11,5 7 20,-2 0-1,1 0 1,-1 1-1,-1 0 0,0 0 1,-1 0-1,3 14 1,-5-13-43,1-1 0,-2 1 1,0 0-1,-1 0 1,0 0-1,-1-1 0,0 1 1,-1-1-1,0 1 0,-9 19 1,-1-2-579,-1 0 0,-35 52 0,2-12-2521,16-25-3036,12-18 1164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5:0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14 1832,'-1'-1'204,"1"0"1,-1 0-1,0 0 0,0 0 0,1 0 1,-1 0-1,0 0 0,0 1 0,0-1 1,0 0-1,0 1 0,0-1 1,-1 1-1,1-1 0,0 1 0,0-1 1,0 1-1,0 0 0,-1 0 0,1-1 1,0 1-1,0 0 0,0 0 0,-1 0 1,1 1-1,0-1 0,0 0 0,-1 0 1,1 1-1,0-1 0,0 0 0,0 1 1,-2 0-1,-6 3 230,1-1 0,-1 2 0,-8 5 0,13-7 59,-6 3-127,2 0-1,-1 1 0,1 1 0,0-1 0,1 1 1,0 1-1,0-1 0,0 1 0,1 0 0,1 1 0,0-1 1,0 1-1,1 0 0,0 1 0,-4 17 0,6-21-202,1 1 0,0-1 0,0 1 0,1-1 0,0 0 0,0 1 0,1-1 0,0 1 0,0-1 0,4 11 0,-3-12-92,0-1 0,1 0 0,-1 1 0,1-1 0,1 0 0,-1-1 0,1 1 1,-1 0-1,1-1 0,1 0 0,-1 0 0,1 0 0,-1-1 0,9 5 0,-10-6-251,1 1 0,-1-2 0,1 1 0,0 0 0,0-1 0,0 0 0,0 1 0,0-2 0,0 1 0,0 0-1,0-1 1,7 0 0,-6 0-769,-1-1 0,0 0 0,0 0-1,0 0 1,0-1 0,0 0 0,0 1-1,4-4 1,9-4-3135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5:04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23 1840,'0'0'3765,"-3"5"-2968,-1 1-470,1 0 0,0 1 0,0-1 0,1 1 0,0 0 0,0 0 0,0-1 0,1 1 0,0 1 0,1-1 0,-1 7 0,1-10-187,0 1-1,0-1 1,0 0-1,1 1 1,0-1-1,0 0 0,0 1 1,0-1-1,0 0 1,1 0-1,0 0 1,0 0-1,0 0 1,0 0-1,1-1 0,-1 1 1,1-1-1,0 1 1,5 3-1,-7-6-95,0 0 0,0-1-1,1 1 1,-1-1 0,0 1-1,1-1 1,-1 1 0,0-1-1,1 0 1,-1 1 0,1-1-1,-1 0 1,0 0 0,1 0 0,-1 0-1,1 0 1,-1-1 0,0 1-1,1 0 1,-1-1 0,0 1-1,1-1 1,-1 1 0,0-1-1,2 0 1,2-2 123,-1 0-1,0 0 1,0 0-1,0-1 1,0 1-1,4-6 1,4-7 289,0-2 0,-1 0 0,-1 0 1,9-23-1,11-19 2140,-29 59-2121,1 3-341,3 3-70,0 1-1,0-1 1,-1 1-1,0 0 1,-1 0 0,1 1-1,-1-1 1,3 8-1,18 62-286,-15-43-672,-4-6-1403,-3-11-6353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5:04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 2092,'-8'-2'1168,"1"1"-1,0 0 1,-14 0 0,18 1-889,1 0 1,-1 1 0,1-1-1,-1 1 1,1 0-1,-1-1 1,1 1 0,-1 0-1,1 0 1,0 1 0,0-1-1,-1 0 1,1 1-1,-2 2 1,3-3-182,0 0 0,0 0 0,0 0 0,0 1 0,1-1 0,-1 0 1,0 0-1,1 1 0,-1-1 0,1 0 0,-1 1 0,1-1 0,0 1 0,0-1 0,0 0 0,0 1 0,0-1 0,0 1 0,0-1 1,0 0-1,0 1 0,1-1 0,-1 1 0,0-1 0,1 0 0,-1 1 0,1-1 0,0 0 0,-1 0 0,1 1 0,1 0 0,3 5 52,0 0 0,0 0 0,12 10-1,-14-13 48,59 48 562,2 2-119,-57-47-552,-1 0 0,0-1 1,0 2-1,-1-1 0,0 1 0,7 14 1,-11-20-66,0 1 1,0 0 0,0-1-1,0 1 1,-1 0 0,1 0-1,-1-1 1,0 1 0,0 0-1,0 0 1,0 0 0,-1-1-1,1 1 1,0 0 0,-1 0-1,0-1 1,0 1 0,0 0-1,0-1 1,0 1 0,-1-1-1,1 1 1,-4 3 0,2-3-192,1 0 1,-1 0-1,0-1 1,0 1-1,0-1 1,0 0-1,0 0 1,-1 0-1,1 0 1,-1 0-1,1-1 1,-1 0 0,0 1-1,1-1 1,-1-1-1,-4 1 1,7-1 40,1 0 0,-1 0 1,0 0-1,0 0 0,0-1 1,1 1-1,-1 0 0,0 0 1,1-1-1,-1 1 0,0-1 1,1 1-1,-1-1 0,0 1 1,1-1-1,-1 1 0,1-1 1,-1 1-1,1-1 0,-1 0 1,0-1-1,0 2-383,-4-7-3073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5:05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 1984,'7'-1'8454,"-1"23"-7762,-2 1 0,0-1 0,-1 1 0,-1 27-1,1 3-103,5 27-397,-5 1 0,-8 114 0,2-182-1035,1-8-922</inkml:trace>
  <inkml:trace contextRef="#ctx0" brushRef="#br0" timeOffset="1">16 483 944,'-1'-3'671,"-13"-37"2018,14 37-2229,0 0-20,1-6-235,1 1 0,0 0 1,0-1-1,1 1 0,0 0 1,1 0-1,-1 1 0,1-1 0,1 1 1,8-11-1,8-10 158,31-29 0,81-68 1171,-127 119-1386,-5 4-46,1 1 1,-1 0-1,0 0 0,0 0 1,1 0-1,-1 0 0,0 0 1,1 0-1,-1 0 0,1 0 1,-1 1-1,1-1 0,-1 1 1,4-2-1,4 15 461,-8-7-307,-11 48 318,5-26-264,-4 40-1,9-60-261,0-1 0,0 0-1,0 1 1,1-1-1,0 0 1,1 1 0,-1-1-1,1 0 1,1 0 0,4 10-1,-6-15-31,1 0 0,-1 0-1,1 0 1,0 0 0,0-1-1,-1 1 1,1 0 0,0-1-1,0 0 1,0 1 0,0-1 0,1 0-1,-1 0 1,0 0 0,0 0-1,1-1 1,-1 1 0,5 0-1,-4-1 36,0-1 2,-1 0-66,0 0 45,-1 1 0,1-1 1,-1 1-1,0-1 0,1 0 0,-1 0 0,0 1 1,1-1-1,-1 0 0,0 0 0,0 0 1,0 0-1,0-1 0,0 1 0,0 0 1,0 0-1,0-1 0,-1 1 0,1 0 0,0-1 1,-1 1-1,1 0 0,-1-1 0,1 1 1,-1-1-1,0-2 0,0 0 22,0 0 0,-1-1 0,1 1 0,-1 0 0,-1 0 0,1 0 0,0-1 0,-1 1-1,0 1 1,0-1 0,0 0 0,0 0 0,-6-5 0,3 2-24,-1 2 1,0-1-1,0 0 0,-1 1 0,1 0 1,-14-6-1,-28-14-1277,16 14-2596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5:05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1680,'0'0'1162,"3"1"-51,-2 0-780,1 0 0,0 0 0,0 0 0,-1 0 1,1 0-1,-1 1 0,1-1 0,-1 0 0,1 1 0,-1-1 0,0 1 0,1-1 0,-1 1 0,0 0 1,0 0-1,-1-1 0,2 3 0,10 27 1657,-4-9-781,8 27 0,-15-47-921,-1-2-235,0 1 0,0-1-1,0 0 1,0 0 0,0 1 0,0-1-1,0 0 1,0 0 0,0 0-1,0 1 1,0-1 0,0 0 0,0 0-1,0 1 1,1-1 0,-1 0-1,0 0 1,0 0 0,0 0 0,0 1-1,1-1 1,-1 0 0,0 0 0,0 0-1,0 0 1,1 1 0,-1-1-1,0 0 1,0 0 0,0 0 0,1 0-1,-1 0 1,0 0 0,0 0-1,1 0 1,-1 0 0,0 0 0,0 0-1,1 0 1,-1 0 0,0 0-1,0 0 1,0 0 0,1 0 0,-1 0-1,10-15 144,-7 11-14,-2 1-22,25-44 468,-24 45-598,0 0 1,1-1-1,-1 1 1,1 0 0,0 0-1,0 1 1,0-1-1,0 0 1,3 0 0,-4 1 57,1 1-52,0 1-27,0 0 1,-1 0 0,1-1 0,-1 2 0,0-1-1,1 0 1,-1 0 0,0 1 0,1-1-1,-1 1 1,0 0 0,0 0 0,-1 0-1,1 0 1,0 0 0,0 0 0,-1 0 0,0 0-1,3 6 1,1 3-6,0 1-1,5 23 1,-8-28-4,-2-5 0,2 5-7,0-5-7,0-6-90,28-77 139,-29 79-34,0 1 1,-1-1 0,1 1 0,0 0 0,0-1-1,0 1 1,0 0 0,1 0 0,-1-1-1,0 1 1,0 0 0,1 0 0,-1 0 0,2-1-1,-1 1 1,0 0 6,1 1 0,9 0-6,-9 0 3,1 1-10,3 1-238,0 1 0,-1 0 1,1 0-1,-1 0 0,1 1 1,-1 0-1,-1 0 0,11 9 0,-13-10-445,6 6 80,2 0-5765,3 1 2361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5:0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18 1256,'0'0'4669,"1"6"-3901,4 180 2598,0 5-1497,-4-136-1414,-2-35 323,5 37 0,-22-162-427,-13-63 302,27 151-568,1 1 0,0-1 0,2-1 1,0 1-1,2-30 0,0 40-56,0 0 1,0 0-1,0 0 0,1 1 0,0-1 1,0 0-1,1 1 0,0-1 1,0 1-1,0 0 0,1 0 1,0 0-1,0 0 0,1 1 1,-1-1-1,11-8 0,-13 13-21,-1 0 1,1 0-1,0-1 0,0 1 0,-1 0 1,1 1-1,0-1 0,0 0 0,0 0 1,0 1-1,0-1 0,0 1 0,1 0 0,-1 0 1,0 0-1,0 0 0,0 0 0,0 0 1,0 0-1,0 1 0,0-1 0,0 1 1,0-1-1,0 1 0,0 0 0,0 0 1,0 0-1,0 0 0,0 0 0,-1 0 1,4 3-1,-2-1-1,-1-1 0,1 1 0,-1 0 1,1 0-1,-1 1 0,0-1 0,0 0 0,-1 1 1,1-1-1,-1 1 0,0-1 0,1 1 0,-2 0 1,1 0-1,0 0 0,0 6 0,-2 1 1,0 0-1,-1 1 1,0-1 0,-1 0-1,0 0 1,0 0 0,-1-1-1,-1 1 1,-8 15-1,1-7 8,0 0 1,-1-1-1,-30 31 0,38-44-12,4-3-2,0-1 0,-1 1 0,1-1 0,-1 1 0,0-1 0,1 1 0,-1-1 0,0 0 0,0 0 0,0 0 0,0 0 0,0 0 0,0-1 0,0 1 0,0 0 0,0-1 0,-1 0 0,1 1 1,0-1-1,0 0 0,0 0 0,-1 0 0,-2-1 0,5 1-1,0 0 0,0 0 0,0 0 0,0 0 0,-1 0 0,1 0 0,0 0 0,0 0 1,0 0-1,0 0 0,0 0 0,-1 0 0,1 0 0,0 0 0,0 0 0,0 0 0,0 0 0,0 0 0,-1-1 0,1 1 0,0 0 0,0 0 1,0 0-1,0 0 0,0 0 0,0 0 0,0 0 0,0-1 0,-1 1 0,1 0 0,0 0 0,0 0 0,0 0 0,0 0 0,0-1 1,-6-11 3,5 9 37,3-1-18,6-12 4,-7 15-25,-1 1 0,0-1 0,1 0 0,-1 1-1,0 0 1,1-1 0,-1 1 0,1-1 0,-1 1 0,0-1 0,1 1 0,-1 0 0,1-1 0,-1 1 0,1 0 0,-1 0-1,1-1 1,0 1 0,-1 0 0,1 0 0,-1 0 0,1 0 0,-1-1 0,1 1 0,0 0 0,-1 0 0,2 0 0,-2 0 4,6-1 15,0 0 1,1 0-1,-1 0 1,0 1-1,0-1 0,0 2 1,1-1-1,6 2 1,49 12 82,-51-11-90,212 78-1140,-211-78-139,-5-1-758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5:07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23 1572,'-1'-2'630,"1"0"1,-1 0-1,0 1 0,0-1 1,1 0-1,-1 1 0,0-1 1,0 1-1,0-1 1,-1 1-1,-1-3 0,2 4-534,-1 1 0,1-1 0,-1 0 0,1 1-1,0-1 1,-1 1 0,1-1 0,0 1 0,-1 0 0,1 0 0,0-1-1,-2 3 1,1-1 112,0-1-97,0 0 1,0 1-1,1-1 0,-1 1 0,1 0 0,-1-1 1,1 1-1,0 0 0,0 0 0,-1 0 0,1 0 1,1 0-1,-1 0 0,0 0 0,0 0 0,0 4 0,0-1 198,-1-1-205,1 1-1,0 0 1,0 0-1,1 0 0,-1 0 1,1 0-1,0 0 1,1 0-1,-1 0 1,1 0-1,0 0 1,0 0-1,0 0 0,1 0 1,0 0-1,0-1 1,0 1-1,0-1 1,1 1-1,0-1 1,0 0-1,0 0 0,0 0 1,1-1-1,4 5 1,-4-6-59,-1 0 1,1 0-1,-1-1 1,1 1 0,0-1-1,-1 0 1,1 0-1,0 0 1,0-1-1,0 1 1,0-1 0,-1 0-1,1 0 1,0 0-1,0-1 1,0 1-1,0-1 1,0 0 0,5-2-1,-8 2-17,1 0 0,-1 0 0,1 0 0,-1 0 0,0 0 0,1 0 0,-1 0 0,0 0 0,0-1 0,0 1 0,0 0 0,0-1 0,0 1 0,0-1 0,0 0 0,-1 1 0,1-1 0,-1 1 0,1-1 0,-1 0 0,1 1 0,-1-1 1,0 0-1,0 0 0,0 1 0,0-1 0,0 0 0,-1-3 0,0-1 28,0-1-1,0 1 1,-1 0 0,0-1 0,-3-5 0,2 5-58,0 1 0,-1 0 0,0 1 0,0-1 0,0 0 1,-1 1-1,1 0 0,-1 0 0,-1 1 0,1-1 0,-1 1 0,1 0 0,-1 1 0,-1-1 0,-11-4 0,11 6-888,1 0 0,-1 0 0,1 0 0,-1 1 1,-10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4:12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1076,'0'0'8125,"-6"5"-7488,-6 5-248,1-1 0,1 2 0,0 0 0,0 0 0,-11 17 0,13-16-172,0 0 0,1 0 0,1 1 0,0 0 0,1 0 0,0 1 0,1-1 0,1 1 0,0 0 0,0 0 0,2 0 0,-1 28 0,3-30-56,0 0-1,1 0 1,0 0-1,1-1 1,7 23-1,-8-31-191,-1 1 0,1 0 0,0 0-1,0-1 1,1 1 0,-1-1 0,1 0-1,0 0 1,-1 0 0,1 0 0,1 0 0,-1-1-1,0 1 1,1-1 0,-1 0 0,1 0 0,-1 0-1,1 0 1,0-1 0,8 3 0,-8-3-232,1-1 0,-1 1 1,1-1-1,-1 0 0,1 0 1,-1 0-1,1-1 0,-1 1 0,0-1 1,1 0-1,-1-1 0,5-1 1,16-10-4183,-9 2 1048</inkml:trace>
  <inkml:trace contextRef="#ctx0" brushRef="#br0" timeOffset="1">321 227 892,'0'0'6436,"8"-13"-5633,-4 9-663,1 1 0,-1-2-1,0 1 1,0 0-1,0-1 1,0 0 0,-1 0-1,0 0 1,0 0-1,0-1 1,-1 1 0,0-1-1,0 1 1,0-1-1,-1 0 1,1 0-1,-1 0 1,0-6 0,-2 10-72,1 0 0,0 0 0,-1 0 1,1-1-1,-1 1 0,0 0 0,1 0 1,-1 0-1,0 0 0,0 1 0,-1-1 1,1 0-1,0 0 0,-1 1 0,1-1 1,-1 1-1,1-1 0,-1 1 0,0-1 1,1 1-1,-1 0 0,0 0 0,0 0 0,0 0 1,0 0-1,0 0 0,0 1 0,0-1 1,0 1-1,-3-1 0,2 1-24,1 0 0,-1 0-1,0 1 1,1-1 0,-1 1-1,0-1 1,1 1 0,-1 0 0,1 0-1,-1 0 1,1 0 0,-1 1-1,1-1 1,0 1 0,0-1-1,0 1 1,0 0 0,-4 3 0,3-1-10,1 0 1,-1-1 0,1 1 0,0 0-1,0 1 1,0-1 0,0 0 0,1 1-1,-1-1 1,1 1 0,0 4 0,0-2-13,0-1 0,1 0 1,0 0-1,0 0 1,0 0-1,1 0 0,0 0 1,0 0-1,0 0 1,1 0-1,0 0 0,0-1 1,0 1-1,1-1 0,0 1 1,0-1-1,1 0 1,-1 0-1,1 0 0,0-1 1,0 1-1,1-1 1,5 5-1,0-2 1,1 0 0,0 0 0,1-1 0,0-1 0,-1 0 0,2-1 0,21 6 0,-15-6-32,1-1 0,-1 0 1,1-2-1,27-1 0,-40 0-173,0-1-1,1-1 1,-1 0-1,9-3 1,11-6-3233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5:07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21 1600,'-1'-2'1551,"-5"-16"3038,6 18-4527,0 0 1,0 0 0,0 0-1,0-1 1,-1 1-1,1 0 1,0 0-1,0 0 1,0 0 0,0 0-1,0 0 1,0 0-1,0 0 1,0 0-1,-1 0 1,1 0-1,0 0 1,0 0 0,0 0-1,0 0 1,0 0-1,0 0 1,0 0-1,0 0 1,-1 0 0,1 0-1,0 0 1,0 0-1,0 0 1,0 0-1,0 0 1,0 1 0,0-1-1,0 0 1,0 0-1,-1 0 1,1 0-1,0 0 1,0 0-1,0 0 1,0 0 0,0 0-1,0 0 1,0 1-1,0-1 1,0 0-1,0 0 1,0 0 0,0 0-1,0 0 1,0 0-1,0 0 1,0 0-1,0 1 1,0-1 0,0 0-1,0 0 1,0 0-1,0 0 1,0 0-1,0 0 1,0 1-1,-3 31 2784,3-26-3372,-1 47 1746,7 64 0,0-40-402,7 81 485,1 15-513,-10-140-2867,-4-30 1072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5:07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63 175 932,'0'0'6153,"3"-1"-5445,4-2-387,0-1 0,0 1 0,0-1 0,0-1 0,-1 1 0,0-1 0,0 0 0,0-1 0,0 1 0,-1-1 0,0 0 0,0-1 0,4-7-1,-8 11-235,1 1 0,-1-1 0,0 1 0,0-1 0,0 1-1,0-1 1,0 1 0,-1-1 0,1 0 0,-1 0 0,0 1 0,0-1-1,0 0 1,0 1 0,0-1 0,-1 0 0,1 0 0,-1 1-1,0-1 1,1 0 0,-1 1 0,0-1 0,-1 1 0,1 0-1,0-1 1,-1 1 0,1 0 0,-1 0 0,0-1 0,0 1-1,0 1 1,0-1 0,0 0 0,0 0 0,0 1 0,-1-1-1,1 1 1,0 0 0,-1 0 0,-3-2 0,4 3-34,-1-1-1,1 1 1,0 0 0,-1 0 0,1 0 0,0 0 0,-1 0 0,1 0-1,0 1 1,-1-1 0,1 1 0,0 0 0,0-1 0,-1 1 0,1 0-1,-3 2 1,1 0 39,-1 0 0,1 0 0,-1 0 0,1 0-1,-7 8 1,6-4-14,0 0-1,0 0 1,0 1-1,1 0 1,0 0-1,1 0 1,0 0-1,0 1 1,1-1-1,-1 1 1,2-1-1,0 1 1,0 0 0,0 0-1,1 0 1,1 12-1,0-15-44,0 1 0,0-1 0,0 1 0,1-1 0,0 0-1,0 1 1,0-1 0,1 0 0,0 0 0,0-1 0,1 1 0,0-1 0,0 1-1,0-1 1,0 0 0,1-1 0,0 1 0,0-1 0,0 0 0,0 0 0,1 0 0,7 3-1,0-2-129,1-1 0,-1 0 0,1-1 0,0-1 0,0 0 0,0-1-1,1 0 1,-1-1 0,23-3 0,-28 2-324,-1 0-1,1-1 1,-1-1 0,0 1-1,11-6 1,17-12-6267,-24 10 2545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20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1436,'0'-4'7742,"29"171"-5604,-16-84-1278,33 119 1,-34-162-550,-5-15 136,0 0-1,2-1 1,1 0-1,15 26 1,-25-49-379,0-1 1,0 0 0,0 1-1,1-1 1,-1 1-1,0-1 1,0 0 0,0 1-1,1-1 1,-1 0-1,0 1 1,0-1 0,1 0-1,-1 1 1,0-1-1,1 0 1,-1 0 0,0 0-1,1 1 1,-1-1-1,0 0 1,1 0 0,-1 0-1,1 0 1,-1 1-1,0-1 1,1 0 0,-1 0-1,1 0 1,-1 0-1,0 0 1,1 0 0,-1 0-1,1 0 1,-1 0-1,0 0 1,1-1 0,-1 1-1,1 0 1,-1 0 0,0 0-1,1 0 1,-1 0-1,0-1 1,1 1 0,-1 0-1,0 0 1,1-1-1,-1 1 1,0 0 0,1-1-1,-1 1 1,0 0-1,0-1 1,0 1 0,1-1-1,0-2-43,1 0 0,-1 0 0,0 1 0,0-1 0,0 0 0,0 0 0,0-5 0,7-57 714,-2-114 0,-3-2 275,1 54-3835,-3 116 973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21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9 357 1332,'6'11'2550,"-2"31"-963,-1 0 0,-4 51 1,1 8-144,-4-9-194,1-43-574,-1-2 809,3-45-228,0-10-1117,-3-22 37,0-46 0,13-184 462,-6 236-543,-3 21 41,4 8-115,52 70 13,-19-22-29,-37-53-5,10 15 9,1-2 1,0 0 0,1 0-1,0-1 1,0 0 0,20 13-1,-31-25-7,0 1 0,0 0 0,0-1 0,0 1 0,0-1 0,0 1 0,0-1 0,0 1 1,0-1-1,1 0 0,-1 1 0,0-1 0,0 0 0,0 0 0,0 0 0,1 0 0,-1 0 0,0 0 0,0-1 0,0 1 0,1 0 0,-1 0 0,0-1 0,0 1 0,0-1 0,0 1 0,0-1 0,1 0 0,0-1 8,0 0-1,-1 1 1,1-1 0,-1 0-1,1 0 1,-1 0 0,0 0-1,0 0 1,0 0-1,0-1 1,0 1 0,-1 0-1,1-3 1,1-11 41,0 1-1,-2-1 1,0 0 0,0 0 0,-2 1 0,-4-25-1,1 13 22,-80-386 1341,80 396-1587,-3-12 741,3 9-5188,10 23 2423,16 15-1587,-6-2 40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21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51 139 1160,'1'5'159,"0"-1"454,-1 1 0,1-1 1,1 0-1,2 8 0,-4-11-477,1 0 1,0 1-1,0-1 1,0 0-1,-1 0 1,1 0-1,0 0 0,0 0 1,1 0-1,-1 0 1,0 0-1,0 0 0,0 0 1,1 0-1,-1-1 1,0 1-1,1-1 0,-1 1 1,2 0-1,0-1-50,0 0-1,-1 1 0,1-1 0,0 0 1,0 0-1,0-1 0,-1 1 0,1-1 1,0 1-1,-1-1 0,1 0 0,0 0 1,-1 0-1,1 0 0,-1 0 0,0-1 1,1 1-1,-1-1 0,0 1 0,0-1 1,0 0-1,0 0 0,0 0 0,0 0 1,0 0-1,-1-1 0,1 1 0,1-4 1,2-3 160,-1 0 0,1 0 0,-2 0 0,1-1 1,-1 0-1,2-11 0,-5 18-150,0 0-1,0 0 1,0-1-1,0 1 1,0 0-1,-1 0 1,0 0-1,1 0 1,-1 0-1,0-1 1,-1 2-1,1-1 1,0 0-1,-1 0 1,0 0-1,0 1 1,1-1 0,-1 0-1,-1 1 1,1 0-1,0 0 1,-1-1-1,1 1 1,-5-2-1,5 3-52,-1 0-1,1 0 1,-1 0-1,1 0 0,-1 1 1,1-1-1,-1 1 1,0 0-1,1 0 1,-1 0-1,0 0 1,0 0-1,1 0 0,-1 1 1,1-1-1,-1 1 1,0 0-1,1-1 1,-1 1-1,-4 3 1,2-1 3,0 0 1,-1 1 0,1 0-1,0 0 1,1 0 0,-1 0-1,-7 10 1,7-7-16,1 0 1,-1 0-1,1 0 0,1 1 1,-1 0-1,1 0 0,1 0 1,-1 0-1,1 0 0,1 0 1,-1 0-1,1 1 0,1-1 0,0 1 1,0-1-1,1 1 0,1 10 1,0-12-19,-1 0 1,2 0-1,-1 0 1,1 0-1,-1-1 1,2 1-1,-1-1 1,1 1-1,0-1 0,0 0 1,1-1-1,0 1 1,0-1-1,0 0 1,1 0-1,-1 0 1,1-1-1,0 0 1,1 0-1,6 3 1,-7-4-40,1-1 0,-1 1-1,1-1 1,0 0 0,0-1 0,0 1 0,0-1 0,0-1 0,13 1 0,-11-3-242,-1 1 0,1-1 0,0 0 0,-1-1 0,0 0 0,1 0 0,12-8 1,-6 1-1304,0 0 0,-1-1 1,22-24-1,-14 13-1663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21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0 650 1940,'0'0'6451,"4"-5"-5978,12-13-35,-15 17-396,1 0 0,-1 0 0,0 0 0,0-1 0,0 1-1,-1 0 1,1-1 0,0 1 0,0 0 0,-1-1 0,1 1 0,-1-1-1,1 1 1,-1-1 0,0-1 0,2-4 76,4-17 177,0 0-1,-1 0 1,2-29 0,-3-73 264,-3 69-275,-1-10 1047,-13-100-1,4 123 412,9 42-1299,-1-1-170,-1-3-280,1 12 773,7 169-350,-5-169-410,5 88 215,29 148 1,-32-228-203,9 36-2,-11-48-14,0 1-1,0-1 1,0 1-1,0-1 1,1 0-1,-1 1 1,1-1-1,-1 0 1,1 0-1,0 0 1,0 0-1,0-1 1,0 1-1,0 0 1,3 1-1,-4-2-16,1-1-88,-1 0 77,1 0 0,-1 0 1,0 0-1,1 0 0,-1 0 0,1 0 0,-1 0 1,0-1-1,1 1 0,2-2 0,-1 1-49,0 0-33,-1 1-1,0-1 0,1-1 0,-1 1 0,0 0 1,1 0-1,-1-1 0,0 1 0,0-1 0,0 0 1,0 0-1,-1 0 0,1 0 0,2-4 0,1 0-461,-2 3 241,-1 0 0,0 0 0,0 0 0,0-1 0,0 1 0,-1-1 0,1 1 0,0-6 0,3-4-832,-5 12 820,1 0 0,-1 0 0,0 0 0,1 0 1,-1-1-1,0 1 0,0 0 0,1 0 0,-1-1 0,0 1 1,-1-2-1,1 0-700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2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51 187 1804,'-32'1'3701,"29"-1"-2597,0 0-94,-9-1 3839,16-3-4422,12-8-110,1 1 1,1 1 0,18-9-1,162-67-1471,-128 57-3002,-54 23 1806,5-4-575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22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108 276 1908,'0'3'1032,"3"-16"7260,11-79-6840,-9 48 787,-1-63 0,-4 105-1993,-1-13 344,0 9-55,0 7-1,-1 126-363,-2-44-101,1 13-16,15 83 64,-8-127-78,-5-1 9,0-36-22,1-14-24,0 1 0,0-1 1,0 1-1,0 0 0,0-1 1,-1 1-1,1-1 0,-1 1 1,1-1-1,-1 1 0,1-1 0,-1 0 1,0 1-1,0-1 0,0 0 1,0 1-1,0-1 0,0 0 1,0 0-1,0 0 0,0 0 1,-2 2-1,1-2 6,-1-1-2,-28 5 53,3-4-59,26-1 1,-1 0 18,-7 0-8,7 0-15,-3 0-5,-15 2-32,19-2 29,-1 2-40,-2-1 55,10 0-103,211-35 38,-124 12-2355,-81 17 773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27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19 125 940,'0'0'924,"5"-8"1524,3-8-1444,-7 15-273,8-18 591,3-5-131,-12 23-745,2-2-388,-2 1 198,-1 4 1332,-12 28-1474,9-18 4,-1 0 1,0-1-1,-1 0 0,-11 16 1,16-26 111,-1 3-131,1-3 36,2-2 710,103-138-1234,-103 138-43,6-10-660,-3 2-897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7T05:03:29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0 652 1104,'0'0'3438,"5"-1"-3202,24-5 99,0 1 1,33-1-1,8-1-49,121-7 162,-60 6-259,274-13 110,3 9-134,-143 7-89,-11-3 3,294-14 6,-231 9-67,-85 1-26,-96 3 2,232-24-8,-288 24 16,94-18-31,-34 4 8,63-11 2,18-2 0,-145 27 13,103-15-18,86-8-50,-127 19 60,1-1-2,143-19 8,-72 10 15,-40 5-22,3 0-33,61-10 70,151-24 23,-241 20 184,-17 2 1618,-83 23-447,-42 7-1241,0 0-15,7 0-11,-7 0 104,11-3 158,2-2-127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663DD-0442-419B-A6D7-D5198F48763E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EB4EF-98E6-4FFD-B7CE-562FEC051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12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6B37-6C54-A215-F35A-3D339499C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EFEE6-9530-CAF3-6BAF-B75CA20DF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3DE0F-409E-A87C-51B3-A384E823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48D4-581D-4B58-8E24-025A18D2AA8E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078C-68FC-8A9C-5C99-4834EFCC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14A5-B32E-5761-16C9-A73C6407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E82A-4340-40BF-8DEC-6E7006B1C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06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B03C-77D5-748E-2605-1F6006DD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54CCC-95EE-19A0-8FC0-C1E822684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53629-DE85-523C-5103-C6B35CD1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48D4-581D-4B58-8E24-025A18D2AA8E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A8E9A-9564-5F8E-E18C-62738CDC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AB420-725F-D3C3-DBE9-7E330320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E82A-4340-40BF-8DEC-6E7006B1C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82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5B8CF-D984-3C88-12AB-749DA393B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9F7A7-24B3-FE68-27F0-83E007C81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785EF-2922-49D7-B41A-1DC9380C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48D4-581D-4B58-8E24-025A18D2AA8E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2780-DC5C-930C-14B1-C4DA0CF6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766FD-5E42-65D5-A046-7E671869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E82A-4340-40BF-8DEC-6E7006B1C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5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AF6D-4EA0-F4B1-481A-10F2A42F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E0134-DE0A-8B21-A72C-7E35041F8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BD1EF-343B-9349-9609-00C9CB7D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48D4-581D-4B58-8E24-025A18D2AA8E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EFE9B-D604-7B9C-3F12-49A3CAFE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F7C1D-A248-23D2-6A68-2A6B11DC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E82A-4340-40BF-8DEC-6E7006B1C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32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D26D-8A6C-0CDA-4378-51BDCCB9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90E68-DD4C-C981-8E05-6E132886D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A36F1-3CD6-F298-ED71-4E4647C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48D4-581D-4B58-8E24-025A18D2AA8E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49A9B-2392-D524-331F-C3B61C26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03624-5A9A-A513-E83D-0A70CF4B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E82A-4340-40BF-8DEC-6E7006B1C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95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BEDE-4F3D-197B-22ED-680671EF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B55E-B9AD-C315-8DF3-7DDF8730D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0C6A6-D065-0493-9E9F-25962E4F6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B9124-9F3C-A4B3-448C-3C52D623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48D4-581D-4B58-8E24-025A18D2AA8E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19B45-BA5B-6A2C-203E-8132E83C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CB501-1500-607F-37FA-7D860B07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E82A-4340-40BF-8DEC-6E7006B1C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32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AA98-E774-8C1F-87FC-3401BFD2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2329F-36D2-9555-8A83-802329762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E28A8-2A43-1A3D-39A7-25AB5D415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A5169-2E2E-EE3D-4ECD-4194703AC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3CACB-85EE-E265-5AE9-681CAF391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C4FAE-2459-CEAB-A47A-F6124C0A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48D4-581D-4B58-8E24-025A18D2AA8E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0D4BF-6109-BB6E-1C6E-7BBAD3FD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E4358-4D90-A3C2-9685-4466CDEA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E82A-4340-40BF-8DEC-6E7006B1C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38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928F-4477-0466-C6AB-3E295E52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979FA-9F54-A481-79F6-1476D59D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48D4-581D-4B58-8E24-025A18D2AA8E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63C6C-05B7-554C-E039-95F46D8A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B11B4-9C2B-51C6-3D44-C2B04DA4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E82A-4340-40BF-8DEC-6E7006B1C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15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465CB-CC3D-D498-E0E8-B1AF7BE9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48D4-581D-4B58-8E24-025A18D2AA8E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E52F7-4607-C06E-EDD2-106B7C7F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37C88-1F72-C35E-D701-C695E64B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E82A-4340-40BF-8DEC-6E7006B1C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19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D2A9-6581-8D34-93F1-C0D57B6E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6E9F8-37B1-3DB4-5BC5-7899AA847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D1024-CE7C-D04F-42AE-D42F6634E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99946-C42F-33E3-CD66-F11B7172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48D4-581D-4B58-8E24-025A18D2AA8E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9B9F3-0546-20F0-52F8-B0C1996D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78DED-9ED5-BEA0-20D0-98E29494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E82A-4340-40BF-8DEC-6E7006B1C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50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5B9E-4D7E-48B5-D4FE-D86BFEBB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17AEA9-B22C-5EFA-28C6-A3D4FE618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1BB50-951C-A78E-E872-A7ACA7B96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489A1-6B41-3591-239E-FA68B5E4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48D4-581D-4B58-8E24-025A18D2AA8E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D166B-E391-7B4B-84DB-1F089560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83FC5-EF86-8734-E55D-1F81D672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E82A-4340-40BF-8DEC-6E7006B1C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89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84280-FB41-ABCA-BAAF-87510B64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D414B-1A66-FC3A-0B10-7BBB70D34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7F226-331F-29D7-C2BB-A26181119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348D4-581D-4B58-8E24-025A18D2AA8E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8A7DF-6DF1-D75C-750E-7329914D0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90F77-7F23-CE69-419A-2A8867BC7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9E82A-4340-40BF-8DEC-6E7006B1C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92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303" Type="http://schemas.openxmlformats.org/officeDocument/2006/relationships/image" Target="../media/image151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13.xml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68" Type="http://schemas.openxmlformats.org/officeDocument/2006/relationships/customXml" Target="../ink/ink134.xml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58" Type="http://schemas.openxmlformats.org/officeDocument/2006/relationships/customXml" Target="../ink/ink129.xml"/><Relationship Id="rId279" Type="http://schemas.openxmlformats.org/officeDocument/2006/relationships/image" Target="../media/image139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248" Type="http://schemas.openxmlformats.org/officeDocument/2006/relationships/customXml" Target="../ink/ink124.xml"/><Relationship Id="rId269" Type="http://schemas.openxmlformats.org/officeDocument/2006/relationships/image" Target="../media/image134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15" Type="http://schemas.openxmlformats.org/officeDocument/2006/relationships/image" Target="../media/image157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4.xml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281" Type="http://schemas.openxmlformats.org/officeDocument/2006/relationships/image" Target="../media/image140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0" Type="http://schemas.openxmlformats.org/officeDocument/2006/relationships/customXml" Target="../ink/ink120.xml"/><Relationship Id="rId245" Type="http://schemas.openxmlformats.org/officeDocument/2006/relationships/image" Target="../media/image122.png"/><Relationship Id="rId261" Type="http://schemas.openxmlformats.org/officeDocument/2006/relationships/image" Target="../media/image130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282" Type="http://schemas.openxmlformats.org/officeDocument/2006/relationships/customXml" Target="../ink/ink141.xml"/><Relationship Id="rId312" Type="http://schemas.openxmlformats.org/officeDocument/2006/relationships/customXml" Target="../ink/ink156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219" Type="http://schemas.openxmlformats.org/officeDocument/2006/relationships/image" Target="../media/image109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0" Type="http://schemas.openxmlformats.org/officeDocument/2006/relationships/customXml" Target="../ink/ink115.xml"/><Relationship Id="rId235" Type="http://schemas.openxmlformats.org/officeDocument/2006/relationships/image" Target="../media/image117.png"/><Relationship Id="rId251" Type="http://schemas.openxmlformats.org/officeDocument/2006/relationships/image" Target="../media/image125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2" Type="http://schemas.openxmlformats.org/officeDocument/2006/relationships/customXml" Target="../ink/ink151.xml"/><Relationship Id="rId307" Type="http://schemas.openxmlformats.org/officeDocument/2006/relationships/image" Target="../media/image15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0.xml"/><Relationship Id="rId225" Type="http://schemas.openxmlformats.org/officeDocument/2006/relationships/image" Target="../media/image112.png"/><Relationship Id="rId241" Type="http://schemas.openxmlformats.org/officeDocument/2006/relationships/image" Target="../media/image120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5570-C2CC-9933-2DD8-A8D327C08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/>
              <a:t>Solution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0E6D3-8B80-24FC-E823-9B4952FF1E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88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04CEDAF-24AB-AF2B-391F-EC10AE4D24FB}"/>
                  </a:ext>
                </a:extLst>
              </p14:cNvPr>
              <p14:cNvContentPartPr/>
              <p14:nvPr/>
            </p14:nvContentPartPr>
            <p14:xfrm>
              <a:off x="3575247" y="519881"/>
              <a:ext cx="6807600" cy="30034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04CEDAF-24AB-AF2B-391F-EC10AE4D24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6607" y="511241"/>
                <a:ext cx="6825240" cy="30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DAF1DCE-D9EA-9FFE-8D3A-3D4EE6DC0B65}"/>
                  </a:ext>
                </a:extLst>
              </p14:cNvPr>
              <p14:cNvContentPartPr/>
              <p14:nvPr/>
            </p14:nvContentPartPr>
            <p14:xfrm>
              <a:off x="3344847" y="649481"/>
              <a:ext cx="6928560" cy="31316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DAF1DCE-D9EA-9FFE-8D3A-3D4EE6DC0B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6207" y="640481"/>
                <a:ext cx="6946200" cy="31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A098F39-20F2-148D-8124-FDB3D04B5308}"/>
                  </a:ext>
                </a:extLst>
              </p14:cNvPr>
              <p14:cNvContentPartPr/>
              <p14:nvPr/>
            </p14:nvContentPartPr>
            <p14:xfrm>
              <a:off x="3689727" y="386321"/>
              <a:ext cx="117000" cy="234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A098F39-20F2-148D-8124-FDB3D04B53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81087" y="377681"/>
                <a:ext cx="1346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B483B6E-2B8C-9015-4A19-D45D6DB5B460}"/>
                  </a:ext>
                </a:extLst>
              </p14:cNvPr>
              <p14:cNvContentPartPr/>
              <p14:nvPr/>
            </p14:nvContentPartPr>
            <p14:xfrm>
              <a:off x="3772887" y="486041"/>
              <a:ext cx="64800" cy="1342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B483B6E-2B8C-9015-4A19-D45D6DB5B4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63887" y="477041"/>
                <a:ext cx="824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C56840B-2FC2-2F65-9449-B178BFE2616A}"/>
                  </a:ext>
                </a:extLst>
              </p14:cNvPr>
              <p14:cNvContentPartPr/>
              <p14:nvPr/>
            </p14:nvContentPartPr>
            <p14:xfrm>
              <a:off x="3861447" y="477401"/>
              <a:ext cx="65880" cy="1645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C56840B-2FC2-2F65-9449-B178BFE2616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52447" y="468401"/>
                <a:ext cx="835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718EF37-A671-F27A-14CD-9DF6913D3E40}"/>
                  </a:ext>
                </a:extLst>
              </p14:cNvPr>
              <p14:cNvContentPartPr/>
              <p14:nvPr/>
            </p14:nvContentPartPr>
            <p14:xfrm>
              <a:off x="3967647" y="502241"/>
              <a:ext cx="41040" cy="90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718EF37-A671-F27A-14CD-9DF6913D3E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58647" y="493601"/>
                <a:ext cx="586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640547B-C4EF-6B6F-F163-CDEA903B4C2F}"/>
                  </a:ext>
                </a:extLst>
              </p14:cNvPr>
              <p14:cNvContentPartPr/>
              <p14:nvPr/>
            </p14:nvContentPartPr>
            <p14:xfrm>
              <a:off x="4032447" y="487841"/>
              <a:ext cx="95040" cy="117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640547B-C4EF-6B6F-F163-CDEA903B4C2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23807" y="478841"/>
                <a:ext cx="11268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9604743-4A53-0131-5595-DD875F0431F2}"/>
                  </a:ext>
                </a:extLst>
              </p14:cNvPr>
              <p14:cNvContentPartPr/>
              <p14:nvPr/>
            </p14:nvContentPartPr>
            <p14:xfrm>
              <a:off x="4140087" y="475241"/>
              <a:ext cx="138960" cy="1486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9604743-4A53-0131-5595-DD875F0431F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31447" y="466601"/>
                <a:ext cx="1566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A606BE5-DED5-635E-95B2-E92F73344EC7}"/>
                  </a:ext>
                </a:extLst>
              </p14:cNvPr>
              <p14:cNvContentPartPr/>
              <p14:nvPr/>
            </p14:nvContentPartPr>
            <p14:xfrm>
              <a:off x="4302807" y="477761"/>
              <a:ext cx="226800" cy="1587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A606BE5-DED5-635E-95B2-E92F73344EC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93807" y="468761"/>
                <a:ext cx="24444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359AE9D-6668-325B-4524-22A0E987FA4F}"/>
                  </a:ext>
                </a:extLst>
              </p14:cNvPr>
              <p14:cNvContentPartPr/>
              <p14:nvPr/>
            </p14:nvContentPartPr>
            <p14:xfrm>
              <a:off x="4899327" y="358961"/>
              <a:ext cx="144720" cy="243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359AE9D-6668-325B-4524-22A0E987FA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90327" y="349961"/>
                <a:ext cx="1623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51E41E8-C020-EE3D-6239-A67ACCACB933}"/>
                  </a:ext>
                </a:extLst>
              </p14:cNvPr>
              <p14:cNvContentPartPr/>
              <p14:nvPr/>
            </p14:nvContentPartPr>
            <p14:xfrm>
              <a:off x="5057007" y="487121"/>
              <a:ext cx="173880" cy="1310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51E41E8-C020-EE3D-6239-A67ACCACB93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48367" y="478121"/>
                <a:ext cx="1915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FA88391-D735-CDB0-43FE-BAC8C86A0E7A}"/>
                  </a:ext>
                </a:extLst>
              </p14:cNvPr>
              <p14:cNvContentPartPr/>
              <p14:nvPr/>
            </p14:nvContentPartPr>
            <p14:xfrm>
              <a:off x="5285247" y="478121"/>
              <a:ext cx="235440" cy="3049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FA88391-D735-CDB0-43FE-BAC8C86A0E7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76247" y="469481"/>
                <a:ext cx="25308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AE960AA-5927-3F0F-FC10-F42F0873B630}"/>
                  </a:ext>
                </a:extLst>
              </p14:cNvPr>
              <p14:cNvContentPartPr/>
              <p14:nvPr/>
            </p14:nvContentPartPr>
            <p14:xfrm>
              <a:off x="778047" y="1254281"/>
              <a:ext cx="132840" cy="3027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AE960AA-5927-3F0F-FC10-F42F0873B63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9047" y="1245281"/>
                <a:ext cx="15048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5E9EC41-228C-4C8A-203A-E6E104C6BF25}"/>
                  </a:ext>
                </a:extLst>
              </p14:cNvPr>
              <p14:cNvContentPartPr/>
              <p14:nvPr/>
            </p14:nvContentPartPr>
            <p14:xfrm>
              <a:off x="782727" y="1396121"/>
              <a:ext cx="127440" cy="734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5E9EC41-228C-4C8A-203A-E6E104C6BF2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4087" y="1387121"/>
                <a:ext cx="1450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7C0D80B-53EB-0090-2C32-CAC0CC8F35AD}"/>
                  </a:ext>
                </a:extLst>
              </p14:cNvPr>
              <p14:cNvContentPartPr/>
              <p14:nvPr/>
            </p14:nvContentPartPr>
            <p14:xfrm>
              <a:off x="964887" y="1373081"/>
              <a:ext cx="78120" cy="1108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7C0D80B-53EB-0090-2C32-CAC0CC8F35A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56247" y="1364441"/>
                <a:ext cx="957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3CAE8DD-1F49-2E56-AA4D-99EFBF2A96E5}"/>
                  </a:ext>
                </a:extLst>
              </p14:cNvPr>
              <p14:cNvContentPartPr/>
              <p14:nvPr/>
            </p14:nvContentPartPr>
            <p14:xfrm>
              <a:off x="1088727" y="1238801"/>
              <a:ext cx="84600" cy="2430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3CAE8DD-1F49-2E56-AA4D-99EFBF2A96E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79727" y="1229801"/>
                <a:ext cx="1022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998CC0C-D35F-A589-3AFD-967211CE926A}"/>
                  </a:ext>
                </a:extLst>
              </p14:cNvPr>
              <p14:cNvContentPartPr/>
              <p14:nvPr/>
            </p14:nvContentPartPr>
            <p14:xfrm>
              <a:off x="1054887" y="1336721"/>
              <a:ext cx="93600" cy="662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998CC0C-D35F-A589-3AFD-967211CE926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46247" y="1328081"/>
                <a:ext cx="1112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4BA5304-F8D8-9549-BEBF-BBE7B737F7AA}"/>
                  </a:ext>
                </a:extLst>
              </p14:cNvPr>
              <p14:cNvContentPartPr/>
              <p14:nvPr/>
            </p14:nvContentPartPr>
            <p14:xfrm>
              <a:off x="1164687" y="1175081"/>
              <a:ext cx="74520" cy="2775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4BA5304-F8D8-9549-BEBF-BBE7B737F7A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56047" y="1166441"/>
                <a:ext cx="921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72E55C2-74C9-6242-32E3-325EC982FD2D}"/>
                  </a:ext>
                </a:extLst>
              </p14:cNvPr>
              <p14:cNvContentPartPr/>
              <p14:nvPr/>
            </p14:nvContentPartPr>
            <p14:xfrm>
              <a:off x="1268007" y="1285961"/>
              <a:ext cx="54720" cy="788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72E55C2-74C9-6242-32E3-325EC982FD2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59367" y="1276961"/>
                <a:ext cx="723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1702309-535A-6367-5B46-9365178E10F2}"/>
                  </a:ext>
                </a:extLst>
              </p14:cNvPr>
              <p14:cNvContentPartPr/>
              <p14:nvPr/>
            </p14:nvContentPartPr>
            <p14:xfrm>
              <a:off x="1353687" y="1302521"/>
              <a:ext cx="110880" cy="1022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1702309-535A-6367-5B46-9365178E10F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44687" y="1293881"/>
                <a:ext cx="1285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DEBC219-2858-CE2F-601F-3746080FFA4D}"/>
                  </a:ext>
                </a:extLst>
              </p14:cNvPr>
              <p14:cNvContentPartPr/>
              <p14:nvPr/>
            </p14:nvContentPartPr>
            <p14:xfrm>
              <a:off x="1612167" y="1191281"/>
              <a:ext cx="19800" cy="1987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DEBC219-2858-CE2F-601F-3746080FFA4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03527" y="1182281"/>
                <a:ext cx="374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A4A4632-9018-A8DC-FA34-B8BECAAFE550}"/>
                  </a:ext>
                </a:extLst>
              </p14:cNvPr>
              <p14:cNvContentPartPr/>
              <p14:nvPr/>
            </p14:nvContentPartPr>
            <p14:xfrm>
              <a:off x="1529367" y="1170761"/>
              <a:ext cx="204480" cy="1735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A4A4632-9018-A8DC-FA34-B8BECAAFE55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20367" y="1162121"/>
                <a:ext cx="2221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CC2F0E8-87A2-8459-C9A1-3E3A19A36418}"/>
                  </a:ext>
                </a:extLst>
              </p14:cNvPr>
              <p14:cNvContentPartPr/>
              <p14:nvPr/>
            </p14:nvContentPartPr>
            <p14:xfrm>
              <a:off x="1701807" y="1107761"/>
              <a:ext cx="95040" cy="2775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CC2F0E8-87A2-8459-C9A1-3E3A19A3641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93167" y="1098761"/>
                <a:ext cx="11268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BBD9B08-D524-2C5C-FD69-16B1CDB4DE81}"/>
                  </a:ext>
                </a:extLst>
              </p14:cNvPr>
              <p14:cNvContentPartPr/>
              <p14:nvPr/>
            </p14:nvContentPartPr>
            <p14:xfrm>
              <a:off x="1811607" y="1212521"/>
              <a:ext cx="114480" cy="1260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BBD9B08-D524-2C5C-FD69-16B1CDB4DE8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02607" y="1203881"/>
                <a:ext cx="13212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17BFA2E-A3D3-9FB6-A5A7-E31A95A3D898}"/>
                  </a:ext>
                </a:extLst>
              </p14:cNvPr>
              <p14:cNvContentPartPr/>
              <p14:nvPr/>
            </p14:nvContentPartPr>
            <p14:xfrm>
              <a:off x="1933287" y="1167521"/>
              <a:ext cx="161280" cy="1393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17BFA2E-A3D3-9FB6-A5A7-E31A95A3D89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924287" y="1158521"/>
                <a:ext cx="1789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CEAD081-F6C4-0B76-9C0E-232DAD518317}"/>
                  </a:ext>
                </a:extLst>
              </p14:cNvPr>
              <p14:cNvContentPartPr/>
              <p14:nvPr/>
            </p14:nvContentPartPr>
            <p14:xfrm>
              <a:off x="2157567" y="1062761"/>
              <a:ext cx="27000" cy="2340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CEAD081-F6C4-0B76-9C0E-232DAD51831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48927" y="1054121"/>
                <a:ext cx="4464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CD43715-2DEB-C167-A2A9-6DFB350CD85D}"/>
                  </a:ext>
                </a:extLst>
              </p14:cNvPr>
              <p14:cNvContentPartPr/>
              <p14:nvPr/>
            </p14:nvContentPartPr>
            <p14:xfrm>
              <a:off x="2115807" y="1144481"/>
              <a:ext cx="170640" cy="1015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CD43715-2DEB-C167-A2A9-6DFB350CD85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106807" y="1135481"/>
                <a:ext cx="18828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DAF6777-9D4B-E4C3-9CF1-71DB85BEE67F}"/>
                  </a:ext>
                </a:extLst>
              </p14:cNvPr>
              <p14:cNvContentPartPr/>
              <p14:nvPr/>
            </p14:nvContentPartPr>
            <p14:xfrm>
              <a:off x="2279247" y="1069241"/>
              <a:ext cx="288360" cy="2473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DAF6777-9D4B-E4C3-9CF1-71DB85BEE67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70247" y="1060241"/>
                <a:ext cx="30600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04233DF-1414-5D5A-D9F0-6F98013A2F61}"/>
                  </a:ext>
                </a:extLst>
              </p14:cNvPr>
              <p14:cNvContentPartPr/>
              <p14:nvPr/>
            </p14:nvContentPartPr>
            <p14:xfrm>
              <a:off x="729807" y="731921"/>
              <a:ext cx="2115000" cy="22478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04233DF-1414-5D5A-D9F0-6F98013A2F6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20807" y="723281"/>
                <a:ext cx="2132640" cy="22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E0298F2-B025-8FFC-1642-BF4BC266BFB1}"/>
                  </a:ext>
                </a:extLst>
              </p14:cNvPr>
              <p14:cNvContentPartPr/>
              <p14:nvPr/>
            </p14:nvContentPartPr>
            <p14:xfrm>
              <a:off x="2620167" y="3084521"/>
              <a:ext cx="57960" cy="1558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E0298F2-B025-8FFC-1642-BF4BC266BFB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611527" y="3075521"/>
                <a:ext cx="756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C6508C8-AF3C-314B-81F7-4B42D201F711}"/>
                  </a:ext>
                </a:extLst>
              </p14:cNvPr>
              <p14:cNvContentPartPr/>
              <p14:nvPr/>
            </p14:nvContentPartPr>
            <p14:xfrm>
              <a:off x="664647" y="1065281"/>
              <a:ext cx="2081880" cy="24595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C6508C8-AF3C-314B-81F7-4B42D201F71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56007" y="1056281"/>
                <a:ext cx="2099520" cy="24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2CC8F57-B1B9-CF8B-9577-6328BB69A91D}"/>
                  </a:ext>
                </a:extLst>
              </p14:cNvPr>
              <p14:cNvContentPartPr/>
              <p14:nvPr/>
            </p14:nvContentPartPr>
            <p14:xfrm>
              <a:off x="920967" y="1684121"/>
              <a:ext cx="71280" cy="5666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2CC8F57-B1B9-CF8B-9577-6328BB69A91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11967" y="1675481"/>
                <a:ext cx="8892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FD859FD-279B-BB36-ECB9-BD5A51A1C9A5}"/>
                  </a:ext>
                </a:extLst>
              </p14:cNvPr>
              <p14:cNvContentPartPr/>
              <p14:nvPr/>
            </p14:nvContentPartPr>
            <p14:xfrm>
              <a:off x="814767" y="1851521"/>
              <a:ext cx="260280" cy="925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FD859FD-279B-BB36-ECB9-BD5A51A1C9A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05767" y="1842521"/>
                <a:ext cx="27792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BC6B25A-E3A4-2FC5-55B7-C70649E68E35}"/>
                  </a:ext>
                </a:extLst>
              </p14:cNvPr>
              <p14:cNvContentPartPr/>
              <p14:nvPr/>
            </p14:nvContentPartPr>
            <p14:xfrm>
              <a:off x="1137687" y="1823801"/>
              <a:ext cx="126720" cy="1076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BC6B25A-E3A4-2FC5-55B7-C70649E68E3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28687" y="1814801"/>
                <a:ext cx="14436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F33F924-8EFB-12B0-4F2E-3057F10A070A}"/>
                  </a:ext>
                </a:extLst>
              </p14:cNvPr>
              <p14:cNvContentPartPr/>
              <p14:nvPr/>
            </p14:nvContentPartPr>
            <p14:xfrm>
              <a:off x="1283487" y="1770521"/>
              <a:ext cx="73080" cy="1504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F33F924-8EFB-12B0-4F2E-3057F10A070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274847" y="1761881"/>
                <a:ext cx="907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BF2483D-9FB9-3C83-029F-2117FBF9B611}"/>
                  </a:ext>
                </a:extLst>
              </p14:cNvPr>
              <p14:cNvContentPartPr/>
              <p14:nvPr/>
            </p14:nvContentPartPr>
            <p14:xfrm>
              <a:off x="1388607" y="1797161"/>
              <a:ext cx="145080" cy="885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BF2483D-9FB9-3C83-029F-2117FBF9B61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379967" y="1788521"/>
                <a:ext cx="1627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54C4AD4-E0C3-229C-96AA-F2AAADF52ADE}"/>
                  </a:ext>
                </a:extLst>
              </p14:cNvPr>
              <p14:cNvContentPartPr/>
              <p14:nvPr/>
            </p14:nvContentPartPr>
            <p14:xfrm>
              <a:off x="1523967" y="1690961"/>
              <a:ext cx="132840" cy="2178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54C4AD4-E0C3-229C-96AA-F2AAADF52AD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515327" y="1681961"/>
                <a:ext cx="1504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42F101F-5A52-5CAD-1E90-AD87A6A053E1}"/>
                  </a:ext>
                </a:extLst>
              </p14:cNvPr>
              <p14:cNvContentPartPr/>
              <p14:nvPr/>
            </p14:nvContentPartPr>
            <p14:xfrm>
              <a:off x="1112847" y="1613201"/>
              <a:ext cx="632160" cy="3668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42F101F-5A52-5CAD-1E90-AD87A6A053E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03847" y="1604201"/>
                <a:ext cx="64980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11706AF-2B8D-D5DA-8670-D1F2F8E36682}"/>
                  </a:ext>
                </a:extLst>
              </p14:cNvPr>
              <p14:cNvContentPartPr/>
              <p14:nvPr/>
            </p14:nvContentPartPr>
            <p14:xfrm>
              <a:off x="1031847" y="1695641"/>
              <a:ext cx="811080" cy="4698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11706AF-2B8D-D5DA-8670-D1F2F8E3668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22847" y="1686641"/>
                <a:ext cx="82872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0DB8CD7-3878-7608-04D4-0640EE4AD374}"/>
                  </a:ext>
                </a:extLst>
              </p14:cNvPr>
              <p14:cNvContentPartPr/>
              <p14:nvPr/>
            </p14:nvContentPartPr>
            <p14:xfrm>
              <a:off x="1874967" y="1363721"/>
              <a:ext cx="1674720" cy="4345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0DB8CD7-3878-7608-04D4-0640EE4AD37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865967" y="1354721"/>
                <a:ext cx="169236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FEE9F6C-02F7-94EF-1975-9B78B01950A8}"/>
                  </a:ext>
                </a:extLst>
              </p14:cNvPr>
              <p14:cNvContentPartPr/>
              <p14:nvPr/>
            </p14:nvContentPartPr>
            <p14:xfrm>
              <a:off x="2867847" y="1204601"/>
              <a:ext cx="134640" cy="1918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FEE9F6C-02F7-94EF-1975-9B78B01950A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858847" y="1195601"/>
                <a:ext cx="15228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78240F7-28C8-E510-5A7D-DAA142DBA8F2}"/>
                  </a:ext>
                </a:extLst>
              </p14:cNvPr>
              <p14:cNvContentPartPr/>
              <p14:nvPr/>
            </p14:nvContentPartPr>
            <p14:xfrm>
              <a:off x="3002847" y="1248521"/>
              <a:ext cx="7920" cy="860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78240F7-28C8-E510-5A7D-DAA142DBA8F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993847" y="1239521"/>
                <a:ext cx="2556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8A08885-8841-5085-F246-0B54F4989BAC}"/>
                  </a:ext>
                </a:extLst>
              </p14:cNvPr>
              <p14:cNvContentPartPr/>
              <p14:nvPr/>
            </p14:nvContentPartPr>
            <p14:xfrm>
              <a:off x="2988807" y="1199561"/>
              <a:ext cx="92520" cy="1551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8A08885-8841-5085-F246-0B54F4989BA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980167" y="1190561"/>
                <a:ext cx="1101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5A34509-8A44-0EB2-224E-F218EDB023D7}"/>
                  </a:ext>
                </a:extLst>
              </p14:cNvPr>
              <p14:cNvContentPartPr/>
              <p14:nvPr/>
            </p14:nvContentPartPr>
            <p14:xfrm>
              <a:off x="3093207" y="1171121"/>
              <a:ext cx="91800" cy="1594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5A34509-8A44-0EB2-224E-F218EDB023D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084207" y="1162121"/>
                <a:ext cx="10944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8CAF2A4-A49D-4F27-DD3E-AC85C19C68FA}"/>
                  </a:ext>
                </a:extLst>
              </p14:cNvPr>
              <p14:cNvContentPartPr/>
              <p14:nvPr/>
            </p14:nvContentPartPr>
            <p14:xfrm>
              <a:off x="3065127" y="1231601"/>
              <a:ext cx="97560" cy="662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8CAF2A4-A49D-4F27-DD3E-AC85C19C68F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056487" y="1222961"/>
                <a:ext cx="1152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BCAD929-B22F-B612-BF66-B02EF9B97229}"/>
                  </a:ext>
                </a:extLst>
              </p14:cNvPr>
              <p14:cNvContentPartPr/>
              <p14:nvPr/>
            </p14:nvContentPartPr>
            <p14:xfrm>
              <a:off x="3221727" y="1203161"/>
              <a:ext cx="88560" cy="1310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BCAD929-B22F-B612-BF66-B02EF9B9722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213087" y="1194161"/>
                <a:ext cx="1062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6AC6155-203C-1AC5-1DC1-99907DC99D42}"/>
                  </a:ext>
                </a:extLst>
              </p14:cNvPr>
              <p14:cNvContentPartPr/>
              <p14:nvPr/>
            </p14:nvContentPartPr>
            <p14:xfrm>
              <a:off x="2627007" y="4701281"/>
              <a:ext cx="120960" cy="3049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6AC6155-203C-1AC5-1DC1-99907DC99D4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618367" y="4692281"/>
                <a:ext cx="13860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B466B5E-A974-5979-3A9A-AE931CCE4ED1}"/>
                  </a:ext>
                </a:extLst>
              </p14:cNvPr>
              <p14:cNvContentPartPr/>
              <p14:nvPr/>
            </p14:nvContentPartPr>
            <p14:xfrm>
              <a:off x="2774967" y="4773281"/>
              <a:ext cx="22680" cy="2106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B466B5E-A974-5979-3A9A-AE931CCE4ED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765967" y="4764281"/>
                <a:ext cx="4032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EEFD4E8-190C-36A4-9E47-6726D69BEC53}"/>
                  </a:ext>
                </a:extLst>
              </p14:cNvPr>
              <p14:cNvContentPartPr/>
              <p14:nvPr/>
            </p14:nvContentPartPr>
            <p14:xfrm>
              <a:off x="2780007" y="4700921"/>
              <a:ext cx="111960" cy="2592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EEFD4E8-190C-36A4-9E47-6726D69BEC5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771367" y="4692281"/>
                <a:ext cx="1296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A8C4BF9-0B45-7B13-F77D-D6611A9DDB3C}"/>
                  </a:ext>
                </a:extLst>
              </p14:cNvPr>
              <p14:cNvContentPartPr/>
              <p14:nvPr/>
            </p14:nvContentPartPr>
            <p14:xfrm>
              <a:off x="2915367" y="4705601"/>
              <a:ext cx="137880" cy="2487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A8C4BF9-0B45-7B13-F77D-D6611A9DDB3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906367" y="4696601"/>
                <a:ext cx="1555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C30556D-D512-D3A3-050C-12DE36C21EFA}"/>
                  </a:ext>
                </a:extLst>
              </p14:cNvPr>
              <p14:cNvContentPartPr/>
              <p14:nvPr/>
            </p14:nvContentPartPr>
            <p14:xfrm>
              <a:off x="2882607" y="4650161"/>
              <a:ext cx="379440" cy="2761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C30556D-D512-D3A3-050C-12DE36C21EF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873967" y="4641521"/>
                <a:ext cx="39708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4C14317-6611-0F2A-343E-8F15A25ADFBA}"/>
                  </a:ext>
                </a:extLst>
              </p14:cNvPr>
              <p14:cNvContentPartPr/>
              <p14:nvPr/>
            </p14:nvContentPartPr>
            <p14:xfrm>
              <a:off x="2713407" y="5137961"/>
              <a:ext cx="68040" cy="8611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4C14317-6611-0F2A-343E-8F15A25ADFB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704767" y="5129321"/>
                <a:ext cx="85680" cy="8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DB488BA-4399-F363-126C-531F0DA4F74D}"/>
                  </a:ext>
                </a:extLst>
              </p14:cNvPr>
              <p14:cNvContentPartPr/>
              <p14:nvPr/>
            </p14:nvContentPartPr>
            <p14:xfrm>
              <a:off x="2639607" y="5281241"/>
              <a:ext cx="327960" cy="1386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DB488BA-4399-F363-126C-531F0DA4F74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630607" y="5272601"/>
                <a:ext cx="3456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6CCC155-49DF-6F03-F7BF-E6C4F3B14B66}"/>
                  </a:ext>
                </a:extLst>
              </p14:cNvPr>
              <p14:cNvContentPartPr/>
              <p14:nvPr/>
            </p14:nvContentPartPr>
            <p14:xfrm>
              <a:off x="2720607" y="5472401"/>
              <a:ext cx="342000" cy="1335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6CCC155-49DF-6F03-F7BF-E6C4F3B14B6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711607" y="5463401"/>
                <a:ext cx="3596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627C6E4-4276-4BFF-5EE1-E85FCC97A2E4}"/>
                  </a:ext>
                </a:extLst>
              </p14:cNvPr>
              <p14:cNvContentPartPr/>
              <p14:nvPr/>
            </p14:nvContentPartPr>
            <p14:xfrm>
              <a:off x="2728887" y="5740961"/>
              <a:ext cx="346680" cy="871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627C6E4-4276-4BFF-5EE1-E85FCC97A2E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719887" y="5732321"/>
                <a:ext cx="36432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45AD015-164A-5A25-E4DD-BE6D98460072}"/>
                  </a:ext>
                </a:extLst>
              </p14:cNvPr>
              <p14:cNvContentPartPr/>
              <p14:nvPr/>
            </p14:nvContentPartPr>
            <p14:xfrm>
              <a:off x="3113367" y="5112761"/>
              <a:ext cx="120960" cy="2296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45AD015-164A-5A25-E4DD-BE6D9846007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104367" y="5104121"/>
                <a:ext cx="1386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D9FDEAD-C839-004D-75DE-0036775C5298}"/>
                  </a:ext>
                </a:extLst>
              </p14:cNvPr>
              <p14:cNvContentPartPr/>
              <p14:nvPr/>
            </p14:nvContentPartPr>
            <p14:xfrm>
              <a:off x="3245487" y="5052281"/>
              <a:ext cx="274680" cy="2026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D9FDEAD-C839-004D-75DE-0036775C529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236847" y="5043641"/>
                <a:ext cx="2923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5C1F239-94C7-49BC-32BB-7D5930DBF34D}"/>
                  </a:ext>
                </a:extLst>
              </p14:cNvPr>
              <p14:cNvContentPartPr/>
              <p14:nvPr/>
            </p14:nvContentPartPr>
            <p14:xfrm>
              <a:off x="3621327" y="5054441"/>
              <a:ext cx="86400" cy="1796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5C1F239-94C7-49BC-32BB-7D5930DBF34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612327" y="5045801"/>
                <a:ext cx="10404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09F68BB-4782-C671-318C-CA871F68DD31}"/>
                  </a:ext>
                </a:extLst>
              </p14:cNvPr>
              <p14:cNvContentPartPr/>
              <p14:nvPr/>
            </p14:nvContentPartPr>
            <p14:xfrm>
              <a:off x="3774327" y="4984241"/>
              <a:ext cx="38520" cy="2203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09F68BB-4782-C671-318C-CA871F68DD3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765327" y="4975241"/>
                <a:ext cx="561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CA05224-0549-7629-C3EF-FCAB1577BB33}"/>
                  </a:ext>
                </a:extLst>
              </p14:cNvPr>
              <p14:cNvContentPartPr/>
              <p14:nvPr/>
            </p14:nvContentPartPr>
            <p14:xfrm>
              <a:off x="3712407" y="5072441"/>
              <a:ext cx="157320" cy="1195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CA05224-0549-7629-C3EF-FCAB1577BB3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703767" y="5063801"/>
                <a:ext cx="1749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15A148A5-9878-68D3-E6A2-46B701C5BCEA}"/>
                  </a:ext>
                </a:extLst>
              </p14:cNvPr>
              <p14:cNvContentPartPr/>
              <p14:nvPr/>
            </p14:nvContentPartPr>
            <p14:xfrm>
              <a:off x="3852447" y="4997201"/>
              <a:ext cx="456120" cy="2782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15A148A5-9878-68D3-E6A2-46B701C5BCE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843447" y="4988201"/>
                <a:ext cx="47376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F15D0FEF-380D-133F-54CF-113C57A903DE}"/>
                  </a:ext>
                </a:extLst>
              </p14:cNvPr>
              <p14:cNvContentPartPr/>
              <p14:nvPr/>
            </p14:nvContentPartPr>
            <p14:xfrm>
              <a:off x="3164487" y="5455841"/>
              <a:ext cx="96480" cy="2520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F15D0FEF-380D-133F-54CF-113C57A903D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155487" y="5447201"/>
                <a:ext cx="11412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2626768-4512-B8E3-AEF0-99409D90BCAE}"/>
                  </a:ext>
                </a:extLst>
              </p14:cNvPr>
              <p14:cNvContentPartPr/>
              <p14:nvPr/>
            </p14:nvContentPartPr>
            <p14:xfrm>
              <a:off x="3269607" y="5466281"/>
              <a:ext cx="328320" cy="1627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2626768-4512-B8E3-AEF0-99409D90BCA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260967" y="5457281"/>
                <a:ext cx="3459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11D5E47F-F3DE-EF03-26B5-D002D24C85EB}"/>
                  </a:ext>
                </a:extLst>
              </p14:cNvPr>
              <p14:cNvContentPartPr/>
              <p14:nvPr/>
            </p14:nvContentPartPr>
            <p14:xfrm>
              <a:off x="3701607" y="5390321"/>
              <a:ext cx="104400" cy="2005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11D5E47F-F3DE-EF03-26B5-D002D24C85E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692607" y="5381681"/>
                <a:ext cx="1220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362F192-FAB5-5D25-81C9-BC476476E970}"/>
                  </a:ext>
                </a:extLst>
              </p14:cNvPr>
              <p14:cNvContentPartPr/>
              <p14:nvPr/>
            </p14:nvContentPartPr>
            <p14:xfrm>
              <a:off x="3849567" y="5441081"/>
              <a:ext cx="84600" cy="1162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362F192-FAB5-5D25-81C9-BC476476E97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840567" y="5432081"/>
                <a:ext cx="1022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79A8036-D864-B3CC-027D-8C36132E8EA7}"/>
                  </a:ext>
                </a:extLst>
              </p14:cNvPr>
              <p14:cNvContentPartPr/>
              <p14:nvPr/>
            </p14:nvContentPartPr>
            <p14:xfrm>
              <a:off x="3973767" y="5344601"/>
              <a:ext cx="32400" cy="2008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79A8036-D864-B3CC-027D-8C36132E8EA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965127" y="5335961"/>
                <a:ext cx="5004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1060D10E-ABE3-CC2E-2B46-E50041E6741B}"/>
                  </a:ext>
                </a:extLst>
              </p14:cNvPr>
              <p14:cNvContentPartPr/>
              <p14:nvPr/>
            </p14:nvContentPartPr>
            <p14:xfrm>
              <a:off x="3892767" y="5368721"/>
              <a:ext cx="368280" cy="1522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1060D10E-ABE3-CC2E-2B46-E50041E6741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883767" y="5359721"/>
                <a:ext cx="38592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4FB0A05F-3027-E275-6170-EB7E0B60A3E3}"/>
                  </a:ext>
                </a:extLst>
              </p14:cNvPr>
              <p14:cNvContentPartPr/>
              <p14:nvPr/>
            </p14:nvContentPartPr>
            <p14:xfrm>
              <a:off x="4265367" y="5211401"/>
              <a:ext cx="190080" cy="2534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4FB0A05F-3027-E275-6170-EB7E0B60A3E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256367" y="5202761"/>
                <a:ext cx="20772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58B53AD0-02F6-28B8-5171-499A142C8786}"/>
                  </a:ext>
                </a:extLst>
              </p14:cNvPr>
              <p14:cNvContentPartPr/>
              <p14:nvPr/>
            </p14:nvContentPartPr>
            <p14:xfrm>
              <a:off x="4418367" y="5269361"/>
              <a:ext cx="97560" cy="1249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58B53AD0-02F6-28B8-5171-499A142C878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409367" y="5260361"/>
                <a:ext cx="1152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26DEADFF-2342-F57F-D874-3D2237EBB8AD}"/>
                  </a:ext>
                </a:extLst>
              </p14:cNvPr>
              <p14:cNvContentPartPr/>
              <p14:nvPr/>
            </p14:nvContentPartPr>
            <p14:xfrm>
              <a:off x="4531047" y="5254241"/>
              <a:ext cx="113760" cy="1652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26DEADFF-2342-F57F-D874-3D2237EBB8A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522047" y="5245241"/>
                <a:ext cx="1314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33973FF-F864-572E-80C4-A82E39958B5F}"/>
                  </a:ext>
                </a:extLst>
              </p14:cNvPr>
              <p14:cNvContentPartPr/>
              <p14:nvPr/>
            </p14:nvContentPartPr>
            <p14:xfrm>
              <a:off x="3168087" y="5758241"/>
              <a:ext cx="76320" cy="1879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33973FF-F864-572E-80C4-A82E39958B5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159087" y="5749241"/>
                <a:ext cx="9396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10B31A2-0FE8-2328-A3C3-3384B6E49D57}"/>
                  </a:ext>
                </a:extLst>
              </p14:cNvPr>
              <p14:cNvContentPartPr/>
              <p14:nvPr/>
            </p14:nvContentPartPr>
            <p14:xfrm>
              <a:off x="3299127" y="5738441"/>
              <a:ext cx="7200" cy="2574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10B31A2-0FE8-2328-A3C3-3384B6E49D5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290487" y="5729441"/>
                <a:ext cx="2484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1408461-87FC-A75D-CE20-9E1E2B7A91EF}"/>
                  </a:ext>
                </a:extLst>
              </p14:cNvPr>
              <p14:cNvContentPartPr/>
              <p14:nvPr/>
            </p14:nvContentPartPr>
            <p14:xfrm>
              <a:off x="3212367" y="5789561"/>
              <a:ext cx="191880" cy="1317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1408461-87FC-A75D-CE20-9E1E2B7A91E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203367" y="5780921"/>
                <a:ext cx="2095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BCFC075-035F-7BD2-CFA3-806A77B83285}"/>
                  </a:ext>
                </a:extLst>
              </p14:cNvPr>
              <p14:cNvContentPartPr/>
              <p14:nvPr/>
            </p14:nvContentPartPr>
            <p14:xfrm>
              <a:off x="3434127" y="5804321"/>
              <a:ext cx="82080" cy="1191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BCFC075-035F-7BD2-CFA3-806A77B8328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425127" y="5795681"/>
                <a:ext cx="997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755CC65-BFEB-AA35-3322-6324BEDA4961}"/>
                  </a:ext>
                </a:extLst>
              </p14:cNvPr>
              <p14:cNvContentPartPr/>
              <p14:nvPr/>
            </p14:nvContentPartPr>
            <p14:xfrm>
              <a:off x="3540687" y="5722241"/>
              <a:ext cx="175680" cy="2160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755CC65-BFEB-AA35-3322-6324BEDA496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532047" y="5713601"/>
                <a:ext cx="1933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8C6387ED-A8E8-431C-FF07-4E9B7C1E3AFC}"/>
                  </a:ext>
                </a:extLst>
              </p14:cNvPr>
              <p14:cNvContentPartPr/>
              <p14:nvPr/>
            </p14:nvContentPartPr>
            <p14:xfrm>
              <a:off x="3900327" y="5694161"/>
              <a:ext cx="73440" cy="1976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C6387ED-A8E8-431C-FF07-4E9B7C1E3AF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891327" y="5685161"/>
                <a:ext cx="910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D1F82FD6-8AC2-85D2-DAFE-E592C86A79C5}"/>
                  </a:ext>
                </a:extLst>
              </p14:cNvPr>
              <p14:cNvContentPartPr/>
              <p14:nvPr/>
            </p14:nvContentPartPr>
            <p14:xfrm>
              <a:off x="4025967" y="5701361"/>
              <a:ext cx="14400" cy="2199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D1F82FD6-8AC2-85D2-DAFE-E592C86A79C5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017327" y="5692361"/>
                <a:ext cx="320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BF7BC155-4092-4F84-97D9-85C57D67C3AC}"/>
                  </a:ext>
                </a:extLst>
              </p14:cNvPr>
              <p14:cNvContentPartPr/>
              <p14:nvPr/>
            </p14:nvContentPartPr>
            <p14:xfrm>
              <a:off x="3956847" y="5767241"/>
              <a:ext cx="155520" cy="1159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BF7BC155-4092-4F84-97D9-85C57D67C3A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947847" y="5758241"/>
                <a:ext cx="1731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55928B3B-920D-4062-0A0A-74FBE2BAF30E}"/>
                  </a:ext>
                </a:extLst>
              </p14:cNvPr>
              <p14:cNvContentPartPr/>
              <p14:nvPr/>
            </p14:nvContentPartPr>
            <p14:xfrm>
              <a:off x="4138287" y="5731241"/>
              <a:ext cx="78120" cy="2484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55928B3B-920D-4062-0A0A-74FBE2BAF30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129647" y="5722601"/>
                <a:ext cx="9576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A14F7C9-FE4E-B54D-C0A4-C8D2B067D078}"/>
                  </a:ext>
                </a:extLst>
              </p14:cNvPr>
              <p14:cNvContentPartPr/>
              <p14:nvPr/>
            </p14:nvContentPartPr>
            <p14:xfrm>
              <a:off x="4323327" y="5637641"/>
              <a:ext cx="70200" cy="2052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A14F7C9-FE4E-B54D-C0A4-C8D2B067D07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314327" y="5628641"/>
                <a:ext cx="878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BEC96AC-E1E6-9FB3-24BE-BD9B7969F178}"/>
                  </a:ext>
                </a:extLst>
              </p14:cNvPr>
              <p14:cNvContentPartPr/>
              <p14:nvPr/>
            </p14:nvContentPartPr>
            <p14:xfrm>
              <a:off x="4470567" y="5619281"/>
              <a:ext cx="206640" cy="1663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BEC96AC-E1E6-9FB3-24BE-BD9B7969F17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461567" y="5610281"/>
                <a:ext cx="224280" cy="18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E63893D-4EFF-C9BD-7365-4A7107D6A653}"/>
              </a:ext>
            </a:extLst>
          </p:cNvPr>
          <p:cNvGrpSpPr/>
          <p:nvPr/>
        </p:nvGrpSpPr>
        <p:grpSpPr>
          <a:xfrm>
            <a:off x="3312447" y="4326881"/>
            <a:ext cx="1751400" cy="447840"/>
            <a:chOff x="3312447" y="4326881"/>
            <a:chExt cx="1751400" cy="44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347E9BD-F44E-9287-FE34-DD0103D51475}"/>
                    </a:ext>
                  </a:extLst>
                </p14:cNvPr>
                <p14:cNvContentPartPr/>
                <p14:nvPr/>
              </p14:nvContentPartPr>
              <p14:xfrm>
                <a:off x="3312447" y="4569161"/>
                <a:ext cx="362160" cy="2055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347E9BD-F44E-9287-FE34-DD0103D5147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03447" y="4560161"/>
                  <a:ext cx="3798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8B6B237-69D8-5BED-E4EE-EB12301C6D89}"/>
                    </a:ext>
                  </a:extLst>
                </p14:cNvPr>
                <p14:cNvContentPartPr/>
                <p14:nvPr/>
              </p14:nvContentPartPr>
              <p14:xfrm>
                <a:off x="3862167" y="4508321"/>
                <a:ext cx="71640" cy="1317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8B6B237-69D8-5BED-E4EE-EB12301C6D8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853527" y="4499321"/>
                  <a:ext cx="892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6AB28FC-1504-D233-1240-59993A464F9E}"/>
                    </a:ext>
                  </a:extLst>
                </p14:cNvPr>
                <p14:cNvContentPartPr/>
                <p14:nvPr/>
              </p14:nvContentPartPr>
              <p14:xfrm>
                <a:off x="3988887" y="4509041"/>
                <a:ext cx="100800" cy="781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6AB28FC-1504-D233-1240-59993A464F9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979887" y="4500401"/>
                  <a:ext cx="1184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3C9E61E-7017-5AC5-6759-43294E2C1325}"/>
                    </a:ext>
                  </a:extLst>
                </p14:cNvPr>
                <p14:cNvContentPartPr/>
                <p14:nvPr/>
              </p14:nvContentPartPr>
              <p14:xfrm>
                <a:off x="4112007" y="4489961"/>
                <a:ext cx="80280" cy="1342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3C9E61E-7017-5AC5-6759-43294E2C132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103367" y="4480961"/>
                  <a:ext cx="979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75F5ECF-EBC5-F776-2515-A2B91591D58E}"/>
                    </a:ext>
                  </a:extLst>
                </p14:cNvPr>
                <p14:cNvContentPartPr/>
                <p14:nvPr/>
              </p14:nvContentPartPr>
              <p14:xfrm>
                <a:off x="4224687" y="4410041"/>
                <a:ext cx="129240" cy="2044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75F5ECF-EBC5-F776-2515-A2B91591D58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216047" y="4401401"/>
                  <a:ext cx="1468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ED48B5F-F849-F096-15BC-31E307645FFA}"/>
                    </a:ext>
                  </a:extLst>
                </p14:cNvPr>
                <p14:cNvContentPartPr/>
                <p14:nvPr/>
              </p14:nvContentPartPr>
              <p14:xfrm>
                <a:off x="4371207" y="4475561"/>
                <a:ext cx="143280" cy="579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ED48B5F-F849-F096-15BC-31E307645FF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362207" y="4466561"/>
                  <a:ext cx="1609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69425E8-AFB3-B093-D444-8DC9F65EA17F}"/>
                    </a:ext>
                  </a:extLst>
                </p14:cNvPr>
                <p14:cNvContentPartPr/>
                <p14:nvPr/>
              </p14:nvContentPartPr>
              <p14:xfrm>
                <a:off x="4621407" y="4412201"/>
                <a:ext cx="145800" cy="192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69425E8-AFB3-B093-D444-8DC9F65EA17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12767" y="4403561"/>
                  <a:ext cx="1634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EF6F571-5597-1306-739A-641F698ABED1}"/>
                    </a:ext>
                  </a:extLst>
                </p14:cNvPr>
                <p14:cNvContentPartPr/>
                <p14:nvPr/>
              </p14:nvContentPartPr>
              <p14:xfrm>
                <a:off x="4776207" y="4466921"/>
                <a:ext cx="55080" cy="684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EF6F571-5597-1306-739A-641F698ABED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67207" y="4458281"/>
                  <a:ext cx="727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0416461-EC08-D2F9-9F8C-C5E86296FFD2}"/>
                    </a:ext>
                  </a:extLst>
                </p14:cNvPr>
                <p14:cNvContentPartPr/>
                <p14:nvPr/>
              </p14:nvContentPartPr>
              <p14:xfrm>
                <a:off x="4895007" y="4326881"/>
                <a:ext cx="15840" cy="236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0416461-EC08-D2F9-9F8C-C5E86296FFD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886367" y="4317881"/>
                  <a:ext cx="334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6A954EC-0B87-D640-261B-E0F5E594520F}"/>
                    </a:ext>
                  </a:extLst>
                </p14:cNvPr>
                <p14:cNvContentPartPr/>
                <p14:nvPr/>
              </p14:nvContentPartPr>
              <p14:xfrm>
                <a:off x="4934967" y="4441001"/>
                <a:ext cx="128880" cy="1209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6A954EC-0B87-D640-261B-E0F5E594520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925967" y="4432361"/>
                  <a:ext cx="14652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FCE37D6E-5009-C722-525B-70FEF33CF03D}"/>
              </a:ext>
            </a:extLst>
          </p:cNvPr>
          <p:cNvGrpSpPr/>
          <p:nvPr/>
        </p:nvGrpSpPr>
        <p:grpSpPr>
          <a:xfrm>
            <a:off x="3830847" y="988601"/>
            <a:ext cx="6237720" cy="2343600"/>
            <a:chOff x="3830847" y="988601"/>
            <a:chExt cx="6237720" cy="234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654AE81-2798-22C8-62EA-E50EDB314833}"/>
                    </a:ext>
                  </a:extLst>
                </p14:cNvPr>
                <p14:cNvContentPartPr/>
                <p14:nvPr/>
              </p14:nvContentPartPr>
              <p14:xfrm>
                <a:off x="4002207" y="1378481"/>
                <a:ext cx="74880" cy="233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654AE81-2798-22C8-62EA-E50EDB31483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993207" y="1369841"/>
                  <a:ext cx="925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83A813A-4455-770C-5BF5-166BFB90BEB4}"/>
                    </a:ext>
                  </a:extLst>
                </p14:cNvPr>
                <p14:cNvContentPartPr/>
                <p14:nvPr/>
              </p14:nvContentPartPr>
              <p14:xfrm>
                <a:off x="4155927" y="1296041"/>
                <a:ext cx="95040" cy="301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83A813A-4455-770C-5BF5-166BFB90BEB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146927" y="1287401"/>
                  <a:ext cx="1126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5AED159-7679-ED84-E82D-B315D6F9AEFC}"/>
                    </a:ext>
                  </a:extLst>
                </p14:cNvPr>
                <p14:cNvContentPartPr/>
                <p14:nvPr/>
              </p14:nvContentPartPr>
              <p14:xfrm>
                <a:off x="4277967" y="1468481"/>
                <a:ext cx="130680" cy="123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5AED159-7679-ED84-E82D-B315D6F9AEF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269327" y="1459481"/>
                  <a:ext cx="148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04851E4-1627-4539-06FE-4F53A89B8F98}"/>
                    </a:ext>
                  </a:extLst>
                </p14:cNvPr>
                <p14:cNvContentPartPr/>
                <p14:nvPr/>
              </p14:nvContentPartPr>
              <p14:xfrm>
                <a:off x="4447527" y="1322681"/>
                <a:ext cx="78480" cy="234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04851E4-1627-4539-06FE-4F53A89B8F9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38527" y="1313681"/>
                  <a:ext cx="961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3AD5ED5-332C-9507-1323-16660080D5A1}"/>
                    </a:ext>
                  </a:extLst>
                </p14:cNvPr>
                <p14:cNvContentPartPr/>
                <p14:nvPr/>
              </p14:nvContentPartPr>
              <p14:xfrm>
                <a:off x="4396047" y="1377041"/>
                <a:ext cx="143280" cy="68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3AD5ED5-332C-9507-1323-16660080D5A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387407" y="1368041"/>
                  <a:ext cx="1609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E56F92E-1588-6126-39B2-2B27AD2254C7}"/>
                    </a:ext>
                  </a:extLst>
                </p14:cNvPr>
                <p14:cNvContentPartPr/>
                <p14:nvPr/>
              </p14:nvContentPartPr>
              <p14:xfrm>
                <a:off x="4569567" y="1306841"/>
                <a:ext cx="117000" cy="234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E56F92E-1588-6126-39B2-2B27AD2254C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560927" y="1297841"/>
                  <a:ext cx="1346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2684639-E117-BE82-FBF4-560A6738DD13}"/>
                    </a:ext>
                  </a:extLst>
                </p14:cNvPr>
                <p14:cNvContentPartPr/>
                <p14:nvPr/>
              </p14:nvContentPartPr>
              <p14:xfrm>
                <a:off x="4578567" y="1311161"/>
                <a:ext cx="42480" cy="58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2684639-E117-BE82-FBF4-560A6738DD1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569927" y="1302521"/>
                  <a:ext cx="601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E81EAF-A9E1-49BC-8830-F63F631F9FCD}"/>
                    </a:ext>
                  </a:extLst>
                </p14:cNvPr>
                <p14:cNvContentPartPr/>
                <p14:nvPr/>
              </p14:nvContentPartPr>
              <p14:xfrm>
                <a:off x="3920487" y="1089761"/>
                <a:ext cx="2476080" cy="235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E81EAF-A9E1-49BC-8830-F63F631F9FC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911487" y="1080761"/>
                  <a:ext cx="24937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0A91C56-EDD0-2889-29A1-7890F73B726E}"/>
                    </a:ext>
                  </a:extLst>
                </p14:cNvPr>
                <p14:cNvContentPartPr/>
                <p14:nvPr/>
              </p14:nvContentPartPr>
              <p14:xfrm>
                <a:off x="3847767" y="1330961"/>
                <a:ext cx="86040" cy="1999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0A91C56-EDD0-2889-29A1-7890F73B726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838767" y="1322321"/>
                  <a:ext cx="103680" cy="20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00E0EE-C48E-84A5-D796-F1AFA52D8E7E}"/>
                    </a:ext>
                  </a:extLst>
                </p14:cNvPr>
                <p14:cNvContentPartPr/>
                <p14:nvPr/>
              </p14:nvContentPartPr>
              <p14:xfrm>
                <a:off x="6222687" y="1066001"/>
                <a:ext cx="179640" cy="1959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00E0EE-C48E-84A5-D796-F1AFA52D8E7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214047" y="1057361"/>
                  <a:ext cx="197280" cy="19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202BB0-F5F0-F984-12EF-B9CBE50C4988}"/>
                    </a:ext>
                  </a:extLst>
                </p14:cNvPr>
                <p14:cNvContentPartPr/>
                <p14:nvPr/>
              </p14:nvContentPartPr>
              <p14:xfrm>
                <a:off x="3830847" y="2995961"/>
                <a:ext cx="2426040" cy="336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202BB0-F5F0-F984-12EF-B9CBE50C498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821847" y="2986961"/>
                  <a:ext cx="24436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0A9DA6-DDA9-2A63-0886-AB6073BD7449}"/>
                    </a:ext>
                  </a:extLst>
                </p14:cNvPr>
                <p14:cNvContentPartPr/>
                <p14:nvPr/>
              </p14:nvContentPartPr>
              <p14:xfrm>
                <a:off x="4767567" y="1943321"/>
                <a:ext cx="126720" cy="257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0A9DA6-DDA9-2A63-0886-AB6073BD744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758567" y="1934321"/>
                  <a:ext cx="1443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A40FF31-96E0-8869-49BE-B330DA05A7F7}"/>
                    </a:ext>
                  </a:extLst>
                </p14:cNvPr>
                <p14:cNvContentPartPr/>
                <p14:nvPr/>
              </p14:nvContentPartPr>
              <p14:xfrm>
                <a:off x="4965207" y="1958801"/>
                <a:ext cx="217440" cy="185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A40FF31-96E0-8869-49BE-B330DA05A7F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956567" y="1949801"/>
                  <a:ext cx="2350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049073B-DBF5-3A38-E325-C18D2B2E14D7}"/>
                    </a:ext>
                  </a:extLst>
                </p14:cNvPr>
                <p14:cNvContentPartPr/>
                <p14:nvPr/>
              </p14:nvContentPartPr>
              <p14:xfrm>
                <a:off x="5253567" y="1870961"/>
                <a:ext cx="164520" cy="289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049073B-DBF5-3A38-E325-C18D2B2E14D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44927" y="1862321"/>
                  <a:ext cx="1821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7A4B77E-5EA0-BEDB-A9B2-913F913C5ECE}"/>
                    </a:ext>
                  </a:extLst>
                </p14:cNvPr>
                <p14:cNvContentPartPr/>
                <p14:nvPr/>
              </p14:nvContentPartPr>
              <p14:xfrm>
                <a:off x="4769367" y="1726961"/>
                <a:ext cx="696600" cy="538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7A4B77E-5EA0-BEDB-A9B2-913F913C5EC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60727" y="1718321"/>
                  <a:ext cx="71424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373B090-678E-436B-4B78-50EC5B6203EC}"/>
                    </a:ext>
                  </a:extLst>
                </p14:cNvPr>
                <p14:cNvContentPartPr/>
                <p14:nvPr/>
              </p14:nvContentPartPr>
              <p14:xfrm>
                <a:off x="4635447" y="1811561"/>
                <a:ext cx="856080" cy="550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373B090-678E-436B-4B78-50EC5B6203E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626447" y="1802561"/>
                  <a:ext cx="87372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7520057-9543-3A7C-3B99-5EAC25877B11}"/>
                    </a:ext>
                  </a:extLst>
                </p14:cNvPr>
                <p14:cNvContentPartPr/>
                <p14:nvPr/>
              </p14:nvContentPartPr>
              <p14:xfrm>
                <a:off x="7838007" y="1279121"/>
                <a:ext cx="96120" cy="198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7520057-9543-3A7C-3B99-5EAC25877B1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829367" y="1270121"/>
                  <a:ext cx="1137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E26B4BB-1899-782D-C087-091024F65F8A}"/>
                    </a:ext>
                  </a:extLst>
                </p14:cNvPr>
                <p14:cNvContentPartPr/>
                <p14:nvPr/>
              </p14:nvContentPartPr>
              <p14:xfrm>
                <a:off x="8005767" y="1280201"/>
                <a:ext cx="109440" cy="255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E26B4BB-1899-782D-C087-091024F65F8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997127" y="1271561"/>
                  <a:ext cx="1270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D945326-4A09-A08B-317E-5406803719F0}"/>
                    </a:ext>
                  </a:extLst>
                </p14:cNvPr>
                <p14:cNvContentPartPr/>
                <p14:nvPr/>
              </p14:nvContentPartPr>
              <p14:xfrm>
                <a:off x="8148687" y="1326281"/>
                <a:ext cx="58680" cy="111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D945326-4A09-A08B-317E-5406803719F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140047" y="1317281"/>
                  <a:ext cx="763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EA3637A-293B-BDAE-97A0-BCEFD13DB451}"/>
                    </a:ext>
                  </a:extLst>
                </p14:cNvPr>
                <p14:cNvContentPartPr/>
                <p14:nvPr/>
              </p14:nvContentPartPr>
              <p14:xfrm>
                <a:off x="8245887" y="1234121"/>
                <a:ext cx="74880" cy="236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EA3637A-293B-BDAE-97A0-BCEFD13DB45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236887" y="1225121"/>
                  <a:ext cx="92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BBAFB2D-12C0-7DB5-A94E-1001BF17EA05}"/>
                    </a:ext>
                  </a:extLst>
                </p14:cNvPr>
                <p14:cNvContentPartPr/>
                <p14:nvPr/>
              </p14:nvContentPartPr>
              <p14:xfrm>
                <a:off x="8253807" y="1329881"/>
                <a:ext cx="103680" cy="55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BBAFB2D-12C0-7DB5-A94E-1001BF17EA0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244807" y="1320881"/>
                  <a:ext cx="1213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6E8834D-6523-B856-23A6-067502E0F141}"/>
                    </a:ext>
                  </a:extLst>
                </p14:cNvPr>
                <p14:cNvContentPartPr/>
                <p14:nvPr/>
              </p14:nvContentPartPr>
              <p14:xfrm>
                <a:off x="8412207" y="1285961"/>
                <a:ext cx="126000" cy="151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6E8834D-6523-B856-23A6-067502E0F14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403207" y="1277321"/>
                  <a:ext cx="1436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C58F374-A20E-69E1-681D-FD22D1604E57}"/>
                    </a:ext>
                  </a:extLst>
                </p14:cNvPr>
                <p14:cNvContentPartPr/>
                <p14:nvPr/>
              </p14:nvContentPartPr>
              <p14:xfrm>
                <a:off x="7704087" y="1158161"/>
                <a:ext cx="67320" cy="1952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C58F374-A20E-69E1-681D-FD22D1604E5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695087" y="1149161"/>
                  <a:ext cx="84960" cy="19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F8C3289-42E2-3221-4170-AA8FCAA7F98C}"/>
                    </a:ext>
                  </a:extLst>
                </p14:cNvPr>
                <p14:cNvContentPartPr/>
                <p14:nvPr/>
              </p14:nvContentPartPr>
              <p14:xfrm>
                <a:off x="7722087" y="1013441"/>
                <a:ext cx="2346480" cy="139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F8C3289-42E2-3221-4170-AA8FCAA7F98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713087" y="1004801"/>
                  <a:ext cx="2364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BD8478A-E6FA-615F-1E68-A636DBE2756F}"/>
                    </a:ext>
                  </a:extLst>
                </p14:cNvPr>
                <p14:cNvContentPartPr/>
                <p14:nvPr/>
              </p14:nvContentPartPr>
              <p14:xfrm>
                <a:off x="9810807" y="988601"/>
                <a:ext cx="227160" cy="1914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BD8478A-E6FA-615F-1E68-A636DBE2756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801807" y="979961"/>
                  <a:ext cx="244800" cy="19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D21E2B5-9124-D9D2-5411-43652FFBCE9E}"/>
                    </a:ext>
                  </a:extLst>
                </p14:cNvPr>
                <p14:cNvContentPartPr/>
                <p14:nvPr/>
              </p14:nvContentPartPr>
              <p14:xfrm>
                <a:off x="7698327" y="2864921"/>
                <a:ext cx="2125800" cy="237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D21E2B5-9124-D9D2-5411-43652FFBCE9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689687" y="2856281"/>
                  <a:ext cx="21434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A8FD10D-7C18-5997-A65A-32E2F75FD071}"/>
                    </a:ext>
                  </a:extLst>
                </p14:cNvPr>
                <p14:cNvContentPartPr/>
                <p14:nvPr/>
              </p14:nvContentPartPr>
              <p14:xfrm>
                <a:off x="8608047" y="1907321"/>
                <a:ext cx="102240" cy="173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A8FD10D-7C18-5997-A65A-32E2F75FD0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599047" y="1898681"/>
                  <a:ext cx="119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1105092-FC11-8EEB-54A2-CACE81D37EC0}"/>
                    </a:ext>
                  </a:extLst>
                </p14:cNvPr>
                <p14:cNvContentPartPr/>
                <p14:nvPr/>
              </p14:nvContentPartPr>
              <p14:xfrm>
                <a:off x="8764287" y="1905161"/>
                <a:ext cx="175680" cy="165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1105092-FC11-8EEB-54A2-CACE81D37EC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755647" y="1896521"/>
                  <a:ext cx="193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FDDBC7B-63FB-858B-3F9B-2022C683CAE0}"/>
                    </a:ext>
                  </a:extLst>
                </p14:cNvPr>
                <p14:cNvContentPartPr/>
                <p14:nvPr/>
              </p14:nvContentPartPr>
              <p14:xfrm>
                <a:off x="9005847" y="1860521"/>
                <a:ext cx="193680" cy="235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FDDBC7B-63FB-858B-3F9B-2022C683CAE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997207" y="1851521"/>
                  <a:ext cx="2113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873C778-C14A-9682-43DC-B4E95F092CE2}"/>
                    </a:ext>
                  </a:extLst>
                </p14:cNvPr>
                <p14:cNvContentPartPr/>
                <p14:nvPr/>
              </p14:nvContentPartPr>
              <p14:xfrm>
                <a:off x="8495367" y="1745681"/>
                <a:ext cx="757800" cy="482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873C778-C14A-9682-43DC-B4E95F092CE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486367" y="1737041"/>
                  <a:ext cx="77544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9E41C0-441F-11A6-B895-C2CE917EA5A1}"/>
                    </a:ext>
                  </a:extLst>
                </p14:cNvPr>
                <p14:cNvContentPartPr/>
                <p14:nvPr/>
              </p14:nvContentPartPr>
              <p14:xfrm>
                <a:off x="8503647" y="1811921"/>
                <a:ext cx="680040" cy="453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9E41C0-441F-11A6-B895-C2CE917EA5A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494647" y="1802921"/>
                  <a:ext cx="6976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742BA7A-62A3-DD53-E196-20D0B97C7FF5}"/>
                    </a:ext>
                  </a:extLst>
                </p14:cNvPr>
                <p14:cNvContentPartPr/>
                <p14:nvPr/>
              </p14:nvContentPartPr>
              <p14:xfrm>
                <a:off x="6311247" y="1798961"/>
                <a:ext cx="1418040" cy="175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742BA7A-62A3-DD53-E196-20D0B97C7FF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302247" y="1789961"/>
                  <a:ext cx="14356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070B66D-C57C-310C-88AB-4D5EC6FBAB73}"/>
                    </a:ext>
                  </a:extLst>
                </p14:cNvPr>
                <p14:cNvContentPartPr/>
                <p14:nvPr/>
              </p14:nvContentPartPr>
              <p14:xfrm>
                <a:off x="6303687" y="1994441"/>
                <a:ext cx="1434960" cy="206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070B66D-C57C-310C-88AB-4D5EC6FBAB7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294687" y="1985441"/>
                  <a:ext cx="14526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EA7D44E-E19A-BF41-C340-50BAA2356E9C}"/>
                    </a:ext>
                  </a:extLst>
                </p14:cNvPr>
                <p14:cNvContentPartPr/>
                <p14:nvPr/>
              </p14:nvContentPartPr>
              <p14:xfrm>
                <a:off x="6489807" y="1612481"/>
                <a:ext cx="65520" cy="130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EA7D44E-E19A-BF41-C340-50BAA2356E9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480807" y="1603481"/>
                  <a:ext cx="83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2311D31-2C51-FE21-2789-92A70AA3C5DE}"/>
                    </a:ext>
                  </a:extLst>
                </p14:cNvPr>
                <p14:cNvContentPartPr/>
                <p14:nvPr/>
              </p14:nvContentPartPr>
              <p14:xfrm>
                <a:off x="6587727" y="1572881"/>
                <a:ext cx="69840" cy="140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2311D31-2C51-FE21-2789-92A70AA3C5D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578727" y="1564241"/>
                  <a:ext cx="874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0C74574-5B65-6C51-089F-D910CC551289}"/>
                    </a:ext>
                  </a:extLst>
                </p14:cNvPr>
                <p14:cNvContentPartPr/>
                <p14:nvPr/>
              </p14:nvContentPartPr>
              <p14:xfrm>
                <a:off x="6686007" y="1570721"/>
                <a:ext cx="72000" cy="95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0C74574-5B65-6C51-089F-D910CC55128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677367" y="1561721"/>
                  <a:ext cx="896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A1B1B14-A8AC-C1BF-7E50-5F065E9574D3}"/>
                    </a:ext>
                  </a:extLst>
                </p14:cNvPr>
                <p14:cNvContentPartPr/>
                <p14:nvPr/>
              </p14:nvContentPartPr>
              <p14:xfrm>
                <a:off x="6811287" y="1522481"/>
                <a:ext cx="66960" cy="144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A1B1B14-A8AC-C1BF-7E50-5F065E9574D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802287" y="1513481"/>
                  <a:ext cx="846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2C79193-6339-1B3D-B45D-226CC6C88AE2}"/>
                    </a:ext>
                  </a:extLst>
                </p14:cNvPr>
                <p14:cNvContentPartPr/>
                <p14:nvPr/>
              </p14:nvContentPartPr>
              <p14:xfrm>
                <a:off x="6741447" y="1515641"/>
                <a:ext cx="180720" cy="96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2C79193-6339-1B3D-B45D-226CC6C88AE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732807" y="1507001"/>
                  <a:ext cx="1983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EE0583-FE7E-0709-A33D-CAC6A4669097}"/>
                    </a:ext>
                  </a:extLst>
                </p14:cNvPr>
                <p14:cNvContentPartPr/>
                <p14:nvPr/>
              </p14:nvContentPartPr>
              <p14:xfrm>
                <a:off x="6797607" y="1740281"/>
                <a:ext cx="50760" cy="115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EE0583-FE7E-0709-A33D-CAC6A466909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788967" y="1731641"/>
                  <a:ext cx="68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A069E3C-A465-A4F6-BF14-9946A06B48C6}"/>
                    </a:ext>
                  </a:extLst>
                </p14:cNvPr>
                <p14:cNvContentPartPr/>
                <p14:nvPr/>
              </p14:nvContentPartPr>
              <p14:xfrm>
                <a:off x="6844407" y="1774841"/>
                <a:ext cx="67320" cy="81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A069E3C-A465-A4F6-BF14-9946A06B48C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835767" y="1765841"/>
                  <a:ext cx="849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0D5FE18-787E-B5B0-7437-AD75572FB64E}"/>
                    </a:ext>
                  </a:extLst>
                </p14:cNvPr>
                <p14:cNvContentPartPr/>
                <p14:nvPr/>
              </p14:nvContentPartPr>
              <p14:xfrm>
                <a:off x="6929007" y="1765841"/>
                <a:ext cx="79920" cy="46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0D5FE18-787E-B5B0-7437-AD75572FB64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920367" y="1756841"/>
                  <a:ext cx="975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96E993A-B003-C9CA-A910-3731C4F1E17A}"/>
                    </a:ext>
                  </a:extLst>
                </p14:cNvPr>
                <p14:cNvContentPartPr/>
                <p14:nvPr/>
              </p14:nvContentPartPr>
              <p14:xfrm>
                <a:off x="7022247" y="1753961"/>
                <a:ext cx="134280" cy="86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96E993A-B003-C9CA-A910-3731C4F1E17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013607" y="1744961"/>
                  <a:ext cx="1519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1A979BF-2397-0BEF-6FBD-43A6845868A7}"/>
                    </a:ext>
                  </a:extLst>
                </p14:cNvPr>
                <p14:cNvContentPartPr/>
                <p14:nvPr/>
              </p14:nvContentPartPr>
              <p14:xfrm>
                <a:off x="7115487" y="1629041"/>
                <a:ext cx="2880" cy="9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1A979BF-2397-0BEF-6FBD-43A6845868A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106847" y="1620041"/>
                  <a:ext cx="205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958D2BF-F73A-5B89-7058-F3AE18BB9161}"/>
                    </a:ext>
                  </a:extLst>
                </p14:cNvPr>
                <p14:cNvContentPartPr/>
                <p14:nvPr/>
              </p14:nvContentPartPr>
              <p14:xfrm>
                <a:off x="7183527" y="1723001"/>
                <a:ext cx="79200" cy="98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958D2BF-F73A-5B89-7058-F3AE18BB916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74527" y="1714361"/>
                  <a:ext cx="96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115E7A8-213D-BC8B-C12B-E09065AA8976}"/>
                    </a:ext>
                  </a:extLst>
                </p14:cNvPr>
                <p14:cNvContentPartPr/>
                <p14:nvPr/>
              </p14:nvContentPartPr>
              <p14:xfrm>
                <a:off x="7269927" y="1705001"/>
                <a:ext cx="135000" cy="185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115E7A8-213D-BC8B-C12B-E09065AA897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260927" y="1696001"/>
                  <a:ext cx="1526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F2F65EB-5DEA-6ECC-DC91-481C809F6142}"/>
                    </a:ext>
                  </a:extLst>
                </p14:cNvPr>
                <p14:cNvContentPartPr/>
                <p14:nvPr/>
              </p14:nvContentPartPr>
              <p14:xfrm>
                <a:off x="4781607" y="1360841"/>
                <a:ext cx="31680" cy="1540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F2F65EB-5DEA-6ECC-DC91-481C809F614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772607" y="1351841"/>
                  <a:ext cx="49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FA6201F-9A8E-D5EC-11CB-844B93DE687D}"/>
                    </a:ext>
                  </a:extLst>
                </p14:cNvPr>
                <p14:cNvContentPartPr/>
                <p14:nvPr/>
              </p14:nvContentPartPr>
              <p14:xfrm>
                <a:off x="4854327" y="1412321"/>
                <a:ext cx="45000" cy="928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FA6201F-9A8E-D5EC-11CB-844B93DE687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845687" y="1403321"/>
                  <a:ext cx="626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4BA416E-567C-C43F-DC2E-92CD77CF2293}"/>
                    </a:ext>
                  </a:extLst>
                </p14:cNvPr>
                <p14:cNvContentPartPr/>
                <p14:nvPr/>
              </p14:nvContentPartPr>
              <p14:xfrm>
                <a:off x="4956207" y="1442561"/>
                <a:ext cx="5040" cy="79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4BA416E-567C-C43F-DC2E-92CD77CF229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947567" y="1433561"/>
                  <a:ext cx="22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5055FB8-3C1F-2A1E-6A42-81A989477AAA}"/>
                    </a:ext>
                  </a:extLst>
                </p14:cNvPr>
                <p14:cNvContentPartPr/>
                <p14:nvPr/>
              </p14:nvContentPartPr>
              <p14:xfrm>
                <a:off x="5012007" y="1372721"/>
                <a:ext cx="134280" cy="741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5055FB8-3C1F-2A1E-6A42-81A989477AA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003007" y="1363721"/>
                  <a:ext cx="1519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CE55917-81A8-4720-822B-87FD7543B011}"/>
                    </a:ext>
                  </a:extLst>
                </p14:cNvPr>
                <p14:cNvContentPartPr/>
                <p14:nvPr/>
              </p14:nvContentPartPr>
              <p14:xfrm>
                <a:off x="5159607" y="1375961"/>
                <a:ext cx="113400" cy="766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CE55917-81A8-4720-822B-87FD7543B01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150967" y="1366961"/>
                  <a:ext cx="1310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C037271-F97C-EB58-F984-DD3FC7DD8AFD}"/>
                    </a:ext>
                  </a:extLst>
                </p14:cNvPr>
                <p14:cNvContentPartPr/>
                <p14:nvPr/>
              </p14:nvContentPartPr>
              <p14:xfrm>
                <a:off x="5318367" y="1348241"/>
                <a:ext cx="58320" cy="1134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C037271-F97C-EB58-F984-DD3FC7DD8AF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309727" y="1339601"/>
                  <a:ext cx="75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2CB1BFA-CB42-E970-5CA9-9B1F71FF07B3}"/>
                    </a:ext>
                  </a:extLst>
                </p14:cNvPr>
                <p14:cNvContentPartPr/>
                <p14:nvPr/>
              </p14:nvContentPartPr>
              <p14:xfrm>
                <a:off x="5386047" y="1269401"/>
                <a:ext cx="65880" cy="2530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2CB1BFA-CB42-E970-5CA9-9B1F71FF07B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377047" y="1260761"/>
                  <a:ext cx="835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58836B3-8AE5-AE6D-1988-CFA4AA45EBD8}"/>
                    </a:ext>
                  </a:extLst>
                </p14:cNvPr>
                <p14:cNvContentPartPr/>
                <p14:nvPr/>
              </p14:nvContentPartPr>
              <p14:xfrm>
                <a:off x="5452647" y="1348241"/>
                <a:ext cx="8640" cy="1389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58836B3-8AE5-AE6D-1988-CFA4AA45EB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444007" y="1339601"/>
                  <a:ext cx="262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79FAC5C-DC00-C27C-FACF-8E429CFEDB98}"/>
                    </a:ext>
                  </a:extLst>
                </p14:cNvPr>
                <p14:cNvContentPartPr/>
                <p14:nvPr/>
              </p14:nvContentPartPr>
              <p14:xfrm>
                <a:off x="5517807" y="1329521"/>
                <a:ext cx="61200" cy="1706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79FAC5C-DC00-C27C-FACF-8E429CFEDB9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509167" y="1320881"/>
                  <a:ext cx="788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1482235-CDF1-D003-CA62-4736BEF79500}"/>
                    </a:ext>
                  </a:extLst>
                </p14:cNvPr>
                <p14:cNvContentPartPr/>
                <p14:nvPr/>
              </p14:nvContentPartPr>
              <p14:xfrm>
                <a:off x="8685447" y="1336001"/>
                <a:ext cx="20520" cy="1227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1482235-CDF1-D003-CA62-4736BEF7950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676447" y="1327361"/>
                  <a:ext cx="381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785A493-DBB5-9B6F-C846-DB62019A3EE8}"/>
                    </a:ext>
                  </a:extLst>
                </p14:cNvPr>
                <p14:cNvContentPartPr/>
                <p14:nvPr/>
              </p14:nvContentPartPr>
              <p14:xfrm>
                <a:off x="8765367" y="1318721"/>
                <a:ext cx="31680" cy="806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785A493-DBB5-9B6F-C846-DB62019A3EE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756727" y="1310081"/>
                  <a:ext cx="493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5620FD3-7301-38B4-551B-72A5E88B80D3}"/>
                    </a:ext>
                  </a:extLst>
                </p14:cNvPr>
                <p14:cNvContentPartPr/>
                <p14:nvPr/>
              </p14:nvContentPartPr>
              <p14:xfrm>
                <a:off x="8856807" y="1329161"/>
                <a:ext cx="90000" cy="626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5620FD3-7301-38B4-551B-72A5E88B80D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848167" y="1320161"/>
                  <a:ext cx="1076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A27EDA4-547E-1C2D-1F91-3681E0737243}"/>
                    </a:ext>
                  </a:extLst>
                </p14:cNvPr>
                <p14:cNvContentPartPr/>
                <p14:nvPr/>
              </p14:nvContentPartPr>
              <p14:xfrm>
                <a:off x="8998647" y="1333481"/>
                <a:ext cx="10080" cy="108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A27EDA4-547E-1C2D-1F91-3681E073724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989647" y="1324481"/>
                  <a:ext cx="27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623C659-7340-E101-DFFD-AFAB2D671063}"/>
                    </a:ext>
                  </a:extLst>
                </p14:cNvPr>
                <p14:cNvContentPartPr/>
                <p14:nvPr/>
              </p14:nvContentPartPr>
              <p14:xfrm>
                <a:off x="8896047" y="1284161"/>
                <a:ext cx="48240" cy="1569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623C659-7340-E101-DFFD-AFAB2D67106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887047" y="1275521"/>
                  <a:ext cx="658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84CCC85-8F96-72C4-D2E5-B7CB285B4A4C}"/>
                    </a:ext>
                  </a:extLst>
                </p14:cNvPr>
                <p14:cNvContentPartPr/>
                <p14:nvPr/>
              </p14:nvContentPartPr>
              <p14:xfrm>
                <a:off x="9068847" y="1324841"/>
                <a:ext cx="42120" cy="1000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84CCC85-8F96-72C4-D2E5-B7CB285B4A4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060207" y="1315841"/>
                  <a:ext cx="597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97863BE-4E6E-0E76-FBE7-40A6F90330B9}"/>
                    </a:ext>
                  </a:extLst>
                </p14:cNvPr>
                <p14:cNvContentPartPr/>
                <p14:nvPr/>
              </p14:nvContentPartPr>
              <p14:xfrm>
                <a:off x="9166407" y="1338161"/>
                <a:ext cx="360" cy="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97863BE-4E6E-0E76-FBE7-40A6F90330B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157407" y="13295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9207CA3-3796-41E0-0AFA-8E28FF4238F3}"/>
                    </a:ext>
                  </a:extLst>
                </p14:cNvPr>
                <p14:cNvContentPartPr/>
                <p14:nvPr/>
              </p14:nvContentPartPr>
              <p14:xfrm>
                <a:off x="9194487" y="1324121"/>
                <a:ext cx="83880" cy="1022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9207CA3-3796-41E0-0AFA-8E28FF4238F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185847" y="1315121"/>
                  <a:ext cx="1015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584A753-1505-4224-7C9D-9D8F133DB2A0}"/>
                    </a:ext>
                  </a:extLst>
                </p14:cNvPr>
                <p14:cNvContentPartPr/>
                <p14:nvPr/>
              </p14:nvContentPartPr>
              <p14:xfrm>
                <a:off x="9279447" y="1257521"/>
                <a:ext cx="61560" cy="2574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584A753-1505-4224-7C9D-9D8F133DB2A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270447" y="1248521"/>
                  <a:ext cx="792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AB36CD3-EF1E-4775-D1B8-C946E5D7A0DA}"/>
                    </a:ext>
                  </a:extLst>
                </p14:cNvPr>
                <p14:cNvContentPartPr/>
                <p14:nvPr/>
              </p14:nvContentPartPr>
              <p14:xfrm>
                <a:off x="9376647" y="1289921"/>
                <a:ext cx="165240" cy="2232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AB36CD3-EF1E-4775-D1B8-C946E5D7A0D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367647" y="1281281"/>
                  <a:ext cx="1828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8A6D3E4-7D94-139D-6311-509A9593612B}"/>
                    </a:ext>
                  </a:extLst>
                </p14:cNvPr>
                <p14:cNvContentPartPr/>
                <p14:nvPr/>
              </p14:nvContentPartPr>
              <p14:xfrm>
                <a:off x="5520687" y="1434641"/>
                <a:ext cx="28080" cy="82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8A6D3E4-7D94-139D-6311-509A9593612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512047" y="1425641"/>
                  <a:ext cx="457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06BF4BF-C792-BD38-B900-74B04149A8B3}"/>
                    </a:ext>
                  </a:extLst>
                </p14:cNvPr>
                <p14:cNvContentPartPr/>
                <p14:nvPr/>
              </p14:nvContentPartPr>
              <p14:xfrm>
                <a:off x="5525007" y="1429241"/>
                <a:ext cx="29520" cy="27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06BF4BF-C792-BD38-B900-74B04149A8B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516367" y="1420241"/>
                  <a:ext cx="47160" cy="45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E3B14666-B99D-03BB-DCFD-9DA4047E3E81}"/>
              </a:ext>
            </a:extLst>
          </p:cNvPr>
          <p:cNvSpPr txBox="1"/>
          <p:nvPr/>
        </p:nvSpPr>
        <p:spPr>
          <a:xfrm>
            <a:off x="8357487" y="4489961"/>
            <a:ext cx="16851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Screenshot:</a:t>
            </a:r>
          </a:p>
          <a:p>
            <a:r>
              <a:rPr lang="en-US" dirty="0" err="1"/>
              <a:t>Vnet</a:t>
            </a:r>
            <a:endParaRPr lang="en-US" dirty="0"/>
          </a:p>
          <a:p>
            <a:r>
              <a:rPr lang="en-US" dirty="0"/>
              <a:t>VM</a:t>
            </a:r>
          </a:p>
          <a:p>
            <a:r>
              <a:rPr lang="en-US" dirty="0" err="1"/>
              <a:t>Vnet</a:t>
            </a:r>
            <a:r>
              <a:rPr lang="en-US" dirty="0"/>
              <a:t> Peering</a:t>
            </a:r>
          </a:p>
          <a:p>
            <a:r>
              <a:rPr lang="en-US" dirty="0"/>
              <a:t>Resource Group</a:t>
            </a:r>
          </a:p>
          <a:p>
            <a:r>
              <a:rPr lang="en-US" dirty="0"/>
              <a:t>RBAC</a:t>
            </a:r>
          </a:p>
        </p:txBody>
      </p:sp>
    </p:spTree>
    <p:extLst>
      <p:ext uri="{BB962C8B-B14F-4D97-AF65-F5344CB8AC3E}">
        <p14:creationId xmlns:p14="http://schemas.microsoft.com/office/powerpoint/2010/main" val="3855614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Solution 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Rathi</dc:creator>
  <cp:lastModifiedBy>Ayush Rathi</cp:lastModifiedBy>
  <cp:revision>2</cp:revision>
  <dcterms:created xsi:type="dcterms:W3CDTF">2022-08-07T06:20:01Z</dcterms:created>
  <dcterms:modified xsi:type="dcterms:W3CDTF">2022-08-07T06:20:35Z</dcterms:modified>
</cp:coreProperties>
</file>