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9860-4424-1C27-C6CA-C7900FE2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B6B5A-568C-D04C-D908-6EDCCC75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8931-0E14-BE75-CF9B-D91EB90D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056-7060-FCF5-4AB6-966D8B20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C521-DE3D-8FE7-BEAF-022069AC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40A3-CDF2-C6F7-3994-163635EA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4AA1F-3AD4-C26D-9A4A-19FCA6C6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65CB-C63A-B9E0-93D5-42DEB968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9FAE-707E-1DC3-E173-9A98A34C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D384-3DA0-0648-D59A-9FFAADA1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2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4B02E-92D9-1F55-D77B-BF5FA7CE7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C9AD0-EF99-AB90-47A6-BF8A60BFB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24B0-4189-3196-E2F3-6FC2584F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3438-5C49-36C0-9F69-D0599870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FA083-DB99-8B22-5065-BCFF083F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7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2B70-9101-B4AE-86E7-4607F5E4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4672-A5D9-F650-0CE6-BA5E19C1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9C10-352B-EA9D-5CD8-6CF3A32B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98BA-7322-F84B-A952-9AE13828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ECC6-6C6A-D8B4-0A35-1F208911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B2B4-21A8-6DF7-9134-36229987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113CB-03CA-09A2-5CDF-B601EE74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489D-2375-D1E8-86FD-3511BC20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A8B1-C1A9-FBE5-A17A-5AA03391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5CFC-62AA-D0C1-230F-802BE587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7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B63A-FCC3-D9C9-7C1D-A1D86C8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0E8E-AFFE-25ED-975C-3CC306486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E542B-E132-45D8-2E72-6394847C5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B3F8-8CA2-D56D-31EA-C0B64863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697A-8F8B-DA94-A7CE-711EB42B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858C0-2280-D6D2-2AE6-D479E2BD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A9EE-9705-DE7C-1736-0C237C0C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8983-42BD-F516-5524-DAAB84AE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71240-04F9-8055-8E17-8B8B430CA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A5310-E270-17C4-468C-ECAAFDBB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A9C6A-8019-766D-967B-E8FB1F0CB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2C3C9-DC82-AE00-8BA9-B912CFA8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E0D61-28DC-B999-151F-CD76080C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42CE1-DA35-5D35-2E07-9317B53E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2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46C2-5CC2-7C8E-B64E-B437221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6308E-DEB5-0EE2-2E2A-763890E0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88F49-FEB9-EFFD-41D8-543CA65B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2F7B7-5D36-B3AA-E77E-6877A685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7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8E540-66DE-CDBC-A771-8D873DC9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B731D-75B5-DB40-8DB3-DD7B43A0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649DA-9B36-4A09-4D54-E795F8FA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0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3943-A9D7-76DB-B38C-84765C95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AE06-07F4-165D-B723-EE1D143A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8A224-8CD4-ADF8-09A0-83AA5264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362AE-26AF-6911-D4B9-304F32C1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C8B28-7333-0FC5-4241-B1FBD8BD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2D738-BDF1-5A51-29DF-10BDF0CB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85EE-32DF-DA5A-8834-F0E768AC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1FF48-2993-6223-5899-264A89801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4BDCB-BB27-C518-6CA0-1664B5602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7E9EA-442A-4792-82BB-CAEA82B1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33B2D-DA92-B666-8159-E7FC28B9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AC098-2709-D81B-15AD-34F0F95A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4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C6D2-816F-B90A-9942-1B0FF8CE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D39D4-5777-8817-3A39-B3A6897F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E7C1-AB8A-383F-323B-0858081F4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BF57-E6EC-4021-A648-9BFA556D611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05D5-A007-DC6E-BF6A-9F8DCDE2D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61D3-2DFA-EF74-F7F4-178E309C8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7C26-84A6-4559-A717-212CB3DE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4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DC71-43AB-78E4-A500-0F2DA2236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1A2E0-F6F4-9E3A-7598-EB566B337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37A6-BCD0-89D6-D4D2-439A0A20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FA36-7D9E-70A6-0596-CB2496F1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IaaC</a:t>
            </a:r>
            <a:r>
              <a:rPr lang="en-US" dirty="0"/>
              <a:t> – Infrastructure as a Code</a:t>
            </a:r>
          </a:p>
          <a:p>
            <a:r>
              <a:rPr lang="en-US" dirty="0" err="1"/>
              <a:t>Javascript</a:t>
            </a:r>
            <a:r>
              <a:rPr lang="en-US" dirty="0"/>
              <a:t> Object Notation (JSON) file that defines the infrastructure and configuration for your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98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CD84-F596-3400-700B-FC4EDD0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ARM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9BE7-4C57-4DC5-93E9-ACB59C63C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Syntax</a:t>
            </a:r>
          </a:p>
          <a:p>
            <a:r>
              <a:rPr lang="en-US" dirty="0"/>
              <a:t>Repeatable result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Extensibility</a:t>
            </a:r>
          </a:p>
          <a:p>
            <a:r>
              <a:rPr lang="en-US" dirty="0"/>
              <a:t>Built-in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57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1049-2511-1FB3-A90B-E1C30520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BE7D-5F81-5480-D799-7A325643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$schema – Yes</a:t>
            </a:r>
          </a:p>
          <a:p>
            <a:r>
              <a:rPr lang="en-US" dirty="0" err="1"/>
              <a:t>contentVersion</a:t>
            </a:r>
            <a:r>
              <a:rPr lang="en-US"/>
              <a:t> - Yes</a:t>
            </a:r>
            <a:endParaRPr lang="en-US" dirty="0"/>
          </a:p>
          <a:p>
            <a:r>
              <a:rPr lang="en-US" dirty="0"/>
              <a:t>Parameters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User-defined functions</a:t>
            </a:r>
          </a:p>
          <a:p>
            <a:r>
              <a:rPr lang="en-US" dirty="0"/>
              <a:t>Resources - Yes</a:t>
            </a:r>
          </a:p>
          <a:p>
            <a:r>
              <a:rPr lang="en-US" dirty="0"/>
              <a:t>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07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ARM Templates</vt:lpstr>
      <vt:lpstr>ARM Templates</vt:lpstr>
      <vt:lpstr>Why Choose ARM Templates</vt:lpstr>
      <vt:lpstr>Template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Templates</dc:title>
  <dc:creator>Ayush Rathi</dc:creator>
  <cp:lastModifiedBy>Ayush Rathi</cp:lastModifiedBy>
  <cp:revision>2</cp:revision>
  <dcterms:created xsi:type="dcterms:W3CDTF">2022-05-14T06:22:05Z</dcterms:created>
  <dcterms:modified xsi:type="dcterms:W3CDTF">2022-05-14T07:10:42Z</dcterms:modified>
</cp:coreProperties>
</file>