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AEF3-EA83-AF68-F1C7-AC9DBB498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E1C68-E1F6-233B-8517-EE9391C26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A67F-043D-AE89-30A8-97F1596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6846-AA3A-5B8F-4B0F-0C131EFD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7B1B1-E548-AAF7-67A0-B39E2C7F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06C2-B296-5869-4C37-C219FA67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C6513-506F-C69A-A1C2-40F345825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5AAE-DEE5-5E90-323F-B00F3F31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A99E-81DE-1EF3-CD24-756BE637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8DDB-6585-E4EE-7022-258DF31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DFE60-21DC-7510-5460-5FD92D8A1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6DE77-3227-778F-A9D7-562BB657A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03DF-5DC4-DB8E-6012-EA10705F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E21F-9252-1E9E-DB11-38FF52D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3BE3-A19D-7C83-3EE2-FFC6D411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057E-144D-5648-D0F5-B9A2F894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BF6FE-8418-7287-31A4-2F6F466F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277B-17EE-AB9A-1302-2A6E592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E88D-BB24-ACD1-5818-35023F24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84F1-D1A8-D107-C4F0-67F55F91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5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4CC-2988-9BF0-5EB2-AE15BC79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98CF9-282E-0D05-FFE3-DE3CEA6B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AE84-97D9-0A30-62F6-64047356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88D-4E1D-1F80-A8BC-F96B4D5F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E9A3-C3AD-072D-1BF4-16F65517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CA5-23F6-A9D0-6DCF-16F4DA7A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8D99-42D6-34C9-1995-D692F42FA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56E6B-81BB-1CAD-6A4B-B4227B8F8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2AA06-9CD4-1C9D-5550-75884D57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0B0E-4A97-809E-F697-9C754481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0CE42-0DB5-95E3-7E75-1DFC124E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577D-5469-1FDE-AA22-928FEA50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33F4-51BC-181C-8266-8C9DEF05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447B6-0A97-13BC-21B6-936AE8F7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7C257-9D38-6A09-AC74-339FEF35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46DE8-3CC8-4B3D-575F-9DD437C89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C6D19-82D6-65D1-52E1-9DAF370C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60262-FDC9-AB59-C65D-E9E519C6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1F9A1-D554-87A8-D16A-61C8C922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9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826A-A0E3-4AA9-F432-6BAF061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D23A2-1B04-3328-B249-B1D68F9A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43A2-17A6-CBFC-F680-41DE52A9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E9B0C-433E-1FEA-6F13-3CADA978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02B98-C342-00F0-67A0-95D14D1E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1993-E40A-87D2-3518-61D10B4D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4DA8-9E6A-00FA-6212-77009624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3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2F28-9534-1151-27B7-868E67D4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E13C4-C293-F799-2557-EF8E6BBC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79EEA-96C1-761D-8207-B1E9A195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6941-69D0-CE66-7759-B9F16704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A02B7-A68E-B3CD-D33B-66E2DD9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6F3F-6958-C0B3-85DE-066D7430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129D-BFEF-A176-36F6-B701B6E9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D86D5-BBD9-5798-B09C-73DA405C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5FE0D-D561-3291-5364-B53358FE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D6AF1-5EC3-737C-845A-0712EA26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7687-E664-D33A-E152-8AABE95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4720-451B-A74F-F631-1952243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00BE2-FB70-F080-4058-A4E5CABB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FFB1-7510-045B-4777-5A3E5E5F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D9EE2-F24B-1E60-62B4-955516A4E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B074-F7FD-4E3F-80C0-C15EFAD4551A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DD4E-9975-79F0-68F4-E8A42D623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24AA-C971-AC8A-01A4-11461A990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FCFC1-E099-4855-896B-54B8AF7F6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3C84-0C27-C7E1-8ACB-0C16309C1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A071E-019C-6D17-16E0-69B82A372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Mohamed Adnane Habib</a:t>
            </a:r>
          </a:p>
        </p:txBody>
      </p:sp>
    </p:spTree>
    <p:extLst>
      <p:ext uri="{BB962C8B-B14F-4D97-AF65-F5344CB8AC3E}">
        <p14:creationId xmlns:p14="http://schemas.microsoft.com/office/powerpoint/2010/main" val="320661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7F42-7173-B0C2-4FFD-C8BA639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763B-D3A3-3C58-39C5-7A300965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C60B2-0319-BD7C-97A7-CC87EEB7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00037"/>
            <a:ext cx="114109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F2BC8-EAA3-BE02-1337-2422C991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2BBD-1355-3EF1-2546-4B181107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5C027-15F1-9F0A-CE85-1CC4CF92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0"/>
            <a:ext cx="11788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862-0441-10B5-EEC2-DCC3273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1CF2-4DE5-9F03-856C-306FE19C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0E12B-5F44-75DA-C157-5C09C857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7" y="0"/>
            <a:ext cx="11923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7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FE95-13E6-133D-B94D-EE0AB9A9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87D2-2240-0D20-407B-0F15C253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C705D-7453-A694-AD5F-D3B51124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1" y="0"/>
            <a:ext cx="11856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3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5549-4C76-D766-3CB4-55335B9C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100B-8B7C-763D-63FC-7C9FED0F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C2D9F-F01C-BF4B-21DC-00045E68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5" y="0"/>
            <a:ext cx="11733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 BI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</dc:title>
  <dc:creator>Planning Department - Colleges and Institutes Yanbu</dc:creator>
  <cp:lastModifiedBy>Planning Department - Colleges and Institutes Yanbu</cp:lastModifiedBy>
  <cp:revision>1</cp:revision>
  <dcterms:created xsi:type="dcterms:W3CDTF">2023-10-28T13:29:14Z</dcterms:created>
  <dcterms:modified xsi:type="dcterms:W3CDTF">2023-10-28T13:31:53Z</dcterms:modified>
</cp:coreProperties>
</file>