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7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7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81E4BF1-2480-4FD3-B855-669EE0E66D4C}">
          <p14:sldIdLst>
            <p14:sldId id="257"/>
            <p14:sldId id="258"/>
            <p14:sldId id="259"/>
            <p14:sldId id="262"/>
            <p14:sldId id="26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hak CHAGRAOUI" initials="AC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AFEF"/>
    <a:srgbClr val="CC3399"/>
    <a:srgbClr val="FF6699"/>
    <a:srgbClr val="FFC000"/>
    <a:srgbClr val="EBF0F3"/>
    <a:srgbClr val="FF9900"/>
    <a:srgbClr val="92D050"/>
    <a:srgbClr val="26A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055" autoAdjust="0"/>
  </p:normalViewPr>
  <p:slideViewPr>
    <p:cSldViewPr snapToGrid="0">
      <p:cViewPr varScale="1">
        <p:scale>
          <a:sx n="66" d="100"/>
          <a:sy n="66" d="100"/>
        </p:scale>
        <p:origin x="89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42"/>
    </p:cViewPr>
  </p:sorter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90C15-F58F-44E6-AACA-16EF37BC286C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B1D47-D929-4F58-91FB-1920E9FFB4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127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B1D47-D929-4F58-91FB-1920E9FFB47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7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6B1D47-D929-4F58-91FB-1920E9FFB47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05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79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4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03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0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20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86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92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6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9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92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30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DA795C-5E9E-4735-938C-9213A66C2574}" type="datetimeFigureOut">
              <a:rPr lang="fr-FR" smtClean="0"/>
              <a:t>11/12/2022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4EEF5DB-7D8A-4D3B-87BE-4EF04B59E8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0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Image 2">
            <a:extLst>
              <a:ext uri="{FF2B5EF4-FFF2-40B4-BE49-F238E27FC236}">
                <a16:creationId xmlns:a16="http://schemas.microsoft.com/office/drawing/2014/main" id="{E763589F-55E0-475A-BE05-DD4A1BA5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4813" y="433255"/>
            <a:ext cx="2970555" cy="11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12" y="389244"/>
            <a:ext cx="2114600" cy="126699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06555" y="2008894"/>
            <a:ext cx="5733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Filière </a:t>
            </a:r>
            <a:r>
              <a:rPr lang="fr-FR" b="1" dirty="0" smtClean="0"/>
              <a:t>Informatique</a:t>
            </a:r>
            <a:endParaRPr lang="fr-FR" b="1" dirty="0"/>
          </a:p>
        </p:txBody>
      </p:sp>
      <p:sp>
        <p:nvSpPr>
          <p:cNvPr id="16" name="Titre 1"/>
          <p:cNvSpPr txBox="1">
            <a:spLocks/>
          </p:cNvSpPr>
          <p:nvPr/>
        </p:nvSpPr>
        <p:spPr>
          <a:xfrm>
            <a:off x="1701106" y="2907068"/>
            <a:ext cx="8329031" cy="1455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fr-MA" sz="1800" b="1" i="1" u="sng" dirty="0" smtClean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Projet Python : </a:t>
            </a:r>
            <a:r>
              <a:rPr lang="fr-FR" sz="1800" b="1" i="1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Jeu textuel en Python</a:t>
            </a:r>
            <a:r>
              <a:rPr lang="fr-MA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MA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6000" b="1" dirty="0">
              <a:solidFill>
                <a:schemeClr val="tx1"/>
              </a:solidFill>
            </a:endParaRPr>
          </a:p>
        </p:txBody>
      </p:sp>
      <p:sp>
        <p:nvSpPr>
          <p:cNvPr id="18" name="Sous-titre 2"/>
          <p:cNvSpPr txBox="1">
            <a:spLocks/>
          </p:cNvSpPr>
          <p:nvPr/>
        </p:nvSpPr>
        <p:spPr>
          <a:xfrm>
            <a:off x="694240" y="4371589"/>
            <a:ext cx="2441607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Réalisé par :</a:t>
            </a:r>
          </a:p>
          <a:p>
            <a:pPr>
              <a:spcBef>
                <a:spcPts val="1000"/>
              </a:spcBef>
            </a:pP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ADNANE ELOGRI</a:t>
            </a:r>
          </a:p>
          <a:p>
            <a:pPr>
              <a:spcBef>
                <a:spcPts val="1000"/>
              </a:spcBef>
            </a:pP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OMAR LAZRAK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8595395" y="4143484"/>
            <a:ext cx="2664296" cy="146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>
                <a:solidFill>
                  <a:srgbClr val="002060"/>
                </a:solidFill>
                <a:latin typeface="Calibri" panose="020F0502020204030204"/>
              </a:rPr>
              <a:t>                                                                                                                                                    </a:t>
            </a:r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Encadrée par :</a:t>
            </a:r>
          </a:p>
          <a:p>
            <a:endParaRPr lang="fr-F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700" b="1" dirty="0">
                <a:latin typeface="Arial" panose="020B0604020202020204" pitchFamily="34" charset="0"/>
                <a:cs typeface="Arial" panose="020B0604020202020204" pitchFamily="34" charset="0"/>
              </a:rPr>
              <a:t>Pr. </a:t>
            </a:r>
            <a:r>
              <a:rPr lang="fr-FR" sz="1800" b="1" dirty="0"/>
              <a:t>Cécile </a:t>
            </a:r>
            <a:r>
              <a:rPr lang="fr-FR" sz="1800" b="1" dirty="0" err="1"/>
              <a:t>Cayèré</a:t>
            </a:r>
            <a:r>
              <a:rPr lang="fr-FR" sz="1800" b="1" dirty="0"/>
              <a:t> </a:t>
            </a:r>
            <a:endParaRPr lang="fr-FR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700" b="1" dirty="0">
              <a:solidFill>
                <a:srgbClr val="002060"/>
              </a:solidFill>
              <a:latin typeface="Calibri" panose="020F0502020204030204"/>
            </a:endParaRPr>
          </a:p>
          <a:p>
            <a:endParaRPr lang="fr-FR" sz="1100" b="1" dirty="0">
              <a:solidFill>
                <a:srgbClr val="002060"/>
              </a:solidFill>
              <a:latin typeface="Calibri" panose="020F0502020204030204"/>
            </a:endParaRPr>
          </a:p>
          <a:p>
            <a:endParaRPr lang="fr-FR" sz="1100" b="1" dirty="0">
              <a:solidFill>
                <a:srgbClr val="002060"/>
              </a:solidFill>
              <a:latin typeface="Calibri" panose="020F0502020204030204"/>
            </a:endParaRPr>
          </a:p>
          <a:p>
            <a:endParaRPr lang="fr-FR" sz="1100" b="1" dirty="0">
              <a:solidFill>
                <a:srgbClr val="002060"/>
              </a:solidFill>
              <a:latin typeface="Calibri" panose="020F0502020204030204"/>
            </a:endParaRPr>
          </a:p>
          <a:p>
            <a:endParaRPr lang="fr-FR" sz="1100" b="1" dirty="0">
              <a:solidFill>
                <a:srgbClr val="002060"/>
              </a:solidFill>
              <a:latin typeface="Calibri" panose="020F0502020204030204"/>
            </a:endParaRPr>
          </a:p>
        </p:txBody>
      </p:sp>
      <p:sp>
        <p:nvSpPr>
          <p:cNvPr id="20" name="Sous-titre 2"/>
          <p:cNvSpPr txBox="1">
            <a:spLocks/>
          </p:cNvSpPr>
          <p:nvPr/>
        </p:nvSpPr>
        <p:spPr>
          <a:xfrm>
            <a:off x="4345508" y="5621163"/>
            <a:ext cx="2520280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Euphemia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1000"/>
              </a:spcBef>
            </a:pPr>
            <a:r>
              <a:rPr lang="fr-FR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Universitaire                                      </a:t>
            </a:r>
          </a:p>
          <a:p>
            <a:pPr lvl="0" algn="ctr">
              <a:spcBef>
                <a:spcPts val="1000"/>
              </a:spcBef>
            </a:pPr>
            <a:r>
              <a:rPr lang="fr-FR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2022-2023</a:t>
            </a:r>
            <a:endParaRPr lang="fr-FR" sz="1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12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919D-F2FB-4A63-95DC-6F15A740E4A0}"/>
              </a:ext>
            </a:extLst>
          </p:cNvPr>
          <p:cNvSpPr/>
          <p:nvPr/>
        </p:nvSpPr>
        <p:spPr>
          <a:xfrm>
            <a:off x="827242" y="2487182"/>
            <a:ext cx="2575296" cy="2628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35EB422B-729B-4A81-AAF9-CC0DD2F2F0BC}"/>
              </a:ext>
            </a:extLst>
          </p:cNvPr>
          <p:cNvSpPr txBox="1"/>
          <p:nvPr/>
        </p:nvSpPr>
        <p:spPr>
          <a:xfrm>
            <a:off x="1169568" y="3995580"/>
            <a:ext cx="28113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b="1" dirty="0">
                <a:latin typeface="Cocogoose Classic Trial Medium" panose="020B0003020200000002" pitchFamily="34" charset="0"/>
                <a:cs typeface="Arial" pitchFamily="34" charset="0"/>
              </a:rPr>
              <a:t>Introduction</a:t>
            </a:r>
            <a:endParaRPr lang="ko-KR" altLang="en-US" sz="2800" b="1" dirty="0">
              <a:latin typeface="Cocogoose Classic Trial Medium" panose="020B0003020200000002" pitchFamily="34" charset="0"/>
              <a:cs typeface="Arial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FD889A-CAD9-46AA-9010-B81E173FB277}"/>
              </a:ext>
            </a:extLst>
          </p:cNvPr>
          <p:cNvSpPr txBox="1"/>
          <p:nvPr/>
        </p:nvSpPr>
        <p:spPr>
          <a:xfrm>
            <a:off x="620642" y="2352572"/>
            <a:ext cx="1831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lackout" panose="02000806000000020004" pitchFamily="2" charset="0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1D12B3-B3A7-4C1C-BC3F-2B3B9F217D43}"/>
              </a:ext>
            </a:extLst>
          </p:cNvPr>
          <p:cNvSpPr/>
          <p:nvPr/>
        </p:nvSpPr>
        <p:spPr>
          <a:xfrm>
            <a:off x="5043190" y="2385232"/>
            <a:ext cx="2575296" cy="2628186"/>
          </a:xfrm>
          <a:prstGeom prst="rect">
            <a:avLst/>
          </a:prstGeom>
          <a:solidFill>
            <a:srgbClr val="26ADC8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TextBox 28">
            <a:extLst>
              <a:ext uri="{FF2B5EF4-FFF2-40B4-BE49-F238E27FC236}">
                <a16:creationId xmlns:a16="http://schemas.microsoft.com/office/drawing/2014/main" id="{0F3EB005-1B08-435C-A3C5-77EB28E28E68}"/>
              </a:ext>
            </a:extLst>
          </p:cNvPr>
          <p:cNvSpPr txBox="1"/>
          <p:nvPr/>
        </p:nvSpPr>
        <p:spPr>
          <a:xfrm>
            <a:off x="5185572" y="3711827"/>
            <a:ext cx="28113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b="1" dirty="0">
                <a:latin typeface="Cocogoose Classic Trial Medium" panose="020B0003020200000002" pitchFamily="34" charset="0"/>
                <a:cs typeface="Arial" pitchFamily="34" charset="0"/>
              </a:rPr>
              <a:t>Implémentation</a:t>
            </a:r>
          </a:p>
          <a:p>
            <a:r>
              <a:rPr lang="fr-FR" altLang="ko-KR" sz="2800" b="1" dirty="0">
                <a:latin typeface="Cocogoose Classic Trial Medium" panose="020B0003020200000002" pitchFamily="34" charset="0"/>
                <a:cs typeface="Arial" pitchFamily="34" charset="0"/>
              </a:rPr>
              <a:t>Du solution</a:t>
            </a:r>
            <a:endParaRPr lang="ko-KR" altLang="en-US" sz="2800" b="1" dirty="0">
              <a:latin typeface="Cocogoose Classic Trial Medium" panose="020B0003020200000002" pitchFamily="34" charset="0"/>
              <a:cs typeface="Arial" pitchFamily="34" charset="0"/>
            </a:endParaRPr>
          </a:p>
          <a:p>
            <a:r>
              <a:rPr lang="ko-KR" altLang="fr-FR" sz="2800" b="1" dirty="0" smtClean="0">
                <a:latin typeface="Cocogoose Classic Trial Medium" panose="020B0003020200000002" pitchFamily="34" charset="0"/>
                <a:cs typeface="Arial" pitchFamily="34" charset="0"/>
              </a:rPr>
              <a:t> </a:t>
            </a:r>
            <a:endParaRPr lang="fr-FR" altLang="ko-KR" sz="2800" b="1" dirty="0">
              <a:latin typeface="Cocogoose Classic Trial Medium" panose="020B0003020200000002" pitchFamily="34" charset="0"/>
              <a:cs typeface="Arial" pitchFamily="34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3925A3A-C081-4BD9-94DF-6D1689FB0D25}"/>
              </a:ext>
            </a:extLst>
          </p:cNvPr>
          <p:cNvSpPr txBox="1"/>
          <p:nvPr/>
        </p:nvSpPr>
        <p:spPr>
          <a:xfrm>
            <a:off x="4843272" y="2385232"/>
            <a:ext cx="1831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lackout" panose="02000806000000020004" pitchFamily="2" charset="0"/>
              </a:rPr>
              <a:t>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A3BF441-0A40-4A58-B1C3-45AA398B31E5}"/>
              </a:ext>
            </a:extLst>
          </p:cNvPr>
          <p:cNvSpPr txBox="1"/>
          <p:nvPr/>
        </p:nvSpPr>
        <p:spPr>
          <a:xfrm rot="18162112">
            <a:off x="10711086" y="5721718"/>
            <a:ext cx="109188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3600">
                <a:latin typeface="Antipasto Pro Extralight" panose="02000506020000020004" pitchFamily="2" charset="0"/>
              </a:defRPr>
            </a:lvl1pPr>
          </a:lstStyle>
          <a:p>
            <a:r>
              <a:rPr lang="fr-FR" sz="3200" dirty="0"/>
              <a:t>Stage d’observation de la première année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4" y="545666"/>
            <a:ext cx="2597936" cy="9803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58F8593-8FCF-49D4-876D-AB3D893C53EE}"/>
              </a:ext>
            </a:extLst>
          </p:cNvPr>
          <p:cNvSpPr/>
          <p:nvPr/>
        </p:nvSpPr>
        <p:spPr>
          <a:xfrm>
            <a:off x="8702966" y="2349044"/>
            <a:ext cx="2575296" cy="26643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7717A55-DCFA-4A89-91F6-315FE441EE02}"/>
              </a:ext>
            </a:extLst>
          </p:cNvPr>
          <p:cNvSpPr txBox="1"/>
          <p:nvPr/>
        </p:nvSpPr>
        <p:spPr>
          <a:xfrm>
            <a:off x="8605200" y="2487182"/>
            <a:ext cx="18313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lackout" panose="02000806000000020004" pitchFamily="2" charset="0"/>
              </a:rPr>
              <a:t>3</a:t>
            </a: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1136A195-B52E-44DC-B82B-1D00610569E4}"/>
              </a:ext>
            </a:extLst>
          </p:cNvPr>
          <p:cNvSpPr txBox="1"/>
          <p:nvPr/>
        </p:nvSpPr>
        <p:spPr>
          <a:xfrm>
            <a:off x="8959353" y="3881105"/>
            <a:ext cx="281138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b="1" dirty="0" smtClean="0">
                <a:latin typeface="Cocogoose Classic Trial Medium" panose="020B0003020200000002" pitchFamily="34" charset="0"/>
                <a:cs typeface="Arial" pitchFamily="34" charset="0"/>
              </a:rPr>
              <a:t>Conclusion</a:t>
            </a:r>
            <a:endParaRPr lang="ko-KR" altLang="en-US" sz="2800" b="1" dirty="0">
              <a:latin typeface="Cocogoose Classic Trial Medium" panose="020B0003020200000002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98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3" grpId="0"/>
      <p:bldP spid="65" grpId="0"/>
      <p:bldP spid="67" grpId="0" animBg="1"/>
      <p:bldP spid="68" grpId="0"/>
      <p:bldP spid="69" grpId="0"/>
      <p:bldP spid="21" grpId="0" animBg="1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919D-F2FB-4A63-95DC-6F15A740E4A0}"/>
              </a:ext>
            </a:extLst>
          </p:cNvPr>
          <p:cNvSpPr/>
          <p:nvPr/>
        </p:nvSpPr>
        <p:spPr>
          <a:xfrm>
            <a:off x="335090" y="-1065487"/>
            <a:ext cx="2472278" cy="32792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TextBox 28">
            <a:extLst>
              <a:ext uri="{FF2B5EF4-FFF2-40B4-BE49-F238E27FC236}">
                <a16:creationId xmlns:a16="http://schemas.microsoft.com/office/drawing/2014/main" id="{35EB422B-729B-4A81-AAF9-CC0DD2F2F0BC}"/>
              </a:ext>
            </a:extLst>
          </p:cNvPr>
          <p:cNvSpPr txBox="1"/>
          <p:nvPr/>
        </p:nvSpPr>
        <p:spPr>
          <a:xfrm>
            <a:off x="560730" y="1207846"/>
            <a:ext cx="2323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b="1" dirty="0">
                <a:latin typeface="Cocogoose Classic Trial Medium" panose="020B0003020200000002" pitchFamily="34" charset="0"/>
                <a:cs typeface="Arial" pitchFamily="34" charset="0"/>
              </a:rPr>
              <a:t>Introduction</a:t>
            </a:r>
            <a:endParaRPr lang="ko-KR" altLang="en-US" sz="2800" b="1" dirty="0">
              <a:latin typeface="Cocogoose Classic Trial Medium" panose="020B0003020200000002" pitchFamily="34" charset="0"/>
              <a:cs typeface="Arial" pitchFamily="34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FD889A-CAD9-46AA-9010-B81E173FB277}"/>
              </a:ext>
            </a:extLst>
          </p:cNvPr>
          <p:cNvSpPr txBox="1"/>
          <p:nvPr/>
        </p:nvSpPr>
        <p:spPr>
          <a:xfrm>
            <a:off x="0" y="-182963"/>
            <a:ext cx="1513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latin typeface="Blackout" panose="02000806000000020004" pitchFamily="2" charset="0"/>
              </a:rPr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1D12B3-B3A7-4C1C-BC3F-2B3B9F217D43}"/>
              </a:ext>
            </a:extLst>
          </p:cNvPr>
          <p:cNvSpPr/>
          <p:nvPr/>
        </p:nvSpPr>
        <p:spPr>
          <a:xfrm>
            <a:off x="2664588" y="-1065487"/>
            <a:ext cx="1080000" cy="26643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3925A3A-C081-4BD9-94DF-6D1689FB0D25}"/>
              </a:ext>
            </a:extLst>
          </p:cNvPr>
          <p:cNvSpPr txBox="1"/>
          <p:nvPr/>
        </p:nvSpPr>
        <p:spPr>
          <a:xfrm>
            <a:off x="2429001" y="0"/>
            <a:ext cx="151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dirty="0">
                <a:solidFill>
                  <a:schemeClr val="bg1"/>
                </a:solidFill>
                <a:latin typeface="Blackout" panose="02000806000000020004" pitchFamily="2" charset="0"/>
              </a:rPr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8F8593-8FCF-49D4-876D-AB3D893C53EE}"/>
              </a:ext>
            </a:extLst>
          </p:cNvPr>
          <p:cNvSpPr/>
          <p:nvPr/>
        </p:nvSpPr>
        <p:spPr>
          <a:xfrm>
            <a:off x="3534243" y="-1065487"/>
            <a:ext cx="1080000" cy="26643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7717A55-DCFA-4A89-91F6-315FE441EE02}"/>
              </a:ext>
            </a:extLst>
          </p:cNvPr>
          <p:cNvSpPr txBox="1"/>
          <p:nvPr/>
        </p:nvSpPr>
        <p:spPr>
          <a:xfrm>
            <a:off x="3325422" y="0"/>
            <a:ext cx="151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3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65AD78-001B-4DF9-8288-F193659D9B70}"/>
              </a:ext>
            </a:extLst>
          </p:cNvPr>
          <p:cNvSpPr txBox="1"/>
          <p:nvPr/>
        </p:nvSpPr>
        <p:spPr>
          <a:xfrm>
            <a:off x="774185" y="3523359"/>
            <a:ext cx="107115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dirty="0" smtClean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Un projet de python intitulé Application de jeux de type Rogue-</a:t>
            </a:r>
            <a:r>
              <a:rPr lang="fr-FR" b="1" dirty="0" err="1" smtClean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like</a:t>
            </a:r>
            <a:r>
              <a:rPr lang="fr-FR" b="1" dirty="0" smtClean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 traduit et modélisé par le langage de programmation étudié « PYTHON » </a:t>
            </a:r>
            <a:endParaRPr lang="fr-FR" dirty="0">
              <a:effectLst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Image 2">
            <a:extLst>
              <a:ext uri="{FF2B5EF4-FFF2-40B4-BE49-F238E27FC236}">
                <a16:creationId xmlns:a16="http://schemas.microsoft.com/office/drawing/2014/main" id="{E763589F-55E0-475A-BE05-DD4A1BA59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4813" y="433255"/>
            <a:ext cx="2970555" cy="11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53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919D-F2FB-4A63-95DC-6F15A740E4A0}"/>
              </a:ext>
            </a:extLst>
          </p:cNvPr>
          <p:cNvSpPr/>
          <p:nvPr/>
        </p:nvSpPr>
        <p:spPr>
          <a:xfrm>
            <a:off x="335090" y="-1065487"/>
            <a:ext cx="1080000" cy="26643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FD889A-CAD9-46AA-9010-B81E173FB277}"/>
              </a:ext>
            </a:extLst>
          </p:cNvPr>
          <p:cNvSpPr txBox="1"/>
          <p:nvPr/>
        </p:nvSpPr>
        <p:spPr>
          <a:xfrm>
            <a:off x="31808" y="45637"/>
            <a:ext cx="1513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1D12B3-B3A7-4C1C-BC3F-2B3B9F217D43}"/>
              </a:ext>
            </a:extLst>
          </p:cNvPr>
          <p:cNvSpPr/>
          <p:nvPr/>
        </p:nvSpPr>
        <p:spPr>
          <a:xfrm>
            <a:off x="1236842" y="-1065488"/>
            <a:ext cx="2473200" cy="3199087"/>
          </a:xfrm>
          <a:prstGeom prst="rect">
            <a:avLst/>
          </a:prstGeom>
          <a:solidFill>
            <a:srgbClr val="26ADC8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3925A3A-C081-4BD9-94DF-6D1689FB0D25}"/>
              </a:ext>
            </a:extLst>
          </p:cNvPr>
          <p:cNvSpPr txBox="1"/>
          <p:nvPr/>
        </p:nvSpPr>
        <p:spPr>
          <a:xfrm>
            <a:off x="1125580" y="-224592"/>
            <a:ext cx="1513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600"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8F8593-8FCF-49D4-876D-AB3D893C53EE}"/>
              </a:ext>
            </a:extLst>
          </p:cNvPr>
          <p:cNvSpPr/>
          <p:nvPr/>
        </p:nvSpPr>
        <p:spPr>
          <a:xfrm>
            <a:off x="3534243" y="-1065487"/>
            <a:ext cx="1080000" cy="26643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7717A55-DCFA-4A89-91F6-315FE441EE02}"/>
              </a:ext>
            </a:extLst>
          </p:cNvPr>
          <p:cNvSpPr txBox="1"/>
          <p:nvPr/>
        </p:nvSpPr>
        <p:spPr>
          <a:xfrm>
            <a:off x="3325422" y="0"/>
            <a:ext cx="151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3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35EB422B-729B-4A81-AAF9-CC0DD2F2F0BC}"/>
              </a:ext>
            </a:extLst>
          </p:cNvPr>
          <p:cNvSpPr txBox="1"/>
          <p:nvPr/>
        </p:nvSpPr>
        <p:spPr>
          <a:xfrm>
            <a:off x="1363817" y="1039045"/>
            <a:ext cx="2323459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b="1" dirty="0" smtClean="0">
                <a:latin typeface="Cocogoose Classic Trial Medium" panose="020B0003020200000002" pitchFamily="34" charset="0"/>
                <a:cs typeface="Arial" pitchFamily="34" charset="0"/>
              </a:rPr>
              <a:t>Implémentation de solution</a:t>
            </a:r>
            <a:endParaRPr lang="ko-KR" altLang="en-US" sz="2800" b="1" dirty="0">
              <a:latin typeface="Cocogoose Classic Trial Medium" panose="020B0003020200000002" pitchFamily="34" charset="0"/>
              <a:cs typeface="Arial" pitchFamily="34" charset="0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912" y="220015"/>
            <a:ext cx="2597936" cy="9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57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919D-F2FB-4A63-95DC-6F15A740E4A0}"/>
              </a:ext>
            </a:extLst>
          </p:cNvPr>
          <p:cNvSpPr/>
          <p:nvPr/>
        </p:nvSpPr>
        <p:spPr>
          <a:xfrm>
            <a:off x="335090" y="-1065487"/>
            <a:ext cx="1080000" cy="26643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FD889A-CAD9-46AA-9010-B81E173FB277}"/>
              </a:ext>
            </a:extLst>
          </p:cNvPr>
          <p:cNvSpPr txBox="1"/>
          <p:nvPr/>
        </p:nvSpPr>
        <p:spPr>
          <a:xfrm>
            <a:off x="31808" y="45637"/>
            <a:ext cx="1513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81D12B3-B3A7-4C1C-BC3F-2B3B9F217D43}"/>
              </a:ext>
            </a:extLst>
          </p:cNvPr>
          <p:cNvSpPr/>
          <p:nvPr/>
        </p:nvSpPr>
        <p:spPr>
          <a:xfrm>
            <a:off x="1236842" y="-1065488"/>
            <a:ext cx="1080000" cy="26857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3925A3A-C081-4BD9-94DF-6D1689FB0D25}"/>
              </a:ext>
            </a:extLst>
          </p:cNvPr>
          <p:cNvSpPr txBox="1"/>
          <p:nvPr/>
        </p:nvSpPr>
        <p:spPr>
          <a:xfrm>
            <a:off x="1049380" y="0"/>
            <a:ext cx="151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8F8593-8FCF-49D4-876D-AB3D893C53EE}"/>
              </a:ext>
            </a:extLst>
          </p:cNvPr>
          <p:cNvSpPr/>
          <p:nvPr/>
        </p:nvSpPr>
        <p:spPr>
          <a:xfrm>
            <a:off x="2122536" y="-1065487"/>
            <a:ext cx="2473200" cy="3375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TextBox 28">
            <a:extLst>
              <a:ext uri="{FF2B5EF4-FFF2-40B4-BE49-F238E27FC236}">
                <a16:creationId xmlns:a16="http://schemas.microsoft.com/office/drawing/2014/main" id="{1136A195-B52E-44DC-B82B-1D00610569E4}"/>
              </a:ext>
            </a:extLst>
          </p:cNvPr>
          <p:cNvSpPr txBox="1"/>
          <p:nvPr/>
        </p:nvSpPr>
        <p:spPr>
          <a:xfrm>
            <a:off x="2352330" y="1376042"/>
            <a:ext cx="232345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b="1" dirty="0" smtClean="0">
                <a:latin typeface="Cocogoose Classic Trial Medium" panose="020B0003020200000002" pitchFamily="34" charset="0"/>
                <a:cs typeface="Arial" pitchFamily="34" charset="0"/>
              </a:rPr>
              <a:t>Conclusion</a:t>
            </a:r>
            <a:endParaRPr lang="ko-KR" altLang="en-US" sz="2800" b="1" dirty="0">
              <a:latin typeface="Cocogoose Classic Trial Medium" panose="020B0003020200000002" pitchFamily="34" charset="0"/>
              <a:cs typeface="Arial" pitchFamily="34" charset="0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7717A55-DCFA-4A89-91F6-315FE441EE02}"/>
              </a:ext>
            </a:extLst>
          </p:cNvPr>
          <p:cNvSpPr txBox="1"/>
          <p:nvPr/>
        </p:nvSpPr>
        <p:spPr>
          <a:xfrm>
            <a:off x="2571444" y="-226308"/>
            <a:ext cx="1513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600"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3</a:t>
            </a:r>
          </a:p>
        </p:txBody>
      </p:sp>
      <p:sp>
        <p:nvSpPr>
          <p:cNvPr id="2" name="Rectangle 1"/>
          <p:cNvSpPr/>
          <p:nvPr/>
        </p:nvSpPr>
        <p:spPr>
          <a:xfrm>
            <a:off x="929865" y="3248085"/>
            <a:ext cx="998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Grace a ce projet on a pu conquérir nos connaissances en python</a:t>
            </a:r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827" y="395728"/>
            <a:ext cx="2597936" cy="9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8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D8919D-F2FB-4A63-95DC-6F15A740E4A0}"/>
              </a:ext>
            </a:extLst>
          </p:cNvPr>
          <p:cNvSpPr/>
          <p:nvPr/>
        </p:nvSpPr>
        <p:spPr>
          <a:xfrm>
            <a:off x="9206057" y="1735604"/>
            <a:ext cx="2248364" cy="24723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3925A3A-C081-4BD9-94DF-6D1689FB0D25}"/>
              </a:ext>
            </a:extLst>
          </p:cNvPr>
          <p:cNvSpPr txBox="1"/>
          <p:nvPr/>
        </p:nvSpPr>
        <p:spPr>
          <a:xfrm>
            <a:off x="9717223" y="1882028"/>
            <a:ext cx="1375900" cy="21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600"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I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DC5D38-9CA1-4CAA-AD5B-15B2A19CED04}"/>
              </a:ext>
            </a:extLst>
          </p:cNvPr>
          <p:cNvSpPr/>
          <p:nvPr/>
        </p:nvSpPr>
        <p:spPr>
          <a:xfrm>
            <a:off x="7123054" y="1735604"/>
            <a:ext cx="2248364" cy="247239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151D43C-48DC-4DB2-8E3B-D8841CE9313F}"/>
              </a:ext>
            </a:extLst>
          </p:cNvPr>
          <p:cNvSpPr txBox="1"/>
          <p:nvPr/>
        </p:nvSpPr>
        <p:spPr>
          <a:xfrm>
            <a:off x="7616669" y="1930158"/>
            <a:ext cx="1375900" cy="21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600"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7C6F336-6F33-4561-A58D-B9E535AE3E58}"/>
              </a:ext>
            </a:extLst>
          </p:cNvPr>
          <p:cNvSpPr/>
          <p:nvPr/>
        </p:nvSpPr>
        <p:spPr>
          <a:xfrm>
            <a:off x="5040057" y="1721956"/>
            <a:ext cx="2248364" cy="24723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03515C-8F15-4011-ACC7-1B1899423E4D}"/>
              </a:ext>
            </a:extLst>
          </p:cNvPr>
          <p:cNvSpPr/>
          <p:nvPr/>
        </p:nvSpPr>
        <p:spPr>
          <a:xfrm>
            <a:off x="2969032" y="1735604"/>
            <a:ext cx="2248364" cy="2472396"/>
          </a:xfrm>
          <a:prstGeom prst="rect">
            <a:avLst/>
          </a:prstGeom>
          <a:solidFill>
            <a:srgbClr val="26ADC8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053727-1112-4A5A-B478-E5C195B4A442}"/>
              </a:ext>
            </a:extLst>
          </p:cNvPr>
          <p:cNvSpPr/>
          <p:nvPr/>
        </p:nvSpPr>
        <p:spPr>
          <a:xfrm>
            <a:off x="888426" y="1736042"/>
            <a:ext cx="2248364" cy="24715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8B4ABB7A-62B0-40FA-9AA1-BBC219FCE6CA}"/>
              </a:ext>
            </a:extLst>
          </p:cNvPr>
          <p:cNvSpPr txBox="1"/>
          <p:nvPr/>
        </p:nvSpPr>
        <p:spPr>
          <a:xfrm>
            <a:off x="1419562" y="1923692"/>
            <a:ext cx="1375900" cy="21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600">
                <a:latin typeface="Blackout" panose="02000806000000020004" pitchFamily="2" charset="0"/>
              </a:defRPr>
            </a:lvl1pPr>
          </a:lstStyle>
          <a:p>
            <a:r>
              <a:rPr lang="fr-FR" sz="16600" dirty="0"/>
              <a:t>M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37717A55-DCFA-4A89-91F6-315FE441EE02}"/>
              </a:ext>
            </a:extLst>
          </p:cNvPr>
          <p:cNvSpPr txBox="1"/>
          <p:nvPr/>
        </p:nvSpPr>
        <p:spPr>
          <a:xfrm>
            <a:off x="3420081" y="1923689"/>
            <a:ext cx="1375900" cy="21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chemeClr val="bg1"/>
                </a:solidFill>
                <a:latin typeface="Blackout" panose="02000806000000020004" pitchFamily="2" charset="0"/>
              </a:defRPr>
            </a:lvl1pPr>
          </a:lstStyle>
          <a:p>
            <a:r>
              <a:rPr lang="fr-FR" sz="16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9FD889A-CAD9-46AA-9010-B81E173FB277}"/>
              </a:ext>
            </a:extLst>
          </p:cNvPr>
          <p:cNvSpPr txBox="1"/>
          <p:nvPr/>
        </p:nvSpPr>
        <p:spPr>
          <a:xfrm>
            <a:off x="5538876" y="1930060"/>
            <a:ext cx="1375900" cy="21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600">
                <a:latin typeface="Blackout" panose="02000806000000020004" pitchFamily="2" charset="0"/>
              </a:defRPr>
            </a:lvl1pPr>
          </a:lstStyle>
          <a:p>
            <a:r>
              <a:rPr lang="fr-FR" dirty="0"/>
              <a:t>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763FFBE-1A11-4403-B8F7-5BE794F982FD}"/>
              </a:ext>
            </a:extLst>
          </p:cNvPr>
          <p:cNvSpPr txBox="1"/>
          <p:nvPr/>
        </p:nvSpPr>
        <p:spPr>
          <a:xfrm>
            <a:off x="6962503" y="4126963"/>
            <a:ext cx="450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600">
                <a:latin typeface="Blackout" panose="02000806000000020004" pitchFamily="2" charset="0"/>
              </a:defRPr>
            </a:lvl1pPr>
          </a:lstStyle>
          <a:p>
            <a:pPr algn="r"/>
            <a:r>
              <a:rPr lang="fr-FR" sz="3200" dirty="0"/>
              <a:t>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90321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0">
        <p159:morph option="byObject"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8234</TotalTime>
  <Words>106</Words>
  <Application>Microsoft Office PowerPoint</Application>
  <PresentationFormat>Grand écran</PresentationFormat>
  <Paragraphs>44</Paragraphs>
  <Slides>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9" baseType="lpstr">
      <vt:lpstr>맑은 고딕</vt:lpstr>
      <vt:lpstr>Antipasto Pro Extralight</vt:lpstr>
      <vt:lpstr>Arial</vt:lpstr>
      <vt:lpstr>Blackout</vt:lpstr>
      <vt:lpstr>Calibri</vt:lpstr>
      <vt:lpstr>Century Gothic</vt:lpstr>
      <vt:lpstr>Cocogoose Classic Trial Medium</vt:lpstr>
      <vt:lpstr>Corbel</vt:lpstr>
      <vt:lpstr>Euphemia</vt:lpstr>
      <vt:lpstr>Garamond</vt:lpstr>
      <vt:lpstr>Tahoma</vt:lpstr>
      <vt:lpstr>Times New Roman</vt:lpstr>
      <vt:lpstr>Savon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abdelhak chagraoui</dc:creator>
  <cp:lastModifiedBy>UPPA</cp:lastModifiedBy>
  <cp:revision>157</cp:revision>
  <dcterms:created xsi:type="dcterms:W3CDTF">2021-09-02T18:04:46Z</dcterms:created>
  <dcterms:modified xsi:type="dcterms:W3CDTF">2022-12-12T00:10:42Z</dcterms:modified>
</cp:coreProperties>
</file>