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60" r:id="rId4"/>
    <p:sldId id="257" r:id="rId5"/>
    <p:sldId id="258" r:id="rId6"/>
    <p:sldId id="289" r:id="rId7"/>
    <p:sldId id="298" r:id="rId8"/>
    <p:sldId id="311" r:id="rId9"/>
    <p:sldId id="312" r:id="rId10"/>
    <p:sldId id="315" r:id="rId11"/>
    <p:sldId id="319" r:id="rId12"/>
    <p:sldId id="323" r:id="rId13"/>
    <p:sldId id="326" r:id="rId14"/>
    <p:sldId id="327" r:id="rId15"/>
    <p:sldId id="329" r:id="rId16"/>
    <p:sldId id="357" r:id="rId17"/>
    <p:sldId id="334" r:id="rId18"/>
    <p:sldId id="335" r:id="rId19"/>
    <p:sldId id="340" r:id="rId20"/>
    <p:sldId id="419" r:id="rId21"/>
    <p:sldId id="337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5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="" xmlns:a16="http://schemas.microsoft.com/office/drawing/2014/main" id="{107E2758-DA4A-4008-80CB-93DDF97EEA84}"/>
              </a:ext>
            </a:extLst>
          </p:cNvPr>
          <p:cNvSpPr/>
          <p:nvPr userDrawn="1"/>
        </p:nvSpPr>
        <p:spPr>
          <a:xfrm>
            <a:off x="6096000" y="1134290"/>
            <a:ext cx="5529944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="" xmlns:a16="http://schemas.microsoft.com/office/drawing/2014/main" id="{5BCE13DB-8AC7-4602-9142-AE7EF8EAB5B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99269" y="-1"/>
            <a:ext cx="3017520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FB018636-911C-490E-9E5C-B616DF52E7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39223" y="0"/>
            <a:ext cx="361215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447797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0C43DEA0-2EE9-4913-9EC5-65C6A53C0EBB}"/>
              </a:ext>
            </a:extLst>
          </p:cNvPr>
          <p:cNvGrpSpPr/>
          <p:nvPr userDrawn="1"/>
        </p:nvGrpSpPr>
        <p:grpSpPr>
          <a:xfrm>
            <a:off x="7317552" y="3646153"/>
            <a:ext cx="4332943" cy="2380659"/>
            <a:chOff x="-548507" y="477868"/>
            <a:chExt cx="11570449" cy="6357177"/>
          </a:xfrm>
        </p:grpSpPr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DC50CA25-05AD-40BC-BCC4-264E8591F02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69639376-445C-4429-B9B4-FEB590CA64E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73C73A6B-A910-4848-BD4E-06298A05C91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5D574718-BAB0-42AA-918D-D282D2ADDF3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FB5E896F-2B03-4DA9-8FEC-FF224E70155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="" xmlns:a16="http://schemas.microsoft.com/office/drawing/2014/main" id="{46917977-FE22-465D-A99B-D77B8A7C443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="" xmlns:a16="http://schemas.microsoft.com/office/drawing/2014/main" id="{8081D34D-AFA1-419F-A22C-B6BF4AD8E66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="" xmlns:a16="http://schemas.microsoft.com/office/drawing/2014/main" id="{6E9666BA-458B-474D-A142-19197F6F03E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="" xmlns:a16="http://schemas.microsoft.com/office/drawing/2014/main" id="{FE615392-4A18-4729-8B81-E8AD1A392C6F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="" xmlns:a16="http://schemas.microsoft.com/office/drawing/2014/main" id="{B85B2476-AD72-4D12-AABF-BCFFF070760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="" xmlns:a16="http://schemas.microsoft.com/office/drawing/2014/main" id="{7BF2C156-00E6-4915-BDC6-0E2191E610D7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1E51F274-34D5-42DA-A528-72692C65B6A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C6C50B4C-AD30-4551-8731-38211BEF3D58}"/>
              </a:ext>
            </a:extLst>
          </p:cNvPr>
          <p:cNvGrpSpPr/>
          <p:nvPr userDrawn="1"/>
        </p:nvGrpSpPr>
        <p:grpSpPr>
          <a:xfrm>
            <a:off x="7317552" y="831188"/>
            <a:ext cx="4332943" cy="2380659"/>
            <a:chOff x="-548507" y="477868"/>
            <a:chExt cx="11570449" cy="6357177"/>
          </a:xfrm>
        </p:grpSpPr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D8907216-3C3D-43AE-8CA6-E0B0B8151AA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C2D1311A-B8ED-498C-92AC-1A3563650E9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B2D5E24C-EA5C-4CA3-A6D8-0CF8282C2CF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963A8A47-9C63-47C2-9B44-BB196A82877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B4ACF8CC-0176-4A7D-8E6E-3C2C100DC5C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3BA2C283-8525-4A27-A7B4-7E6F480B4A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="" xmlns:a16="http://schemas.microsoft.com/office/drawing/2014/main" id="{C98143F0-ECB0-4F97-811B-F4FC7667A6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="" xmlns:a16="http://schemas.microsoft.com/office/drawing/2014/main" id="{533F95F6-A7D3-4317-90F2-9D27883870C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85B34BD4-73F1-4D08-8B34-2A7B9259B04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="" xmlns:a16="http://schemas.microsoft.com/office/drawing/2014/main" id="{5A62EFEC-1177-4550-A16B-03610C20A74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="" xmlns:a16="http://schemas.microsoft.com/office/drawing/2014/main" id="{F8C546E3-CFAC-4A82-907D-F96ED6D745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A5682069-156F-43FE-8A21-B431680102A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7F06C85C-84F2-4B8B-9F72-A47B15514A1A}"/>
              </a:ext>
            </a:extLst>
          </p:cNvPr>
          <p:cNvSpPr/>
          <p:nvPr userDrawn="1"/>
        </p:nvSpPr>
        <p:spPr>
          <a:xfrm>
            <a:off x="0" y="0"/>
            <a:ext cx="12192000" cy="40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F974B59B-8C0F-414A-9BDE-49506548142E}"/>
              </a:ext>
            </a:extLst>
          </p:cNvPr>
          <p:cNvSpPr/>
          <p:nvPr userDrawn="1"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Picture Placeholder 2">
            <a:extLst>
              <a:ext uri="{FF2B5EF4-FFF2-40B4-BE49-F238E27FC236}">
                <a16:creationId xmlns="" xmlns:a16="http://schemas.microsoft.com/office/drawing/2014/main" id="{A421B7C0-B1B5-48F7-B59A-F41E572A201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30565" y="966594"/>
            <a:ext cx="3101993" cy="1912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2">
            <a:extLst>
              <a:ext uri="{FF2B5EF4-FFF2-40B4-BE49-F238E27FC236}">
                <a16:creationId xmlns="" xmlns:a16="http://schemas.microsoft.com/office/drawing/2014/main" id="{A2E1D95A-9D58-44C2-805F-707B44E6812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30565" y="3800562"/>
            <a:ext cx="3101993" cy="1912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2C59715-0591-4B9D-8DF3-CA84D8FBF86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167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77FA290-712D-4C40-BD40-7D1E8ADCF0EB}"/>
              </a:ext>
            </a:extLst>
          </p:cNvPr>
          <p:cNvGrpSpPr/>
          <p:nvPr userDrawn="1"/>
        </p:nvGrpSpPr>
        <p:grpSpPr>
          <a:xfrm>
            <a:off x="295274" y="-162144"/>
            <a:ext cx="11522068" cy="1366577"/>
            <a:chOff x="295274" y="-162144"/>
            <a:chExt cx="11522068" cy="1366577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F783945F-25AC-4AD4-B372-7E9939ED5482}"/>
                </a:ext>
              </a:extLst>
            </p:cNvPr>
            <p:cNvSpPr/>
            <p:nvPr/>
          </p:nvSpPr>
          <p:spPr>
            <a:xfrm>
              <a:off x="295274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B4231E36-AD19-4F03-AC86-15DD707C3117}"/>
                </a:ext>
              </a:extLst>
            </p:cNvPr>
            <p:cNvSpPr/>
            <p:nvPr/>
          </p:nvSpPr>
          <p:spPr>
            <a:xfrm>
              <a:off x="963231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509421CD-C139-4DFB-9E39-293309A600F7}"/>
                </a:ext>
              </a:extLst>
            </p:cNvPr>
            <p:cNvSpPr/>
            <p:nvPr/>
          </p:nvSpPr>
          <p:spPr>
            <a:xfrm>
              <a:off x="1710750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10223A41-9E76-4BBF-9ADF-84ACC1570DC9}"/>
                </a:ext>
              </a:extLst>
            </p:cNvPr>
            <p:cNvSpPr/>
            <p:nvPr/>
          </p:nvSpPr>
          <p:spPr>
            <a:xfrm>
              <a:off x="2378707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C64ECCCF-678E-4D29-AB37-43490F889CD7}"/>
                </a:ext>
              </a:extLst>
            </p:cNvPr>
            <p:cNvSpPr/>
            <p:nvPr/>
          </p:nvSpPr>
          <p:spPr>
            <a:xfrm>
              <a:off x="3126226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D485D52E-3EB4-4114-BEFD-9FD63ABD1C95}"/>
                </a:ext>
              </a:extLst>
            </p:cNvPr>
            <p:cNvSpPr/>
            <p:nvPr/>
          </p:nvSpPr>
          <p:spPr>
            <a:xfrm>
              <a:off x="8788130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BA02A0FC-6F25-4ED7-A456-E7DA832320D4}"/>
                </a:ext>
              </a:extLst>
            </p:cNvPr>
            <p:cNvSpPr/>
            <p:nvPr/>
          </p:nvSpPr>
          <p:spPr>
            <a:xfrm>
              <a:off x="9456087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BAB3F657-A977-4498-8840-F4C294302F35}"/>
                </a:ext>
              </a:extLst>
            </p:cNvPr>
            <p:cNvSpPr/>
            <p:nvPr/>
          </p:nvSpPr>
          <p:spPr>
            <a:xfrm>
              <a:off x="10203606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0091CC98-BE28-471F-BF69-CAE9FC4E487F}"/>
                </a:ext>
              </a:extLst>
            </p:cNvPr>
            <p:cNvSpPr/>
            <p:nvPr/>
          </p:nvSpPr>
          <p:spPr>
            <a:xfrm>
              <a:off x="10871563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00606BF6-759D-4244-8D34-8243397D610E}"/>
                </a:ext>
              </a:extLst>
            </p:cNvPr>
            <p:cNvSpPr/>
            <p:nvPr/>
          </p:nvSpPr>
          <p:spPr>
            <a:xfrm>
              <a:off x="11619081" y="-162144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4C264C26-74D8-4ABF-9E51-BD9856F1E7E0}"/>
              </a:ext>
            </a:extLst>
          </p:cNvPr>
          <p:cNvSpPr/>
          <p:nvPr userDrawn="1"/>
        </p:nvSpPr>
        <p:spPr>
          <a:xfrm>
            <a:off x="0" y="5949226"/>
            <a:ext cx="12198495" cy="910624"/>
          </a:xfrm>
          <a:custGeom>
            <a:avLst/>
            <a:gdLst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9751 w 12205236"/>
              <a:gd name="connsiteY118" fmla="*/ 159406 h 1044430"/>
              <a:gd name="connsiteX119" fmla="*/ 11338160 w 12205236"/>
              <a:gd name="connsiteY119" fmla="*/ 178288 h 1044430"/>
              <a:gd name="connsiteX120" fmla="*/ 11336104 w 12205236"/>
              <a:gd name="connsiteY120" fmla="*/ 214183 h 1044430"/>
              <a:gd name="connsiteX121" fmla="*/ 11346424 w 12205236"/>
              <a:gd name="connsiteY121" fmla="*/ 288619 h 1044430"/>
              <a:gd name="connsiteX122" fmla="*/ 11329934 w 12205236"/>
              <a:gd name="connsiteY122" fmla="*/ 213996 h 1044430"/>
              <a:gd name="connsiteX123" fmla="*/ 11331617 w 12205236"/>
              <a:gd name="connsiteY123" fmla="*/ 176232 h 1044430"/>
              <a:gd name="connsiteX124" fmla="*/ 11330682 w 12205236"/>
              <a:gd name="connsiteY124" fmla="*/ 166697 h 1044430"/>
              <a:gd name="connsiteX125" fmla="*/ 11320587 w 12205236"/>
              <a:gd name="connsiteY125" fmla="*/ 169315 h 1044430"/>
              <a:gd name="connsiteX126" fmla="*/ 11315166 w 12205236"/>
              <a:gd name="connsiteY126" fmla="*/ 172680 h 1044430"/>
              <a:gd name="connsiteX127" fmla="*/ 11277776 w 12205236"/>
              <a:gd name="connsiteY127" fmla="*/ 204461 h 1044430"/>
              <a:gd name="connsiteX128" fmla="*/ 11265436 w 12205236"/>
              <a:gd name="connsiteY128" fmla="*/ 217174 h 1044430"/>
              <a:gd name="connsiteX129" fmla="*/ 11199630 w 12205236"/>
              <a:gd name="connsiteY129" fmla="*/ 287467 h 1044430"/>
              <a:gd name="connsiteX130" fmla="*/ 11051004 w 12205236"/>
              <a:gd name="connsiteY130" fmla="*/ 311958 h 1044430"/>
              <a:gd name="connsiteX131" fmla="*/ 11045770 w 12205236"/>
              <a:gd name="connsiteY131" fmla="*/ 310088 h 1044430"/>
              <a:gd name="connsiteX132" fmla="*/ 11027636 w 12205236"/>
              <a:gd name="connsiteY132" fmla="*/ 345983 h 1044430"/>
              <a:gd name="connsiteX133" fmla="*/ 11014175 w 12205236"/>
              <a:gd name="connsiteY133" fmla="*/ 376643 h 1044430"/>
              <a:gd name="connsiteX134" fmla="*/ 11019036 w 12205236"/>
              <a:gd name="connsiteY134" fmla="*/ 430484 h 1044430"/>
              <a:gd name="connsiteX135" fmla="*/ 11019036 w 12205236"/>
              <a:gd name="connsiteY135" fmla="*/ 430671 h 1044430"/>
              <a:gd name="connsiteX136" fmla="*/ 11019784 w 12205236"/>
              <a:gd name="connsiteY136" fmla="*/ 435158 h 1044430"/>
              <a:gd name="connsiteX137" fmla="*/ 11028197 w 12205236"/>
              <a:gd name="connsiteY137" fmla="*/ 513490 h 1044430"/>
              <a:gd name="connsiteX138" fmla="*/ 11049322 w 12205236"/>
              <a:gd name="connsiteY138" fmla="*/ 556676 h 1044430"/>
              <a:gd name="connsiteX139" fmla="*/ 11049883 w 12205236"/>
              <a:gd name="connsiteY139" fmla="*/ 566023 h 1044430"/>
              <a:gd name="connsiteX140" fmla="*/ 11085590 w 12205236"/>
              <a:gd name="connsiteY140" fmla="*/ 679128 h 1044430"/>
              <a:gd name="connsiteX141" fmla="*/ 11104472 w 12205236"/>
              <a:gd name="connsiteY141" fmla="*/ 689971 h 1044430"/>
              <a:gd name="connsiteX142" fmla="*/ 11317035 w 12205236"/>
              <a:gd name="connsiteY142" fmla="*/ 699880 h 1044430"/>
              <a:gd name="connsiteX143" fmla="*/ 11460986 w 12205236"/>
              <a:gd name="connsiteY143" fmla="*/ 711097 h 1044430"/>
              <a:gd name="connsiteX144" fmla="*/ 11472764 w 12205236"/>
              <a:gd name="connsiteY144" fmla="*/ 703993 h 1044430"/>
              <a:gd name="connsiteX145" fmla="*/ 11480056 w 12205236"/>
              <a:gd name="connsiteY145" fmla="*/ 653703 h 1044430"/>
              <a:gd name="connsiteX146" fmla="*/ 11491272 w 12205236"/>
              <a:gd name="connsiteY146" fmla="*/ 594066 h 1044430"/>
              <a:gd name="connsiteX147" fmla="*/ 11500620 w 12205236"/>
              <a:gd name="connsiteY147" fmla="*/ 565649 h 1044430"/>
              <a:gd name="connsiteX148" fmla="*/ 11508659 w 12205236"/>
              <a:gd name="connsiteY148" fmla="*/ 503582 h 1044430"/>
              <a:gd name="connsiteX149" fmla="*/ 11499124 w 12205236"/>
              <a:gd name="connsiteY149" fmla="*/ 492925 h 1044430"/>
              <a:gd name="connsiteX150" fmla="*/ 11412193 w 12205236"/>
              <a:gd name="connsiteY150" fmla="*/ 457405 h 1044430"/>
              <a:gd name="connsiteX151" fmla="*/ 11392189 w 12205236"/>
              <a:gd name="connsiteY151" fmla="*/ 434036 h 1044430"/>
              <a:gd name="connsiteX152" fmla="*/ 11392002 w 12205236"/>
              <a:gd name="connsiteY152" fmla="*/ 434223 h 1044430"/>
              <a:gd name="connsiteX153" fmla="*/ 11380785 w 12205236"/>
              <a:gd name="connsiteY153" fmla="*/ 413845 h 1044430"/>
              <a:gd name="connsiteX154" fmla="*/ 11366950 w 12205236"/>
              <a:gd name="connsiteY154" fmla="*/ 381503 h 1044430"/>
              <a:gd name="connsiteX155" fmla="*/ 11350474 w 12205236"/>
              <a:gd name="connsiteY155" fmla="*/ 306943 h 1044430"/>
              <a:gd name="connsiteX156" fmla="*/ 11346947 w 12205236"/>
              <a:gd name="connsiteY156" fmla="*/ 216052 h 1044430"/>
              <a:gd name="connsiteX157" fmla="*/ 11352369 w 12205236"/>
              <a:gd name="connsiteY157" fmla="*/ 178475 h 1044430"/>
              <a:gd name="connsiteX158" fmla="*/ 11354986 w 12205236"/>
              <a:gd name="connsiteY158" fmla="*/ 164828 h 1044430"/>
              <a:gd name="connsiteX159" fmla="*/ 11349751 w 12205236"/>
              <a:gd name="connsiteY159" fmla="*/ 159406 h 1044430"/>
              <a:gd name="connsiteX160" fmla="*/ 10931520 w 12205236"/>
              <a:gd name="connsiteY160" fmla="*/ 265 h 1044430"/>
              <a:gd name="connsiteX161" fmla="*/ 10940144 w 12205236"/>
              <a:gd name="connsiteY161" fmla="*/ 2929 h 1044430"/>
              <a:gd name="connsiteX162" fmla="*/ 10943321 w 12205236"/>
              <a:gd name="connsiteY162" fmla="*/ 6668 h 1044430"/>
              <a:gd name="connsiteX163" fmla="*/ 10943695 w 12205236"/>
              <a:gd name="connsiteY163" fmla="*/ 30224 h 1044430"/>
              <a:gd name="connsiteX164" fmla="*/ 10937526 w 12205236"/>
              <a:gd name="connsiteY164" fmla="*/ 48731 h 1044430"/>
              <a:gd name="connsiteX165" fmla="*/ 10936218 w 12205236"/>
              <a:gd name="connsiteY165" fmla="*/ 54901 h 1044430"/>
              <a:gd name="connsiteX166" fmla="*/ 10930983 w 12205236"/>
              <a:gd name="connsiteY166" fmla="*/ 47797 h 1044430"/>
              <a:gd name="connsiteX167" fmla="*/ 10930422 w 12205236"/>
              <a:gd name="connsiteY167" fmla="*/ 68175 h 1044430"/>
              <a:gd name="connsiteX168" fmla="*/ 10937713 w 12205236"/>
              <a:gd name="connsiteY168" fmla="*/ 79765 h 1044430"/>
              <a:gd name="connsiteX169" fmla="*/ 10973794 w 12205236"/>
              <a:gd name="connsiteY169" fmla="*/ 105751 h 1044430"/>
              <a:gd name="connsiteX170" fmla="*/ 10977346 w 12205236"/>
              <a:gd name="connsiteY170" fmla="*/ 109864 h 1044430"/>
              <a:gd name="connsiteX171" fmla="*/ 11013802 w 12205236"/>
              <a:gd name="connsiteY171" fmla="*/ 137159 h 1044430"/>
              <a:gd name="connsiteX172" fmla="*/ 11039975 w 12205236"/>
              <a:gd name="connsiteY172" fmla="*/ 163145 h 1044430"/>
              <a:gd name="connsiteX173" fmla="*/ 11087834 w 12205236"/>
              <a:gd name="connsiteY173" fmla="*/ 197731 h 1044430"/>
              <a:gd name="connsiteX174" fmla="*/ 11181870 w 12205236"/>
              <a:gd name="connsiteY174" fmla="*/ 189131 h 1044430"/>
              <a:gd name="connsiteX175" fmla="*/ 11210660 w 12205236"/>
              <a:gd name="connsiteY175" fmla="*/ 156041 h 1044430"/>
              <a:gd name="connsiteX176" fmla="*/ 11217204 w 12205236"/>
              <a:gd name="connsiteY176" fmla="*/ 145011 h 1044430"/>
              <a:gd name="connsiteX177" fmla="*/ 11235712 w 12205236"/>
              <a:gd name="connsiteY177" fmla="*/ 107621 h 1044430"/>
              <a:gd name="connsiteX178" fmla="*/ 11240946 w 12205236"/>
              <a:gd name="connsiteY178" fmla="*/ 77335 h 1044430"/>
              <a:gd name="connsiteX179" fmla="*/ 11252911 w 12205236"/>
              <a:gd name="connsiteY179" fmla="*/ 63875 h 1044430"/>
              <a:gd name="connsiteX180" fmla="*/ 11248798 w 12205236"/>
              <a:gd name="connsiteY180" fmla="*/ 58827 h 1044430"/>
              <a:gd name="connsiteX181" fmla="*/ 11254220 w 12205236"/>
              <a:gd name="connsiteY181" fmla="*/ 58453 h 1044430"/>
              <a:gd name="connsiteX182" fmla="*/ 11256650 w 12205236"/>
              <a:gd name="connsiteY182" fmla="*/ 60136 h 1044430"/>
              <a:gd name="connsiteX183" fmla="*/ 11279458 w 12205236"/>
              <a:gd name="connsiteY183" fmla="*/ 63501 h 1044430"/>
              <a:gd name="connsiteX184" fmla="*/ 11317035 w 12205236"/>
              <a:gd name="connsiteY184" fmla="*/ 66305 h 1044430"/>
              <a:gd name="connsiteX185" fmla="*/ 11329186 w 12205236"/>
              <a:gd name="connsiteY185" fmla="*/ 70605 h 1044430"/>
              <a:gd name="connsiteX186" fmla="*/ 11336665 w 12205236"/>
              <a:gd name="connsiteY186" fmla="*/ 72848 h 1044430"/>
              <a:gd name="connsiteX187" fmla="*/ 11374428 w 12205236"/>
              <a:gd name="connsiteY187" fmla="*/ 73222 h 1044430"/>
              <a:gd name="connsiteX188" fmla="*/ 11397236 w 12205236"/>
              <a:gd name="connsiteY188" fmla="*/ 74157 h 1044430"/>
              <a:gd name="connsiteX189" fmla="*/ 11411632 w 12205236"/>
              <a:gd name="connsiteY189" fmla="*/ 80887 h 1044430"/>
              <a:gd name="connsiteX190" fmla="*/ 11431822 w 12205236"/>
              <a:gd name="connsiteY190" fmla="*/ 116595 h 1044430"/>
              <a:gd name="connsiteX191" fmla="*/ 11428457 w 12205236"/>
              <a:gd name="connsiteY191" fmla="*/ 136037 h 1044430"/>
              <a:gd name="connsiteX192" fmla="*/ 11425092 w 12205236"/>
              <a:gd name="connsiteY192" fmla="*/ 135103 h 1044430"/>
              <a:gd name="connsiteX193" fmla="*/ 11421353 w 12205236"/>
              <a:gd name="connsiteY193" fmla="*/ 139029 h 1044430"/>
              <a:gd name="connsiteX194" fmla="*/ 11401350 w 12205236"/>
              <a:gd name="connsiteY194" fmla="*/ 152489 h 1044430"/>
              <a:gd name="connsiteX195" fmla="*/ 11380224 w 12205236"/>
              <a:gd name="connsiteY195" fmla="*/ 155293 h 1044430"/>
              <a:gd name="connsiteX196" fmla="*/ 11358912 w 12205236"/>
              <a:gd name="connsiteY196" fmla="*/ 174549 h 1044430"/>
              <a:gd name="connsiteX197" fmla="*/ 11358164 w 12205236"/>
              <a:gd name="connsiteY197" fmla="*/ 181840 h 1044430"/>
              <a:gd name="connsiteX198" fmla="*/ 11352742 w 12205236"/>
              <a:gd name="connsiteY198" fmla="*/ 221100 h 1044430"/>
              <a:gd name="connsiteX199" fmla="*/ 11351995 w 12205236"/>
              <a:gd name="connsiteY199" fmla="*/ 256620 h 1044430"/>
              <a:gd name="connsiteX200" fmla="*/ 11363399 w 12205236"/>
              <a:gd name="connsiteY200" fmla="*/ 347104 h 1044430"/>
              <a:gd name="connsiteX201" fmla="*/ 11399854 w 12205236"/>
              <a:gd name="connsiteY201" fmla="*/ 420389 h 1044430"/>
              <a:gd name="connsiteX202" fmla="*/ 11514454 w 12205236"/>
              <a:gd name="connsiteY202" fmla="*/ 454975 h 1044430"/>
              <a:gd name="connsiteX203" fmla="*/ 11525298 w 12205236"/>
              <a:gd name="connsiteY203" fmla="*/ 443758 h 1044430"/>
              <a:gd name="connsiteX204" fmla="*/ 11537449 w 12205236"/>
              <a:gd name="connsiteY204" fmla="*/ 387299 h 1044430"/>
              <a:gd name="connsiteX205" fmla="*/ 11538010 w 12205236"/>
              <a:gd name="connsiteY205" fmla="*/ 373464 h 1044430"/>
              <a:gd name="connsiteX206" fmla="*/ 11532402 w 12205236"/>
              <a:gd name="connsiteY206" fmla="*/ 322614 h 1044430"/>
              <a:gd name="connsiteX207" fmla="*/ 11533150 w 12205236"/>
              <a:gd name="connsiteY207" fmla="*/ 320184 h 1044430"/>
              <a:gd name="connsiteX208" fmla="*/ 11534271 w 12205236"/>
              <a:gd name="connsiteY208" fmla="*/ 314949 h 1044430"/>
              <a:gd name="connsiteX209" fmla="*/ 11551844 w 12205236"/>
              <a:gd name="connsiteY209" fmla="*/ 281298 h 1044430"/>
              <a:gd name="connsiteX210" fmla="*/ 11568109 w 12205236"/>
              <a:gd name="connsiteY210" fmla="*/ 272137 h 1044430"/>
              <a:gd name="connsiteX211" fmla="*/ 11574465 w 12205236"/>
              <a:gd name="connsiteY211" fmla="*/ 255873 h 1044430"/>
              <a:gd name="connsiteX212" fmla="*/ 11576709 w 12205236"/>
              <a:gd name="connsiteY212" fmla="*/ 255312 h 1044430"/>
              <a:gd name="connsiteX213" fmla="*/ 11578765 w 12205236"/>
              <a:gd name="connsiteY213" fmla="*/ 239608 h 1044430"/>
              <a:gd name="connsiteX214" fmla="*/ 11575587 w 12205236"/>
              <a:gd name="connsiteY214" fmla="*/ 231756 h 1044430"/>
              <a:gd name="connsiteX215" fmla="*/ 11567735 w 12205236"/>
              <a:gd name="connsiteY215" fmla="*/ 236430 h 1044430"/>
              <a:gd name="connsiteX216" fmla="*/ 11562688 w 12205236"/>
              <a:gd name="connsiteY216" fmla="*/ 238486 h 1044430"/>
              <a:gd name="connsiteX217" fmla="*/ 11563248 w 12205236"/>
              <a:gd name="connsiteY217" fmla="*/ 208948 h 1044430"/>
              <a:gd name="connsiteX218" fmla="*/ 11576522 w 12205236"/>
              <a:gd name="connsiteY218" fmla="*/ 198666 h 1044430"/>
              <a:gd name="connsiteX219" fmla="*/ 11578952 w 12205236"/>
              <a:gd name="connsiteY219" fmla="*/ 186140 h 1044430"/>
              <a:gd name="connsiteX220" fmla="*/ 11571100 w 12205236"/>
              <a:gd name="connsiteY220" fmla="*/ 171184 h 1044430"/>
              <a:gd name="connsiteX221" fmla="*/ 11574465 w 12205236"/>
              <a:gd name="connsiteY221" fmla="*/ 153050 h 1044430"/>
              <a:gd name="connsiteX222" fmla="*/ 11578578 w 12205236"/>
              <a:gd name="connsiteY222" fmla="*/ 129868 h 1044430"/>
              <a:gd name="connsiteX223" fmla="*/ 11575400 w 12205236"/>
              <a:gd name="connsiteY223" fmla="*/ 124073 h 1044430"/>
              <a:gd name="connsiteX224" fmla="*/ 11572409 w 12205236"/>
              <a:gd name="connsiteY224" fmla="*/ 124073 h 1044430"/>
              <a:gd name="connsiteX225" fmla="*/ 11572409 w 12205236"/>
              <a:gd name="connsiteY225" fmla="*/ 122390 h 1044430"/>
              <a:gd name="connsiteX226" fmla="*/ 11582878 w 12205236"/>
              <a:gd name="connsiteY226" fmla="*/ 105004 h 1044430"/>
              <a:gd name="connsiteX227" fmla="*/ 11595591 w 12205236"/>
              <a:gd name="connsiteY227" fmla="*/ 97339 h 1044430"/>
              <a:gd name="connsiteX228" fmla="*/ 11666258 w 12205236"/>
              <a:gd name="connsiteY228" fmla="*/ 134916 h 1044430"/>
              <a:gd name="connsiteX229" fmla="*/ 11667754 w 12205236"/>
              <a:gd name="connsiteY229" fmla="*/ 137159 h 1044430"/>
              <a:gd name="connsiteX230" fmla="*/ 11668875 w 12205236"/>
              <a:gd name="connsiteY230" fmla="*/ 163893 h 1044430"/>
              <a:gd name="connsiteX231" fmla="*/ 11675231 w 12205236"/>
              <a:gd name="connsiteY231" fmla="*/ 182588 h 1044430"/>
              <a:gd name="connsiteX232" fmla="*/ 11694861 w 12205236"/>
              <a:gd name="connsiteY232" fmla="*/ 195114 h 1044430"/>
              <a:gd name="connsiteX233" fmla="*/ 11716174 w 12205236"/>
              <a:gd name="connsiteY233" fmla="*/ 226334 h 1044430"/>
              <a:gd name="connsiteX234" fmla="*/ 11733747 w 12205236"/>
              <a:gd name="connsiteY234" fmla="*/ 283167 h 1044430"/>
              <a:gd name="connsiteX235" fmla="*/ 11737673 w 12205236"/>
              <a:gd name="connsiteY235" fmla="*/ 337383 h 1044430"/>
              <a:gd name="connsiteX236" fmla="*/ 11735804 w 12205236"/>
              <a:gd name="connsiteY236" fmla="*/ 409172 h 1044430"/>
              <a:gd name="connsiteX237" fmla="*/ 11742534 w 12205236"/>
              <a:gd name="connsiteY237" fmla="*/ 502273 h 1044430"/>
              <a:gd name="connsiteX238" fmla="*/ 11749451 w 12205236"/>
              <a:gd name="connsiteY238" fmla="*/ 573875 h 1044430"/>
              <a:gd name="connsiteX239" fmla="*/ 11743094 w 12205236"/>
              <a:gd name="connsiteY239" fmla="*/ 614069 h 1044430"/>
              <a:gd name="connsiteX240" fmla="*/ 11740477 w 12205236"/>
              <a:gd name="connsiteY240" fmla="*/ 624539 h 1044430"/>
              <a:gd name="connsiteX241" fmla="*/ 11732625 w 12205236"/>
              <a:gd name="connsiteY241" fmla="*/ 663798 h 1044430"/>
              <a:gd name="connsiteX242" fmla="*/ 11729634 w 12205236"/>
              <a:gd name="connsiteY242" fmla="*/ 674080 h 1044430"/>
              <a:gd name="connsiteX243" fmla="*/ 11712248 w 12205236"/>
              <a:gd name="connsiteY243" fmla="*/ 697823 h 1044430"/>
              <a:gd name="connsiteX244" fmla="*/ 11700283 w 12205236"/>
              <a:gd name="connsiteY244" fmla="*/ 726240 h 1044430"/>
              <a:gd name="connsiteX245" fmla="*/ 11704957 w 12205236"/>
              <a:gd name="connsiteY245" fmla="*/ 730353 h 1044430"/>
              <a:gd name="connsiteX246" fmla="*/ 11717330 w 12205236"/>
              <a:gd name="connsiteY246" fmla="*/ 732929 h 1044430"/>
              <a:gd name="connsiteX247" fmla="*/ 12192000 w 12205236"/>
              <a:gd name="connsiteY247" fmla="*/ 732929 h 1044430"/>
              <a:gd name="connsiteX248" fmla="*/ 12192000 w 12205236"/>
              <a:gd name="connsiteY248" fmla="*/ 825550 h 1044430"/>
              <a:gd name="connsiteX249" fmla="*/ 12205236 w 12205236"/>
              <a:gd name="connsiteY249" fmla="*/ 832802 h 1044430"/>
              <a:gd name="connsiteX250" fmla="*/ 12204487 w 12205236"/>
              <a:gd name="connsiteY250" fmla="*/ 1036765 h 1044430"/>
              <a:gd name="connsiteX251" fmla="*/ 12196822 w 12205236"/>
              <a:gd name="connsiteY251" fmla="*/ 1044430 h 1044430"/>
              <a:gd name="connsiteX252" fmla="*/ 10934909 w 12205236"/>
              <a:gd name="connsiteY252" fmla="*/ 1044243 h 1044430"/>
              <a:gd name="connsiteX253" fmla="*/ 8623269 w 12205236"/>
              <a:gd name="connsiteY253" fmla="*/ 1044430 h 1044430"/>
              <a:gd name="connsiteX254" fmla="*/ 8614669 w 12205236"/>
              <a:gd name="connsiteY254" fmla="*/ 1035830 h 1044430"/>
              <a:gd name="connsiteX255" fmla="*/ 8614856 w 12205236"/>
              <a:gd name="connsiteY255" fmla="*/ 1003114 h 1044430"/>
              <a:gd name="connsiteX256" fmla="*/ 8620838 w 12205236"/>
              <a:gd name="connsiteY256" fmla="*/ 998253 h 1044430"/>
              <a:gd name="connsiteX257" fmla="*/ 8692067 w 12205236"/>
              <a:gd name="connsiteY257" fmla="*/ 989092 h 1044430"/>
              <a:gd name="connsiteX258" fmla="*/ 9067650 w 12205236"/>
              <a:gd name="connsiteY258" fmla="*/ 930203 h 1044430"/>
              <a:gd name="connsiteX259" fmla="*/ 9180217 w 12205236"/>
              <a:gd name="connsiteY259" fmla="*/ 908775 h 1044430"/>
              <a:gd name="connsiteX260" fmla="*/ 0 w 12205236"/>
              <a:gd name="connsiteY260" fmla="*/ 908775 h 1044430"/>
              <a:gd name="connsiteX261" fmla="*/ 0 w 12205236"/>
              <a:gd name="connsiteY261" fmla="*/ 732929 h 1044430"/>
              <a:gd name="connsiteX262" fmla="*/ 10184483 w 12205236"/>
              <a:gd name="connsiteY262" fmla="*/ 732929 h 1044430"/>
              <a:gd name="connsiteX263" fmla="*/ 10336481 w 12205236"/>
              <a:gd name="connsiteY263" fmla="*/ 714462 h 1044430"/>
              <a:gd name="connsiteX264" fmla="*/ 10349568 w 12205236"/>
              <a:gd name="connsiteY264" fmla="*/ 713901 h 1044430"/>
              <a:gd name="connsiteX265" fmla="*/ 10356111 w 12205236"/>
              <a:gd name="connsiteY265" fmla="*/ 709414 h 1044430"/>
              <a:gd name="connsiteX266" fmla="*/ 10354615 w 12205236"/>
              <a:gd name="connsiteY266" fmla="*/ 679128 h 1044430"/>
              <a:gd name="connsiteX267" fmla="*/ 10358167 w 12205236"/>
              <a:gd name="connsiteY267" fmla="*/ 520594 h 1044430"/>
              <a:gd name="connsiteX268" fmla="*/ 10372188 w 12205236"/>
              <a:gd name="connsiteY268" fmla="*/ 482269 h 1044430"/>
              <a:gd name="connsiteX269" fmla="*/ 10396679 w 12205236"/>
              <a:gd name="connsiteY269" fmla="*/ 451984 h 1044430"/>
              <a:gd name="connsiteX270" fmla="*/ 10447903 w 12205236"/>
              <a:gd name="connsiteY270" fmla="*/ 334765 h 1044430"/>
              <a:gd name="connsiteX271" fmla="*/ 10448464 w 12205236"/>
              <a:gd name="connsiteY271" fmla="*/ 261107 h 1044430"/>
              <a:gd name="connsiteX272" fmla="*/ 10446408 w 12205236"/>
              <a:gd name="connsiteY272" fmla="*/ 225774 h 1044430"/>
              <a:gd name="connsiteX273" fmla="*/ 10448464 w 12205236"/>
              <a:gd name="connsiteY273" fmla="*/ 215678 h 1044430"/>
              <a:gd name="connsiteX274" fmla="*/ 10453512 w 12205236"/>
              <a:gd name="connsiteY274" fmla="*/ 201096 h 1044430"/>
              <a:gd name="connsiteX275" fmla="*/ 10442856 w 12205236"/>
              <a:gd name="connsiteY275" fmla="*/ 229139 h 1044430"/>
              <a:gd name="connsiteX276" fmla="*/ 10417991 w 12205236"/>
              <a:gd name="connsiteY276" fmla="*/ 307471 h 1044430"/>
              <a:gd name="connsiteX277" fmla="*/ 10413318 w 12205236"/>
              <a:gd name="connsiteY277" fmla="*/ 312331 h 1044430"/>
              <a:gd name="connsiteX278" fmla="*/ 10410513 w 12205236"/>
              <a:gd name="connsiteY278" fmla="*/ 310649 h 1044430"/>
              <a:gd name="connsiteX279" fmla="*/ 10388266 w 12205236"/>
              <a:gd name="connsiteY279" fmla="*/ 406929 h 1044430"/>
              <a:gd name="connsiteX280" fmla="*/ 10366767 w 12205236"/>
              <a:gd name="connsiteY280" fmla="*/ 418706 h 1044430"/>
              <a:gd name="connsiteX281" fmla="*/ 10364337 w 12205236"/>
              <a:gd name="connsiteY281" fmla="*/ 417398 h 1044430"/>
              <a:gd name="connsiteX282" fmla="*/ 10363963 w 12205236"/>
              <a:gd name="connsiteY282" fmla="*/ 416650 h 1044430"/>
              <a:gd name="connsiteX283" fmla="*/ 10365458 w 12205236"/>
              <a:gd name="connsiteY283" fmla="*/ 415528 h 1044430"/>
              <a:gd name="connsiteX284" fmla="*/ 10368263 w 12205236"/>
              <a:gd name="connsiteY284" fmla="*/ 397768 h 1044430"/>
              <a:gd name="connsiteX285" fmla="*/ 10360784 w 12205236"/>
              <a:gd name="connsiteY285" fmla="*/ 413472 h 1044430"/>
              <a:gd name="connsiteX286" fmla="*/ 10362841 w 12205236"/>
              <a:gd name="connsiteY286" fmla="*/ 393468 h 1044430"/>
              <a:gd name="connsiteX287" fmla="*/ 10356298 w 12205236"/>
              <a:gd name="connsiteY287" fmla="*/ 413659 h 1044430"/>
              <a:gd name="connsiteX288" fmla="*/ 10355737 w 12205236"/>
              <a:gd name="connsiteY288" fmla="*/ 411041 h 1044430"/>
              <a:gd name="connsiteX289" fmla="*/ 10356671 w 12205236"/>
              <a:gd name="connsiteY289" fmla="*/ 393468 h 1044430"/>
              <a:gd name="connsiteX290" fmla="*/ 10355176 w 12205236"/>
              <a:gd name="connsiteY290" fmla="*/ 360004 h 1044430"/>
              <a:gd name="connsiteX291" fmla="*/ 10369010 w 12205236"/>
              <a:gd name="connsiteY291" fmla="*/ 311023 h 1044430"/>
              <a:gd name="connsiteX292" fmla="*/ 10397053 w 12205236"/>
              <a:gd name="connsiteY292" fmla="*/ 275129 h 1044430"/>
              <a:gd name="connsiteX293" fmla="*/ 10414252 w 12205236"/>
              <a:gd name="connsiteY293" fmla="*/ 237925 h 1044430"/>
              <a:gd name="connsiteX294" fmla="*/ 10429582 w 12205236"/>
              <a:gd name="connsiteY294" fmla="*/ 193244 h 1044430"/>
              <a:gd name="connsiteX295" fmla="*/ 10435751 w 12205236"/>
              <a:gd name="connsiteY295" fmla="*/ 178849 h 1044430"/>
              <a:gd name="connsiteX296" fmla="*/ 10450521 w 12205236"/>
              <a:gd name="connsiteY296" fmla="*/ 160902 h 1044430"/>
              <a:gd name="connsiteX297" fmla="*/ 10481368 w 12205236"/>
              <a:gd name="connsiteY297" fmla="*/ 133233 h 1044430"/>
              <a:gd name="connsiteX298" fmla="*/ 10489406 w 12205236"/>
              <a:gd name="connsiteY298" fmla="*/ 118277 h 1044430"/>
              <a:gd name="connsiteX299" fmla="*/ 10506232 w 12205236"/>
              <a:gd name="connsiteY299" fmla="*/ 95282 h 1044430"/>
              <a:gd name="connsiteX300" fmla="*/ 10529227 w 12205236"/>
              <a:gd name="connsiteY300" fmla="*/ 93039 h 1044430"/>
              <a:gd name="connsiteX301" fmla="*/ 10577460 w 12205236"/>
              <a:gd name="connsiteY301" fmla="*/ 80139 h 1044430"/>
              <a:gd name="connsiteX302" fmla="*/ 10582321 w 12205236"/>
              <a:gd name="connsiteY302" fmla="*/ 68361 h 1044430"/>
              <a:gd name="connsiteX303" fmla="*/ 10581947 w 12205236"/>
              <a:gd name="connsiteY303" fmla="*/ 62005 h 1044430"/>
              <a:gd name="connsiteX304" fmla="*/ 10581572 w 12205236"/>
              <a:gd name="connsiteY304" fmla="*/ 47984 h 1044430"/>
              <a:gd name="connsiteX305" fmla="*/ 10576899 w 12205236"/>
              <a:gd name="connsiteY305" fmla="*/ 34336 h 1044430"/>
              <a:gd name="connsiteX306" fmla="*/ 10572599 w 12205236"/>
              <a:gd name="connsiteY306" fmla="*/ 17137 h 1044430"/>
              <a:gd name="connsiteX307" fmla="*/ 10579329 w 12205236"/>
              <a:gd name="connsiteY307" fmla="*/ 1246 h 1044430"/>
              <a:gd name="connsiteX308" fmla="*/ 10594846 w 12205236"/>
              <a:gd name="connsiteY308" fmla="*/ 6107 h 1044430"/>
              <a:gd name="connsiteX309" fmla="*/ 10632984 w 12205236"/>
              <a:gd name="connsiteY309" fmla="*/ 23867 h 1044430"/>
              <a:gd name="connsiteX310" fmla="*/ 10701595 w 12205236"/>
              <a:gd name="connsiteY310" fmla="*/ 30971 h 1044430"/>
              <a:gd name="connsiteX311" fmla="*/ 10770392 w 12205236"/>
              <a:gd name="connsiteY311" fmla="*/ 33215 h 1044430"/>
              <a:gd name="connsiteX312" fmla="*/ 10898080 w 12205236"/>
              <a:gd name="connsiteY312" fmla="*/ 20689 h 1044430"/>
              <a:gd name="connsiteX313" fmla="*/ 10923878 w 12205236"/>
              <a:gd name="connsiteY313" fmla="*/ 5172 h 1044430"/>
              <a:gd name="connsiteX314" fmla="*/ 10931520 w 12205236"/>
              <a:gd name="connsiteY314" fmla="*/ 265 h 1044430"/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6424 w 12205236"/>
              <a:gd name="connsiteY118" fmla="*/ 288619 h 1044430"/>
              <a:gd name="connsiteX119" fmla="*/ 11349751 w 12205236"/>
              <a:gd name="connsiteY119" fmla="*/ 159406 h 1044430"/>
              <a:gd name="connsiteX120" fmla="*/ 11338160 w 12205236"/>
              <a:gd name="connsiteY120" fmla="*/ 178288 h 1044430"/>
              <a:gd name="connsiteX121" fmla="*/ 11336104 w 12205236"/>
              <a:gd name="connsiteY121" fmla="*/ 214183 h 1044430"/>
              <a:gd name="connsiteX122" fmla="*/ 11346424 w 12205236"/>
              <a:gd name="connsiteY122" fmla="*/ 288619 h 1044430"/>
              <a:gd name="connsiteX123" fmla="*/ 11329934 w 12205236"/>
              <a:gd name="connsiteY123" fmla="*/ 213996 h 1044430"/>
              <a:gd name="connsiteX124" fmla="*/ 11331617 w 12205236"/>
              <a:gd name="connsiteY124" fmla="*/ 176232 h 1044430"/>
              <a:gd name="connsiteX125" fmla="*/ 11330682 w 12205236"/>
              <a:gd name="connsiteY125" fmla="*/ 166697 h 1044430"/>
              <a:gd name="connsiteX126" fmla="*/ 11320587 w 12205236"/>
              <a:gd name="connsiteY126" fmla="*/ 169315 h 1044430"/>
              <a:gd name="connsiteX127" fmla="*/ 11315166 w 12205236"/>
              <a:gd name="connsiteY127" fmla="*/ 172680 h 1044430"/>
              <a:gd name="connsiteX128" fmla="*/ 11277776 w 12205236"/>
              <a:gd name="connsiteY128" fmla="*/ 204461 h 1044430"/>
              <a:gd name="connsiteX129" fmla="*/ 11265436 w 12205236"/>
              <a:gd name="connsiteY129" fmla="*/ 217174 h 1044430"/>
              <a:gd name="connsiteX130" fmla="*/ 11199630 w 12205236"/>
              <a:gd name="connsiteY130" fmla="*/ 287467 h 1044430"/>
              <a:gd name="connsiteX131" fmla="*/ 11051004 w 12205236"/>
              <a:gd name="connsiteY131" fmla="*/ 311958 h 1044430"/>
              <a:gd name="connsiteX132" fmla="*/ 11045770 w 12205236"/>
              <a:gd name="connsiteY132" fmla="*/ 310088 h 1044430"/>
              <a:gd name="connsiteX133" fmla="*/ 11027636 w 12205236"/>
              <a:gd name="connsiteY133" fmla="*/ 345983 h 1044430"/>
              <a:gd name="connsiteX134" fmla="*/ 11014175 w 12205236"/>
              <a:gd name="connsiteY134" fmla="*/ 376643 h 1044430"/>
              <a:gd name="connsiteX135" fmla="*/ 11019036 w 12205236"/>
              <a:gd name="connsiteY135" fmla="*/ 430484 h 1044430"/>
              <a:gd name="connsiteX136" fmla="*/ 11019036 w 12205236"/>
              <a:gd name="connsiteY136" fmla="*/ 430671 h 1044430"/>
              <a:gd name="connsiteX137" fmla="*/ 11019784 w 12205236"/>
              <a:gd name="connsiteY137" fmla="*/ 435158 h 1044430"/>
              <a:gd name="connsiteX138" fmla="*/ 11028197 w 12205236"/>
              <a:gd name="connsiteY138" fmla="*/ 513490 h 1044430"/>
              <a:gd name="connsiteX139" fmla="*/ 11049322 w 12205236"/>
              <a:gd name="connsiteY139" fmla="*/ 556676 h 1044430"/>
              <a:gd name="connsiteX140" fmla="*/ 11049883 w 12205236"/>
              <a:gd name="connsiteY140" fmla="*/ 566023 h 1044430"/>
              <a:gd name="connsiteX141" fmla="*/ 11085590 w 12205236"/>
              <a:gd name="connsiteY141" fmla="*/ 679128 h 1044430"/>
              <a:gd name="connsiteX142" fmla="*/ 11104472 w 12205236"/>
              <a:gd name="connsiteY142" fmla="*/ 689971 h 1044430"/>
              <a:gd name="connsiteX143" fmla="*/ 11317035 w 12205236"/>
              <a:gd name="connsiteY143" fmla="*/ 699880 h 1044430"/>
              <a:gd name="connsiteX144" fmla="*/ 11460986 w 12205236"/>
              <a:gd name="connsiteY144" fmla="*/ 711097 h 1044430"/>
              <a:gd name="connsiteX145" fmla="*/ 11472764 w 12205236"/>
              <a:gd name="connsiteY145" fmla="*/ 703993 h 1044430"/>
              <a:gd name="connsiteX146" fmla="*/ 11480056 w 12205236"/>
              <a:gd name="connsiteY146" fmla="*/ 653703 h 1044430"/>
              <a:gd name="connsiteX147" fmla="*/ 11491272 w 12205236"/>
              <a:gd name="connsiteY147" fmla="*/ 594066 h 1044430"/>
              <a:gd name="connsiteX148" fmla="*/ 11500620 w 12205236"/>
              <a:gd name="connsiteY148" fmla="*/ 565649 h 1044430"/>
              <a:gd name="connsiteX149" fmla="*/ 11508659 w 12205236"/>
              <a:gd name="connsiteY149" fmla="*/ 503582 h 1044430"/>
              <a:gd name="connsiteX150" fmla="*/ 11499124 w 12205236"/>
              <a:gd name="connsiteY150" fmla="*/ 492925 h 1044430"/>
              <a:gd name="connsiteX151" fmla="*/ 11412193 w 12205236"/>
              <a:gd name="connsiteY151" fmla="*/ 457405 h 1044430"/>
              <a:gd name="connsiteX152" fmla="*/ 11392189 w 12205236"/>
              <a:gd name="connsiteY152" fmla="*/ 434036 h 1044430"/>
              <a:gd name="connsiteX153" fmla="*/ 11392002 w 12205236"/>
              <a:gd name="connsiteY153" fmla="*/ 434223 h 1044430"/>
              <a:gd name="connsiteX154" fmla="*/ 11380785 w 12205236"/>
              <a:gd name="connsiteY154" fmla="*/ 413845 h 1044430"/>
              <a:gd name="connsiteX155" fmla="*/ 11366950 w 12205236"/>
              <a:gd name="connsiteY155" fmla="*/ 381503 h 1044430"/>
              <a:gd name="connsiteX156" fmla="*/ 11350474 w 12205236"/>
              <a:gd name="connsiteY156" fmla="*/ 306943 h 1044430"/>
              <a:gd name="connsiteX157" fmla="*/ 11346947 w 12205236"/>
              <a:gd name="connsiteY157" fmla="*/ 216052 h 1044430"/>
              <a:gd name="connsiteX158" fmla="*/ 11352369 w 12205236"/>
              <a:gd name="connsiteY158" fmla="*/ 178475 h 1044430"/>
              <a:gd name="connsiteX159" fmla="*/ 11354986 w 12205236"/>
              <a:gd name="connsiteY159" fmla="*/ 164828 h 1044430"/>
              <a:gd name="connsiteX160" fmla="*/ 11349751 w 12205236"/>
              <a:gd name="connsiteY160" fmla="*/ 159406 h 1044430"/>
              <a:gd name="connsiteX161" fmla="*/ 10931520 w 12205236"/>
              <a:gd name="connsiteY161" fmla="*/ 265 h 1044430"/>
              <a:gd name="connsiteX162" fmla="*/ 10940144 w 12205236"/>
              <a:gd name="connsiteY162" fmla="*/ 2929 h 1044430"/>
              <a:gd name="connsiteX163" fmla="*/ 10943321 w 12205236"/>
              <a:gd name="connsiteY163" fmla="*/ 6668 h 1044430"/>
              <a:gd name="connsiteX164" fmla="*/ 10943695 w 12205236"/>
              <a:gd name="connsiteY164" fmla="*/ 30224 h 1044430"/>
              <a:gd name="connsiteX165" fmla="*/ 10937526 w 12205236"/>
              <a:gd name="connsiteY165" fmla="*/ 48731 h 1044430"/>
              <a:gd name="connsiteX166" fmla="*/ 10936218 w 12205236"/>
              <a:gd name="connsiteY166" fmla="*/ 54901 h 1044430"/>
              <a:gd name="connsiteX167" fmla="*/ 10930983 w 12205236"/>
              <a:gd name="connsiteY167" fmla="*/ 47797 h 1044430"/>
              <a:gd name="connsiteX168" fmla="*/ 10930422 w 12205236"/>
              <a:gd name="connsiteY168" fmla="*/ 68175 h 1044430"/>
              <a:gd name="connsiteX169" fmla="*/ 10937713 w 12205236"/>
              <a:gd name="connsiteY169" fmla="*/ 79765 h 1044430"/>
              <a:gd name="connsiteX170" fmla="*/ 10973794 w 12205236"/>
              <a:gd name="connsiteY170" fmla="*/ 105751 h 1044430"/>
              <a:gd name="connsiteX171" fmla="*/ 10977346 w 12205236"/>
              <a:gd name="connsiteY171" fmla="*/ 109864 h 1044430"/>
              <a:gd name="connsiteX172" fmla="*/ 11013802 w 12205236"/>
              <a:gd name="connsiteY172" fmla="*/ 137159 h 1044430"/>
              <a:gd name="connsiteX173" fmla="*/ 11039975 w 12205236"/>
              <a:gd name="connsiteY173" fmla="*/ 163145 h 1044430"/>
              <a:gd name="connsiteX174" fmla="*/ 11087834 w 12205236"/>
              <a:gd name="connsiteY174" fmla="*/ 197731 h 1044430"/>
              <a:gd name="connsiteX175" fmla="*/ 11181870 w 12205236"/>
              <a:gd name="connsiteY175" fmla="*/ 189131 h 1044430"/>
              <a:gd name="connsiteX176" fmla="*/ 11210660 w 12205236"/>
              <a:gd name="connsiteY176" fmla="*/ 156041 h 1044430"/>
              <a:gd name="connsiteX177" fmla="*/ 11217204 w 12205236"/>
              <a:gd name="connsiteY177" fmla="*/ 145011 h 1044430"/>
              <a:gd name="connsiteX178" fmla="*/ 11235712 w 12205236"/>
              <a:gd name="connsiteY178" fmla="*/ 107621 h 1044430"/>
              <a:gd name="connsiteX179" fmla="*/ 11240946 w 12205236"/>
              <a:gd name="connsiteY179" fmla="*/ 77335 h 1044430"/>
              <a:gd name="connsiteX180" fmla="*/ 11252911 w 12205236"/>
              <a:gd name="connsiteY180" fmla="*/ 63875 h 1044430"/>
              <a:gd name="connsiteX181" fmla="*/ 11248798 w 12205236"/>
              <a:gd name="connsiteY181" fmla="*/ 58827 h 1044430"/>
              <a:gd name="connsiteX182" fmla="*/ 11254220 w 12205236"/>
              <a:gd name="connsiteY182" fmla="*/ 58453 h 1044430"/>
              <a:gd name="connsiteX183" fmla="*/ 11256650 w 12205236"/>
              <a:gd name="connsiteY183" fmla="*/ 60136 h 1044430"/>
              <a:gd name="connsiteX184" fmla="*/ 11279458 w 12205236"/>
              <a:gd name="connsiteY184" fmla="*/ 63501 h 1044430"/>
              <a:gd name="connsiteX185" fmla="*/ 11317035 w 12205236"/>
              <a:gd name="connsiteY185" fmla="*/ 66305 h 1044430"/>
              <a:gd name="connsiteX186" fmla="*/ 11329186 w 12205236"/>
              <a:gd name="connsiteY186" fmla="*/ 70605 h 1044430"/>
              <a:gd name="connsiteX187" fmla="*/ 11336665 w 12205236"/>
              <a:gd name="connsiteY187" fmla="*/ 72848 h 1044430"/>
              <a:gd name="connsiteX188" fmla="*/ 11374428 w 12205236"/>
              <a:gd name="connsiteY188" fmla="*/ 73222 h 1044430"/>
              <a:gd name="connsiteX189" fmla="*/ 11397236 w 12205236"/>
              <a:gd name="connsiteY189" fmla="*/ 74157 h 1044430"/>
              <a:gd name="connsiteX190" fmla="*/ 11411632 w 12205236"/>
              <a:gd name="connsiteY190" fmla="*/ 80887 h 1044430"/>
              <a:gd name="connsiteX191" fmla="*/ 11431822 w 12205236"/>
              <a:gd name="connsiteY191" fmla="*/ 116595 h 1044430"/>
              <a:gd name="connsiteX192" fmla="*/ 11428457 w 12205236"/>
              <a:gd name="connsiteY192" fmla="*/ 136037 h 1044430"/>
              <a:gd name="connsiteX193" fmla="*/ 11425092 w 12205236"/>
              <a:gd name="connsiteY193" fmla="*/ 135103 h 1044430"/>
              <a:gd name="connsiteX194" fmla="*/ 11421353 w 12205236"/>
              <a:gd name="connsiteY194" fmla="*/ 139029 h 1044430"/>
              <a:gd name="connsiteX195" fmla="*/ 11401350 w 12205236"/>
              <a:gd name="connsiteY195" fmla="*/ 152489 h 1044430"/>
              <a:gd name="connsiteX196" fmla="*/ 11380224 w 12205236"/>
              <a:gd name="connsiteY196" fmla="*/ 155293 h 1044430"/>
              <a:gd name="connsiteX197" fmla="*/ 11358912 w 12205236"/>
              <a:gd name="connsiteY197" fmla="*/ 174549 h 1044430"/>
              <a:gd name="connsiteX198" fmla="*/ 11358164 w 12205236"/>
              <a:gd name="connsiteY198" fmla="*/ 181840 h 1044430"/>
              <a:gd name="connsiteX199" fmla="*/ 11352742 w 12205236"/>
              <a:gd name="connsiteY199" fmla="*/ 221100 h 1044430"/>
              <a:gd name="connsiteX200" fmla="*/ 11351995 w 12205236"/>
              <a:gd name="connsiteY200" fmla="*/ 256620 h 1044430"/>
              <a:gd name="connsiteX201" fmla="*/ 11363399 w 12205236"/>
              <a:gd name="connsiteY201" fmla="*/ 347104 h 1044430"/>
              <a:gd name="connsiteX202" fmla="*/ 11399854 w 12205236"/>
              <a:gd name="connsiteY202" fmla="*/ 420389 h 1044430"/>
              <a:gd name="connsiteX203" fmla="*/ 11514454 w 12205236"/>
              <a:gd name="connsiteY203" fmla="*/ 454975 h 1044430"/>
              <a:gd name="connsiteX204" fmla="*/ 11525298 w 12205236"/>
              <a:gd name="connsiteY204" fmla="*/ 443758 h 1044430"/>
              <a:gd name="connsiteX205" fmla="*/ 11537449 w 12205236"/>
              <a:gd name="connsiteY205" fmla="*/ 387299 h 1044430"/>
              <a:gd name="connsiteX206" fmla="*/ 11538010 w 12205236"/>
              <a:gd name="connsiteY206" fmla="*/ 373464 h 1044430"/>
              <a:gd name="connsiteX207" fmla="*/ 11532402 w 12205236"/>
              <a:gd name="connsiteY207" fmla="*/ 322614 h 1044430"/>
              <a:gd name="connsiteX208" fmla="*/ 11533150 w 12205236"/>
              <a:gd name="connsiteY208" fmla="*/ 320184 h 1044430"/>
              <a:gd name="connsiteX209" fmla="*/ 11534271 w 12205236"/>
              <a:gd name="connsiteY209" fmla="*/ 314949 h 1044430"/>
              <a:gd name="connsiteX210" fmla="*/ 11551844 w 12205236"/>
              <a:gd name="connsiteY210" fmla="*/ 281298 h 1044430"/>
              <a:gd name="connsiteX211" fmla="*/ 11568109 w 12205236"/>
              <a:gd name="connsiteY211" fmla="*/ 272137 h 1044430"/>
              <a:gd name="connsiteX212" fmla="*/ 11574465 w 12205236"/>
              <a:gd name="connsiteY212" fmla="*/ 255873 h 1044430"/>
              <a:gd name="connsiteX213" fmla="*/ 11576709 w 12205236"/>
              <a:gd name="connsiteY213" fmla="*/ 255312 h 1044430"/>
              <a:gd name="connsiteX214" fmla="*/ 11578765 w 12205236"/>
              <a:gd name="connsiteY214" fmla="*/ 239608 h 1044430"/>
              <a:gd name="connsiteX215" fmla="*/ 11575587 w 12205236"/>
              <a:gd name="connsiteY215" fmla="*/ 231756 h 1044430"/>
              <a:gd name="connsiteX216" fmla="*/ 11567735 w 12205236"/>
              <a:gd name="connsiteY216" fmla="*/ 236430 h 1044430"/>
              <a:gd name="connsiteX217" fmla="*/ 11562688 w 12205236"/>
              <a:gd name="connsiteY217" fmla="*/ 238486 h 1044430"/>
              <a:gd name="connsiteX218" fmla="*/ 11563248 w 12205236"/>
              <a:gd name="connsiteY218" fmla="*/ 208948 h 1044430"/>
              <a:gd name="connsiteX219" fmla="*/ 11576522 w 12205236"/>
              <a:gd name="connsiteY219" fmla="*/ 198666 h 1044430"/>
              <a:gd name="connsiteX220" fmla="*/ 11578952 w 12205236"/>
              <a:gd name="connsiteY220" fmla="*/ 186140 h 1044430"/>
              <a:gd name="connsiteX221" fmla="*/ 11571100 w 12205236"/>
              <a:gd name="connsiteY221" fmla="*/ 171184 h 1044430"/>
              <a:gd name="connsiteX222" fmla="*/ 11574465 w 12205236"/>
              <a:gd name="connsiteY222" fmla="*/ 153050 h 1044430"/>
              <a:gd name="connsiteX223" fmla="*/ 11578578 w 12205236"/>
              <a:gd name="connsiteY223" fmla="*/ 129868 h 1044430"/>
              <a:gd name="connsiteX224" fmla="*/ 11575400 w 12205236"/>
              <a:gd name="connsiteY224" fmla="*/ 124073 h 1044430"/>
              <a:gd name="connsiteX225" fmla="*/ 11572409 w 12205236"/>
              <a:gd name="connsiteY225" fmla="*/ 124073 h 1044430"/>
              <a:gd name="connsiteX226" fmla="*/ 11572409 w 12205236"/>
              <a:gd name="connsiteY226" fmla="*/ 122390 h 1044430"/>
              <a:gd name="connsiteX227" fmla="*/ 11582878 w 12205236"/>
              <a:gd name="connsiteY227" fmla="*/ 105004 h 1044430"/>
              <a:gd name="connsiteX228" fmla="*/ 11595591 w 12205236"/>
              <a:gd name="connsiteY228" fmla="*/ 97339 h 1044430"/>
              <a:gd name="connsiteX229" fmla="*/ 11666258 w 12205236"/>
              <a:gd name="connsiteY229" fmla="*/ 134916 h 1044430"/>
              <a:gd name="connsiteX230" fmla="*/ 11667754 w 12205236"/>
              <a:gd name="connsiteY230" fmla="*/ 137159 h 1044430"/>
              <a:gd name="connsiteX231" fmla="*/ 11668875 w 12205236"/>
              <a:gd name="connsiteY231" fmla="*/ 163893 h 1044430"/>
              <a:gd name="connsiteX232" fmla="*/ 11675231 w 12205236"/>
              <a:gd name="connsiteY232" fmla="*/ 182588 h 1044430"/>
              <a:gd name="connsiteX233" fmla="*/ 11694861 w 12205236"/>
              <a:gd name="connsiteY233" fmla="*/ 195114 h 1044430"/>
              <a:gd name="connsiteX234" fmla="*/ 11716174 w 12205236"/>
              <a:gd name="connsiteY234" fmla="*/ 226334 h 1044430"/>
              <a:gd name="connsiteX235" fmla="*/ 11733747 w 12205236"/>
              <a:gd name="connsiteY235" fmla="*/ 283167 h 1044430"/>
              <a:gd name="connsiteX236" fmla="*/ 11737673 w 12205236"/>
              <a:gd name="connsiteY236" fmla="*/ 337383 h 1044430"/>
              <a:gd name="connsiteX237" fmla="*/ 11735804 w 12205236"/>
              <a:gd name="connsiteY237" fmla="*/ 409172 h 1044430"/>
              <a:gd name="connsiteX238" fmla="*/ 11742534 w 12205236"/>
              <a:gd name="connsiteY238" fmla="*/ 502273 h 1044430"/>
              <a:gd name="connsiteX239" fmla="*/ 11749451 w 12205236"/>
              <a:gd name="connsiteY239" fmla="*/ 573875 h 1044430"/>
              <a:gd name="connsiteX240" fmla="*/ 11743094 w 12205236"/>
              <a:gd name="connsiteY240" fmla="*/ 614069 h 1044430"/>
              <a:gd name="connsiteX241" fmla="*/ 11740477 w 12205236"/>
              <a:gd name="connsiteY241" fmla="*/ 624539 h 1044430"/>
              <a:gd name="connsiteX242" fmla="*/ 11732625 w 12205236"/>
              <a:gd name="connsiteY242" fmla="*/ 663798 h 1044430"/>
              <a:gd name="connsiteX243" fmla="*/ 11729634 w 12205236"/>
              <a:gd name="connsiteY243" fmla="*/ 674080 h 1044430"/>
              <a:gd name="connsiteX244" fmla="*/ 11712248 w 12205236"/>
              <a:gd name="connsiteY244" fmla="*/ 697823 h 1044430"/>
              <a:gd name="connsiteX245" fmla="*/ 11700283 w 12205236"/>
              <a:gd name="connsiteY245" fmla="*/ 726240 h 1044430"/>
              <a:gd name="connsiteX246" fmla="*/ 11704957 w 12205236"/>
              <a:gd name="connsiteY246" fmla="*/ 730353 h 1044430"/>
              <a:gd name="connsiteX247" fmla="*/ 11717330 w 12205236"/>
              <a:gd name="connsiteY247" fmla="*/ 732929 h 1044430"/>
              <a:gd name="connsiteX248" fmla="*/ 12192000 w 12205236"/>
              <a:gd name="connsiteY248" fmla="*/ 732929 h 1044430"/>
              <a:gd name="connsiteX249" fmla="*/ 12192000 w 12205236"/>
              <a:gd name="connsiteY249" fmla="*/ 825550 h 1044430"/>
              <a:gd name="connsiteX250" fmla="*/ 12205236 w 12205236"/>
              <a:gd name="connsiteY250" fmla="*/ 832802 h 1044430"/>
              <a:gd name="connsiteX251" fmla="*/ 12204487 w 12205236"/>
              <a:gd name="connsiteY251" fmla="*/ 1036765 h 1044430"/>
              <a:gd name="connsiteX252" fmla="*/ 12196822 w 12205236"/>
              <a:gd name="connsiteY252" fmla="*/ 1044430 h 1044430"/>
              <a:gd name="connsiteX253" fmla="*/ 10934909 w 12205236"/>
              <a:gd name="connsiteY253" fmla="*/ 1044243 h 1044430"/>
              <a:gd name="connsiteX254" fmla="*/ 8623269 w 12205236"/>
              <a:gd name="connsiteY254" fmla="*/ 1044430 h 1044430"/>
              <a:gd name="connsiteX255" fmla="*/ 8614856 w 12205236"/>
              <a:gd name="connsiteY255" fmla="*/ 1003114 h 1044430"/>
              <a:gd name="connsiteX256" fmla="*/ 8620838 w 12205236"/>
              <a:gd name="connsiteY256" fmla="*/ 998253 h 1044430"/>
              <a:gd name="connsiteX257" fmla="*/ 8692067 w 12205236"/>
              <a:gd name="connsiteY257" fmla="*/ 989092 h 1044430"/>
              <a:gd name="connsiteX258" fmla="*/ 9067650 w 12205236"/>
              <a:gd name="connsiteY258" fmla="*/ 930203 h 1044430"/>
              <a:gd name="connsiteX259" fmla="*/ 9180217 w 12205236"/>
              <a:gd name="connsiteY259" fmla="*/ 908775 h 1044430"/>
              <a:gd name="connsiteX260" fmla="*/ 0 w 12205236"/>
              <a:gd name="connsiteY260" fmla="*/ 908775 h 1044430"/>
              <a:gd name="connsiteX261" fmla="*/ 0 w 12205236"/>
              <a:gd name="connsiteY261" fmla="*/ 732929 h 1044430"/>
              <a:gd name="connsiteX262" fmla="*/ 10184483 w 12205236"/>
              <a:gd name="connsiteY262" fmla="*/ 732929 h 1044430"/>
              <a:gd name="connsiteX263" fmla="*/ 10336481 w 12205236"/>
              <a:gd name="connsiteY263" fmla="*/ 714462 h 1044430"/>
              <a:gd name="connsiteX264" fmla="*/ 10349568 w 12205236"/>
              <a:gd name="connsiteY264" fmla="*/ 713901 h 1044430"/>
              <a:gd name="connsiteX265" fmla="*/ 10356111 w 12205236"/>
              <a:gd name="connsiteY265" fmla="*/ 709414 h 1044430"/>
              <a:gd name="connsiteX266" fmla="*/ 10354615 w 12205236"/>
              <a:gd name="connsiteY266" fmla="*/ 679128 h 1044430"/>
              <a:gd name="connsiteX267" fmla="*/ 10358167 w 12205236"/>
              <a:gd name="connsiteY267" fmla="*/ 520594 h 1044430"/>
              <a:gd name="connsiteX268" fmla="*/ 10372188 w 12205236"/>
              <a:gd name="connsiteY268" fmla="*/ 482269 h 1044430"/>
              <a:gd name="connsiteX269" fmla="*/ 10396679 w 12205236"/>
              <a:gd name="connsiteY269" fmla="*/ 451984 h 1044430"/>
              <a:gd name="connsiteX270" fmla="*/ 10447903 w 12205236"/>
              <a:gd name="connsiteY270" fmla="*/ 334765 h 1044430"/>
              <a:gd name="connsiteX271" fmla="*/ 10448464 w 12205236"/>
              <a:gd name="connsiteY271" fmla="*/ 261107 h 1044430"/>
              <a:gd name="connsiteX272" fmla="*/ 10446408 w 12205236"/>
              <a:gd name="connsiteY272" fmla="*/ 225774 h 1044430"/>
              <a:gd name="connsiteX273" fmla="*/ 10448464 w 12205236"/>
              <a:gd name="connsiteY273" fmla="*/ 215678 h 1044430"/>
              <a:gd name="connsiteX274" fmla="*/ 10453512 w 12205236"/>
              <a:gd name="connsiteY274" fmla="*/ 201096 h 1044430"/>
              <a:gd name="connsiteX275" fmla="*/ 10442856 w 12205236"/>
              <a:gd name="connsiteY275" fmla="*/ 229139 h 1044430"/>
              <a:gd name="connsiteX276" fmla="*/ 10417991 w 12205236"/>
              <a:gd name="connsiteY276" fmla="*/ 307471 h 1044430"/>
              <a:gd name="connsiteX277" fmla="*/ 10413318 w 12205236"/>
              <a:gd name="connsiteY277" fmla="*/ 312331 h 1044430"/>
              <a:gd name="connsiteX278" fmla="*/ 10410513 w 12205236"/>
              <a:gd name="connsiteY278" fmla="*/ 310649 h 1044430"/>
              <a:gd name="connsiteX279" fmla="*/ 10388266 w 12205236"/>
              <a:gd name="connsiteY279" fmla="*/ 406929 h 1044430"/>
              <a:gd name="connsiteX280" fmla="*/ 10366767 w 12205236"/>
              <a:gd name="connsiteY280" fmla="*/ 418706 h 1044430"/>
              <a:gd name="connsiteX281" fmla="*/ 10364337 w 12205236"/>
              <a:gd name="connsiteY281" fmla="*/ 417398 h 1044430"/>
              <a:gd name="connsiteX282" fmla="*/ 10363963 w 12205236"/>
              <a:gd name="connsiteY282" fmla="*/ 416650 h 1044430"/>
              <a:gd name="connsiteX283" fmla="*/ 10365458 w 12205236"/>
              <a:gd name="connsiteY283" fmla="*/ 415528 h 1044430"/>
              <a:gd name="connsiteX284" fmla="*/ 10368263 w 12205236"/>
              <a:gd name="connsiteY284" fmla="*/ 397768 h 1044430"/>
              <a:gd name="connsiteX285" fmla="*/ 10360784 w 12205236"/>
              <a:gd name="connsiteY285" fmla="*/ 413472 h 1044430"/>
              <a:gd name="connsiteX286" fmla="*/ 10362841 w 12205236"/>
              <a:gd name="connsiteY286" fmla="*/ 393468 h 1044430"/>
              <a:gd name="connsiteX287" fmla="*/ 10356298 w 12205236"/>
              <a:gd name="connsiteY287" fmla="*/ 413659 h 1044430"/>
              <a:gd name="connsiteX288" fmla="*/ 10355737 w 12205236"/>
              <a:gd name="connsiteY288" fmla="*/ 411041 h 1044430"/>
              <a:gd name="connsiteX289" fmla="*/ 10356671 w 12205236"/>
              <a:gd name="connsiteY289" fmla="*/ 393468 h 1044430"/>
              <a:gd name="connsiteX290" fmla="*/ 10355176 w 12205236"/>
              <a:gd name="connsiteY290" fmla="*/ 360004 h 1044430"/>
              <a:gd name="connsiteX291" fmla="*/ 10369010 w 12205236"/>
              <a:gd name="connsiteY291" fmla="*/ 311023 h 1044430"/>
              <a:gd name="connsiteX292" fmla="*/ 10397053 w 12205236"/>
              <a:gd name="connsiteY292" fmla="*/ 275129 h 1044430"/>
              <a:gd name="connsiteX293" fmla="*/ 10414252 w 12205236"/>
              <a:gd name="connsiteY293" fmla="*/ 237925 h 1044430"/>
              <a:gd name="connsiteX294" fmla="*/ 10429582 w 12205236"/>
              <a:gd name="connsiteY294" fmla="*/ 193244 h 1044430"/>
              <a:gd name="connsiteX295" fmla="*/ 10435751 w 12205236"/>
              <a:gd name="connsiteY295" fmla="*/ 178849 h 1044430"/>
              <a:gd name="connsiteX296" fmla="*/ 10450521 w 12205236"/>
              <a:gd name="connsiteY296" fmla="*/ 160902 h 1044430"/>
              <a:gd name="connsiteX297" fmla="*/ 10481368 w 12205236"/>
              <a:gd name="connsiteY297" fmla="*/ 133233 h 1044430"/>
              <a:gd name="connsiteX298" fmla="*/ 10489406 w 12205236"/>
              <a:gd name="connsiteY298" fmla="*/ 118277 h 1044430"/>
              <a:gd name="connsiteX299" fmla="*/ 10506232 w 12205236"/>
              <a:gd name="connsiteY299" fmla="*/ 95282 h 1044430"/>
              <a:gd name="connsiteX300" fmla="*/ 10529227 w 12205236"/>
              <a:gd name="connsiteY300" fmla="*/ 93039 h 1044430"/>
              <a:gd name="connsiteX301" fmla="*/ 10577460 w 12205236"/>
              <a:gd name="connsiteY301" fmla="*/ 80139 h 1044430"/>
              <a:gd name="connsiteX302" fmla="*/ 10582321 w 12205236"/>
              <a:gd name="connsiteY302" fmla="*/ 68361 h 1044430"/>
              <a:gd name="connsiteX303" fmla="*/ 10581947 w 12205236"/>
              <a:gd name="connsiteY303" fmla="*/ 62005 h 1044430"/>
              <a:gd name="connsiteX304" fmla="*/ 10581572 w 12205236"/>
              <a:gd name="connsiteY304" fmla="*/ 47984 h 1044430"/>
              <a:gd name="connsiteX305" fmla="*/ 10576899 w 12205236"/>
              <a:gd name="connsiteY305" fmla="*/ 34336 h 1044430"/>
              <a:gd name="connsiteX306" fmla="*/ 10572599 w 12205236"/>
              <a:gd name="connsiteY306" fmla="*/ 17137 h 1044430"/>
              <a:gd name="connsiteX307" fmla="*/ 10579329 w 12205236"/>
              <a:gd name="connsiteY307" fmla="*/ 1246 h 1044430"/>
              <a:gd name="connsiteX308" fmla="*/ 10594846 w 12205236"/>
              <a:gd name="connsiteY308" fmla="*/ 6107 h 1044430"/>
              <a:gd name="connsiteX309" fmla="*/ 10632984 w 12205236"/>
              <a:gd name="connsiteY309" fmla="*/ 23867 h 1044430"/>
              <a:gd name="connsiteX310" fmla="*/ 10701595 w 12205236"/>
              <a:gd name="connsiteY310" fmla="*/ 30971 h 1044430"/>
              <a:gd name="connsiteX311" fmla="*/ 10770392 w 12205236"/>
              <a:gd name="connsiteY311" fmla="*/ 33215 h 1044430"/>
              <a:gd name="connsiteX312" fmla="*/ 10898080 w 12205236"/>
              <a:gd name="connsiteY312" fmla="*/ 20689 h 1044430"/>
              <a:gd name="connsiteX313" fmla="*/ 10923878 w 12205236"/>
              <a:gd name="connsiteY313" fmla="*/ 5172 h 1044430"/>
              <a:gd name="connsiteX314" fmla="*/ 10931520 w 12205236"/>
              <a:gd name="connsiteY314" fmla="*/ 265 h 1044430"/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6424 w 12205236"/>
              <a:gd name="connsiteY118" fmla="*/ 288619 h 1044430"/>
              <a:gd name="connsiteX119" fmla="*/ 11349751 w 12205236"/>
              <a:gd name="connsiteY119" fmla="*/ 159406 h 1044430"/>
              <a:gd name="connsiteX120" fmla="*/ 11338160 w 12205236"/>
              <a:gd name="connsiteY120" fmla="*/ 178288 h 1044430"/>
              <a:gd name="connsiteX121" fmla="*/ 11336104 w 12205236"/>
              <a:gd name="connsiteY121" fmla="*/ 214183 h 1044430"/>
              <a:gd name="connsiteX122" fmla="*/ 11346424 w 12205236"/>
              <a:gd name="connsiteY122" fmla="*/ 288619 h 1044430"/>
              <a:gd name="connsiteX123" fmla="*/ 11329934 w 12205236"/>
              <a:gd name="connsiteY123" fmla="*/ 213996 h 1044430"/>
              <a:gd name="connsiteX124" fmla="*/ 11331617 w 12205236"/>
              <a:gd name="connsiteY124" fmla="*/ 176232 h 1044430"/>
              <a:gd name="connsiteX125" fmla="*/ 11330682 w 12205236"/>
              <a:gd name="connsiteY125" fmla="*/ 166697 h 1044430"/>
              <a:gd name="connsiteX126" fmla="*/ 11320587 w 12205236"/>
              <a:gd name="connsiteY126" fmla="*/ 169315 h 1044430"/>
              <a:gd name="connsiteX127" fmla="*/ 11315166 w 12205236"/>
              <a:gd name="connsiteY127" fmla="*/ 172680 h 1044430"/>
              <a:gd name="connsiteX128" fmla="*/ 11277776 w 12205236"/>
              <a:gd name="connsiteY128" fmla="*/ 204461 h 1044430"/>
              <a:gd name="connsiteX129" fmla="*/ 11265436 w 12205236"/>
              <a:gd name="connsiteY129" fmla="*/ 217174 h 1044430"/>
              <a:gd name="connsiteX130" fmla="*/ 11199630 w 12205236"/>
              <a:gd name="connsiteY130" fmla="*/ 287467 h 1044430"/>
              <a:gd name="connsiteX131" fmla="*/ 11051004 w 12205236"/>
              <a:gd name="connsiteY131" fmla="*/ 311958 h 1044430"/>
              <a:gd name="connsiteX132" fmla="*/ 11045770 w 12205236"/>
              <a:gd name="connsiteY132" fmla="*/ 310088 h 1044430"/>
              <a:gd name="connsiteX133" fmla="*/ 11027636 w 12205236"/>
              <a:gd name="connsiteY133" fmla="*/ 345983 h 1044430"/>
              <a:gd name="connsiteX134" fmla="*/ 11014175 w 12205236"/>
              <a:gd name="connsiteY134" fmla="*/ 376643 h 1044430"/>
              <a:gd name="connsiteX135" fmla="*/ 11019036 w 12205236"/>
              <a:gd name="connsiteY135" fmla="*/ 430484 h 1044430"/>
              <a:gd name="connsiteX136" fmla="*/ 11019036 w 12205236"/>
              <a:gd name="connsiteY136" fmla="*/ 430671 h 1044430"/>
              <a:gd name="connsiteX137" fmla="*/ 11019784 w 12205236"/>
              <a:gd name="connsiteY137" fmla="*/ 435158 h 1044430"/>
              <a:gd name="connsiteX138" fmla="*/ 11028197 w 12205236"/>
              <a:gd name="connsiteY138" fmla="*/ 513490 h 1044430"/>
              <a:gd name="connsiteX139" fmla="*/ 11049322 w 12205236"/>
              <a:gd name="connsiteY139" fmla="*/ 556676 h 1044430"/>
              <a:gd name="connsiteX140" fmla="*/ 11049883 w 12205236"/>
              <a:gd name="connsiteY140" fmla="*/ 566023 h 1044430"/>
              <a:gd name="connsiteX141" fmla="*/ 11085590 w 12205236"/>
              <a:gd name="connsiteY141" fmla="*/ 679128 h 1044430"/>
              <a:gd name="connsiteX142" fmla="*/ 11104472 w 12205236"/>
              <a:gd name="connsiteY142" fmla="*/ 689971 h 1044430"/>
              <a:gd name="connsiteX143" fmla="*/ 11317035 w 12205236"/>
              <a:gd name="connsiteY143" fmla="*/ 699880 h 1044430"/>
              <a:gd name="connsiteX144" fmla="*/ 11460986 w 12205236"/>
              <a:gd name="connsiteY144" fmla="*/ 711097 h 1044430"/>
              <a:gd name="connsiteX145" fmla="*/ 11472764 w 12205236"/>
              <a:gd name="connsiteY145" fmla="*/ 703993 h 1044430"/>
              <a:gd name="connsiteX146" fmla="*/ 11480056 w 12205236"/>
              <a:gd name="connsiteY146" fmla="*/ 653703 h 1044430"/>
              <a:gd name="connsiteX147" fmla="*/ 11491272 w 12205236"/>
              <a:gd name="connsiteY147" fmla="*/ 594066 h 1044430"/>
              <a:gd name="connsiteX148" fmla="*/ 11500620 w 12205236"/>
              <a:gd name="connsiteY148" fmla="*/ 565649 h 1044430"/>
              <a:gd name="connsiteX149" fmla="*/ 11508659 w 12205236"/>
              <a:gd name="connsiteY149" fmla="*/ 503582 h 1044430"/>
              <a:gd name="connsiteX150" fmla="*/ 11499124 w 12205236"/>
              <a:gd name="connsiteY150" fmla="*/ 492925 h 1044430"/>
              <a:gd name="connsiteX151" fmla="*/ 11412193 w 12205236"/>
              <a:gd name="connsiteY151" fmla="*/ 457405 h 1044430"/>
              <a:gd name="connsiteX152" fmla="*/ 11392189 w 12205236"/>
              <a:gd name="connsiteY152" fmla="*/ 434036 h 1044430"/>
              <a:gd name="connsiteX153" fmla="*/ 11392002 w 12205236"/>
              <a:gd name="connsiteY153" fmla="*/ 434223 h 1044430"/>
              <a:gd name="connsiteX154" fmla="*/ 11380785 w 12205236"/>
              <a:gd name="connsiteY154" fmla="*/ 413845 h 1044430"/>
              <a:gd name="connsiteX155" fmla="*/ 11366950 w 12205236"/>
              <a:gd name="connsiteY155" fmla="*/ 381503 h 1044430"/>
              <a:gd name="connsiteX156" fmla="*/ 11350474 w 12205236"/>
              <a:gd name="connsiteY156" fmla="*/ 306943 h 1044430"/>
              <a:gd name="connsiteX157" fmla="*/ 11346947 w 12205236"/>
              <a:gd name="connsiteY157" fmla="*/ 216052 h 1044430"/>
              <a:gd name="connsiteX158" fmla="*/ 11352369 w 12205236"/>
              <a:gd name="connsiteY158" fmla="*/ 178475 h 1044430"/>
              <a:gd name="connsiteX159" fmla="*/ 11354986 w 12205236"/>
              <a:gd name="connsiteY159" fmla="*/ 164828 h 1044430"/>
              <a:gd name="connsiteX160" fmla="*/ 11349751 w 12205236"/>
              <a:gd name="connsiteY160" fmla="*/ 159406 h 1044430"/>
              <a:gd name="connsiteX161" fmla="*/ 10931520 w 12205236"/>
              <a:gd name="connsiteY161" fmla="*/ 265 h 1044430"/>
              <a:gd name="connsiteX162" fmla="*/ 10940144 w 12205236"/>
              <a:gd name="connsiteY162" fmla="*/ 2929 h 1044430"/>
              <a:gd name="connsiteX163" fmla="*/ 10943321 w 12205236"/>
              <a:gd name="connsiteY163" fmla="*/ 6668 h 1044430"/>
              <a:gd name="connsiteX164" fmla="*/ 10943695 w 12205236"/>
              <a:gd name="connsiteY164" fmla="*/ 30224 h 1044430"/>
              <a:gd name="connsiteX165" fmla="*/ 10937526 w 12205236"/>
              <a:gd name="connsiteY165" fmla="*/ 48731 h 1044430"/>
              <a:gd name="connsiteX166" fmla="*/ 10936218 w 12205236"/>
              <a:gd name="connsiteY166" fmla="*/ 54901 h 1044430"/>
              <a:gd name="connsiteX167" fmla="*/ 10930983 w 12205236"/>
              <a:gd name="connsiteY167" fmla="*/ 47797 h 1044430"/>
              <a:gd name="connsiteX168" fmla="*/ 10930422 w 12205236"/>
              <a:gd name="connsiteY168" fmla="*/ 68175 h 1044430"/>
              <a:gd name="connsiteX169" fmla="*/ 10937713 w 12205236"/>
              <a:gd name="connsiteY169" fmla="*/ 79765 h 1044430"/>
              <a:gd name="connsiteX170" fmla="*/ 10973794 w 12205236"/>
              <a:gd name="connsiteY170" fmla="*/ 105751 h 1044430"/>
              <a:gd name="connsiteX171" fmla="*/ 10977346 w 12205236"/>
              <a:gd name="connsiteY171" fmla="*/ 109864 h 1044430"/>
              <a:gd name="connsiteX172" fmla="*/ 11013802 w 12205236"/>
              <a:gd name="connsiteY172" fmla="*/ 137159 h 1044430"/>
              <a:gd name="connsiteX173" fmla="*/ 11039975 w 12205236"/>
              <a:gd name="connsiteY173" fmla="*/ 163145 h 1044430"/>
              <a:gd name="connsiteX174" fmla="*/ 11087834 w 12205236"/>
              <a:gd name="connsiteY174" fmla="*/ 197731 h 1044430"/>
              <a:gd name="connsiteX175" fmla="*/ 11181870 w 12205236"/>
              <a:gd name="connsiteY175" fmla="*/ 189131 h 1044430"/>
              <a:gd name="connsiteX176" fmla="*/ 11210660 w 12205236"/>
              <a:gd name="connsiteY176" fmla="*/ 156041 h 1044430"/>
              <a:gd name="connsiteX177" fmla="*/ 11217204 w 12205236"/>
              <a:gd name="connsiteY177" fmla="*/ 145011 h 1044430"/>
              <a:gd name="connsiteX178" fmla="*/ 11235712 w 12205236"/>
              <a:gd name="connsiteY178" fmla="*/ 107621 h 1044430"/>
              <a:gd name="connsiteX179" fmla="*/ 11240946 w 12205236"/>
              <a:gd name="connsiteY179" fmla="*/ 77335 h 1044430"/>
              <a:gd name="connsiteX180" fmla="*/ 11252911 w 12205236"/>
              <a:gd name="connsiteY180" fmla="*/ 63875 h 1044430"/>
              <a:gd name="connsiteX181" fmla="*/ 11248798 w 12205236"/>
              <a:gd name="connsiteY181" fmla="*/ 58827 h 1044430"/>
              <a:gd name="connsiteX182" fmla="*/ 11254220 w 12205236"/>
              <a:gd name="connsiteY182" fmla="*/ 58453 h 1044430"/>
              <a:gd name="connsiteX183" fmla="*/ 11256650 w 12205236"/>
              <a:gd name="connsiteY183" fmla="*/ 60136 h 1044430"/>
              <a:gd name="connsiteX184" fmla="*/ 11279458 w 12205236"/>
              <a:gd name="connsiteY184" fmla="*/ 63501 h 1044430"/>
              <a:gd name="connsiteX185" fmla="*/ 11317035 w 12205236"/>
              <a:gd name="connsiteY185" fmla="*/ 66305 h 1044430"/>
              <a:gd name="connsiteX186" fmla="*/ 11329186 w 12205236"/>
              <a:gd name="connsiteY186" fmla="*/ 70605 h 1044430"/>
              <a:gd name="connsiteX187" fmla="*/ 11336665 w 12205236"/>
              <a:gd name="connsiteY187" fmla="*/ 72848 h 1044430"/>
              <a:gd name="connsiteX188" fmla="*/ 11374428 w 12205236"/>
              <a:gd name="connsiteY188" fmla="*/ 73222 h 1044430"/>
              <a:gd name="connsiteX189" fmla="*/ 11397236 w 12205236"/>
              <a:gd name="connsiteY189" fmla="*/ 74157 h 1044430"/>
              <a:gd name="connsiteX190" fmla="*/ 11411632 w 12205236"/>
              <a:gd name="connsiteY190" fmla="*/ 80887 h 1044430"/>
              <a:gd name="connsiteX191" fmla="*/ 11431822 w 12205236"/>
              <a:gd name="connsiteY191" fmla="*/ 116595 h 1044430"/>
              <a:gd name="connsiteX192" fmla="*/ 11428457 w 12205236"/>
              <a:gd name="connsiteY192" fmla="*/ 136037 h 1044430"/>
              <a:gd name="connsiteX193" fmla="*/ 11425092 w 12205236"/>
              <a:gd name="connsiteY193" fmla="*/ 135103 h 1044430"/>
              <a:gd name="connsiteX194" fmla="*/ 11421353 w 12205236"/>
              <a:gd name="connsiteY194" fmla="*/ 139029 h 1044430"/>
              <a:gd name="connsiteX195" fmla="*/ 11401350 w 12205236"/>
              <a:gd name="connsiteY195" fmla="*/ 152489 h 1044430"/>
              <a:gd name="connsiteX196" fmla="*/ 11380224 w 12205236"/>
              <a:gd name="connsiteY196" fmla="*/ 155293 h 1044430"/>
              <a:gd name="connsiteX197" fmla="*/ 11358912 w 12205236"/>
              <a:gd name="connsiteY197" fmla="*/ 174549 h 1044430"/>
              <a:gd name="connsiteX198" fmla="*/ 11358164 w 12205236"/>
              <a:gd name="connsiteY198" fmla="*/ 181840 h 1044430"/>
              <a:gd name="connsiteX199" fmla="*/ 11352742 w 12205236"/>
              <a:gd name="connsiteY199" fmla="*/ 221100 h 1044430"/>
              <a:gd name="connsiteX200" fmla="*/ 11351995 w 12205236"/>
              <a:gd name="connsiteY200" fmla="*/ 256620 h 1044430"/>
              <a:gd name="connsiteX201" fmla="*/ 11363399 w 12205236"/>
              <a:gd name="connsiteY201" fmla="*/ 347104 h 1044430"/>
              <a:gd name="connsiteX202" fmla="*/ 11399854 w 12205236"/>
              <a:gd name="connsiteY202" fmla="*/ 420389 h 1044430"/>
              <a:gd name="connsiteX203" fmla="*/ 11514454 w 12205236"/>
              <a:gd name="connsiteY203" fmla="*/ 454975 h 1044430"/>
              <a:gd name="connsiteX204" fmla="*/ 11525298 w 12205236"/>
              <a:gd name="connsiteY204" fmla="*/ 443758 h 1044430"/>
              <a:gd name="connsiteX205" fmla="*/ 11537449 w 12205236"/>
              <a:gd name="connsiteY205" fmla="*/ 387299 h 1044430"/>
              <a:gd name="connsiteX206" fmla="*/ 11538010 w 12205236"/>
              <a:gd name="connsiteY206" fmla="*/ 373464 h 1044430"/>
              <a:gd name="connsiteX207" fmla="*/ 11532402 w 12205236"/>
              <a:gd name="connsiteY207" fmla="*/ 322614 h 1044430"/>
              <a:gd name="connsiteX208" fmla="*/ 11533150 w 12205236"/>
              <a:gd name="connsiteY208" fmla="*/ 320184 h 1044430"/>
              <a:gd name="connsiteX209" fmla="*/ 11534271 w 12205236"/>
              <a:gd name="connsiteY209" fmla="*/ 314949 h 1044430"/>
              <a:gd name="connsiteX210" fmla="*/ 11551844 w 12205236"/>
              <a:gd name="connsiteY210" fmla="*/ 281298 h 1044430"/>
              <a:gd name="connsiteX211" fmla="*/ 11568109 w 12205236"/>
              <a:gd name="connsiteY211" fmla="*/ 272137 h 1044430"/>
              <a:gd name="connsiteX212" fmla="*/ 11574465 w 12205236"/>
              <a:gd name="connsiteY212" fmla="*/ 255873 h 1044430"/>
              <a:gd name="connsiteX213" fmla="*/ 11576709 w 12205236"/>
              <a:gd name="connsiteY213" fmla="*/ 255312 h 1044430"/>
              <a:gd name="connsiteX214" fmla="*/ 11578765 w 12205236"/>
              <a:gd name="connsiteY214" fmla="*/ 239608 h 1044430"/>
              <a:gd name="connsiteX215" fmla="*/ 11575587 w 12205236"/>
              <a:gd name="connsiteY215" fmla="*/ 231756 h 1044430"/>
              <a:gd name="connsiteX216" fmla="*/ 11567735 w 12205236"/>
              <a:gd name="connsiteY216" fmla="*/ 236430 h 1044430"/>
              <a:gd name="connsiteX217" fmla="*/ 11562688 w 12205236"/>
              <a:gd name="connsiteY217" fmla="*/ 238486 h 1044430"/>
              <a:gd name="connsiteX218" fmla="*/ 11563248 w 12205236"/>
              <a:gd name="connsiteY218" fmla="*/ 208948 h 1044430"/>
              <a:gd name="connsiteX219" fmla="*/ 11576522 w 12205236"/>
              <a:gd name="connsiteY219" fmla="*/ 198666 h 1044430"/>
              <a:gd name="connsiteX220" fmla="*/ 11578952 w 12205236"/>
              <a:gd name="connsiteY220" fmla="*/ 186140 h 1044430"/>
              <a:gd name="connsiteX221" fmla="*/ 11571100 w 12205236"/>
              <a:gd name="connsiteY221" fmla="*/ 171184 h 1044430"/>
              <a:gd name="connsiteX222" fmla="*/ 11574465 w 12205236"/>
              <a:gd name="connsiteY222" fmla="*/ 153050 h 1044430"/>
              <a:gd name="connsiteX223" fmla="*/ 11578578 w 12205236"/>
              <a:gd name="connsiteY223" fmla="*/ 129868 h 1044430"/>
              <a:gd name="connsiteX224" fmla="*/ 11575400 w 12205236"/>
              <a:gd name="connsiteY224" fmla="*/ 124073 h 1044430"/>
              <a:gd name="connsiteX225" fmla="*/ 11572409 w 12205236"/>
              <a:gd name="connsiteY225" fmla="*/ 124073 h 1044430"/>
              <a:gd name="connsiteX226" fmla="*/ 11572409 w 12205236"/>
              <a:gd name="connsiteY226" fmla="*/ 122390 h 1044430"/>
              <a:gd name="connsiteX227" fmla="*/ 11582878 w 12205236"/>
              <a:gd name="connsiteY227" fmla="*/ 105004 h 1044430"/>
              <a:gd name="connsiteX228" fmla="*/ 11595591 w 12205236"/>
              <a:gd name="connsiteY228" fmla="*/ 97339 h 1044430"/>
              <a:gd name="connsiteX229" fmla="*/ 11666258 w 12205236"/>
              <a:gd name="connsiteY229" fmla="*/ 134916 h 1044430"/>
              <a:gd name="connsiteX230" fmla="*/ 11667754 w 12205236"/>
              <a:gd name="connsiteY230" fmla="*/ 137159 h 1044430"/>
              <a:gd name="connsiteX231" fmla="*/ 11668875 w 12205236"/>
              <a:gd name="connsiteY231" fmla="*/ 163893 h 1044430"/>
              <a:gd name="connsiteX232" fmla="*/ 11675231 w 12205236"/>
              <a:gd name="connsiteY232" fmla="*/ 182588 h 1044430"/>
              <a:gd name="connsiteX233" fmla="*/ 11694861 w 12205236"/>
              <a:gd name="connsiteY233" fmla="*/ 195114 h 1044430"/>
              <a:gd name="connsiteX234" fmla="*/ 11716174 w 12205236"/>
              <a:gd name="connsiteY234" fmla="*/ 226334 h 1044430"/>
              <a:gd name="connsiteX235" fmla="*/ 11733747 w 12205236"/>
              <a:gd name="connsiteY235" fmla="*/ 283167 h 1044430"/>
              <a:gd name="connsiteX236" fmla="*/ 11737673 w 12205236"/>
              <a:gd name="connsiteY236" fmla="*/ 337383 h 1044430"/>
              <a:gd name="connsiteX237" fmla="*/ 11735804 w 12205236"/>
              <a:gd name="connsiteY237" fmla="*/ 409172 h 1044430"/>
              <a:gd name="connsiteX238" fmla="*/ 11742534 w 12205236"/>
              <a:gd name="connsiteY238" fmla="*/ 502273 h 1044430"/>
              <a:gd name="connsiteX239" fmla="*/ 11749451 w 12205236"/>
              <a:gd name="connsiteY239" fmla="*/ 573875 h 1044430"/>
              <a:gd name="connsiteX240" fmla="*/ 11743094 w 12205236"/>
              <a:gd name="connsiteY240" fmla="*/ 614069 h 1044430"/>
              <a:gd name="connsiteX241" fmla="*/ 11740477 w 12205236"/>
              <a:gd name="connsiteY241" fmla="*/ 624539 h 1044430"/>
              <a:gd name="connsiteX242" fmla="*/ 11732625 w 12205236"/>
              <a:gd name="connsiteY242" fmla="*/ 663798 h 1044430"/>
              <a:gd name="connsiteX243" fmla="*/ 11729634 w 12205236"/>
              <a:gd name="connsiteY243" fmla="*/ 674080 h 1044430"/>
              <a:gd name="connsiteX244" fmla="*/ 11712248 w 12205236"/>
              <a:gd name="connsiteY244" fmla="*/ 697823 h 1044430"/>
              <a:gd name="connsiteX245" fmla="*/ 11700283 w 12205236"/>
              <a:gd name="connsiteY245" fmla="*/ 726240 h 1044430"/>
              <a:gd name="connsiteX246" fmla="*/ 11704957 w 12205236"/>
              <a:gd name="connsiteY246" fmla="*/ 730353 h 1044430"/>
              <a:gd name="connsiteX247" fmla="*/ 11717330 w 12205236"/>
              <a:gd name="connsiteY247" fmla="*/ 732929 h 1044430"/>
              <a:gd name="connsiteX248" fmla="*/ 12192000 w 12205236"/>
              <a:gd name="connsiteY248" fmla="*/ 732929 h 1044430"/>
              <a:gd name="connsiteX249" fmla="*/ 12192000 w 12205236"/>
              <a:gd name="connsiteY249" fmla="*/ 825550 h 1044430"/>
              <a:gd name="connsiteX250" fmla="*/ 12205236 w 12205236"/>
              <a:gd name="connsiteY250" fmla="*/ 832802 h 1044430"/>
              <a:gd name="connsiteX251" fmla="*/ 12204487 w 12205236"/>
              <a:gd name="connsiteY251" fmla="*/ 1036765 h 1044430"/>
              <a:gd name="connsiteX252" fmla="*/ 12196822 w 12205236"/>
              <a:gd name="connsiteY252" fmla="*/ 1044430 h 1044430"/>
              <a:gd name="connsiteX253" fmla="*/ 10934909 w 12205236"/>
              <a:gd name="connsiteY253" fmla="*/ 1044243 h 1044430"/>
              <a:gd name="connsiteX254" fmla="*/ 8623269 w 12205236"/>
              <a:gd name="connsiteY254" fmla="*/ 1044430 h 1044430"/>
              <a:gd name="connsiteX255" fmla="*/ 8614856 w 12205236"/>
              <a:gd name="connsiteY255" fmla="*/ 1003114 h 1044430"/>
              <a:gd name="connsiteX256" fmla="*/ 8692067 w 12205236"/>
              <a:gd name="connsiteY256" fmla="*/ 989092 h 1044430"/>
              <a:gd name="connsiteX257" fmla="*/ 9067650 w 12205236"/>
              <a:gd name="connsiteY257" fmla="*/ 930203 h 1044430"/>
              <a:gd name="connsiteX258" fmla="*/ 9180217 w 12205236"/>
              <a:gd name="connsiteY258" fmla="*/ 908775 h 1044430"/>
              <a:gd name="connsiteX259" fmla="*/ 0 w 12205236"/>
              <a:gd name="connsiteY259" fmla="*/ 908775 h 1044430"/>
              <a:gd name="connsiteX260" fmla="*/ 0 w 12205236"/>
              <a:gd name="connsiteY260" fmla="*/ 732929 h 1044430"/>
              <a:gd name="connsiteX261" fmla="*/ 10184483 w 12205236"/>
              <a:gd name="connsiteY261" fmla="*/ 732929 h 1044430"/>
              <a:gd name="connsiteX262" fmla="*/ 10336481 w 12205236"/>
              <a:gd name="connsiteY262" fmla="*/ 714462 h 1044430"/>
              <a:gd name="connsiteX263" fmla="*/ 10349568 w 12205236"/>
              <a:gd name="connsiteY263" fmla="*/ 713901 h 1044430"/>
              <a:gd name="connsiteX264" fmla="*/ 10356111 w 12205236"/>
              <a:gd name="connsiteY264" fmla="*/ 709414 h 1044430"/>
              <a:gd name="connsiteX265" fmla="*/ 10354615 w 12205236"/>
              <a:gd name="connsiteY265" fmla="*/ 679128 h 1044430"/>
              <a:gd name="connsiteX266" fmla="*/ 10358167 w 12205236"/>
              <a:gd name="connsiteY266" fmla="*/ 520594 h 1044430"/>
              <a:gd name="connsiteX267" fmla="*/ 10372188 w 12205236"/>
              <a:gd name="connsiteY267" fmla="*/ 482269 h 1044430"/>
              <a:gd name="connsiteX268" fmla="*/ 10396679 w 12205236"/>
              <a:gd name="connsiteY268" fmla="*/ 451984 h 1044430"/>
              <a:gd name="connsiteX269" fmla="*/ 10447903 w 12205236"/>
              <a:gd name="connsiteY269" fmla="*/ 334765 h 1044430"/>
              <a:gd name="connsiteX270" fmla="*/ 10448464 w 12205236"/>
              <a:gd name="connsiteY270" fmla="*/ 261107 h 1044430"/>
              <a:gd name="connsiteX271" fmla="*/ 10446408 w 12205236"/>
              <a:gd name="connsiteY271" fmla="*/ 225774 h 1044430"/>
              <a:gd name="connsiteX272" fmla="*/ 10448464 w 12205236"/>
              <a:gd name="connsiteY272" fmla="*/ 215678 h 1044430"/>
              <a:gd name="connsiteX273" fmla="*/ 10453512 w 12205236"/>
              <a:gd name="connsiteY273" fmla="*/ 201096 h 1044430"/>
              <a:gd name="connsiteX274" fmla="*/ 10442856 w 12205236"/>
              <a:gd name="connsiteY274" fmla="*/ 229139 h 1044430"/>
              <a:gd name="connsiteX275" fmla="*/ 10417991 w 12205236"/>
              <a:gd name="connsiteY275" fmla="*/ 307471 h 1044430"/>
              <a:gd name="connsiteX276" fmla="*/ 10413318 w 12205236"/>
              <a:gd name="connsiteY276" fmla="*/ 312331 h 1044430"/>
              <a:gd name="connsiteX277" fmla="*/ 10410513 w 12205236"/>
              <a:gd name="connsiteY277" fmla="*/ 310649 h 1044430"/>
              <a:gd name="connsiteX278" fmla="*/ 10388266 w 12205236"/>
              <a:gd name="connsiteY278" fmla="*/ 406929 h 1044430"/>
              <a:gd name="connsiteX279" fmla="*/ 10366767 w 12205236"/>
              <a:gd name="connsiteY279" fmla="*/ 418706 h 1044430"/>
              <a:gd name="connsiteX280" fmla="*/ 10364337 w 12205236"/>
              <a:gd name="connsiteY280" fmla="*/ 417398 h 1044430"/>
              <a:gd name="connsiteX281" fmla="*/ 10363963 w 12205236"/>
              <a:gd name="connsiteY281" fmla="*/ 416650 h 1044430"/>
              <a:gd name="connsiteX282" fmla="*/ 10365458 w 12205236"/>
              <a:gd name="connsiteY282" fmla="*/ 415528 h 1044430"/>
              <a:gd name="connsiteX283" fmla="*/ 10368263 w 12205236"/>
              <a:gd name="connsiteY283" fmla="*/ 397768 h 1044430"/>
              <a:gd name="connsiteX284" fmla="*/ 10360784 w 12205236"/>
              <a:gd name="connsiteY284" fmla="*/ 413472 h 1044430"/>
              <a:gd name="connsiteX285" fmla="*/ 10362841 w 12205236"/>
              <a:gd name="connsiteY285" fmla="*/ 393468 h 1044430"/>
              <a:gd name="connsiteX286" fmla="*/ 10356298 w 12205236"/>
              <a:gd name="connsiteY286" fmla="*/ 413659 h 1044430"/>
              <a:gd name="connsiteX287" fmla="*/ 10355737 w 12205236"/>
              <a:gd name="connsiteY287" fmla="*/ 411041 h 1044430"/>
              <a:gd name="connsiteX288" fmla="*/ 10356671 w 12205236"/>
              <a:gd name="connsiteY288" fmla="*/ 393468 h 1044430"/>
              <a:gd name="connsiteX289" fmla="*/ 10355176 w 12205236"/>
              <a:gd name="connsiteY289" fmla="*/ 360004 h 1044430"/>
              <a:gd name="connsiteX290" fmla="*/ 10369010 w 12205236"/>
              <a:gd name="connsiteY290" fmla="*/ 311023 h 1044430"/>
              <a:gd name="connsiteX291" fmla="*/ 10397053 w 12205236"/>
              <a:gd name="connsiteY291" fmla="*/ 275129 h 1044430"/>
              <a:gd name="connsiteX292" fmla="*/ 10414252 w 12205236"/>
              <a:gd name="connsiteY292" fmla="*/ 237925 h 1044430"/>
              <a:gd name="connsiteX293" fmla="*/ 10429582 w 12205236"/>
              <a:gd name="connsiteY293" fmla="*/ 193244 h 1044430"/>
              <a:gd name="connsiteX294" fmla="*/ 10435751 w 12205236"/>
              <a:gd name="connsiteY294" fmla="*/ 178849 h 1044430"/>
              <a:gd name="connsiteX295" fmla="*/ 10450521 w 12205236"/>
              <a:gd name="connsiteY295" fmla="*/ 160902 h 1044430"/>
              <a:gd name="connsiteX296" fmla="*/ 10481368 w 12205236"/>
              <a:gd name="connsiteY296" fmla="*/ 133233 h 1044430"/>
              <a:gd name="connsiteX297" fmla="*/ 10489406 w 12205236"/>
              <a:gd name="connsiteY297" fmla="*/ 118277 h 1044430"/>
              <a:gd name="connsiteX298" fmla="*/ 10506232 w 12205236"/>
              <a:gd name="connsiteY298" fmla="*/ 95282 h 1044430"/>
              <a:gd name="connsiteX299" fmla="*/ 10529227 w 12205236"/>
              <a:gd name="connsiteY299" fmla="*/ 93039 h 1044430"/>
              <a:gd name="connsiteX300" fmla="*/ 10577460 w 12205236"/>
              <a:gd name="connsiteY300" fmla="*/ 80139 h 1044430"/>
              <a:gd name="connsiteX301" fmla="*/ 10582321 w 12205236"/>
              <a:gd name="connsiteY301" fmla="*/ 68361 h 1044430"/>
              <a:gd name="connsiteX302" fmla="*/ 10581947 w 12205236"/>
              <a:gd name="connsiteY302" fmla="*/ 62005 h 1044430"/>
              <a:gd name="connsiteX303" fmla="*/ 10581572 w 12205236"/>
              <a:gd name="connsiteY303" fmla="*/ 47984 h 1044430"/>
              <a:gd name="connsiteX304" fmla="*/ 10576899 w 12205236"/>
              <a:gd name="connsiteY304" fmla="*/ 34336 h 1044430"/>
              <a:gd name="connsiteX305" fmla="*/ 10572599 w 12205236"/>
              <a:gd name="connsiteY305" fmla="*/ 17137 h 1044430"/>
              <a:gd name="connsiteX306" fmla="*/ 10579329 w 12205236"/>
              <a:gd name="connsiteY306" fmla="*/ 1246 h 1044430"/>
              <a:gd name="connsiteX307" fmla="*/ 10594846 w 12205236"/>
              <a:gd name="connsiteY307" fmla="*/ 6107 h 1044430"/>
              <a:gd name="connsiteX308" fmla="*/ 10632984 w 12205236"/>
              <a:gd name="connsiteY308" fmla="*/ 23867 h 1044430"/>
              <a:gd name="connsiteX309" fmla="*/ 10701595 w 12205236"/>
              <a:gd name="connsiteY309" fmla="*/ 30971 h 1044430"/>
              <a:gd name="connsiteX310" fmla="*/ 10770392 w 12205236"/>
              <a:gd name="connsiteY310" fmla="*/ 33215 h 1044430"/>
              <a:gd name="connsiteX311" fmla="*/ 10898080 w 12205236"/>
              <a:gd name="connsiteY311" fmla="*/ 20689 h 1044430"/>
              <a:gd name="connsiteX312" fmla="*/ 10923878 w 12205236"/>
              <a:gd name="connsiteY312" fmla="*/ 5172 h 1044430"/>
              <a:gd name="connsiteX313" fmla="*/ 10931520 w 12205236"/>
              <a:gd name="connsiteY313" fmla="*/ 265 h 1044430"/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6424 w 12205236"/>
              <a:gd name="connsiteY118" fmla="*/ 288619 h 1044430"/>
              <a:gd name="connsiteX119" fmla="*/ 11349751 w 12205236"/>
              <a:gd name="connsiteY119" fmla="*/ 159406 h 1044430"/>
              <a:gd name="connsiteX120" fmla="*/ 11338160 w 12205236"/>
              <a:gd name="connsiteY120" fmla="*/ 178288 h 1044430"/>
              <a:gd name="connsiteX121" fmla="*/ 11336104 w 12205236"/>
              <a:gd name="connsiteY121" fmla="*/ 214183 h 1044430"/>
              <a:gd name="connsiteX122" fmla="*/ 11346424 w 12205236"/>
              <a:gd name="connsiteY122" fmla="*/ 288619 h 1044430"/>
              <a:gd name="connsiteX123" fmla="*/ 11329934 w 12205236"/>
              <a:gd name="connsiteY123" fmla="*/ 213996 h 1044430"/>
              <a:gd name="connsiteX124" fmla="*/ 11331617 w 12205236"/>
              <a:gd name="connsiteY124" fmla="*/ 176232 h 1044430"/>
              <a:gd name="connsiteX125" fmla="*/ 11330682 w 12205236"/>
              <a:gd name="connsiteY125" fmla="*/ 166697 h 1044430"/>
              <a:gd name="connsiteX126" fmla="*/ 11320587 w 12205236"/>
              <a:gd name="connsiteY126" fmla="*/ 169315 h 1044430"/>
              <a:gd name="connsiteX127" fmla="*/ 11315166 w 12205236"/>
              <a:gd name="connsiteY127" fmla="*/ 172680 h 1044430"/>
              <a:gd name="connsiteX128" fmla="*/ 11277776 w 12205236"/>
              <a:gd name="connsiteY128" fmla="*/ 204461 h 1044430"/>
              <a:gd name="connsiteX129" fmla="*/ 11265436 w 12205236"/>
              <a:gd name="connsiteY129" fmla="*/ 217174 h 1044430"/>
              <a:gd name="connsiteX130" fmla="*/ 11199630 w 12205236"/>
              <a:gd name="connsiteY130" fmla="*/ 287467 h 1044430"/>
              <a:gd name="connsiteX131" fmla="*/ 11051004 w 12205236"/>
              <a:gd name="connsiteY131" fmla="*/ 311958 h 1044430"/>
              <a:gd name="connsiteX132" fmla="*/ 11045770 w 12205236"/>
              <a:gd name="connsiteY132" fmla="*/ 310088 h 1044430"/>
              <a:gd name="connsiteX133" fmla="*/ 11027636 w 12205236"/>
              <a:gd name="connsiteY133" fmla="*/ 345983 h 1044430"/>
              <a:gd name="connsiteX134" fmla="*/ 11014175 w 12205236"/>
              <a:gd name="connsiteY134" fmla="*/ 376643 h 1044430"/>
              <a:gd name="connsiteX135" fmla="*/ 11019036 w 12205236"/>
              <a:gd name="connsiteY135" fmla="*/ 430484 h 1044430"/>
              <a:gd name="connsiteX136" fmla="*/ 11019036 w 12205236"/>
              <a:gd name="connsiteY136" fmla="*/ 430671 h 1044430"/>
              <a:gd name="connsiteX137" fmla="*/ 11019784 w 12205236"/>
              <a:gd name="connsiteY137" fmla="*/ 435158 h 1044430"/>
              <a:gd name="connsiteX138" fmla="*/ 11028197 w 12205236"/>
              <a:gd name="connsiteY138" fmla="*/ 513490 h 1044430"/>
              <a:gd name="connsiteX139" fmla="*/ 11049322 w 12205236"/>
              <a:gd name="connsiteY139" fmla="*/ 556676 h 1044430"/>
              <a:gd name="connsiteX140" fmla="*/ 11049883 w 12205236"/>
              <a:gd name="connsiteY140" fmla="*/ 566023 h 1044430"/>
              <a:gd name="connsiteX141" fmla="*/ 11085590 w 12205236"/>
              <a:gd name="connsiteY141" fmla="*/ 679128 h 1044430"/>
              <a:gd name="connsiteX142" fmla="*/ 11104472 w 12205236"/>
              <a:gd name="connsiteY142" fmla="*/ 689971 h 1044430"/>
              <a:gd name="connsiteX143" fmla="*/ 11317035 w 12205236"/>
              <a:gd name="connsiteY143" fmla="*/ 699880 h 1044430"/>
              <a:gd name="connsiteX144" fmla="*/ 11460986 w 12205236"/>
              <a:gd name="connsiteY144" fmla="*/ 711097 h 1044430"/>
              <a:gd name="connsiteX145" fmla="*/ 11472764 w 12205236"/>
              <a:gd name="connsiteY145" fmla="*/ 703993 h 1044430"/>
              <a:gd name="connsiteX146" fmla="*/ 11480056 w 12205236"/>
              <a:gd name="connsiteY146" fmla="*/ 653703 h 1044430"/>
              <a:gd name="connsiteX147" fmla="*/ 11491272 w 12205236"/>
              <a:gd name="connsiteY147" fmla="*/ 594066 h 1044430"/>
              <a:gd name="connsiteX148" fmla="*/ 11500620 w 12205236"/>
              <a:gd name="connsiteY148" fmla="*/ 565649 h 1044430"/>
              <a:gd name="connsiteX149" fmla="*/ 11508659 w 12205236"/>
              <a:gd name="connsiteY149" fmla="*/ 503582 h 1044430"/>
              <a:gd name="connsiteX150" fmla="*/ 11499124 w 12205236"/>
              <a:gd name="connsiteY150" fmla="*/ 492925 h 1044430"/>
              <a:gd name="connsiteX151" fmla="*/ 11412193 w 12205236"/>
              <a:gd name="connsiteY151" fmla="*/ 457405 h 1044430"/>
              <a:gd name="connsiteX152" fmla="*/ 11392189 w 12205236"/>
              <a:gd name="connsiteY152" fmla="*/ 434036 h 1044430"/>
              <a:gd name="connsiteX153" fmla="*/ 11392002 w 12205236"/>
              <a:gd name="connsiteY153" fmla="*/ 434223 h 1044430"/>
              <a:gd name="connsiteX154" fmla="*/ 11380785 w 12205236"/>
              <a:gd name="connsiteY154" fmla="*/ 413845 h 1044430"/>
              <a:gd name="connsiteX155" fmla="*/ 11366950 w 12205236"/>
              <a:gd name="connsiteY155" fmla="*/ 381503 h 1044430"/>
              <a:gd name="connsiteX156" fmla="*/ 11350474 w 12205236"/>
              <a:gd name="connsiteY156" fmla="*/ 306943 h 1044430"/>
              <a:gd name="connsiteX157" fmla="*/ 11346947 w 12205236"/>
              <a:gd name="connsiteY157" fmla="*/ 216052 h 1044430"/>
              <a:gd name="connsiteX158" fmla="*/ 11352369 w 12205236"/>
              <a:gd name="connsiteY158" fmla="*/ 178475 h 1044430"/>
              <a:gd name="connsiteX159" fmla="*/ 11354986 w 12205236"/>
              <a:gd name="connsiteY159" fmla="*/ 164828 h 1044430"/>
              <a:gd name="connsiteX160" fmla="*/ 11349751 w 12205236"/>
              <a:gd name="connsiteY160" fmla="*/ 159406 h 1044430"/>
              <a:gd name="connsiteX161" fmla="*/ 10931520 w 12205236"/>
              <a:gd name="connsiteY161" fmla="*/ 265 h 1044430"/>
              <a:gd name="connsiteX162" fmla="*/ 10940144 w 12205236"/>
              <a:gd name="connsiteY162" fmla="*/ 2929 h 1044430"/>
              <a:gd name="connsiteX163" fmla="*/ 10943321 w 12205236"/>
              <a:gd name="connsiteY163" fmla="*/ 6668 h 1044430"/>
              <a:gd name="connsiteX164" fmla="*/ 10943695 w 12205236"/>
              <a:gd name="connsiteY164" fmla="*/ 30224 h 1044430"/>
              <a:gd name="connsiteX165" fmla="*/ 10937526 w 12205236"/>
              <a:gd name="connsiteY165" fmla="*/ 48731 h 1044430"/>
              <a:gd name="connsiteX166" fmla="*/ 10936218 w 12205236"/>
              <a:gd name="connsiteY166" fmla="*/ 54901 h 1044430"/>
              <a:gd name="connsiteX167" fmla="*/ 10930983 w 12205236"/>
              <a:gd name="connsiteY167" fmla="*/ 47797 h 1044430"/>
              <a:gd name="connsiteX168" fmla="*/ 10930422 w 12205236"/>
              <a:gd name="connsiteY168" fmla="*/ 68175 h 1044430"/>
              <a:gd name="connsiteX169" fmla="*/ 10937713 w 12205236"/>
              <a:gd name="connsiteY169" fmla="*/ 79765 h 1044430"/>
              <a:gd name="connsiteX170" fmla="*/ 10973794 w 12205236"/>
              <a:gd name="connsiteY170" fmla="*/ 105751 h 1044430"/>
              <a:gd name="connsiteX171" fmla="*/ 10977346 w 12205236"/>
              <a:gd name="connsiteY171" fmla="*/ 109864 h 1044430"/>
              <a:gd name="connsiteX172" fmla="*/ 11013802 w 12205236"/>
              <a:gd name="connsiteY172" fmla="*/ 137159 h 1044430"/>
              <a:gd name="connsiteX173" fmla="*/ 11039975 w 12205236"/>
              <a:gd name="connsiteY173" fmla="*/ 163145 h 1044430"/>
              <a:gd name="connsiteX174" fmla="*/ 11087834 w 12205236"/>
              <a:gd name="connsiteY174" fmla="*/ 197731 h 1044430"/>
              <a:gd name="connsiteX175" fmla="*/ 11181870 w 12205236"/>
              <a:gd name="connsiteY175" fmla="*/ 189131 h 1044430"/>
              <a:gd name="connsiteX176" fmla="*/ 11210660 w 12205236"/>
              <a:gd name="connsiteY176" fmla="*/ 156041 h 1044430"/>
              <a:gd name="connsiteX177" fmla="*/ 11217204 w 12205236"/>
              <a:gd name="connsiteY177" fmla="*/ 145011 h 1044430"/>
              <a:gd name="connsiteX178" fmla="*/ 11235712 w 12205236"/>
              <a:gd name="connsiteY178" fmla="*/ 107621 h 1044430"/>
              <a:gd name="connsiteX179" fmla="*/ 11240946 w 12205236"/>
              <a:gd name="connsiteY179" fmla="*/ 77335 h 1044430"/>
              <a:gd name="connsiteX180" fmla="*/ 11252911 w 12205236"/>
              <a:gd name="connsiteY180" fmla="*/ 63875 h 1044430"/>
              <a:gd name="connsiteX181" fmla="*/ 11248798 w 12205236"/>
              <a:gd name="connsiteY181" fmla="*/ 58827 h 1044430"/>
              <a:gd name="connsiteX182" fmla="*/ 11254220 w 12205236"/>
              <a:gd name="connsiteY182" fmla="*/ 58453 h 1044430"/>
              <a:gd name="connsiteX183" fmla="*/ 11256650 w 12205236"/>
              <a:gd name="connsiteY183" fmla="*/ 60136 h 1044430"/>
              <a:gd name="connsiteX184" fmla="*/ 11279458 w 12205236"/>
              <a:gd name="connsiteY184" fmla="*/ 63501 h 1044430"/>
              <a:gd name="connsiteX185" fmla="*/ 11317035 w 12205236"/>
              <a:gd name="connsiteY185" fmla="*/ 66305 h 1044430"/>
              <a:gd name="connsiteX186" fmla="*/ 11329186 w 12205236"/>
              <a:gd name="connsiteY186" fmla="*/ 70605 h 1044430"/>
              <a:gd name="connsiteX187" fmla="*/ 11336665 w 12205236"/>
              <a:gd name="connsiteY187" fmla="*/ 72848 h 1044430"/>
              <a:gd name="connsiteX188" fmla="*/ 11374428 w 12205236"/>
              <a:gd name="connsiteY188" fmla="*/ 73222 h 1044430"/>
              <a:gd name="connsiteX189" fmla="*/ 11397236 w 12205236"/>
              <a:gd name="connsiteY189" fmla="*/ 74157 h 1044430"/>
              <a:gd name="connsiteX190" fmla="*/ 11411632 w 12205236"/>
              <a:gd name="connsiteY190" fmla="*/ 80887 h 1044430"/>
              <a:gd name="connsiteX191" fmla="*/ 11431822 w 12205236"/>
              <a:gd name="connsiteY191" fmla="*/ 116595 h 1044430"/>
              <a:gd name="connsiteX192" fmla="*/ 11428457 w 12205236"/>
              <a:gd name="connsiteY192" fmla="*/ 136037 h 1044430"/>
              <a:gd name="connsiteX193" fmla="*/ 11425092 w 12205236"/>
              <a:gd name="connsiteY193" fmla="*/ 135103 h 1044430"/>
              <a:gd name="connsiteX194" fmla="*/ 11421353 w 12205236"/>
              <a:gd name="connsiteY194" fmla="*/ 139029 h 1044430"/>
              <a:gd name="connsiteX195" fmla="*/ 11401350 w 12205236"/>
              <a:gd name="connsiteY195" fmla="*/ 152489 h 1044430"/>
              <a:gd name="connsiteX196" fmla="*/ 11380224 w 12205236"/>
              <a:gd name="connsiteY196" fmla="*/ 155293 h 1044430"/>
              <a:gd name="connsiteX197" fmla="*/ 11358912 w 12205236"/>
              <a:gd name="connsiteY197" fmla="*/ 174549 h 1044430"/>
              <a:gd name="connsiteX198" fmla="*/ 11358164 w 12205236"/>
              <a:gd name="connsiteY198" fmla="*/ 181840 h 1044430"/>
              <a:gd name="connsiteX199" fmla="*/ 11352742 w 12205236"/>
              <a:gd name="connsiteY199" fmla="*/ 221100 h 1044430"/>
              <a:gd name="connsiteX200" fmla="*/ 11351995 w 12205236"/>
              <a:gd name="connsiteY200" fmla="*/ 256620 h 1044430"/>
              <a:gd name="connsiteX201" fmla="*/ 11363399 w 12205236"/>
              <a:gd name="connsiteY201" fmla="*/ 347104 h 1044430"/>
              <a:gd name="connsiteX202" fmla="*/ 11399854 w 12205236"/>
              <a:gd name="connsiteY202" fmla="*/ 420389 h 1044430"/>
              <a:gd name="connsiteX203" fmla="*/ 11514454 w 12205236"/>
              <a:gd name="connsiteY203" fmla="*/ 454975 h 1044430"/>
              <a:gd name="connsiteX204" fmla="*/ 11525298 w 12205236"/>
              <a:gd name="connsiteY204" fmla="*/ 443758 h 1044430"/>
              <a:gd name="connsiteX205" fmla="*/ 11537449 w 12205236"/>
              <a:gd name="connsiteY205" fmla="*/ 387299 h 1044430"/>
              <a:gd name="connsiteX206" fmla="*/ 11538010 w 12205236"/>
              <a:gd name="connsiteY206" fmla="*/ 373464 h 1044430"/>
              <a:gd name="connsiteX207" fmla="*/ 11532402 w 12205236"/>
              <a:gd name="connsiteY207" fmla="*/ 322614 h 1044430"/>
              <a:gd name="connsiteX208" fmla="*/ 11533150 w 12205236"/>
              <a:gd name="connsiteY208" fmla="*/ 320184 h 1044430"/>
              <a:gd name="connsiteX209" fmla="*/ 11534271 w 12205236"/>
              <a:gd name="connsiteY209" fmla="*/ 314949 h 1044430"/>
              <a:gd name="connsiteX210" fmla="*/ 11551844 w 12205236"/>
              <a:gd name="connsiteY210" fmla="*/ 281298 h 1044430"/>
              <a:gd name="connsiteX211" fmla="*/ 11568109 w 12205236"/>
              <a:gd name="connsiteY211" fmla="*/ 272137 h 1044430"/>
              <a:gd name="connsiteX212" fmla="*/ 11574465 w 12205236"/>
              <a:gd name="connsiteY212" fmla="*/ 255873 h 1044430"/>
              <a:gd name="connsiteX213" fmla="*/ 11576709 w 12205236"/>
              <a:gd name="connsiteY213" fmla="*/ 255312 h 1044430"/>
              <a:gd name="connsiteX214" fmla="*/ 11578765 w 12205236"/>
              <a:gd name="connsiteY214" fmla="*/ 239608 h 1044430"/>
              <a:gd name="connsiteX215" fmla="*/ 11575587 w 12205236"/>
              <a:gd name="connsiteY215" fmla="*/ 231756 h 1044430"/>
              <a:gd name="connsiteX216" fmla="*/ 11567735 w 12205236"/>
              <a:gd name="connsiteY216" fmla="*/ 236430 h 1044430"/>
              <a:gd name="connsiteX217" fmla="*/ 11562688 w 12205236"/>
              <a:gd name="connsiteY217" fmla="*/ 238486 h 1044430"/>
              <a:gd name="connsiteX218" fmla="*/ 11563248 w 12205236"/>
              <a:gd name="connsiteY218" fmla="*/ 208948 h 1044430"/>
              <a:gd name="connsiteX219" fmla="*/ 11576522 w 12205236"/>
              <a:gd name="connsiteY219" fmla="*/ 198666 h 1044430"/>
              <a:gd name="connsiteX220" fmla="*/ 11578952 w 12205236"/>
              <a:gd name="connsiteY220" fmla="*/ 186140 h 1044430"/>
              <a:gd name="connsiteX221" fmla="*/ 11571100 w 12205236"/>
              <a:gd name="connsiteY221" fmla="*/ 171184 h 1044430"/>
              <a:gd name="connsiteX222" fmla="*/ 11574465 w 12205236"/>
              <a:gd name="connsiteY222" fmla="*/ 153050 h 1044430"/>
              <a:gd name="connsiteX223" fmla="*/ 11578578 w 12205236"/>
              <a:gd name="connsiteY223" fmla="*/ 129868 h 1044430"/>
              <a:gd name="connsiteX224" fmla="*/ 11575400 w 12205236"/>
              <a:gd name="connsiteY224" fmla="*/ 124073 h 1044430"/>
              <a:gd name="connsiteX225" fmla="*/ 11572409 w 12205236"/>
              <a:gd name="connsiteY225" fmla="*/ 124073 h 1044430"/>
              <a:gd name="connsiteX226" fmla="*/ 11572409 w 12205236"/>
              <a:gd name="connsiteY226" fmla="*/ 122390 h 1044430"/>
              <a:gd name="connsiteX227" fmla="*/ 11582878 w 12205236"/>
              <a:gd name="connsiteY227" fmla="*/ 105004 h 1044430"/>
              <a:gd name="connsiteX228" fmla="*/ 11595591 w 12205236"/>
              <a:gd name="connsiteY228" fmla="*/ 97339 h 1044430"/>
              <a:gd name="connsiteX229" fmla="*/ 11666258 w 12205236"/>
              <a:gd name="connsiteY229" fmla="*/ 134916 h 1044430"/>
              <a:gd name="connsiteX230" fmla="*/ 11667754 w 12205236"/>
              <a:gd name="connsiteY230" fmla="*/ 137159 h 1044430"/>
              <a:gd name="connsiteX231" fmla="*/ 11668875 w 12205236"/>
              <a:gd name="connsiteY231" fmla="*/ 163893 h 1044430"/>
              <a:gd name="connsiteX232" fmla="*/ 11675231 w 12205236"/>
              <a:gd name="connsiteY232" fmla="*/ 182588 h 1044430"/>
              <a:gd name="connsiteX233" fmla="*/ 11694861 w 12205236"/>
              <a:gd name="connsiteY233" fmla="*/ 195114 h 1044430"/>
              <a:gd name="connsiteX234" fmla="*/ 11716174 w 12205236"/>
              <a:gd name="connsiteY234" fmla="*/ 226334 h 1044430"/>
              <a:gd name="connsiteX235" fmla="*/ 11733747 w 12205236"/>
              <a:gd name="connsiteY235" fmla="*/ 283167 h 1044430"/>
              <a:gd name="connsiteX236" fmla="*/ 11737673 w 12205236"/>
              <a:gd name="connsiteY236" fmla="*/ 337383 h 1044430"/>
              <a:gd name="connsiteX237" fmla="*/ 11735804 w 12205236"/>
              <a:gd name="connsiteY237" fmla="*/ 409172 h 1044430"/>
              <a:gd name="connsiteX238" fmla="*/ 11742534 w 12205236"/>
              <a:gd name="connsiteY238" fmla="*/ 502273 h 1044430"/>
              <a:gd name="connsiteX239" fmla="*/ 11749451 w 12205236"/>
              <a:gd name="connsiteY239" fmla="*/ 573875 h 1044430"/>
              <a:gd name="connsiteX240" fmla="*/ 11743094 w 12205236"/>
              <a:gd name="connsiteY240" fmla="*/ 614069 h 1044430"/>
              <a:gd name="connsiteX241" fmla="*/ 11740477 w 12205236"/>
              <a:gd name="connsiteY241" fmla="*/ 624539 h 1044430"/>
              <a:gd name="connsiteX242" fmla="*/ 11732625 w 12205236"/>
              <a:gd name="connsiteY242" fmla="*/ 663798 h 1044430"/>
              <a:gd name="connsiteX243" fmla="*/ 11729634 w 12205236"/>
              <a:gd name="connsiteY243" fmla="*/ 674080 h 1044430"/>
              <a:gd name="connsiteX244" fmla="*/ 11712248 w 12205236"/>
              <a:gd name="connsiteY244" fmla="*/ 697823 h 1044430"/>
              <a:gd name="connsiteX245" fmla="*/ 11700283 w 12205236"/>
              <a:gd name="connsiteY245" fmla="*/ 726240 h 1044430"/>
              <a:gd name="connsiteX246" fmla="*/ 11704957 w 12205236"/>
              <a:gd name="connsiteY246" fmla="*/ 730353 h 1044430"/>
              <a:gd name="connsiteX247" fmla="*/ 11717330 w 12205236"/>
              <a:gd name="connsiteY247" fmla="*/ 732929 h 1044430"/>
              <a:gd name="connsiteX248" fmla="*/ 12192000 w 12205236"/>
              <a:gd name="connsiteY248" fmla="*/ 732929 h 1044430"/>
              <a:gd name="connsiteX249" fmla="*/ 12192000 w 12205236"/>
              <a:gd name="connsiteY249" fmla="*/ 825550 h 1044430"/>
              <a:gd name="connsiteX250" fmla="*/ 12205236 w 12205236"/>
              <a:gd name="connsiteY250" fmla="*/ 832802 h 1044430"/>
              <a:gd name="connsiteX251" fmla="*/ 12204487 w 12205236"/>
              <a:gd name="connsiteY251" fmla="*/ 1036765 h 1044430"/>
              <a:gd name="connsiteX252" fmla="*/ 12196822 w 12205236"/>
              <a:gd name="connsiteY252" fmla="*/ 1044430 h 1044430"/>
              <a:gd name="connsiteX253" fmla="*/ 10934909 w 12205236"/>
              <a:gd name="connsiteY253" fmla="*/ 1044243 h 1044430"/>
              <a:gd name="connsiteX254" fmla="*/ 8623269 w 12205236"/>
              <a:gd name="connsiteY254" fmla="*/ 1044430 h 1044430"/>
              <a:gd name="connsiteX255" fmla="*/ 8614856 w 12205236"/>
              <a:gd name="connsiteY255" fmla="*/ 1003114 h 1044430"/>
              <a:gd name="connsiteX256" fmla="*/ 9067650 w 12205236"/>
              <a:gd name="connsiteY256" fmla="*/ 930203 h 1044430"/>
              <a:gd name="connsiteX257" fmla="*/ 9180217 w 12205236"/>
              <a:gd name="connsiteY257" fmla="*/ 908775 h 1044430"/>
              <a:gd name="connsiteX258" fmla="*/ 0 w 12205236"/>
              <a:gd name="connsiteY258" fmla="*/ 908775 h 1044430"/>
              <a:gd name="connsiteX259" fmla="*/ 0 w 12205236"/>
              <a:gd name="connsiteY259" fmla="*/ 732929 h 1044430"/>
              <a:gd name="connsiteX260" fmla="*/ 10184483 w 12205236"/>
              <a:gd name="connsiteY260" fmla="*/ 732929 h 1044430"/>
              <a:gd name="connsiteX261" fmla="*/ 10336481 w 12205236"/>
              <a:gd name="connsiteY261" fmla="*/ 714462 h 1044430"/>
              <a:gd name="connsiteX262" fmla="*/ 10349568 w 12205236"/>
              <a:gd name="connsiteY262" fmla="*/ 713901 h 1044430"/>
              <a:gd name="connsiteX263" fmla="*/ 10356111 w 12205236"/>
              <a:gd name="connsiteY263" fmla="*/ 709414 h 1044430"/>
              <a:gd name="connsiteX264" fmla="*/ 10354615 w 12205236"/>
              <a:gd name="connsiteY264" fmla="*/ 679128 h 1044430"/>
              <a:gd name="connsiteX265" fmla="*/ 10358167 w 12205236"/>
              <a:gd name="connsiteY265" fmla="*/ 520594 h 1044430"/>
              <a:gd name="connsiteX266" fmla="*/ 10372188 w 12205236"/>
              <a:gd name="connsiteY266" fmla="*/ 482269 h 1044430"/>
              <a:gd name="connsiteX267" fmla="*/ 10396679 w 12205236"/>
              <a:gd name="connsiteY267" fmla="*/ 451984 h 1044430"/>
              <a:gd name="connsiteX268" fmla="*/ 10447903 w 12205236"/>
              <a:gd name="connsiteY268" fmla="*/ 334765 h 1044430"/>
              <a:gd name="connsiteX269" fmla="*/ 10448464 w 12205236"/>
              <a:gd name="connsiteY269" fmla="*/ 261107 h 1044430"/>
              <a:gd name="connsiteX270" fmla="*/ 10446408 w 12205236"/>
              <a:gd name="connsiteY270" fmla="*/ 225774 h 1044430"/>
              <a:gd name="connsiteX271" fmla="*/ 10448464 w 12205236"/>
              <a:gd name="connsiteY271" fmla="*/ 215678 h 1044430"/>
              <a:gd name="connsiteX272" fmla="*/ 10453512 w 12205236"/>
              <a:gd name="connsiteY272" fmla="*/ 201096 h 1044430"/>
              <a:gd name="connsiteX273" fmla="*/ 10442856 w 12205236"/>
              <a:gd name="connsiteY273" fmla="*/ 229139 h 1044430"/>
              <a:gd name="connsiteX274" fmla="*/ 10417991 w 12205236"/>
              <a:gd name="connsiteY274" fmla="*/ 307471 h 1044430"/>
              <a:gd name="connsiteX275" fmla="*/ 10413318 w 12205236"/>
              <a:gd name="connsiteY275" fmla="*/ 312331 h 1044430"/>
              <a:gd name="connsiteX276" fmla="*/ 10410513 w 12205236"/>
              <a:gd name="connsiteY276" fmla="*/ 310649 h 1044430"/>
              <a:gd name="connsiteX277" fmla="*/ 10388266 w 12205236"/>
              <a:gd name="connsiteY277" fmla="*/ 406929 h 1044430"/>
              <a:gd name="connsiteX278" fmla="*/ 10366767 w 12205236"/>
              <a:gd name="connsiteY278" fmla="*/ 418706 h 1044430"/>
              <a:gd name="connsiteX279" fmla="*/ 10364337 w 12205236"/>
              <a:gd name="connsiteY279" fmla="*/ 417398 h 1044430"/>
              <a:gd name="connsiteX280" fmla="*/ 10363963 w 12205236"/>
              <a:gd name="connsiteY280" fmla="*/ 416650 h 1044430"/>
              <a:gd name="connsiteX281" fmla="*/ 10365458 w 12205236"/>
              <a:gd name="connsiteY281" fmla="*/ 415528 h 1044430"/>
              <a:gd name="connsiteX282" fmla="*/ 10368263 w 12205236"/>
              <a:gd name="connsiteY282" fmla="*/ 397768 h 1044430"/>
              <a:gd name="connsiteX283" fmla="*/ 10360784 w 12205236"/>
              <a:gd name="connsiteY283" fmla="*/ 413472 h 1044430"/>
              <a:gd name="connsiteX284" fmla="*/ 10362841 w 12205236"/>
              <a:gd name="connsiteY284" fmla="*/ 393468 h 1044430"/>
              <a:gd name="connsiteX285" fmla="*/ 10356298 w 12205236"/>
              <a:gd name="connsiteY285" fmla="*/ 413659 h 1044430"/>
              <a:gd name="connsiteX286" fmla="*/ 10355737 w 12205236"/>
              <a:gd name="connsiteY286" fmla="*/ 411041 h 1044430"/>
              <a:gd name="connsiteX287" fmla="*/ 10356671 w 12205236"/>
              <a:gd name="connsiteY287" fmla="*/ 393468 h 1044430"/>
              <a:gd name="connsiteX288" fmla="*/ 10355176 w 12205236"/>
              <a:gd name="connsiteY288" fmla="*/ 360004 h 1044430"/>
              <a:gd name="connsiteX289" fmla="*/ 10369010 w 12205236"/>
              <a:gd name="connsiteY289" fmla="*/ 311023 h 1044430"/>
              <a:gd name="connsiteX290" fmla="*/ 10397053 w 12205236"/>
              <a:gd name="connsiteY290" fmla="*/ 275129 h 1044430"/>
              <a:gd name="connsiteX291" fmla="*/ 10414252 w 12205236"/>
              <a:gd name="connsiteY291" fmla="*/ 237925 h 1044430"/>
              <a:gd name="connsiteX292" fmla="*/ 10429582 w 12205236"/>
              <a:gd name="connsiteY292" fmla="*/ 193244 h 1044430"/>
              <a:gd name="connsiteX293" fmla="*/ 10435751 w 12205236"/>
              <a:gd name="connsiteY293" fmla="*/ 178849 h 1044430"/>
              <a:gd name="connsiteX294" fmla="*/ 10450521 w 12205236"/>
              <a:gd name="connsiteY294" fmla="*/ 160902 h 1044430"/>
              <a:gd name="connsiteX295" fmla="*/ 10481368 w 12205236"/>
              <a:gd name="connsiteY295" fmla="*/ 133233 h 1044430"/>
              <a:gd name="connsiteX296" fmla="*/ 10489406 w 12205236"/>
              <a:gd name="connsiteY296" fmla="*/ 118277 h 1044430"/>
              <a:gd name="connsiteX297" fmla="*/ 10506232 w 12205236"/>
              <a:gd name="connsiteY297" fmla="*/ 95282 h 1044430"/>
              <a:gd name="connsiteX298" fmla="*/ 10529227 w 12205236"/>
              <a:gd name="connsiteY298" fmla="*/ 93039 h 1044430"/>
              <a:gd name="connsiteX299" fmla="*/ 10577460 w 12205236"/>
              <a:gd name="connsiteY299" fmla="*/ 80139 h 1044430"/>
              <a:gd name="connsiteX300" fmla="*/ 10582321 w 12205236"/>
              <a:gd name="connsiteY300" fmla="*/ 68361 h 1044430"/>
              <a:gd name="connsiteX301" fmla="*/ 10581947 w 12205236"/>
              <a:gd name="connsiteY301" fmla="*/ 62005 h 1044430"/>
              <a:gd name="connsiteX302" fmla="*/ 10581572 w 12205236"/>
              <a:gd name="connsiteY302" fmla="*/ 47984 h 1044430"/>
              <a:gd name="connsiteX303" fmla="*/ 10576899 w 12205236"/>
              <a:gd name="connsiteY303" fmla="*/ 34336 h 1044430"/>
              <a:gd name="connsiteX304" fmla="*/ 10572599 w 12205236"/>
              <a:gd name="connsiteY304" fmla="*/ 17137 h 1044430"/>
              <a:gd name="connsiteX305" fmla="*/ 10579329 w 12205236"/>
              <a:gd name="connsiteY305" fmla="*/ 1246 h 1044430"/>
              <a:gd name="connsiteX306" fmla="*/ 10594846 w 12205236"/>
              <a:gd name="connsiteY306" fmla="*/ 6107 h 1044430"/>
              <a:gd name="connsiteX307" fmla="*/ 10632984 w 12205236"/>
              <a:gd name="connsiteY307" fmla="*/ 23867 h 1044430"/>
              <a:gd name="connsiteX308" fmla="*/ 10701595 w 12205236"/>
              <a:gd name="connsiteY308" fmla="*/ 30971 h 1044430"/>
              <a:gd name="connsiteX309" fmla="*/ 10770392 w 12205236"/>
              <a:gd name="connsiteY309" fmla="*/ 33215 h 1044430"/>
              <a:gd name="connsiteX310" fmla="*/ 10898080 w 12205236"/>
              <a:gd name="connsiteY310" fmla="*/ 20689 h 1044430"/>
              <a:gd name="connsiteX311" fmla="*/ 10923878 w 12205236"/>
              <a:gd name="connsiteY311" fmla="*/ 5172 h 1044430"/>
              <a:gd name="connsiteX312" fmla="*/ 10931520 w 12205236"/>
              <a:gd name="connsiteY312" fmla="*/ 265 h 1044430"/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6424 w 12205236"/>
              <a:gd name="connsiteY118" fmla="*/ 288619 h 1044430"/>
              <a:gd name="connsiteX119" fmla="*/ 11349751 w 12205236"/>
              <a:gd name="connsiteY119" fmla="*/ 159406 h 1044430"/>
              <a:gd name="connsiteX120" fmla="*/ 11338160 w 12205236"/>
              <a:gd name="connsiteY120" fmla="*/ 178288 h 1044430"/>
              <a:gd name="connsiteX121" fmla="*/ 11336104 w 12205236"/>
              <a:gd name="connsiteY121" fmla="*/ 214183 h 1044430"/>
              <a:gd name="connsiteX122" fmla="*/ 11346424 w 12205236"/>
              <a:gd name="connsiteY122" fmla="*/ 288619 h 1044430"/>
              <a:gd name="connsiteX123" fmla="*/ 11329934 w 12205236"/>
              <a:gd name="connsiteY123" fmla="*/ 213996 h 1044430"/>
              <a:gd name="connsiteX124" fmla="*/ 11331617 w 12205236"/>
              <a:gd name="connsiteY124" fmla="*/ 176232 h 1044430"/>
              <a:gd name="connsiteX125" fmla="*/ 11330682 w 12205236"/>
              <a:gd name="connsiteY125" fmla="*/ 166697 h 1044430"/>
              <a:gd name="connsiteX126" fmla="*/ 11320587 w 12205236"/>
              <a:gd name="connsiteY126" fmla="*/ 169315 h 1044430"/>
              <a:gd name="connsiteX127" fmla="*/ 11315166 w 12205236"/>
              <a:gd name="connsiteY127" fmla="*/ 172680 h 1044430"/>
              <a:gd name="connsiteX128" fmla="*/ 11277776 w 12205236"/>
              <a:gd name="connsiteY128" fmla="*/ 204461 h 1044430"/>
              <a:gd name="connsiteX129" fmla="*/ 11265436 w 12205236"/>
              <a:gd name="connsiteY129" fmla="*/ 217174 h 1044430"/>
              <a:gd name="connsiteX130" fmla="*/ 11199630 w 12205236"/>
              <a:gd name="connsiteY130" fmla="*/ 287467 h 1044430"/>
              <a:gd name="connsiteX131" fmla="*/ 11051004 w 12205236"/>
              <a:gd name="connsiteY131" fmla="*/ 311958 h 1044430"/>
              <a:gd name="connsiteX132" fmla="*/ 11045770 w 12205236"/>
              <a:gd name="connsiteY132" fmla="*/ 310088 h 1044430"/>
              <a:gd name="connsiteX133" fmla="*/ 11027636 w 12205236"/>
              <a:gd name="connsiteY133" fmla="*/ 345983 h 1044430"/>
              <a:gd name="connsiteX134" fmla="*/ 11014175 w 12205236"/>
              <a:gd name="connsiteY134" fmla="*/ 376643 h 1044430"/>
              <a:gd name="connsiteX135" fmla="*/ 11019036 w 12205236"/>
              <a:gd name="connsiteY135" fmla="*/ 430484 h 1044430"/>
              <a:gd name="connsiteX136" fmla="*/ 11019036 w 12205236"/>
              <a:gd name="connsiteY136" fmla="*/ 430671 h 1044430"/>
              <a:gd name="connsiteX137" fmla="*/ 11019784 w 12205236"/>
              <a:gd name="connsiteY137" fmla="*/ 435158 h 1044430"/>
              <a:gd name="connsiteX138" fmla="*/ 11028197 w 12205236"/>
              <a:gd name="connsiteY138" fmla="*/ 513490 h 1044430"/>
              <a:gd name="connsiteX139" fmla="*/ 11049322 w 12205236"/>
              <a:gd name="connsiteY139" fmla="*/ 556676 h 1044430"/>
              <a:gd name="connsiteX140" fmla="*/ 11049883 w 12205236"/>
              <a:gd name="connsiteY140" fmla="*/ 566023 h 1044430"/>
              <a:gd name="connsiteX141" fmla="*/ 11085590 w 12205236"/>
              <a:gd name="connsiteY141" fmla="*/ 679128 h 1044430"/>
              <a:gd name="connsiteX142" fmla="*/ 11104472 w 12205236"/>
              <a:gd name="connsiteY142" fmla="*/ 689971 h 1044430"/>
              <a:gd name="connsiteX143" fmla="*/ 11317035 w 12205236"/>
              <a:gd name="connsiteY143" fmla="*/ 699880 h 1044430"/>
              <a:gd name="connsiteX144" fmla="*/ 11460986 w 12205236"/>
              <a:gd name="connsiteY144" fmla="*/ 711097 h 1044430"/>
              <a:gd name="connsiteX145" fmla="*/ 11472764 w 12205236"/>
              <a:gd name="connsiteY145" fmla="*/ 703993 h 1044430"/>
              <a:gd name="connsiteX146" fmla="*/ 11480056 w 12205236"/>
              <a:gd name="connsiteY146" fmla="*/ 653703 h 1044430"/>
              <a:gd name="connsiteX147" fmla="*/ 11491272 w 12205236"/>
              <a:gd name="connsiteY147" fmla="*/ 594066 h 1044430"/>
              <a:gd name="connsiteX148" fmla="*/ 11500620 w 12205236"/>
              <a:gd name="connsiteY148" fmla="*/ 565649 h 1044430"/>
              <a:gd name="connsiteX149" fmla="*/ 11508659 w 12205236"/>
              <a:gd name="connsiteY149" fmla="*/ 503582 h 1044430"/>
              <a:gd name="connsiteX150" fmla="*/ 11499124 w 12205236"/>
              <a:gd name="connsiteY150" fmla="*/ 492925 h 1044430"/>
              <a:gd name="connsiteX151" fmla="*/ 11412193 w 12205236"/>
              <a:gd name="connsiteY151" fmla="*/ 457405 h 1044430"/>
              <a:gd name="connsiteX152" fmla="*/ 11392189 w 12205236"/>
              <a:gd name="connsiteY152" fmla="*/ 434036 h 1044430"/>
              <a:gd name="connsiteX153" fmla="*/ 11392002 w 12205236"/>
              <a:gd name="connsiteY153" fmla="*/ 434223 h 1044430"/>
              <a:gd name="connsiteX154" fmla="*/ 11380785 w 12205236"/>
              <a:gd name="connsiteY154" fmla="*/ 413845 h 1044430"/>
              <a:gd name="connsiteX155" fmla="*/ 11366950 w 12205236"/>
              <a:gd name="connsiteY155" fmla="*/ 381503 h 1044430"/>
              <a:gd name="connsiteX156" fmla="*/ 11350474 w 12205236"/>
              <a:gd name="connsiteY156" fmla="*/ 306943 h 1044430"/>
              <a:gd name="connsiteX157" fmla="*/ 11346947 w 12205236"/>
              <a:gd name="connsiteY157" fmla="*/ 216052 h 1044430"/>
              <a:gd name="connsiteX158" fmla="*/ 11352369 w 12205236"/>
              <a:gd name="connsiteY158" fmla="*/ 178475 h 1044430"/>
              <a:gd name="connsiteX159" fmla="*/ 11354986 w 12205236"/>
              <a:gd name="connsiteY159" fmla="*/ 164828 h 1044430"/>
              <a:gd name="connsiteX160" fmla="*/ 11349751 w 12205236"/>
              <a:gd name="connsiteY160" fmla="*/ 159406 h 1044430"/>
              <a:gd name="connsiteX161" fmla="*/ 10931520 w 12205236"/>
              <a:gd name="connsiteY161" fmla="*/ 265 h 1044430"/>
              <a:gd name="connsiteX162" fmla="*/ 10940144 w 12205236"/>
              <a:gd name="connsiteY162" fmla="*/ 2929 h 1044430"/>
              <a:gd name="connsiteX163" fmla="*/ 10943321 w 12205236"/>
              <a:gd name="connsiteY163" fmla="*/ 6668 h 1044430"/>
              <a:gd name="connsiteX164" fmla="*/ 10943695 w 12205236"/>
              <a:gd name="connsiteY164" fmla="*/ 30224 h 1044430"/>
              <a:gd name="connsiteX165" fmla="*/ 10937526 w 12205236"/>
              <a:gd name="connsiteY165" fmla="*/ 48731 h 1044430"/>
              <a:gd name="connsiteX166" fmla="*/ 10936218 w 12205236"/>
              <a:gd name="connsiteY166" fmla="*/ 54901 h 1044430"/>
              <a:gd name="connsiteX167" fmla="*/ 10930983 w 12205236"/>
              <a:gd name="connsiteY167" fmla="*/ 47797 h 1044430"/>
              <a:gd name="connsiteX168" fmla="*/ 10930422 w 12205236"/>
              <a:gd name="connsiteY168" fmla="*/ 68175 h 1044430"/>
              <a:gd name="connsiteX169" fmla="*/ 10937713 w 12205236"/>
              <a:gd name="connsiteY169" fmla="*/ 79765 h 1044430"/>
              <a:gd name="connsiteX170" fmla="*/ 10973794 w 12205236"/>
              <a:gd name="connsiteY170" fmla="*/ 105751 h 1044430"/>
              <a:gd name="connsiteX171" fmla="*/ 10977346 w 12205236"/>
              <a:gd name="connsiteY171" fmla="*/ 109864 h 1044430"/>
              <a:gd name="connsiteX172" fmla="*/ 11013802 w 12205236"/>
              <a:gd name="connsiteY172" fmla="*/ 137159 h 1044430"/>
              <a:gd name="connsiteX173" fmla="*/ 11039975 w 12205236"/>
              <a:gd name="connsiteY173" fmla="*/ 163145 h 1044430"/>
              <a:gd name="connsiteX174" fmla="*/ 11087834 w 12205236"/>
              <a:gd name="connsiteY174" fmla="*/ 197731 h 1044430"/>
              <a:gd name="connsiteX175" fmla="*/ 11181870 w 12205236"/>
              <a:gd name="connsiteY175" fmla="*/ 189131 h 1044430"/>
              <a:gd name="connsiteX176" fmla="*/ 11210660 w 12205236"/>
              <a:gd name="connsiteY176" fmla="*/ 156041 h 1044430"/>
              <a:gd name="connsiteX177" fmla="*/ 11217204 w 12205236"/>
              <a:gd name="connsiteY177" fmla="*/ 145011 h 1044430"/>
              <a:gd name="connsiteX178" fmla="*/ 11235712 w 12205236"/>
              <a:gd name="connsiteY178" fmla="*/ 107621 h 1044430"/>
              <a:gd name="connsiteX179" fmla="*/ 11240946 w 12205236"/>
              <a:gd name="connsiteY179" fmla="*/ 77335 h 1044430"/>
              <a:gd name="connsiteX180" fmla="*/ 11252911 w 12205236"/>
              <a:gd name="connsiteY180" fmla="*/ 63875 h 1044430"/>
              <a:gd name="connsiteX181" fmla="*/ 11248798 w 12205236"/>
              <a:gd name="connsiteY181" fmla="*/ 58827 h 1044430"/>
              <a:gd name="connsiteX182" fmla="*/ 11254220 w 12205236"/>
              <a:gd name="connsiteY182" fmla="*/ 58453 h 1044430"/>
              <a:gd name="connsiteX183" fmla="*/ 11256650 w 12205236"/>
              <a:gd name="connsiteY183" fmla="*/ 60136 h 1044430"/>
              <a:gd name="connsiteX184" fmla="*/ 11279458 w 12205236"/>
              <a:gd name="connsiteY184" fmla="*/ 63501 h 1044430"/>
              <a:gd name="connsiteX185" fmla="*/ 11317035 w 12205236"/>
              <a:gd name="connsiteY185" fmla="*/ 66305 h 1044430"/>
              <a:gd name="connsiteX186" fmla="*/ 11329186 w 12205236"/>
              <a:gd name="connsiteY186" fmla="*/ 70605 h 1044430"/>
              <a:gd name="connsiteX187" fmla="*/ 11336665 w 12205236"/>
              <a:gd name="connsiteY187" fmla="*/ 72848 h 1044430"/>
              <a:gd name="connsiteX188" fmla="*/ 11374428 w 12205236"/>
              <a:gd name="connsiteY188" fmla="*/ 73222 h 1044430"/>
              <a:gd name="connsiteX189" fmla="*/ 11397236 w 12205236"/>
              <a:gd name="connsiteY189" fmla="*/ 74157 h 1044430"/>
              <a:gd name="connsiteX190" fmla="*/ 11411632 w 12205236"/>
              <a:gd name="connsiteY190" fmla="*/ 80887 h 1044430"/>
              <a:gd name="connsiteX191" fmla="*/ 11431822 w 12205236"/>
              <a:gd name="connsiteY191" fmla="*/ 116595 h 1044430"/>
              <a:gd name="connsiteX192" fmla="*/ 11428457 w 12205236"/>
              <a:gd name="connsiteY192" fmla="*/ 136037 h 1044430"/>
              <a:gd name="connsiteX193" fmla="*/ 11425092 w 12205236"/>
              <a:gd name="connsiteY193" fmla="*/ 135103 h 1044430"/>
              <a:gd name="connsiteX194" fmla="*/ 11421353 w 12205236"/>
              <a:gd name="connsiteY194" fmla="*/ 139029 h 1044430"/>
              <a:gd name="connsiteX195" fmla="*/ 11401350 w 12205236"/>
              <a:gd name="connsiteY195" fmla="*/ 152489 h 1044430"/>
              <a:gd name="connsiteX196" fmla="*/ 11380224 w 12205236"/>
              <a:gd name="connsiteY196" fmla="*/ 155293 h 1044430"/>
              <a:gd name="connsiteX197" fmla="*/ 11358912 w 12205236"/>
              <a:gd name="connsiteY197" fmla="*/ 174549 h 1044430"/>
              <a:gd name="connsiteX198" fmla="*/ 11358164 w 12205236"/>
              <a:gd name="connsiteY198" fmla="*/ 181840 h 1044430"/>
              <a:gd name="connsiteX199" fmla="*/ 11352742 w 12205236"/>
              <a:gd name="connsiteY199" fmla="*/ 221100 h 1044430"/>
              <a:gd name="connsiteX200" fmla="*/ 11351995 w 12205236"/>
              <a:gd name="connsiteY200" fmla="*/ 256620 h 1044430"/>
              <a:gd name="connsiteX201" fmla="*/ 11363399 w 12205236"/>
              <a:gd name="connsiteY201" fmla="*/ 347104 h 1044430"/>
              <a:gd name="connsiteX202" fmla="*/ 11399854 w 12205236"/>
              <a:gd name="connsiteY202" fmla="*/ 420389 h 1044430"/>
              <a:gd name="connsiteX203" fmla="*/ 11514454 w 12205236"/>
              <a:gd name="connsiteY203" fmla="*/ 454975 h 1044430"/>
              <a:gd name="connsiteX204" fmla="*/ 11525298 w 12205236"/>
              <a:gd name="connsiteY204" fmla="*/ 443758 h 1044430"/>
              <a:gd name="connsiteX205" fmla="*/ 11537449 w 12205236"/>
              <a:gd name="connsiteY205" fmla="*/ 387299 h 1044430"/>
              <a:gd name="connsiteX206" fmla="*/ 11538010 w 12205236"/>
              <a:gd name="connsiteY206" fmla="*/ 373464 h 1044430"/>
              <a:gd name="connsiteX207" fmla="*/ 11532402 w 12205236"/>
              <a:gd name="connsiteY207" fmla="*/ 322614 h 1044430"/>
              <a:gd name="connsiteX208" fmla="*/ 11533150 w 12205236"/>
              <a:gd name="connsiteY208" fmla="*/ 320184 h 1044430"/>
              <a:gd name="connsiteX209" fmla="*/ 11534271 w 12205236"/>
              <a:gd name="connsiteY209" fmla="*/ 314949 h 1044430"/>
              <a:gd name="connsiteX210" fmla="*/ 11551844 w 12205236"/>
              <a:gd name="connsiteY210" fmla="*/ 281298 h 1044430"/>
              <a:gd name="connsiteX211" fmla="*/ 11568109 w 12205236"/>
              <a:gd name="connsiteY211" fmla="*/ 272137 h 1044430"/>
              <a:gd name="connsiteX212" fmla="*/ 11574465 w 12205236"/>
              <a:gd name="connsiteY212" fmla="*/ 255873 h 1044430"/>
              <a:gd name="connsiteX213" fmla="*/ 11576709 w 12205236"/>
              <a:gd name="connsiteY213" fmla="*/ 255312 h 1044430"/>
              <a:gd name="connsiteX214" fmla="*/ 11578765 w 12205236"/>
              <a:gd name="connsiteY214" fmla="*/ 239608 h 1044430"/>
              <a:gd name="connsiteX215" fmla="*/ 11575587 w 12205236"/>
              <a:gd name="connsiteY215" fmla="*/ 231756 h 1044430"/>
              <a:gd name="connsiteX216" fmla="*/ 11567735 w 12205236"/>
              <a:gd name="connsiteY216" fmla="*/ 236430 h 1044430"/>
              <a:gd name="connsiteX217" fmla="*/ 11562688 w 12205236"/>
              <a:gd name="connsiteY217" fmla="*/ 238486 h 1044430"/>
              <a:gd name="connsiteX218" fmla="*/ 11563248 w 12205236"/>
              <a:gd name="connsiteY218" fmla="*/ 208948 h 1044430"/>
              <a:gd name="connsiteX219" fmla="*/ 11576522 w 12205236"/>
              <a:gd name="connsiteY219" fmla="*/ 198666 h 1044430"/>
              <a:gd name="connsiteX220" fmla="*/ 11578952 w 12205236"/>
              <a:gd name="connsiteY220" fmla="*/ 186140 h 1044430"/>
              <a:gd name="connsiteX221" fmla="*/ 11571100 w 12205236"/>
              <a:gd name="connsiteY221" fmla="*/ 171184 h 1044430"/>
              <a:gd name="connsiteX222" fmla="*/ 11574465 w 12205236"/>
              <a:gd name="connsiteY222" fmla="*/ 153050 h 1044430"/>
              <a:gd name="connsiteX223" fmla="*/ 11578578 w 12205236"/>
              <a:gd name="connsiteY223" fmla="*/ 129868 h 1044430"/>
              <a:gd name="connsiteX224" fmla="*/ 11575400 w 12205236"/>
              <a:gd name="connsiteY224" fmla="*/ 124073 h 1044430"/>
              <a:gd name="connsiteX225" fmla="*/ 11572409 w 12205236"/>
              <a:gd name="connsiteY225" fmla="*/ 124073 h 1044430"/>
              <a:gd name="connsiteX226" fmla="*/ 11572409 w 12205236"/>
              <a:gd name="connsiteY226" fmla="*/ 122390 h 1044430"/>
              <a:gd name="connsiteX227" fmla="*/ 11582878 w 12205236"/>
              <a:gd name="connsiteY227" fmla="*/ 105004 h 1044430"/>
              <a:gd name="connsiteX228" fmla="*/ 11595591 w 12205236"/>
              <a:gd name="connsiteY228" fmla="*/ 97339 h 1044430"/>
              <a:gd name="connsiteX229" fmla="*/ 11666258 w 12205236"/>
              <a:gd name="connsiteY229" fmla="*/ 134916 h 1044430"/>
              <a:gd name="connsiteX230" fmla="*/ 11667754 w 12205236"/>
              <a:gd name="connsiteY230" fmla="*/ 137159 h 1044430"/>
              <a:gd name="connsiteX231" fmla="*/ 11668875 w 12205236"/>
              <a:gd name="connsiteY231" fmla="*/ 163893 h 1044430"/>
              <a:gd name="connsiteX232" fmla="*/ 11675231 w 12205236"/>
              <a:gd name="connsiteY232" fmla="*/ 182588 h 1044430"/>
              <a:gd name="connsiteX233" fmla="*/ 11694861 w 12205236"/>
              <a:gd name="connsiteY233" fmla="*/ 195114 h 1044430"/>
              <a:gd name="connsiteX234" fmla="*/ 11716174 w 12205236"/>
              <a:gd name="connsiteY234" fmla="*/ 226334 h 1044430"/>
              <a:gd name="connsiteX235" fmla="*/ 11733747 w 12205236"/>
              <a:gd name="connsiteY235" fmla="*/ 283167 h 1044430"/>
              <a:gd name="connsiteX236" fmla="*/ 11737673 w 12205236"/>
              <a:gd name="connsiteY236" fmla="*/ 337383 h 1044430"/>
              <a:gd name="connsiteX237" fmla="*/ 11735804 w 12205236"/>
              <a:gd name="connsiteY237" fmla="*/ 409172 h 1044430"/>
              <a:gd name="connsiteX238" fmla="*/ 11742534 w 12205236"/>
              <a:gd name="connsiteY238" fmla="*/ 502273 h 1044430"/>
              <a:gd name="connsiteX239" fmla="*/ 11749451 w 12205236"/>
              <a:gd name="connsiteY239" fmla="*/ 573875 h 1044430"/>
              <a:gd name="connsiteX240" fmla="*/ 11743094 w 12205236"/>
              <a:gd name="connsiteY240" fmla="*/ 614069 h 1044430"/>
              <a:gd name="connsiteX241" fmla="*/ 11740477 w 12205236"/>
              <a:gd name="connsiteY241" fmla="*/ 624539 h 1044430"/>
              <a:gd name="connsiteX242" fmla="*/ 11732625 w 12205236"/>
              <a:gd name="connsiteY242" fmla="*/ 663798 h 1044430"/>
              <a:gd name="connsiteX243" fmla="*/ 11729634 w 12205236"/>
              <a:gd name="connsiteY243" fmla="*/ 674080 h 1044430"/>
              <a:gd name="connsiteX244" fmla="*/ 11712248 w 12205236"/>
              <a:gd name="connsiteY244" fmla="*/ 697823 h 1044430"/>
              <a:gd name="connsiteX245" fmla="*/ 11700283 w 12205236"/>
              <a:gd name="connsiteY245" fmla="*/ 726240 h 1044430"/>
              <a:gd name="connsiteX246" fmla="*/ 11704957 w 12205236"/>
              <a:gd name="connsiteY246" fmla="*/ 730353 h 1044430"/>
              <a:gd name="connsiteX247" fmla="*/ 11717330 w 12205236"/>
              <a:gd name="connsiteY247" fmla="*/ 732929 h 1044430"/>
              <a:gd name="connsiteX248" fmla="*/ 12192000 w 12205236"/>
              <a:gd name="connsiteY248" fmla="*/ 732929 h 1044430"/>
              <a:gd name="connsiteX249" fmla="*/ 12192000 w 12205236"/>
              <a:gd name="connsiteY249" fmla="*/ 825550 h 1044430"/>
              <a:gd name="connsiteX250" fmla="*/ 12205236 w 12205236"/>
              <a:gd name="connsiteY250" fmla="*/ 832802 h 1044430"/>
              <a:gd name="connsiteX251" fmla="*/ 12204487 w 12205236"/>
              <a:gd name="connsiteY251" fmla="*/ 1036765 h 1044430"/>
              <a:gd name="connsiteX252" fmla="*/ 12196822 w 12205236"/>
              <a:gd name="connsiteY252" fmla="*/ 1044430 h 1044430"/>
              <a:gd name="connsiteX253" fmla="*/ 10934909 w 12205236"/>
              <a:gd name="connsiteY253" fmla="*/ 1044243 h 1044430"/>
              <a:gd name="connsiteX254" fmla="*/ 8623269 w 12205236"/>
              <a:gd name="connsiteY254" fmla="*/ 1044430 h 1044430"/>
              <a:gd name="connsiteX255" fmla="*/ 9067650 w 12205236"/>
              <a:gd name="connsiteY255" fmla="*/ 930203 h 1044430"/>
              <a:gd name="connsiteX256" fmla="*/ 9180217 w 12205236"/>
              <a:gd name="connsiteY256" fmla="*/ 908775 h 1044430"/>
              <a:gd name="connsiteX257" fmla="*/ 0 w 12205236"/>
              <a:gd name="connsiteY257" fmla="*/ 908775 h 1044430"/>
              <a:gd name="connsiteX258" fmla="*/ 0 w 12205236"/>
              <a:gd name="connsiteY258" fmla="*/ 732929 h 1044430"/>
              <a:gd name="connsiteX259" fmla="*/ 10184483 w 12205236"/>
              <a:gd name="connsiteY259" fmla="*/ 732929 h 1044430"/>
              <a:gd name="connsiteX260" fmla="*/ 10336481 w 12205236"/>
              <a:gd name="connsiteY260" fmla="*/ 714462 h 1044430"/>
              <a:gd name="connsiteX261" fmla="*/ 10349568 w 12205236"/>
              <a:gd name="connsiteY261" fmla="*/ 713901 h 1044430"/>
              <a:gd name="connsiteX262" fmla="*/ 10356111 w 12205236"/>
              <a:gd name="connsiteY262" fmla="*/ 709414 h 1044430"/>
              <a:gd name="connsiteX263" fmla="*/ 10354615 w 12205236"/>
              <a:gd name="connsiteY263" fmla="*/ 679128 h 1044430"/>
              <a:gd name="connsiteX264" fmla="*/ 10358167 w 12205236"/>
              <a:gd name="connsiteY264" fmla="*/ 520594 h 1044430"/>
              <a:gd name="connsiteX265" fmla="*/ 10372188 w 12205236"/>
              <a:gd name="connsiteY265" fmla="*/ 482269 h 1044430"/>
              <a:gd name="connsiteX266" fmla="*/ 10396679 w 12205236"/>
              <a:gd name="connsiteY266" fmla="*/ 451984 h 1044430"/>
              <a:gd name="connsiteX267" fmla="*/ 10447903 w 12205236"/>
              <a:gd name="connsiteY267" fmla="*/ 334765 h 1044430"/>
              <a:gd name="connsiteX268" fmla="*/ 10448464 w 12205236"/>
              <a:gd name="connsiteY268" fmla="*/ 261107 h 1044430"/>
              <a:gd name="connsiteX269" fmla="*/ 10446408 w 12205236"/>
              <a:gd name="connsiteY269" fmla="*/ 225774 h 1044430"/>
              <a:gd name="connsiteX270" fmla="*/ 10448464 w 12205236"/>
              <a:gd name="connsiteY270" fmla="*/ 215678 h 1044430"/>
              <a:gd name="connsiteX271" fmla="*/ 10453512 w 12205236"/>
              <a:gd name="connsiteY271" fmla="*/ 201096 h 1044430"/>
              <a:gd name="connsiteX272" fmla="*/ 10442856 w 12205236"/>
              <a:gd name="connsiteY272" fmla="*/ 229139 h 1044430"/>
              <a:gd name="connsiteX273" fmla="*/ 10417991 w 12205236"/>
              <a:gd name="connsiteY273" fmla="*/ 307471 h 1044430"/>
              <a:gd name="connsiteX274" fmla="*/ 10413318 w 12205236"/>
              <a:gd name="connsiteY274" fmla="*/ 312331 h 1044430"/>
              <a:gd name="connsiteX275" fmla="*/ 10410513 w 12205236"/>
              <a:gd name="connsiteY275" fmla="*/ 310649 h 1044430"/>
              <a:gd name="connsiteX276" fmla="*/ 10388266 w 12205236"/>
              <a:gd name="connsiteY276" fmla="*/ 406929 h 1044430"/>
              <a:gd name="connsiteX277" fmla="*/ 10366767 w 12205236"/>
              <a:gd name="connsiteY277" fmla="*/ 418706 h 1044430"/>
              <a:gd name="connsiteX278" fmla="*/ 10364337 w 12205236"/>
              <a:gd name="connsiteY278" fmla="*/ 417398 h 1044430"/>
              <a:gd name="connsiteX279" fmla="*/ 10363963 w 12205236"/>
              <a:gd name="connsiteY279" fmla="*/ 416650 h 1044430"/>
              <a:gd name="connsiteX280" fmla="*/ 10365458 w 12205236"/>
              <a:gd name="connsiteY280" fmla="*/ 415528 h 1044430"/>
              <a:gd name="connsiteX281" fmla="*/ 10368263 w 12205236"/>
              <a:gd name="connsiteY281" fmla="*/ 397768 h 1044430"/>
              <a:gd name="connsiteX282" fmla="*/ 10360784 w 12205236"/>
              <a:gd name="connsiteY282" fmla="*/ 413472 h 1044430"/>
              <a:gd name="connsiteX283" fmla="*/ 10362841 w 12205236"/>
              <a:gd name="connsiteY283" fmla="*/ 393468 h 1044430"/>
              <a:gd name="connsiteX284" fmla="*/ 10356298 w 12205236"/>
              <a:gd name="connsiteY284" fmla="*/ 413659 h 1044430"/>
              <a:gd name="connsiteX285" fmla="*/ 10355737 w 12205236"/>
              <a:gd name="connsiteY285" fmla="*/ 411041 h 1044430"/>
              <a:gd name="connsiteX286" fmla="*/ 10356671 w 12205236"/>
              <a:gd name="connsiteY286" fmla="*/ 393468 h 1044430"/>
              <a:gd name="connsiteX287" fmla="*/ 10355176 w 12205236"/>
              <a:gd name="connsiteY287" fmla="*/ 360004 h 1044430"/>
              <a:gd name="connsiteX288" fmla="*/ 10369010 w 12205236"/>
              <a:gd name="connsiteY288" fmla="*/ 311023 h 1044430"/>
              <a:gd name="connsiteX289" fmla="*/ 10397053 w 12205236"/>
              <a:gd name="connsiteY289" fmla="*/ 275129 h 1044430"/>
              <a:gd name="connsiteX290" fmla="*/ 10414252 w 12205236"/>
              <a:gd name="connsiteY290" fmla="*/ 237925 h 1044430"/>
              <a:gd name="connsiteX291" fmla="*/ 10429582 w 12205236"/>
              <a:gd name="connsiteY291" fmla="*/ 193244 h 1044430"/>
              <a:gd name="connsiteX292" fmla="*/ 10435751 w 12205236"/>
              <a:gd name="connsiteY292" fmla="*/ 178849 h 1044430"/>
              <a:gd name="connsiteX293" fmla="*/ 10450521 w 12205236"/>
              <a:gd name="connsiteY293" fmla="*/ 160902 h 1044430"/>
              <a:gd name="connsiteX294" fmla="*/ 10481368 w 12205236"/>
              <a:gd name="connsiteY294" fmla="*/ 133233 h 1044430"/>
              <a:gd name="connsiteX295" fmla="*/ 10489406 w 12205236"/>
              <a:gd name="connsiteY295" fmla="*/ 118277 h 1044430"/>
              <a:gd name="connsiteX296" fmla="*/ 10506232 w 12205236"/>
              <a:gd name="connsiteY296" fmla="*/ 95282 h 1044430"/>
              <a:gd name="connsiteX297" fmla="*/ 10529227 w 12205236"/>
              <a:gd name="connsiteY297" fmla="*/ 93039 h 1044430"/>
              <a:gd name="connsiteX298" fmla="*/ 10577460 w 12205236"/>
              <a:gd name="connsiteY298" fmla="*/ 80139 h 1044430"/>
              <a:gd name="connsiteX299" fmla="*/ 10582321 w 12205236"/>
              <a:gd name="connsiteY299" fmla="*/ 68361 h 1044430"/>
              <a:gd name="connsiteX300" fmla="*/ 10581947 w 12205236"/>
              <a:gd name="connsiteY300" fmla="*/ 62005 h 1044430"/>
              <a:gd name="connsiteX301" fmla="*/ 10581572 w 12205236"/>
              <a:gd name="connsiteY301" fmla="*/ 47984 h 1044430"/>
              <a:gd name="connsiteX302" fmla="*/ 10576899 w 12205236"/>
              <a:gd name="connsiteY302" fmla="*/ 34336 h 1044430"/>
              <a:gd name="connsiteX303" fmla="*/ 10572599 w 12205236"/>
              <a:gd name="connsiteY303" fmla="*/ 17137 h 1044430"/>
              <a:gd name="connsiteX304" fmla="*/ 10579329 w 12205236"/>
              <a:gd name="connsiteY304" fmla="*/ 1246 h 1044430"/>
              <a:gd name="connsiteX305" fmla="*/ 10594846 w 12205236"/>
              <a:gd name="connsiteY305" fmla="*/ 6107 h 1044430"/>
              <a:gd name="connsiteX306" fmla="*/ 10632984 w 12205236"/>
              <a:gd name="connsiteY306" fmla="*/ 23867 h 1044430"/>
              <a:gd name="connsiteX307" fmla="*/ 10701595 w 12205236"/>
              <a:gd name="connsiteY307" fmla="*/ 30971 h 1044430"/>
              <a:gd name="connsiteX308" fmla="*/ 10770392 w 12205236"/>
              <a:gd name="connsiteY308" fmla="*/ 33215 h 1044430"/>
              <a:gd name="connsiteX309" fmla="*/ 10898080 w 12205236"/>
              <a:gd name="connsiteY309" fmla="*/ 20689 h 1044430"/>
              <a:gd name="connsiteX310" fmla="*/ 10923878 w 12205236"/>
              <a:gd name="connsiteY310" fmla="*/ 5172 h 1044430"/>
              <a:gd name="connsiteX311" fmla="*/ 10931520 w 12205236"/>
              <a:gd name="connsiteY311" fmla="*/ 265 h 1044430"/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6424 w 12205236"/>
              <a:gd name="connsiteY118" fmla="*/ 288619 h 1044430"/>
              <a:gd name="connsiteX119" fmla="*/ 11349751 w 12205236"/>
              <a:gd name="connsiteY119" fmla="*/ 159406 h 1044430"/>
              <a:gd name="connsiteX120" fmla="*/ 11338160 w 12205236"/>
              <a:gd name="connsiteY120" fmla="*/ 178288 h 1044430"/>
              <a:gd name="connsiteX121" fmla="*/ 11336104 w 12205236"/>
              <a:gd name="connsiteY121" fmla="*/ 214183 h 1044430"/>
              <a:gd name="connsiteX122" fmla="*/ 11346424 w 12205236"/>
              <a:gd name="connsiteY122" fmla="*/ 288619 h 1044430"/>
              <a:gd name="connsiteX123" fmla="*/ 11329934 w 12205236"/>
              <a:gd name="connsiteY123" fmla="*/ 213996 h 1044430"/>
              <a:gd name="connsiteX124" fmla="*/ 11331617 w 12205236"/>
              <a:gd name="connsiteY124" fmla="*/ 176232 h 1044430"/>
              <a:gd name="connsiteX125" fmla="*/ 11330682 w 12205236"/>
              <a:gd name="connsiteY125" fmla="*/ 166697 h 1044430"/>
              <a:gd name="connsiteX126" fmla="*/ 11320587 w 12205236"/>
              <a:gd name="connsiteY126" fmla="*/ 169315 h 1044430"/>
              <a:gd name="connsiteX127" fmla="*/ 11315166 w 12205236"/>
              <a:gd name="connsiteY127" fmla="*/ 172680 h 1044430"/>
              <a:gd name="connsiteX128" fmla="*/ 11277776 w 12205236"/>
              <a:gd name="connsiteY128" fmla="*/ 204461 h 1044430"/>
              <a:gd name="connsiteX129" fmla="*/ 11265436 w 12205236"/>
              <a:gd name="connsiteY129" fmla="*/ 217174 h 1044430"/>
              <a:gd name="connsiteX130" fmla="*/ 11199630 w 12205236"/>
              <a:gd name="connsiteY130" fmla="*/ 287467 h 1044430"/>
              <a:gd name="connsiteX131" fmla="*/ 11051004 w 12205236"/>
              <a:gd name="connsiteY131" fmla="*/ 311958 h 1044430"/>
              <a:gd name="connsiteX132" fmla="*/ 11045770 w 12205236"/>
              <a:gd name="connsiteY132" fmla="*/ 310088 h 1044430"/>
              <a:gd name="connsiteX133" fmla="*/ 11027636 w 12205236"/>
              <a:gd name="connsiteY133" fmla="*/ 345983 h 1044430"/>
              <a:gd name="connsiteX134" fmla="*/ 11014175 w 12205236"/>
              <a:gd name="connsiteY134" fmla="*/ 376643 h 1044430"/>
              <a:gd name="connsiteX135" fmla="*/ 11019036 w 12205236"/>
              <a:gd name="connsiteY135" fmla="*/ 430484 h 1044430"/>
              <a:gd name="connsiteX136" fmla="*/ 11019036 w 12205236"/>
              <a:gd name="connsiteY136" fmla="*/ 430671 h 1044430"/>
              <a:gd name="connsiteX137" fmla="*/ 11019784 w 12205236"/>
              <a:gd name="connsiteY137" fmla="*/ 435158 h 1044430"/>
              <a:gd name="connsiteX138" fmla="*/ 11028197 w 12205236"/>
              <a:gd name="connsiteY138" fmla="*/ 513490 h 1044430"/>
              <a:gd name="connsiteX139" fmla="*/ 11049322 w 12205236"/>
              <a:gd name="connsiteY139" fmla="*/ 556676 h 1044430"/>
              <a:gd name="connsiteX140" fmla="*/ 11049883 w 12205236"/>
              <a:gd name="connsiteY140" fmla="*/ 566023 h 1044430"/>
              <a:gd name="connsiteX141" fmla="*/ 11085590 w 12205236"/>
              <a:gd name="connsiteY141" fmla="*/ 679128 h 1044430"/>
              <a:gd name="connsiteX142" fmla="*/ 11104472 w 12205236"/>
              <a:gd name="connsiteY142" fmla="*/ 689971 h 1044430"/>
              <a:gd name="connsiteX143" fmla="*/ 11317035 w 12205236"/>
              <a:gd name="connsiteY143" fmla="*/ 699880 h 1044430"/>
              <a:gd name="connsiteX144" fmla="*/ 11460986 w 12205236"/>
              <a:gd name="connsiteY144" fmla="*/ 711097 h 1044430"/>
              <a:gd name="connsiteX145" fmla="*/ 11472764 w 12205236"/>
              <a:gd name="connsiteY145" fmla="*/ 703993 h 1044430"/>
              <a:gd name="connsiteX146" fmla="*/ 11480056 w 12205236"/>
              <a:gd name="connsiteY146" fmla="*/ 653703 h 1044430"/>
              <a:gd name="connsiteX147" fmla="*/ 11491272 w 12205236"/>
              <a:gd name="connsiteY147" fmla="*/ 594066 h 1044430"/>
              <a:gd name="connsiteX148" fmla="*/ 11500620 w 12205236"/>
              <a:gd name="connsiteY148" fmla="*/ 565649 h 1044430"/>
              <a:gd name="connsiteX149" fmla="*/ 11508659 w 12205236"/>
              <a:gd name="connsiteY149" fmla="*/ 503582 h 1044430"/>
              <a:gd name="connsiteX150" fmla="*/ 11499124 w 12205236"/>
              <a:gd name="connsiteY150" fmla="*/ 492925 h 1044430"/>
              <a:gd name="connsiteX151" fmla="*/ 11412193 w 12205236"/>
              <a:gd name="connsiteY151" fmla="*/ 457405 h 1044430"/>
              <a:gd name="connsiteX152" fmla="*/ 11392189 w 12205236"/>
              <a:gd name="connsiteY152" fmla="*/ 434036 h 1044430"/>
              <a:gd name="connsiteX153" fmla="*/ 11392002 w 12205236"/>
              <a:gd name="connsiteY153" fmla="*/ 434223 h 1044430"/>
              <a:gd name="connsiteX154" fmla="*/ 11380785 w 12205236"/>
              <a:gd name="connsiteY154" fmla="*/ 413845 h 1044430"/>
              <a:gd name="connsiteX155" fmla="*/ 11366950 w 12205236"/>
              <a:gd name="connsiteY155" fmla="*/ 381503 h 1044430"/>
              <a:gd name="connsiteX156" fmla="*/ 11350474 w 12205236"/>
              <a:gd name="connsiteY156" fmla="*/ 306943 h 1044430"/>
              <a:gd name="connsiteX157" fmla="*/ 11346947 w 12205236"/>
              <a:gd name="connsiteY157" fmla="*/ 216052 h 1044430"/>
              <a:gd name="connsiteX158" fmla="*/ 11352369 w 12205236"/>
              <a:gd name="connsiteY158" fmla="*/ 178475 h 1044430"/>
              <a:gd name="connsiteX159" fmla="*/ 11354986 w 12205236"/>
              <a:gd name="connsiteY159" fmla="*/ 164828 h 1044430"/>
              <a:gd name="connsiteX160" fmla="*/ 11349751 w 12205236"/>
              <a:gd name="connsiteY160" fmla="*/ 159406 h 1044430"/>
              <a:gd name="connsiteX161" fmla="*/ 10931520 w 12205236"/>
              <a:gd name="connsiteY161" fmla="*/ 265 h 1044430"/>
              <a:gd name="connsiteX162" fmla="*/ 10940144 w 12205236"/>
              <a:gd name="connsiteY162" fmla="*/ 2929 h 1044430"/>
              <a:gd name="connsiteX163" fmla="*/ 10943321 w 12205236"/>
              <a:gd name="connsiteY163" fmla="*/ 6668 h 1044430"/>
              <a:gd name="connsiteX164" fmla="*/ 10943695 w 12205236"/>
              <a:gd name="connsiteY164" fmla="*/ 30224 h 1044430"/>
              <a:gd name="connsiteX165" fmla="*/ 10937526 w 12205236"/>
              <a:gd name="connsiteY165" fmla="*/ 48731 h 1044430"/>
              <a:gd name="connsiteX166" fmla="*/ 10936218 w 12205236"/>
              <a:gd name="connsiteY166" fmla="*/ 54901 h 1044430"/>
              <a:gd name="connsiteX167" fmla="*/ 10930983 w 12205236"/>
              <a:gd name="connsiteY167" fmla="*/ 47797 h 1044430"/>
              <a:gd name="connsiteX168" fmla="*/ 10930422 w 12205236"/>
              <a:gd name="connsiteY168" fmla="*/ 68175 h 1044430"/>
              <a:gd name="connsiteX169" fmla="*/ 10937713 w 12205236"/>
              <a:gd name="connsiteY169" fmla="*/ 79765 h 1044430"/>
              <a:gd name="connsiteX170" fmla="*/ 10973794 w 12205236"/>
              <a:gd name="connsiteY170" fmla="*/ 105751 h 1044430"/>
              <a:gd name="connsiteX171" fmla="*/ 10977346 w 12205236"/>
              <a:gd name="connsiteY171" fmla="*/ 109864 h 1044430"/>
              <a:gd name="connsiteX172" fmla="*/ 11013802 w 12205236"/>
              <a:gd name="connsiteY172" fmla="*/ 137159 h 1044430"/>
              <a:gd name="connsiteX173" fmla="*/ 11039975 w 12205236"/>
              <a:gd name="connsiteY173" fmla="*/ 163145 h 1044430"/>
              <a:gd name="connsiteX174" fmla="*/ 11087834 w 12205236"/>
              <a:gd name="connsiteY174" fmla="*/ 197731 h 1044430"/>
              <a:gd name="connsiteX175" fmla="*/ 11181870 w 12205236"/>
              <a:gd name="connsiteY175" fmla="*/ 189131 h 1044430"/>
              <a:gd name="connsiteX176" fmla="*/ 11210660 w 12205236"/>
              <a:gd name="connsiteY176" fmla="*/ 156041 h 1044430"/>
              <a:gd name="connsiteX177" fmla="*/ 11217204 w 12205236"/>
              <a:gd name="connsiteY177" fmla="*/ 145011 h 1044430"/>
              <a:gd name="connsiteX178" fmla="*/ 11235712 w 12205236"/>
              <a:gd name="connsiteY178" fmla="*/ 107621 h 1044430"/>
              <a:gd name="connsiteX179" fmla="*/ 11240946 w 12205236"/>
              <a:gd name="connsiteY179" fmla="*/ 77335 h 1044430"/>
              <a:gd name="connsiteX180" fmla="*/ 11252911 w 12205236"/>
              <a:gd name="connsiteY180" fmla="*/ 63875 h 1044430"/>
              <a:gd name="connsiteX181" fmla="*/ 11248798 w 12205236"/>
              <a:gd name="connsiteY181" fmla="*/ 58827 h 1044430"/>
              <a:gd name="connsiteX182" fmla="*/ 11254220 w 12205236"/>
              <a:gd name="connsiteY182" fmla="*/ 58453 h 1044430"/>
              <a:gd name="connsiteX183" fmla="*/ 11256650 w 12205236"/>
              <a:gd name="connsiteY183" fmla="*/ 60136 h 1044430"/>
              <a:gd name="connsiteX184" fmla="*/ 11279458 w 12205236"/>
              <a:gd name="connsiteY184" fmla="*/ 63501 h 1044430"/>
              <a:gd name="connsiteX185" fmla="*/ 11317035 w 12205236"/>
              <a:gd name="connsiteY185" fmla="*/ 66305 h 1044430"/>
              <a:gd name="connsiteX186" fmla="*/ 11329186 w 12205236"/>
              <a:gd name="connsiteY186" fmla="*/ 70605 h 1044430"/>
              <a:gd name="connsiteX187" fmla="*/ 11336665 w 12205236"/>
              <a:gd name="connsiteY187" fmla="*/ 72848 h 1044430"/>
              <a:gd name="connsiteX188" fmla="*/ 11374428 w 12205236"/>
              <a:gd name="connsiteY188" fmla="*/ 73222 h 1044430"/>
              <a:gd name="connsiteX189" fmla="*/ 11397236 w 12205236"/>
              <a:gd name="connsiteY189" fmla="*/ 74157 h 1044430"/>
              <a:gd name="connsiteX190" fmla="*/ 11411632 w 12205236"/>
              <a:gd name="connsiteY190" fmla="*/ 80887 h 1044430"/>
              <a:gd name="connsiteX191" fmla="*/ 11431822 w 12205236"/>
              <a:gd name="connsiteY191" fmla="*/ 116595 h 1044430"/>
              <a:gd name="connsiteX192" fmla="*/ 11428457 w 12205236"/>
              <a:gd name="connsiteY192" fmla="*/ 136037 h 1044430"/>
              <a:gd name="connsiteX193" fmla="*/ 11425092 w 12205236"/>
              <a:gd name="connsiteY193" fmla="*/ 135103 h 1044430"/>
              <a:gd name="connsiteX194" fmla="*/ 11421353 w 12205236"/>
              <a:gd name="connsiteY194" fmla="*/ 139029 h 1044430"/>
              <a:gd name="connsiteX195" fmla="*/ 11401350 w 12205236"/>
              <a:gd name="connsiteY195" fmla="*/ 152489 h 1044430"/>
              <a:gd name="connsiteX196" fmla="*/ 11380224 w 12205236"/>
              <a:gd name="connsiteY196" fmla="*/ 155293 h 1044430"/>
              <a:gd name="connsiteX197" fmla="*/ 11358912 w 12205236"/>
              <a:gd name="connsiteY197" fmla="*/ 174549 h 1044430"/>
              <a:gd name="connsiteX198" fmla="*/ 11358164 w 12205236"/>
              <a:gd name="connsiteY198" fmla="*/ 181840 h 1044430"/>
              <a:gd name="connsiteX199" fmla="*/ 11352742 w 12205236"/>
              <a:gd name="connsiteY199" fmla="*/ 221100 h 1044430"/>
              <a:gd name="connsiteX200" fmla="*/ 11351995 w 12205236"/>
              <a:gd name="connsiteY200" fmla="*/ 256620 h 1044430"/>
              <a:gd name="connsiteX201" fmla="*/ 11363399 w 12205236"/>
              <a:gd name="connsiteY201" fmla="*/ 347104 h 1044430"/>
              <a:gd name="connsiteX202" fmla="*/ 11399854 w 12205236"/>
              <a:gd name="connsiteY202" fmla="*/ 420389 h 1044430"/>
              <a:gd name="connsiteX203" fmla="*/ 11514454 w 12205236"/>
              <a:gd name="connsiteY203" fmla="*/ 454975 h 1044430"/>
              <a:gd name="connsiteX204" fmla="*/ 11525298 w 12205236"/>
              <a:gd name="connsiteY204" fmla="*/ 443758 h 1044430"/>
              <a:gd name="connsiteX205" fmla="*/ 11537449 w 12205236"/>
              <a:gd name="connsiteY205" fmla="*/ 387299 h 1044430"/>
              <a:gd name="connsiteX206" fmla="*/ 11538010 w 12205236"/>
              <a:gd name="connsiteY206" fmla="*/ 373464 h 1044430"/>
              <a:gd name="connsiteX207" fmla="*/ 11532402 w 12205236"/>
              <a:gd name="connsiteY207" fmla="*/ 322614 h 1044430"/>
              <a:gd name="connsiteX208" fmla="*/ 11533150 w 12205236"/>
              <a:gd name="connsiteY208" fmla="*/ 320184 h 1044430"/>
              <a:gd name="connsiteX209" fmla="*/ 11534271 w 12205236"/>
              <a:gd name="connsiteY209" fmla="*/ 314949 h 1044430"/>
              <a:gd name="connsiteX210" fmla="*/ 11551844 w 12205236"/>
              <a:gd name="connsiteY210" fmla="*/ 281298 h 1044430"/>
              <a:gd name="connsiteX211" fmla="*/ 11568109 w 12205236"/>
              <a:gd name="connsiteY211" fmla="*/ 272137 h 1044430"/>
              <a:gd name="connsiteX212" fmla="*/ 11574465 w 12205236"/>
              <a:gd name="connsiteY212" fmla="*/ 255873 h 1044430"/>
              <a:gd name="connsiteX213" fmla="*/ 11576709 w 12205236"/>
              <a:gd name="connsiteY213" fmla="*/ 255312 h 1044430"/>
              <a:gd name="connsiteX214" fmla="*/ 11578765 w 12205236"/>
              <a:gd name="connsiteY214" fmla="*/ 239608 h 1044430"/>
              <a:gd name="connsiteX215" fmla="*/ 11575587 w 12205236"/>
              <a:gd name="connsiteY215" fmla="*/ 231756 h 1044430"/>
              <a:gd name="connsiteX216" fmla="*/ 11567735 w 12205236"/>
              <a:gd name="connsiteY216" fmla="*/ 236430 h 1044430"/>
              <a:gd name="connsiteX217" fmla="*/ 11562688 w 12205236"/>
              <a:gd name="connsiteY217" fmla="*/ 238486 h 1044430"/>
              <a:gd name="connsiteX218" fmla="*/ 11563248 w 12205236"/>
              <a:gd name="connsiteY218" fmla="*/ 208948 h 1044430"/>
              <a:gd name="connsiteX219" fmla="*/ 11576522 w 12205236"/>
              <a:gd name="connsiteY219" fmla="*/ 198666 h 1044430"/>
              <a:gd name="connsiteX220" fmla="*/ 11578952 w 12205236"/>
              <a:gd name="connsiteY220" fmla="*/ 186140 h 1044430"/>
              <a:gd name="connsiteX221" fmla="*/ 11571100 w 12205236"/>
              <a:gd name="connsiteY221" fmla="*/ 171184 h 1044430"/>
              <a:gd name="connsiteX222" fmla="*/ 11574465 w 12205236"/>
              <a:gd name="connsiteY222" fmla="*/ 153050 h 1044430"/>
              <a:gd name="connsiteX223" fmla="*/ 11578578 w 12205236"/>
              <a:gd name="connsiteY223" fmla="*/ 129868 h 1044430"/>
              <a:gd name="connsiteX224" fmla="*/ 11575400 w 12205236"/>
              <a:gd name="connsiteY224" fmla="*/ 124073 h 1044430"/>
              <a:gd name="connsiteX225" fmla="*/ 11572409 w 12205236"/>
              <a:gd name="connsiteY225" fmla="*/ 124073 h 1044430"/>
              <a:gd name="connsiteX226" fmla="*/ 11572409 w 12205236"/>
              <a:gd name="connsiteY226" fmla="*/ 122390 h 1044430"/>
              <a:gd name="connsiteX227" fmla="*/ 11582878 w 12205236"/>
              <a:gd name="connsiteY227" fmla="*/ 105004 h 1044430"/>
              <a:gd name="connsiteX228" fmla="*/ 11595591 w 12205236"/>
              <a:gd name="connsiteY228" fmla="*/ 97339 h 1044430"/>
              <a:gd name="connsiteX229" fmla="*/ 11666258 w 12205236"/>
              <a:gd name="connsiteY229" fmla="*/ 134916 h 1044430"/>
              <a:gd name="connsiteX230" fmla="*/ 11667754 w 12205236"/>
              <a:gd name="connsiteY230" fmla="*/ 137159 h 1044430"/>
              <a:gd name="connsiteX231" fmla="*/ 11668875 w 12205236"/>
              <a:gd name="connsiteY231" fmla="*/ 163893 h 1044430"/>
              <a:gd name="connsiteX232" fmla="*/ 11675231 w 12205236"/>
              <a:gd name="connsiteY232" fmla="*/ 182588 h 1044430"/>
              <a:gd name="connsiteX233" fmla="*/ 11694861 w 12205236"/>
              <a:gd name="connsiteY233" fmla="*/ 195114 h 1044430"/>
              <a:gd name="connsiteX234" fmla="*/ 11716174 w 12205236"/>
              <a:gd name="connsiteY234" fmla="*/ 226334 h 1044430"/>
              <a:gd name="connsiteX235" fmla="*/ 11733747 w 12205236"/>
              <a:gd name="connsiteY235" fmla="*/ 283167 h 1044430"/>
              <a:gd name="connsiteX236" fmla="*/ 11737673 w 12205236"/>
              <a:gd name="connsiteY236" fmla="*/ 337383 h 1044430"/>
              <a:gd name="connsiteX237" fmla="*/ 11735804 w 12205236"/>
              <a:gd name="connsiteY237" fmla="*/ 409172 h 1044430"/>
              <a:gd name="connsiteX238" fmla="*/ 11742534 w 12205236"/>
              <a:gd name="connsiteY238" fmla="*/ 502273 h 1044430"/>
              <a:gd name="connsiteX239" fmla="*/ 11749451 w 12205236"/>
              <a:gd name="connsiteY239" fmla="*/ 573875 h 1044430"/>
              <a:gd name="connsiteX240" fmla="*/ 11743094 w 12205236"/>
              <a:gd name="connsiteY240" fmla="*/ 614069 h 1044430"/>
              <a:gd name="connsiteX241" fmla="*/ 11740477 w 12205236"/>
              <a:gd name="connsiteY241" fmla="*/ 624539 h 1044430"/>
              <a:gd name="connsiteX242" fmla="*/ 11732625 w 12205236"/>
              <a:gd name="connsiteY242" fmla="*/ 663798 h 1044430"/>
              <a:gd name="connsiteX243" fmla="*/ 11729634 w 12205236"/>
              <a:gd name="connsiteY243" fmla="*/ 674080 h 1044430"/>
              <a:gd name="connsiteX244" fmla="*/ 11712248 w 12205236"/>
              <a:gd name="connsiteY244" fmla="*/ 697823 h 1044430"/>
              <a:gd name="connsiteX245" fmla="*/ 11700283 w 12205236"/>
              <a:gd name="connsiteY245" fmla="*/ 726240 h 1044430"/>
              <a:gd name="connsiteX246" fmla="*/ 11704957 w 12205236"/>
              <a:gd name="connsiteY246" fmla="*/ 730353 h 1044430"/>
              <a:gd name="connsiteX247" fmla="*/ 11717330 w 12205236"/>
              <a:gd name="connsiteY247" fmla="*/ 732929 h 1044430"/>
              <a:gd name="connsiteX248" fmla="*/ 12192000 w 12205236"/>
              <a:gd name="connsiteY248" fmla="*/ 732929 h 1044430"/>
              <a:gd name="connsiteX249" fmla="*/ 12192000 w 12205236"/>
              <a:gd name="connsiteY249" fmla="*/ 825550 h 1044430"/>
              <a:gd name="connsiteX250" fmla="*/ 12205236 w 12205236"/>
              <a:gd name="connsiteY250" fmla="*/ 832802 h 1044430"/>
              <a:gd name="connsiteX251" fmla="*/ 12204487 w 12205236"/>
              <a:gd name="connsiteY251" fmla="*/ 1036765 h 1044430"/>
              <a:gd name="connsiteX252" fmla="*/ 12196822 w 12205236"/>
              <a:gd name="connsiteY252" fmla="*/ 1044430 h 1044430"/>
              <a:gd name="connsiteX253" fmla="*/ 10934909 w 12205236"/>
              <a:gd name="connsiteY253" fmla="*/ 1044243 h 1044430"/>
              <a:gd name="connsiteX254" fmla="*/ 9067650 w 12205236"/>
              <a:gd name="connsiteY254" fmla="*/ 930203 h 1044430"/>
              <a:gd name="connsiteX255" fmla="*/ 9180217 w 12205236"/>
              <a:gd name="connsiteY255" fmla="*/ 908775 h 1044430"/>
              <a:gd name="connsiteX256" fmla="*/ 0 w 12205236"/>
              <a:gd name="connsiteY256" fmla="*/ 908775 h 1044430"/>
              <a:gd name="connsiteX257" fmla="*/ 0 w 12205236"/>
              <a:gd name="connsiteY257" fmla="*/ 732929 h 1044430"/>
              <a:gd name="connsiteX258" fmla="*/ 10184483 w 12205236"/>
              <a:gd name="connsiteY258" fmla="*/ 732929 h 1044430"/>
              <a:gd name="connsiteX259" fmla="*/ 10336481 w 12205236"/>
              <a:gd name="connsiteY259" fmla="*/ 714462 h 1044430"/>
              <a:gd name="connsiteX260" fmla="*/ 10349568 w 12205236"/>
              <a:gd name="connsiteY260" fmla="*/ 713901 h 1044430"/>
              <a:gd name="connsiteX261" fmla="*/ 10356111 w 12205236"/>
              <a:gd name="connsiteY261" fmla="*/ 709414 h 1044430"/>
              <a:gd name="connsiteX262" fmla="*/ 10354615 w 12205236"/>
              <a:gd name="connsiteY262" fmla="*/ 679128 h 1044430"/>
              <a:gd name="connsiteX263" fmla="*/ 10358167 w 12205236"/>
              <a:gd name="connsiteY263" fmla="*/ 520594 h 1044430"/>
              <a:gd name="connsiteX264" fmla="*/ 10372188 w 12205236"/>
              <a:gd name="connsiteY264" fmla="*/ 482269 h 1044430"/>
              <a:gd name="connsiteX265" fmla="*/ 10396679 w 12205236"/>
              <a:gd name="connsiteY265" fmla="*/ 451984 h 1044430"/>
              <a:gd name="connsiteX266" fmla="*/ 10447903 w 12205236"/>
              <a:gd name="connsiteY266" fmla="*/ 334765 h 1044430"/>
              <a:gd name="connsiteX267" fmla="*/ 10448464 w 12205236"/>
              <a:gd name="connsiteY267" fmla="*/ 261107 h 1044430"/>
              <a:gd name="connsiteX268" fmla="*/ 10446408 w 12205236"/>
              <a:gd name="connsiteY268" fmla="*/ 225774 h 1044430"/>
              <a:gd name="connsiteX269" fmla="*/ 10448464 w 12205236"/>
              <a:gd name="connsiteY269" fmla="*/ 215678 h 1044430"/>
              <a:gd name="connsiteX270" fmla="*/ 10453512 w 12205236"/>
              <a:gd name="connsiteY270" fmla="*/ 201096 h 1044430"/>
              <a:gd name="connsiteX271" fmla="*/ 10442856 w 12205236"/>
              <a:gd name="connsiteY271" fmla="*/ 229139 h 1044430"/>
              <a:gd name="connsiteX272" fmla="*/ 10417991 w 12205236"/>
              <a:gd name="connsiteY272" fmla="*/ 307471 h 1044430"/>
              <a:gd name="connsiteX273" fmla="*/ 10413318 w 12205236"/>
              <a:gd name="connsiteY273" fmla="*/ 312331 h 1044430"/>
              <a:gd name="connsiteX274" fmla="*/ 10410513 w 12205236"/>
              <a:gd name="connsiteY274" fmla="*/ 310649 h 1044430"/>
              <a:gd name="connsiteX275" fmla="*/ 10388266 w 12205236"/>
              <a:gd name="connsiteY275" fmla="*/ 406929 h 1044430"/>
              <a:gd name="connsiteX276" fmla="*/ 10366767 w 12205236"/>
              <a:gd name="connsiteY276" fmla="*/ 418706 h 1044430"/>
              <a:gd name="connsiteX277" fmla="*/ 10364337 w 12205236"/>
              <a:gd name="connsiteY277" fmla="*/ 417398 h 1044430"/>
              <a:gd name="connsiteX278" fmla="*/ 10363963 w 12205236"/>
              <a:gd name="connsiteY278" fmla="*/ 416650 h 1044430"/>
              <a:gd name="connsiteX279" fmla="*/ 10365458 w 12205236"/>
              <a:gd name="connsiteY279" fmla="*/ 415528 h 1044430"/>
              <a:gd name="connsiteX280" fmla="*/ 10368263 w 12205236"/>
              <a:gd name="connsiteY280" fmla="*/ 397768 h 1044430"/>
              <a:gd name="connsiteX281" fmla="*/ 10360784 w 12205236"/>
              <a:gd name="connsiteY281" fmla="*/ 413472 h 1044430"/>
              <a:gd name="connsiteX282" fmla="*/ 10362841 w 12205236"/>
              <a:gd name="connsiteY282" fmla="*/ 393468 h 1044430"/>
              <a:gd name="connsiteX283" fmla="*/ 10356298 w 12205236"/>
              <a:gd name="connsiteY283" fmla="*/ 413659 h 1044430"/>
              <a:gd name="connsiteX284" fmla="*/ 10355737 w 12205236"/>
              <a:gd name="connsiteY284" fmla="*/ 411041 h 1044430"/>
              <a:gd name="connsiteX285" fmla="*/ 10356671 w 12205236"/>
              <a:gd name="connsiteY285" fmla="*/ 393468 h 1044430"/>
              <a:gd name="connsiteX286" fmla="*/ 10355176 w 12205236"/>
              <a:gd name="connsiteY286" fmla="*/ 360004 h 1044430"/>
              <a:gd name="connsiteX287" fmla="*/ 10369010 w 12205236"/>
              <a:gd name="connsiteY287" fmla="*/ 311023 h 1044430"/>
              <a:gd name="connsiteX288" fmla="*/ 10397053 w 12205236"/>
              <a:gd name="connsiteY288" fmla="*/ 275129 h 1044430"/>
              <a:gd name="connsiteX289" fmla="*/ 10414252 w 12205236"/>
              <a:gd name="connsiteY289" fmla="*/ 237925 h 1044430"/>
              <a:gd name="connsiteX290" fmla="*/ 10429582 w 12205236"/>
              <a:gd name="connsiteY290" fmla="*/ 193244 h 1044430"/>
              <a:gd name="connsiteX291" fmla="*/ 10435751 w 12205236"/>
              <a:gd name="connsiteY291" fmla="*/ 178849 h 1044430"/>
              <a:gd name="connsiteX292" fmla="*/ 10450521 w 12205236"/>
              <a:gd name="connsiteY292" fmla="*/ 160902 h 1044430"/>
              <a:gd name="connsiteX293" fmla="*/ 10481368 w 12205236"/>
              <a:gd name="connsiteY293" fmla="*/ 133233 h 1044430"/>
              <a:gd name="connsiteX294" fmla="*/ 10489406 w 12205236"/>
              <a:gd name="connsiteY294" fmla="*/ 118277 h 1044430"/>
              <a:gd name="connsiteX295" fmla="*/ 10506232 w 12205236"/>
              <a:gd name="connsiteY295" fmla="*/ 95282 h 1044430"/>
              <a:gd name="connsiteX296" fmla="*/ 10529227 w 12205236"/>
              <a:gd name="connsiteY296" fmla="*/ 93039 h 1044430"/>
              <a:gd name="connsiteX297" fmla="*/ 10577460 w 12205236"/>
              <a:gd name="connsiteY297" fmla="*/ 80139 h 1044430"/>
              <a:gd name="connsiteX298" fmla="*/ 10582321 w 12205236"/>
              <a:gd name="connsiteY298" fmla="*/ 68361 h 1044430"/>
              <a:gd name="connsiteX299" fmla="*/ 10581947 w 12205236"/>
              <a:gd name="connsiteY299" fmla="*/ 62005 h 1044430"/>
              <a:gd name="connsiteX300" fmla="*/ 10581572 w 12205236"/>
              <a:gd name="connsiteY300" fmla="*/ 47984 h 1044430"/>
              <a:gd name="connsiteX301" fmla="*/ 10576899 w 12205236"/>
              <a:gd name="connsiteY301" fmla="*/ 34336 h 1044430"/>
              <a:gd name="connsiteX302" fmla="*/ 10572599 w 12205236"/>
              <a:gd name="connsiteY302" fmla="*/ 17137 h 1044430"/>
              <a:gd name="connsiteX303" fmla="*/ 10579329 w 12205236"/>
              <a:gd name="connsiteY303" fmla="*/ 1246 h 1044430"/>
              <a:gd name="connsiteX304" fmla="*/ 10594846 w 12205236"/>
              <a:gd name="connsiteY304" fmla="*/ 6107 h 1044430"/>
              <a:gd name="connsiteX305" fmla="*/ 10632984 w 12205236"/>
              <a:gd name="connsiteY305" fmla="*/ 23867 h 1044430"/>
              <a:gd name="connsiteX306" fmla="*/ 10701595 w 12205236"/>
              <a:gd name="connsiteY306" fmla="*/ 30971 h 1044430"/>
              <a:gd name="connsiteX307" fmla="*/ 10770392 w 12205236"/>
              <a:gd name="connsiteY307" fmla="*/ 33215 h 1044430"/>
              <a:gd name="connsiteX308" fmla="*/ 10898080 w 12205236"/>
              <a:gd name="connsiteY308" fmla="*/ 20689 h 1044430"/>
              <a:gd name="connsiteX309" fmla="*/ 10923878 w 12205236"/>
              <a:gd name="connsiteY309" fmla="*/ 5172 h 1044430"/>
              <a:gd name="connsiteX310" fmla="*/ 10931520 w 12205236"/>
              <a:gd name="connsiteY310" fmla="*/ 265 h 1044430"/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6424 w 12205236"/>
              <a:gd name="connsiteY118" fmla="*/ 288619 h 1044430"/>
              <a:gd name="connsiteX119" fmla="*/ 11349751 w 12205236"/>
              <a:gd name="connsiteY119" fmla="*/ 159406 h 1044430"/>
              <a:gd name="connsiteX120" fmla="*/ 11338160 w 12205236"/>
              <a:gd name="connsiteY120" fmla="*/ 178288 h 1044430"/>
              <a:gd name="connsiteX121" fmla="*/ 11336104 w 12205236"/>
              <a:gd name="connsiteY121" fmla="*/ 214183 h 1044430"/>
              <a:gd name="connsiteX122" fmla="*/ 11346424 w 12205236"/>
              <a:gd name="connsiteY122" fmla="*/ 288619 h 1044430"/>
              <a:gd name="connsiteX123" fmla="*/ 11329934 w 12205236"/>
              <a:gd name="connsiteY123" fmla="*/ 213996 h 1044430"/>
              <a:gd name="connsiteX124" fmla="*/ 11331617 w 12205236"/>
              <a:gd name="connsiteY124" fmla="*/ 176232 h 1044430"/>
              <a:gd name="connsiteX125" fmla="*/ 11330682 w 12205236"/>
              <a:gd name="connsiteY125" fmla="*/ 166697 h 1044430"/>
              <a:gd name="connsiteX126" fmla="*/ 11320587 w 12205236"/>
              <a:gd name="connsiteY126" fmla="*/ 169315 h 1044430"/>
              <a:gd name="connsiteX127" fmla="*/ 11315166 w 12205236"/>
              <a:gd name="connsiteY127" fmla="*/ 172680 h 1044430"/>
              <a:gd name="connsiteX128" fmla="*/ 11277776 w 12205236"/>
              <a:gd name="connsiteY128" fmla="*/ 204461 h 1044430"/>
              <a:gd name="connsiteX129" fmla="*/ 11265436 w 12205236"/>
              <a:gd name="connsiteY129" fmla="*/ 217174 h 1044430"/>
              <a:gd name="connsiteX130" fmla="*/ 11199630 w 12205236"/>
              <a:gd name="connsiteY130" fmla="*/ 287467 h 1044430"/>
              <a:gd name="connsiteX131" fmla="*/ 11051004 w 12205236"/>
              <a:gd name="connsiteY131" fmla="*/ 311958 h 1044430"/>
              <a:gd name="connsiteX132" fmla="*/ 11045770 w 12205236"/>
              <a:gd name="connsiteY132" fmla="*/ 310088 h 1044430"/>
              <a:gd name="connsiteX133" fmla="*/ 11027636 w 12205236"/>
              <a:gd name="connsiteY133" fmla="*/ 345983 h 1044430"/>
              <a:gd name="connsiteX134" fmla="*/ 11014175 w 12205236"/>
              <a:gd name="connsiteY134" fmla="*/ 376643 h 1044430"/>
              <a:gd name="connsiteX135" fmla="*/ 11019036 w 12205236"/>
              <a:gd name="connsiteY135" fmla="*/ 430484 h 1044430"/>
              <a:gd name="connsiteX136" fmla="*/ 11019036 w 12205236"/>
              <a:gd name="connsiteY136" fmla="*/ 430671 h 1044430"/>
              <a:gd name="connsiteX137" fmla="*/ 11019784 w 12205236"/>
              <a:gd name="connsiteY137" fmla="*/ 435158 h 1044430"/>
              <a:gd name="connsiteX138" fmla="*/ 11028197 w 12205236"/>
              <a:gd name="connsiteY138" fmla="*/ 513490 h 1044430"/>
              <a:gd name="connsiteX139" fmla="*/ 11049322 w 12205236"/>
              <a:gd name="connsiteY139" fmla="*/ 556676 h 1044430"/>
              <a:gd name="connsiteX140" fmla="*/ 11049883 w 12205236"/>
              <a:gd name="connsiteY140" fmla="*/ 566023 h 1044430"/>
              <a:gd name="connsiteX141" fmla="*/ 11085590 w 12205236"/>
              <a:gd name="connsiteY141" fmla="*/ 679128 h 1044430"/>
              <a:gd name="connsiteX142" fmla="*/ 11104472 w 12205236"/>
              <a:gd name="connsiteY142" fmla="*/ 689971 h 1044430"/>
              <a:gd name="connsiteX143" fmla="*/ 11317035 w 12205236"/>
              <a:gd name="connsiteY143" fmla="*/ 699880 h 1044430"/>
              <a:gd name="connsiteX144" fmla="*/ 11460986 w 12205236"/>
              <a:gd name="connsiteY144" fmla="*/ 711097 h 1044430"/>
              <a:gd name="connsiteX145" fmla="*/ 11472764 w 12205236"/>
              <a:gd name="connsiteY145" fmla="*/ 703993 h 1044430"/>
              <a:gd name="connsiteX146" fmla="*/ 11480056 w 12205236"/>
              <a:gd name="connsiteY146" fmla="*/ 653703 h 1044430"/>
              <a:gd name="connsiteX147" fmla="*/ 11491272 w 12205236"/>
              <a:gd name="connsiteY147" fmla="*/ 594066 h 1044430"/>
              <a:gd name="connsiteX148" fmla="*/ 11500620 w 12205236"/>
              <a:gd name="connsiteY148" fmla="*/ 565649 h 1044430"/>
              <a:gd name="connsiteX149" fmla="*/ 11508659 w 12205236"/>
              <a:gd name="connsiteY149" fmla="*/ 503582 h 1044430"/>
              <a:gd name="connsiteX150" fmla="*/ 11499124 w 12205236"/>
              <a:gd name="connsiteY150" fmla="*/ 492925 h 1044430"/>
              <a:gd name="connsiteX151" fmla="*/ 11412193 w 12205236"/>
              <a:gd name="connsiteY151" fmla="*/ 457405 h 1044430"/>
              <a:gd name="connsiteX152" fmla="*/ 11392189 w 12205236"/>
              <a:gd name="connsiteY152" fmla="*/ 434036 h 1044430"/>
              <a:gd name="connsiteX153" fmla="*/ 11392002 w 12205236"/>
              <a:gd name="connsiteY153" fmla="*/ 434223 h 1044430"/>
              <a:gd name="connsiteX154" fmla="*/ 11380785 w 12205236"/>
              <a:gd name="connsiteY154" fmla="*/ 413845 h 1044430"/>
              <a:gd name="connsiteX155" fmla="*/ 11366950 w 12205236"/>
              <a:gd name="connsiteY155" fmla="*/ 381503 h 1044430"/>
              <a:gd name="connsiteX156" fmla="*/ 11350474 w 12205236"/>
              <a:gd name="connsiteY156" fmla="*/ 306943 h 1044430"/>
              <a:gd name="connsiteX157" fmla="*/ 11346947 w 12205236"/>
              <a:gd name="connsiteY157" fmla="*/ 216052 h 1044430"/>
              <a:gd name="connsiteX158" fmla="*/ 11352369 w 12205236"/>
              <a:gd name="connsiteY158" fmla="*/ 178475 h 1044430"/>
              <a:gd name="connsiteX159" fmla="*/ 11354986 w 12205236"/>
              <a:gd name="connsiteY159" fmla="*/ 164828 h 1044430"/>
              <a:gd name="connsiteX160" fmla="*/ 11349751 w 12205236"/>
              <a:gd name="connsiteY160" fmla="*/ 159406 h 1044430"/>
              <a:gd name="connsiteX161" fmla="*/ 10931520 w 12205236"/>
              <a:gd name="connsiteY161" fmla="*/ 265 h 1044430"/>
              <a:gd name="connsiteX162" fmla="*/ 10940144 w 12205236"/>
              <a:gd name="connsiteY162" fmla="*/ 2929 h 1044430"/>
              <a:gd name="connsiteX163" fmla="*/ 10943321 w 12205236"/>
              <a:gd name="connsiteY163" fmla="*/ 6668 h 1044430"/>
              <a:gd name="connsiteX164" fmla="*/ 10943695 w 12205236"/>
              <a:gd name="connsiteY164" fmla="*/ 30224 h 1044430"/>
              <a:gd name="connsiteX165" fmla="*/ 10937526 w 12205236"/>
              <a:gd name="connsiteY165" fmla="*/ 48731 h 1044430"/>
              <a:gd name="connsiteX166" fmla="*/ 10936218 w 12205236"/>
              <a:gd name="connsiteY166" fmla="*/ 54901 h 1044430"/>
              <a:gd name="connsiteX167" fmla="*/ 10930983 w 12205236"/>
              <a:gd name="connsiteY167" fmla="*/ 47797 h 1044430"/>
              <a:gd name="connsiteX168" fmla="*/ 10930422 w 12205236"/>
              <a:gd name="connsiteY168" fmla="*/ 68175 h 1044430"/>
              <a:gd name="connsiteX169" fmla="*/ 10937713 w 12205236"/>
              <a:gd name="connsiteY169" fmla="*/ 79765 h 1044430"/>
              <a:gd name="connsiteX170" fmla="*/ 10973794 w 12205236"/>
              <a:gd name="connsiteY170" fmla="*/ 105751 h 1044430"/>
              <a:gd name="connsiteX171" fmla="*/ 10977346 w 12205236"/>
              <a:gd name="connsiteY171" fmla="*/ 109864 h 1044430"/>
              <a:gd name="connsiteX172" fmla="*/ 11013802 w 12205236"/>
              <a:gd name="connsiteY172" fmla="*/ 137159 h 1044430"/>
              <a:gd name="connsiteX173" fmla="*/ 11039975 w 12205236"/>
              <a:gd name="connsiteY173" fmla="*/ 163145 h 1044430"/>
              <a:gd name="connsiteX174" fmla="*/ 11087834 w 12205236"/>
              <a:gd name="connsiteY174" fmla="*/ 197731 h 1044430"/>
              <a:gd name="connsiteX175" fmla="*/ 11181870 w 12205236"/>
              <a:gd name="connsiteY175" fmla="*/ 189131 h 1044430"/>
              <a:gd name="connsiteX176" fmla="*/ 11210660 w 12205236"/>
              <a:gd name="connsiteY176" fmla="*/ 156041 h 1044430"/>
              <a:gd name="connsiteX177" fmla="*/ 11217204 w 12205236"/>
              <a:gd name="connsiteY177" fmla="*/ 145011 h 1044430"/>
              <a:gd name="connsiteX178" fmla="*/ 11235712 w 12205236"/>
              <a:gd name="connsiteY178" fmla="*/ 107621 h 1044430"/>
              <a:gd name="connsiteX179" fmla="*/ 11240946 w 12205236"/>
              <a:gd name="connsiteY179" fmla="*/ 77335 h 1044430"/>
              <a:gd name="connsiteX180" fmla="*/ 11252911 w 12205236"/>
              <a:gd name="connsiteY180" fmla="*/ 63875 h 1044430"/>
              <a:gd name="connsiteX181" fmla="*/ 11248798 w 12205236"/>
              <a:gd name="connsiteY181" fmla="*/ 58827 h 1044430"/>
              <a:gd name="connsiteX182" fmla="*/ 11254220 w 12205236"/>
              <a:gd name="connsiteY182" fmla="*/ 58453 h 1044430"/>
              <a:gd name="connsiteX183" fmla="*/ 11256650 w 12205236"/>
              <a:gd name="connsiteY183" fmla="*/ 60136 h 1044430"/>
              <a:gd name="connsiteX184" fmla="*/ 11279458 w 12205236"/>
              <a:gd name="connsiteY184" fmla="*/ 63501 h 1044430"/>
              <a:gd name="connsiteX185" fmla="*/ 11317035 w 12205236"/>
              <a:gd name="connsiteY185" fmla="*/ 66305 h 1044430"/>
              <a:gd name="connsiteX186" fmla="*/ 11329186 w 12205236"/>
              <a:gd name="connsiteY186" fmla="*/ 70605 h 1044430"/>
              <a:gd name="connsiteX187" fmla="*/ 11336665 w 12205236"/>
              <a:gd name="connsiteY187" fmla="*/ 72848 h 1044430"/>
              <a:gd name="connsiteX188" fmla="*/ 11374428 w 12205236"/>
              <a:gd name="connsiteY188" fmla="*/ 73222 h 1044430"/>
              <a:gd name="connsiteX189" fmla="*/ 11397236 w 12205236"/>
              <a:gd name="connsiteY189" fmla="*/ 74157 h 1044430"/>
              <a:gd name="connsiteX190" fmla="*/ 11411632 w 12205236"/>
              <a:gd name="connsiteY190" fmla="*/ 80887 h 1044430"/>
              <a:gd name="connsiteX191" fmla="*/ 11431822 w 12205236"/>
              <a:gd name="connsiteY191" fmla="*/ 116595 h 1044430"/>
              <a:gd name="connsiteX192" fmla="*/ 11428457 w 12205236"/>
              <a:gd name="connsiteY192" fmla="*/ 136037 h 1044430"/>
              <a:gd name="connsiteX193" fmla="*/ 11425092 w 12205236"/>
              <a:gd name="connsiteY193" fmla="*/ 135103 h 1044430"/>
              <a:gd name="connsiteX194" fmla="*/ 11421353 w 12205236"/>
              <a:gd name="connsiteY194" fmla="*/ 139029 h 1044430"/>
              <a:gd name="connsiteX195" fmla="*/ 11401350 w 12205236"/>
              <a:gd name="connsiteY195" fmla="*/ 152489 h 1044430"/>
              <a:gd name="connsiteX196" fmla="*/ 11380224 w 12205236"/>
              <a:gd name="connsiteY196" fmla="*/ 155293 h 1044430"/>
              <a:gd name="connsiteX197" fmla="*/ 11358912 w 12205236"/>
              <a:gd name="connsiteY197" fmla="*/ 174549 h 1044430"/>
              <a:gd name="connsiteX198" fmla="*/ 11358164 w 12205236"/>
              <a:gd name="connsiteY198" fmla="*/ 181840 h 1044430"/>
              <a:gd name="connsiteX199" fmla="*/ 11352742 w 12205236"/>
              <a:gd name="connsiteY199" fmla="*/ 221100 h 1044430"/>
              <a:gd name="connsiteX200" fmla="*/ 11351995 w 12205236"/>
              <a:gd name="connsiteY200" fmla="*/ 256620 h 1044430"/>
              <a:gd name="connsiteX201" fmla="*/ 11363399 w 12205236"/>
              <a:gd name="connsiteY201" fmla="*/ 347104 h 1044430"/>
              <a:gd name="connsiteX202" fmla="*/ 11399854 w 12205236"/>
              <a:gd name="connsiteY202" fmla="*/ 420389 h 1044430"/>
              <a:gd name="connsiteX203" fmla="*/ 11514454 w 12205236"/>
              <a:gd name="connsiteY203" fmla="*/ 454975 h 1044430"/>
              <a:gd name="connsiteX204" fmla="*/ 11525298 w 12205236"/>
              <a:gd name="connsiteY204" fmla="*/ 443758 h 1044430"/>
              <a:gd name="connsiteX205" fmla="*/ 11537449 w 12205236"/>
              <a:gd name="connsiteY205" fmla="*/ 387299 h 1044430"/>
              <a:gd name="connsiteX206" fmla="*/ 11538010 w 12205236"/>
              <a:gd name="connsiteY206" fmla="*/ 373464 h 1044430"/>
              <a:gd name="connsiteX207" fmla="*/ 11532402 w 12205236"/>
              <a:gd name="connsiteY207" fmla="*/ 322614 h 1044430"/>
              <a:gd name="connsiteX208" fmla="*/ 11533150 w 12205236"/>
              <a:gd name="connsiteY208" fmla="*/ 320184 h 1044430"/>
              <a:gd name="connsiteX209" fmla="*/ 11534271 w 12205236"/>
              <a:gd name="connsiteY209" fmla="*/ 314949 h 1044430"/>
              <a:gd name="connsiteX210" fmla="*/ 11551844 w 12205236"/>
              <a:gd name="connsiteY210" fmla="*/ 281298 h 1044430"/>
              <a:gd name="connsiteX211" fmla="*/ 11568109 w 12205236"/>
              <a:gd name="connsiteY211" fmla="*/ 272137 h 1044430"/>
              <a:gd name="connsiteX212" fmla="*/ 11574465 w 12205236"/>
              <a:gd name="connsiteY212" fmla="*/ 255873 h 1044430"/>
              <a:gd name="connsiteX213" fmla="*/ 11576709 w 12205236"/>
              <a:gd name="connsiteY213" fmla="*/ 255312 h 1044430"/>
              <a:gd name="connsiteX214" fmla="*/ 11578765 w 12205236"/>
              <a:gd name="connsiteY214" fmla="*/ 239608 h 1044430"/>
              <a:gd name="connsiteX215" fmla="*/ 11575587 w 12205236"/>
              <a:gd name="connsiteY215" fmla="*/ 231756 h 1044430"/>
              <a:gd name="connsiteX216" fmla="*/ 11567735 w 12205236"/>
              <a:gd name="connsiteY216" fmla="*/ 236430 h 1044430"/>
              <a:gd name="connsiteX217" fmla="*/ 11562688 w 12205236"/>
              <a:gd name="connsiteY217" fmla="*/ 238486 h 1044430"/>
              <a:gd name="connsiteX218" fmla="*/ 11563248 w 12205236"/>
              <a:gd name="connsiteY218" fmla="*/ 208948 h 1044430"/>
              <a:gd name="connsiteX219" fmla="*/ 11576522 w 12205236"/>
              <a:gd name="connsiteY219" fmla="*/ 198666 h 1044430"/>
              <a:gd name="connsiteX220" fmla="*/ 11578952 w 12205236"/>
              <a:gd name="connsiteY220" fmla="*/ 186140 h 1044430"/>
              <a:gd name="connsiteX221" fmla="*/ 11571100 w 12205236"/>
              <a:gd name="connsiteY221" fmla="*/ 171184 h 1044430"/>
              <a:gd name="connsiteX222" fmla="*/ 11574465 w 12205236"/>
              <a:gd name="connsiteY222" fmla="*/ 153050 h 1044430"/>
              <a:gd name="connsiteX223" fmla="*/ 11578578 w 12205236"/>
              <a:gd name="connsiteY223" fmla="*/ 129868 h 1044430"/>
              <a:gd name="connsiteX224" fmla="*/ 11575400 w 12205236"/>
              <a:gd name="connsiteY224" fmla="*/ 124073 h 1044430"/>
              <a:gd name="connsiteX225" fmla="*/ 11572409 w 12205236"/>
              <a:gd name="connsiteY225" fmla="*/ 124073 h 1044430"/>
              <a:gd name="connsiteX226" fmla="*/ 11572409 w 12205236"/>
              <a:gd name="connsiteY226" fmla="*/ 122390 h 1044430"/>
              <a:gd name="connsiteX227" fmla="*/ 11582878 w 12205236"/>
              <a:gd name="connsiteY227" fmla="*/ 105004 h 1044430"/>
              <a:gd name="connsiteX228" fmla="*/ 11595591 w 12205236"/>
              <a:gd name="connsiteY228" fmla="*/ 97339 h 1044430"/>
              <a:gd name="connsiteX229" fmla="*/ 11666258 w 12205236"/>
              <a:gd name="connsiteY229" fmla="*/ 134916 h 1044430"/>
              <a:gd name="connsiteX230" fmla="*/ 11667754 w 12205236"/>
              <a:gd name="connsiteY230" fmla="*/ 137159 h 1044430"/>
              <a:gd name="connsiteX231" fmla="*/ 11668875 w 12205236"/>
              <a:gd name="connsiteY231" fmla="*/ 163893 h 1044430"/>
              <a:gd name="connsiteX232" fmla="*/ 11675231 w 12205236"/>
              <a:gd name="connsiteY232" fmla="*/ 182588 h 1044430"/>
              <a:gd name="connsiteX233" fmla="*/ 11694861 w 12205236"/>
              <a:gd name="connsiteY233" fmla="*/ 195114 h 1044430"/>
              <a:gd name="connsiteX234" fmla="*/ 11716174 w 12205236"/>
              <a:gd name="connsiteY234" fmla="*/ 226334 h 1044430"/>
              <a:gd name="connsiteX235" fmla="*/ 11733747 w 12205236"/>
              <a:gd name="connsiteY235" fmla="*/ 283167 h 1044430"/>
              <a:gd name="connsiteX236" fmla="*/ 11737673 w 12205236"/>
              <a:gd name="connsiteY236" fmla="*/ 337383 h 1044430"/>
              <a:gd name="connsiteX237" fmla="*/ 11735804 w 12205236"/>
              <a:gd name="connsiteY237" fmla="*/ 409172 h 1044430"/>
              <a:gd name="connsiteX238" fmla="*/ 11742534 w 12205236"/>
              <a:gd name="connsiteY238" fmla="*/ 502273 h 1044430"/>
              <a:gd name="connsiteX239" fmla="*/ 11749451 w 12205236"/>
              <a:gd name="connsiteY239" fmla="*/ 573875 h 1044430"/>
              <a:gd name="connsiteX240" fmla="*/ 11743094 w 12205236"/>
              <a:gd name="connsiteY240" fmla="*/ 614069 h 1044430"/>
              <a:gd name="connsiteX241" fmla="*/ 11740477 w 12205236"/>
              <a:gd name="connsiteY241" fmla="*/ 624539 h 1044430"/>
              <a:gd name="connsiteX242" fmla="*/ 11732625 w 12205236"/>
              <a:gd name="connsiteY242" fmla="*/ 663798 h 1044430"/>
              <a:gd name="connsiteX243" fmla="*/ 11729634 w 12205236"/>
              <a:gd name="connsiteY243" fmla="*/ 674080 h 1044430"/>
              <a:gd name="connsiteX244" fmla="*/ 11712248 w 12205236"/>
              <a:gd name="connsiteY244" fmla="*/ 697823 h 1044430"/>
              <a:gd name="connsiteX245" fmla="*/ 11700283 w 12205236"/>
              <a:gd name="connsiteY245" fmla="*/ 726240 h 1044430"/>
              <a:gd name="connsiteX246" fmla="*/ 11704957 w 12205236"/>
              <a:gd name="connsiteY246" fmla="*/ 730353 h 1044430"/>
              <a:gd name="connsiteX247" fmla="*/ 11717330 w 12205236"/>
              <a:gd name="connsiteY247" fmla="*/ 732929 h 1044430"/>
              <a:gd name="connsiteX248" fmla="*/ 12192000 w 12205236"/>
              <a:gd name="connsiteY248" fmla="*/ 732929 h 1044430"/>
              <a:gd name="connsiteX249" fmla="*/ 12192000 w 12205236"/>
              <a:gd name="connsiteY249" fmla="*/ 825550 h 1044430"/>
              <a:gd name="connsiteX250" fmla="*/ 12205236 w 12205236"/>
              <a:gd name="connsiteY250" fmla="*/ 832802 h 1044430"/>
              <a:gd name="connsiteX251" fmla="*/ 12204487 w 12205236"/>
              <a:gd name="connsiteY251" fmla="*/ 1036765 h 1044430"/>
              <a:gd name="connsiteX252" fmla="*/ 12196822 w 12205236"/>
              <a:gd name="connsiteY252" fmla="*/ 1044430 h 1044430"/>
              <a:gd name="connsiteX253" fmla="*/ 10934909 w 12205236"/>
              <a:gd name="connsiteY253" fmla="*/ 1044243 h 1044430"/>
              <a:gd name="connsiteX254" fmla="*/ 9067650 w 12205236"/>
              <a:gd name="connsiteY254" fmla="*/ 930203 h 1044430"/>
              <a:gd name="connsiteX255" fmla="*/ 0 w 12205236"/>
              <a:gd name="connsiteY255" fmla="*/ 908775 h 1044430"/>
              <a:gd name="connsiteX256" fmla="*/ 0 w 12205236"/>
              <a:gd name="connsiteY256" fmla="*/ 732929 h 1044430"/>
              <a:gd name="connsiteX257" fmla="*/ 10184483 w 12205236"/>
              <a:gd name="connsiteY257" fmla="*/ 732929 h 1044430"/>
              <a:gd name="connsiteX258" fmla="*/ 10336481 w 12205236"/>
              <a:gd name="connsiteY258" fmla="*/ 714462 h 1044430"/>
              <a:gd name="connsiteX259" fmla="*/ 10349568 w 12205236"/>
              <a:gd name="connsiteY259" fmla="*/ 713901 h 1044430"/>
              <a:gd name="connsiteX260" fmla="*/ 10356111 w 12205236"/>
              <a:gd name="connsiteY260" fmla="*/ 709414 h 1044430"/>
              <a:gd name="connsiteX261" fmla="*/ 10354615 w 12205236"/>
              <a:gd name="connsiteY261" fmla="*/ 679128 h 1044430"/>
              <a:gd name="connsiteX262" fmla="*/ 10358167 w 12205236"/>
              <a:gd name="connsiteY262" fmla="*/ 520594 h 1044430"/>
              <a:gd name="connsiteX263" fmla="*/ 10372188 w 12205236"/>
              <a:gd name="connsiteY263" fmla="*/ 482269 h 1044430"/>
              <a:gd name="connsiteX264" fmla="*/ 10396679 w 12205236"/>
              <a:gd name="connsiteY264" fmla="*/ 451984 h 1044430"/>
              <a:gd name="connsiteX265" fmla="*/ 10447903 w 12205236"/>
              <a:gd name="connsiteY265" fmla="*/ 334765 h 1044430"/>
              <a:gd name="connsiteX266" fmla="*/ 10448464 w 12205236"/>
              <a:gd name="connsiteY266" fmla="*/ 261107 h 1044430"/>
              <a:gd name="connsiteX267" fmla="*/ 10446408 w 12205236"/>
              <a:gd name="connsiteY267" fmla="*/ 225774 h 1044430"/>
              <a:gd name="connsiteX268" fmla="*/ 10448464 w 12205236"/>
              <a:gd name="connsiteY268" fmla="*/ 215678 h 1044430"/>
              <a:gd name="connsiteX269" fmla="*/ 10453512 w 12205236"/>
              <a:gd name="connsiteY269" fmla="*/ 201096 h 1044430"/>
              <a:gd name="connsiteX270" fmla="*/ 10442856 w 12205236"/>
              <a:gd name="connsiteY270" fmla="*/ 229139 h 1044430"/>
              <a:gd name="connsiteX271" fmla="*/ 10417991 w 12205236"/>
              <a:gd name="connsiteY271" fmla="*/ 307471 h 1044430"/>
              <a:gd name="connsiteX272" fmla="*/ 10413318 w 12205236"/>
              <a:gd name="connsiteY272" fmla="*/ 312331 h 1044430"/>
              <a:gd name="connsiteX273" fmla="*/ 10410513 w 12205236"/>
              <a:gd name="connsiteY273" fmla="*/ 310649 h 1044430"/>
              <a:gd name="connsiteX274" fmla="*/ 10388266 w 12205236"/>
              <a:gd name="connsiteY274" fmla="*/ 406929 h 1044430"/>
              <a:gd name="connsiteX275" fmla="*/ 10366767 w 12205236"/>
              <a:gd name="connsiteY275" fmla="*/ 418706 h 1044430"/>
              <a:gd name="connsiteX276" fmla="*/ 10364337 w 12205236"/>
              <a:gd name="connsiteY276" fmla="*/ 417398 h 1044430"/>
              <a:gd name="connsiteX277" fmla="*/ 10363963 w 12205236"/>
              <a:gd name="connsiteY277" fmla="*/ 416650 h 1044430"/>
              <a:gd name="connsiteX278" fmla="*/ 10365458 w 12205236"/>
              <a:gd name="connsiteY278" fmla="*/ 415528 h 1044430"/>
              <a:gd name="connsiteX279" fmla="*/ 10368263 w 12205236"/>
              <a:gd name="connsiteY279" fmla="*/ 397768 h 1044430"/>
              <a:gd name="connsiteX280" fmla="*/ 10360784 w 12205236"/>
              <a:gd name="connsiteY280" fmla="*/ 413472 h 1044430"/>
              <a:gd name="connsiteX281" fmla="*/ 10362841 w 12205236"/>
              <a:gd name="connsiteY281" fmla="*/ 393468 h 1044430"/>
              <a:gd name="connsiteX282" fmla="*/ 10356298 w 12205236"/>
              <a:gd name="connsiteY282" fmla="*/ 413659 h 1044430"/>
              <a:gd name="connsiteX283" fmla="*/ 10355737 w 12205236"/>
              <a:gd name="connsiteY283" fmla="*/ 411041 h 1044430"/>
              <a:gd name="connsiteX284" fmla="*/ 10356671 w 12205236"/>
              <a:gd name="connsiteY284" fmla="*/ 393468 h 1044430"/>
              <a:gd name="connsiteX285" fmla="*/ 10355176 w 12205236"/>
              <a:gd name="connsiteY285" fmla="*/ 360004 h 1044430"/>
              <a:gd name="connsiteX286" fmla="*/ 10369010 w 12205236"/>
              <a:gd name="connsiteY286" fmla="*/ 311023 h 1044430"/>
              <a:gd name="connsiteX287" fmla="*/ 10397053 w 12205236"/>
              <a:gd name="connsiteY287" fmla="*/ 275129 h 1044430"/>
              <a:gd name="connsiteX288" fmla="*/ 10414252 w 12205236"/>
              <a:gd name="connsiteY288" fmla="*/ 237925 h 1044430"/>
              <a:gd name="connsiteX289" fmla="*/ 10429582 w 12205236"/>
              <a:gd name="connsiteY289" fmla="*/ 193244 h 1044430"/>
              <a:gd name="connsiteX290" fmla="*/ 10435751 w 12205236"/>
              <a:gd name="connsiteY290" fmla="*/ 178849 h 1044430"/>
              <a:gd name="connsiteX291" fmla="*/ 10450521 w 12205236"/>
              <a:gd name="connsiteY291" fmla="*/ 160902 h 1044430"/>
              <a:gd name="connsiteX292" fmla="*/ 10481368 w 12205236"/>
              <a:gd name="connsiteY292" fmla="*/ 133233 h 1044430"/>
              <a:gd name="connsiteX293" fmla="*/ 10489406 w 12205236"/>
              <a:gd name="connsiteY293" fmla="*/ 118277 h 1044430"/>
              <a:gd name="connsiteX294" fmla="*/ 10506232 w 12205236"/>
              <a:gd name="connsiteY294" fmla="*/ 95282 h 1044430"/>
              <a:gd name="connsiteX295" fmla="*/ 10529227 w 12205236"/>
              <a:gd name="connsiteY295" fmla="*/ 93039 h 1044430"/>
              <a:gd name="connsiteX296" fmla="*/ 10577460 w 12205236"/>
              <a:gd name="connsiteY296" fmla="*/ 80139 h 1044430"/>
              <a:gd name="connsiteX297" fmla="*/ 10582321 w 12205236"/>
              <a:gd name="connsiteY297" fmla="*/ 68361 h 1044430"/>
              <a:gd name="connsiteX298" fmla="*/ 10581947 w 12205236"/>
              <a:gd name="connsiteY298" fmla="*/ 62005 h 1044430"/>
              <a:gd name="connsiteX299" fmla="*/ 10581572 w 12205236"/>
              <a:gd name="connsiteY299" fmla="*/ 47984 h 1044430"/>
              <a:gd name="connsiteX300" fmla="*/ 10576899 w 12205236"/>
              <a:gd name="connsiteY300" fmla="*/ 34336 h 1044430"/>
              <a:gd name="connsiteX301" fmla="*/ 10572599 w 12205236"/>
              <a:gd name="connsiteY301" fmla="*/ 17137 h 1044430"/>
              <a:gd name="connsiteX302" fmla="*/ 10579329 w 12205236"/>
              <a:gd name="connsiteY302" fmla="*/ 1246 h 1044430"/>
              <a:gd name="connsiteX303" fmla="*/ 10594846 w 12205236"/>
              <a:gd name="connsiteY303" fmla="*/ 6107 h 1044430"/>
              <a:gd name="connsiteX304" fmla="*/ 10632984 w 12205236"/>
              <a:gd name="connsiteY304" fmla="*/ 23867 h 1044430"/>
              <a:gd name="connsiteX305" fmla="*/ 10701595 w 12205236"/>
              <a:gd name="connsiteY305" fmla="*/ 30971 h 1044430"/>
              <a:gd name="connsiteX306" fmla="*/ 10770392 w 12205236"/>
              <a:gd name="connsiteY306" fmla="*/ 33215 h 1044430"/>
              <a:gd name="connsiteX307" fmla="*/ 10898080 w 12205236"/>
              <a:gd name="connsiteY307" fmla="*/ 20689 h 1044430"/>
              <a:gd name="connsiteX308" fmla="*/ 10923878 w 12205236"/>
              <a:gd name="connsiteY308" fmla="*/ 5172 h 1044430"/>
              <a:gd name="connsiteX309" fmla="*/ 10931520 w 12205236"/>
              <a:gd name="connsiteY309" fmla="*/ 265 h 1044430"/>
              <a:gd name="connsiteX0" fmla="*/ 11634616 w 12205236"/>
              <a:gd name="connsiteY0" fmla="*/ 695510 h 1044430"/>
              <a:gd name="connsiteX1" fmla="*/ 11628681 w 12205236"/>
              <a:gd name="connsiteY1" fmla="*/ 699880 h 1044430"/>
              <a:gd name="connsiteX2" fmla="*/ 11627185 w 12205236"/>
              <a:gd name="connsiteY2" fmla="*/ 725492 h 1044430"/>
              <a:gd name="connsiteX3" fmla="*/ 11644384 w 12205236"/>
              <a:gd name="connsiteY3" fmla="*/ 729979 h 1044430"/>
              <a:gd name="connsiteX4" fmla="*/ 11651863 w 12205236"/>
              <a:gd name="connsiteY4" fmla="*/ 730913 h 1044430"/>
              <a:gd name="connsiteX5" fmla="*/ 11663080 w 12205236"/>
              <a:gd name="connsiteY5" fmla="*/ 719883 h 1044430"/>
              <a:gd name="connsiteX6" fmla="*/ 11662519 w 12205236"/>
              <a:gd name="connsiteY6" fmla="*/ 715209 h 1044430"/>
              <a:gd name="connsiteX7" fmla="*/ 11641954 w 12205236"/>
              <a:gd name="connsiteY7" fmla="*/ 696328 h 1044430"/>
              <a:gd name="connsiteX8" fmla="*/ 11634616 w 12205236"/>
              <a:gd name="connsiteY8" fmla="*/ 695510 h 1044430"/>
              <a:gd name="connsiteX9" fmla="*/ 11559135 w 12205236"/>
              <a:gd name="connsiteY9" fmla="*/ 473903 h 1044430"/>
              <a:gd name="connsiteX10" fmla="*/ 11555396 w 12205236"/>
              <a:gd name="connsiteY10" fmla="*/ 476100 h 1044430"/>
              <a:gd name="connsiteX11" fmla="*/ 11542684 w 12205236"/>
              <a:gd name="connsiteY11" fmla="*/ 481895 h 1044430"/>
              <a:gd name="connsiteX12" fmla="*/ 11525110 w 12205236"/>
              <a:gd name="connsiteY12" fmla="*/ 505078 h 1044430"/>
              <a:gd name="connsiteX13" fmla="*/ 11524736 w 12205236"/>
              <a:gd name="connsiteY13" fmla="*/ 515360 h 1044430"/>
              <a:gd name="connsiteX14" fmla="*/ 11519876 w 12205236"/>
              <a:gd name="connsiteY14" fmla="*/ 555928 h 1044430"/>
              <a:gd name="connsiteX15" fmla="*/ 11506976 w 12205236"/>
              <a:gd name="connsiteY15" fmla="*/ 603787 h 1044430"/>
              <a:gd name="connsiteX16" fmla="*/ 11503611 w 12205236"/>
              <a:gd name="connsiteY16" fmla="*/ 628652 h 1044430"/>
              <a:gd name="connsiteX17" fmla="*/ 11498190 w 12205236"/>
              <a:gd name="connsiteY17" fmla="*/ 677072 h 1044430"/>
              <a:gd name="connsiteX18" fmla="*/ 11491646 w 12205236"/>
              <a:gd name="connsiteY18" fmla="*/ 701375 h 1044430"/>
              <a:gd name="connsiteX19" fmla="*/ 11500246 w 12205236"/>
              <a:gd name="connsiteY19" fmla="*/ 714275 h 1044430"/>
              <a:gd name="connsiteX20" fmla="*/ 11579139 w 12205236"/>
              <a:gd name="connsiteY20" fmla="*/ 722314 h 1044430"/>
              <a:gd name="connsiteX21" fmla="*/ 11601573 w 12205236"/>
              <a:gd name="connsiteY21" fmla="*/ 701188 h 1044430"/>
              <a:gd name="connsiteX22" fmla="*/ 11592039 w 12205236"/>
              <a:gd name="connsiteY22" fmla="*/ 685298 h 1044430"/>
              <a:gd name="connsiteX23" fmla="*/ 11574652 w 12205236"/>
              <a:gd name="connsiteY23" fmla="*/ 650525 h 1044430"/>
              <a:gd name="connsiteX24" fmla="*/ 11575400 w 12205236"/>
              <a:gd name="connsiteY24" fmla="*/ 643234 h 1044430"/>
              <a:gd name="connsiteX25" fmla="*/ 11572035 w 12205236"/>
              <a:gd name="connsiteY25" fmla="*/ 635008 h 1044430"/>
              <a:gd name="connsiteX26" fmla="*/ 11560257 w 12205236"/>
              <a:gd name="connsiteY26" fmla="*/ 640990 h 1044430"/>
              <a:gd name="connsiteX27" fmla="*/ 11552218 w 12205236"/>
              <a:gd name="connsiteY27" fmla="*/ 643047 h 1044430"/>
              <a:gd name="connsiteX28" fmla="*/ 11546797 w 12205236"/>
              <a:gd name="connsiteY28" fmla="*/ 630708 h 1044430"/>
              <a:gd name="connsiteX29" fmla="*/ 11548105 w 12205236"/>
              <a:gd name="connsiteY29" fmla="*/ 604535 h 1044430"/>
              <a:gd name="connsiteX30" fmla="*/ 11563248 w 12205236"/>
              <a:gd name="connsiteY30" fmla="*/ 482269 h 1044430"/>
              <a:gd name="connsiteX31" fmla="*/ 11562874 w 12205236"/>
              <a:gd name="connsiteY31" fmla="*/ 474230 h 1044430"/>
              <a:gd name="connsiteX32" fmla="*/ 11559135 w 12205236"/>
              <a:gd name="connsiteY32" fmla="*/ 473903 h 1044430"/>
              <a:gd name="connsiteX33" fmla="*/ 11566614 w 12205236"/>
              <a:gd name="connsiteY33" fmla="*/ 432915 h 1044430"/>
              <a:gd name="connsiteX34" fmla="*/ 11534832 w 12205236"/>
              <a:gd name="connsiteY34" fmla="*/ 477783 h 1044430"/>
              <a:gd name="connsiteX35" fmla="*/ 11566614 w 12205236"/>
              <a:gd name="connsiteY35" fmla="*/ 432915 h 1044430"/>
              <a:gd name="connsiteX36" fmla="*/ 11397236 w 12205236"/>
              <a:gd name="connsiteY36" fmla="*/ 427493 h 1044430"/>
              <a:gd name="connsiteX37" fmla="*/ 11415558 w 12205236"/>
              <a:gd name="connsiteY37" fmla="*/ 452544 h 1044430"/>
              <a:gd name="connsiteX38" fmla="*/ 11502676 w 12205236"/>
              <a:gd name="connsiteY38" fmla="*/ 486756 h 1044430"/>
              <a:gd name="connsiteX39" fmla="*/ 11513333 w 12205236"/>
              <a:gd name="connsiteY39" fmla="*/ 482269 h 1044430"/>
              <a:gd name="connsiteX40" fmla="*/ 11520063 w 12205236"/>
              <a:gd name="connsiteY40" fmla="*/ 459835 h 1044430"/>
              <a:gd name="connsiteX41" fmla="*/ 11397236 w 12205236"/>
              <a:gd name="connsiteY41" fmla="*/ 427493 h 1044430"/>
              <a:gd name="connsiteX42" fmla="*/ 10946687 w 12205236"/>
              <a:gd name="connsiteY42" fmla="*/ 423941 h 1044430"/>
              <a:gd name="connsiteX43" fmla="*/ 10942386 w 12205236"/>
              <a:gd name="connsiteY43" fmla="*/ 428241 h 1044430"/>
              <a:gd name="connsiteX44" fmla="*/ 10897893 w 12205236"/>
              <a:gd name="connsiteY44" fmla="*/ 500778 h 1044430"/>
              <a:gd name="connsiteX45" fmla="*/ 10888732 w 12205236"/>
              <a:gd name="connsiteY45" fmla="*/ 530876 h 1044430"/>
              <a:gd name="connsiteX46" fmla="*/ 10876394 w 12205236"/>
              <a:gd name="connsiteY46" fmla="*/ 565275 h 1044430"/>
              <a:gd name="connsiteX47" fmla="*/ 10840686 w 12205236"/>
              <a:gd name="connsiteY47" fmla="*/ 659311 h 1044430"/>
              <a:gd name="connsiteX48" fmla="*/ 10840312 w 12205236"/>
              <a:gd name="connsiteY48" fmla="*/ 679689 h 1044430"/>
              <a:gd name="connsiteX49" fmla="*/ 10848164 w 12205236"/>
              <a:gd name="connsiteY49" fmla="*/ 687167 h 1044430"/>
              <a:gd name="connsiteX50" fmla="*/ 10866859 w 12205236"/>
              <a:gd name="connsiteY50" fmla="*/ 686606 h 1044430"/>
              <a:gd name="connsiteX51" fmla="*/ 11009689 w 12205236"/>
              <a:gd name="connsiteY51" fmla="*/ 686606 h 1044430"/>
              <a:gd name="connsiteX52" fmla="*/ 11048948 w 12205236"/>
              <a:gd name="connsiteY52" fmla="*/ 686980 h 1044430"/>
              <a:gd name="connsiteX53" fmla="*/ 11054931 w 12205236"/>
              <a:gd name="connsiteY53" fmla="*/ 681559 h 1044430"/>
              <a:gd name="connsiteX54" fmla="*/ 10998846 w 12205236"/>
              <a:gd name="connsiteY54" fmla="*/ 577240 h 1044430"/>
              <a:gd name="connsiteX55" fmla="*/ 10985572 w 12205236"/>
              <a:gd name="connsiteY55" fmla="*/ 545459 h 1044430"/>
              <a:gd name="connsiteX56" fmla="*/ 10981272 w 12205236"/>
              <a:gd name="connsiteY56" fmla="*/ 514051 h 1044430"/>
              <a:gd name="connsiteX57" fmla="*/ 10950238 w 12205236"/>
              <a:gd name="connsiteY57" fmla="*/ 428989 h 1044430"/>
              <a:gd name="connsiteX58" fmla="*/ 10946687 w 12205236"/>
              <a:gd name="connsiteY58" fmla="*/ 423941 h 1044430"/>
              <a:gd name="connsiteX59" fmla="*/ 11552779 w 12205236"/>
              <a:gd name="connsiteY59" fmla="*/ 389729 h 1044430"/>
              <a:gd name="connsiteX60" fmla="*/ 11548853 w 12205236"/>
              <a:gd name="connsiteY60" fmla="*/ 393468 h 1044430"/>
              <a:gd name="connsiteX61" fmla="*/ 11541375 w 12205236"/>
              <a:gd name="connsiteY61" fmla="*/ 436654 h 1044430"/>
              <a:gd name="connsiteX62" fmla="*/ 11544180 w 12205236"/>
              <a:gd name="connsiteY62" fmla="*/ 440579 h 1044430"/>
              <a:gd name="connsiteX63" fmla="*/ 11569604 w 12205236"/>
              <a:gd name="connsiteY63" fmla="*/ 410854 h 1044430"/>
              <a:gd name="connsiteX64" fmla="*/ 11552779 w 12205236"/>
              <a:gd name="connsiteY64" fmla="*/ 389729 h 1044430"/>
              <a:gd name="connsiteX65" fmla="*/ 10553296 w 12205236"/>
              <a:gd name="connsiteY65" fmla="*/ 389238 h 1044430"/>
              <a:gd name="connsiteX66" fmla="*/ 10546613 w 12205236"/>
              <a:gd name="connsiteY66" fmla="*/ 392159 h 1044430"/>
              <a:gd name="connsiteX67" fmla="*/ 10495015 w 12205236"/>
              <a:gd name="connsiteY67" fmla="*/ 432540 h 1044430"/>
              <a:gd name="connsiteX68" fmla="*/ 10419487 w 12205236"/>
              <a:gd name="connsiteY68" fmla="*/ 513677 h 1044430"/>
              <a:gd name="connsiteX69" fmla="*/ 10408831 w 12205236"/>
              <a:gd name="connsiteY69" fmla="*/ 548824 h 1044430"/>
              <a:gd name="connsiteX70" fmla="*/ 10406027 w 12205236"/>
              <a:gd name="connsiteY70" fmla="*/ 564341 h 1044430"/>
              <a:gd name="connsiteX71" fmla="*/ 10395183 w 12205236"/>
              <a:gd name="connsiteY71" fmla="*/ 656881 h 1044430"/>
              <a:gd name="connsiteX72" fmla="*/ 10400605 w 12205236"/>
              <a:gd name="connsiteY72" fmla="*/ 701375 h 1044430"/>
              <a:gd name="connsiteX73" fmla="*/ 10411448 w 12205236"/>
              <a:gd name="connsiteY73" fmla="*/ 710910 h 1044430"/>
              <a:gd name="connsiteX74" fmla="*/ 10487911 w 12205236"/>
              <a:gd name="connsiteY74" fmla="*/ 705488 h 1044430"/>
              <a:gd name="connsiteX75" fmla="*/ 10681778 w 12205236"/>
              <a:gd name="connsiteY75" fmla="*/ 693336 h 1044430"/>
              <a:gd name="connsiteX76" fmla="*/ 10697669 w 12205236"/>
              <a:gd name="connsiteY76" fmla="*/ 681933 h 1044430"/>
              <a:gd name="connsiteX77" fmla="*/ 10679348 w 12205236"/>
              <a:gd name="connsiteY77" fmla="*/ 672585 h 1044430"/>
              <a:gd name="connsiteX78" fmla="*/ 10589238 w 12205236"/>
              <a:gd name="connsiteY78" fmla="*/ 551067 h 1044430"/>
              <a:gd name="connsiteX79" fmla="*/ 10563812 w 12205236"/>
              <a:gd name="connsiteY79" fmla="*/ 480213 h 1044430"/>
              <a:gd name="connsiteX80" fmla="*/ 10556895 w 12205236"/>
              <a:gd name="connsiteY80" fmla="*/ 395711 h 1044430"/>
              <a:gd name="connsiteX81" fmla="*/ 10553296 w 12205236"/>
              <a:gd name="connsiteY81" fmla="*/ 389238 h 1044430"/>
              <a:gd name="connsiteX82" fmla="*/ 10641210 w 12205236"/>
              <a:gd name="connsiteY82" fmla="*/ 347478 h 1044430"/>
              <a:gd name="connsiteX83" fmla="*/ 10632984 w 12205236"/>
              <a:gd name="connsiteY83" fmla="*/ 351404 h 1044430"/>
              <a:gd name="connsiteX84" fmla="*/ 10627562 w 12205236"/>
              <a:gd name="connsiteY84" fmla="*/ 370847 h 1044430"/>
              <a:gd name="connsiteX85" fmla="*/ 10624197 w 12205236"/>
              <a:gd name="connsiteY85" fmla="*/ 384494 h 1044430"/>
              <a:gd name="connsiteX86" fmla="*/ 10619897 w 12205236"/>
              <a:gd name="connsiteY86" fmla="*/ 408237 h 1044430"/>
              <a:gd name="connsiteX87" fmla="*/ 10618402 w 12205236"/>
              <a:gd name="connsiteY87" fmla="*/ 416276 h 1044430"/>
              <a:gd name="connsiteX88" fmla="*/ 10614850 w 12205236"/>
              <a:gd name="connsiteY88" fmla="*/ 491617 h 1044430"/>
              <a:gd name="connsiteX89" fmla="*/ 10628684 w 12205236"/>
              <a:gd name="connsiteY89" fmla="*/ 528446 h 1044430"/>
              <a:gd name="connsiteX90" fmla="*/ 10636349 w 12205236"/>
              <a:gd name="connsiteY90" fmla="*/ 543215 h 1044430"/>
              <a:gd name="connsiteX91" fmla="*/ 10660466 w 12205236"/>
              <a:gd name="connsiteY91" fmla="*/ 592383 h 1044430"/>
              <a:gd name="connsiteX92" fmla="*/ 10713372 w 12205236"/>
              <a:gd name="connsiteY92" fmla="*/ 648842 h 1044430"/>
              <a:gd name="connsiteX93" fmla="*/ 10729824 w 12205236"/>
              <a:gd name="connsiteY93" fmla="*/ 672024 h 1044430"/>
              <a:gd name="connsiteX94" fmla="*/ 10734685 w 12205236"/>
              <a:gd name="connsiteY94" fmla="*/ 678567 h 1044430"/>
              <a:gd name="connsiteX95" fmla="*/ 10779366 w 12205236"/>
              <a:gd name="connsiteY95" fmla="*/ 690719 h 1044430"/>
              <a:gd name="connsiteX96" fmla="*/ 10807409 w 12205236"/>
              <a:gd name="connsiteY96" fmla="*/ 669781 h 1044430"/>
              <a:gd name="connsiteX97" fmla="*/ 10813204 w 12205236"/>
              <a:gd name="connsiteY97" fmla="*/ 655012 h 1044430"/>
              <a:gd name="connsiteX98" fmla="*/ 10833956 w 12205236"/>
              <a:gd name="connsiteY98" fmla="*/ 531811 h 1044430"/>
              <a:gd name="connsiteX99" fmla="*/ 10842742 w 12205236"/>
              <a:gd name="connsiteY99" fmla="*/ 502086 h 1044430"/>
              <a:gd name="connsiteX100" fmla="*/ 10859754 w 12205236"/>
              <a:gd name="connsiteY100" fmla="*/ 474604 h 1044430"/>
              <a:gd name="connsiteX101" fmla="*/ 10892658 w 12205236"/>
              <a:gd name="connsiteY101" fmla="*/ 368790 h 1044430"/>
              <a:gd name="connsiteX102" fmla="*/ 10885180 w 12205236"/>
              <a:gd name="connsiteY102" fmla="*/ 362621 h 1044430"/>
              <a:gd name="connsiteX103" fmla="*/ 10836199 w 12205236"/>
              <a:gd name="connsiteY103" fmla="*/ 374025 h 1044430"/>
              <a:gd name="connsiteX104" fmla="*/ 10791518 w 12205236"/>
              <a:gd name="connsiteY104" fmla="*/ 379634 h 1044430"/>
              <a:gd name="connsiteX105" fmla="*/ 10745154 w 12205236"/>
              <a:gd name="connsiteY105" fmla="*/ 377016 h 1044430"/>
              <a:gd name="connsiteX106" fmla="*/ 10727020 w 12205236"/>
              <a:gd name="connsiteY106" fmla="*/ 374586 h 1044430"/>
              <a:gd name="connsiteX107" fmla="*/ 10711503 w 12205236"/>
              <a:gd name="connsiteY107" fmla="*/ 371408 h 1044430"/>
              <a:gd name="connsiteX108" fmla="*/ 10693369 w 12205236"/>
              <a:gd name="connsiteY108" fmla="*/ 367108 h 1044430"/>
              <a:gd name="connsiteX109" fmla="*/ 10653735 w 12205236"/>
              <a:gd name="connsiteY109" fmla="*/ 352713 h 1044430"/>
              <a:gd name="connsiteX110" fmla="*/ 10641210 w 12205236"/>
              <a:gd name="connsiteY110" fmla="*/ 347478 h 1044430"/>
              <a:gd name="connsiteX111" fmla="*/ 10369758 w 12205236"/>
              <a:gd name="connsiteY111" fmla="*/ 338879 h 1044430"/>
              <a:gd name="connsiteX112" fmla="*/ 10362654 w 12205236"/>
              <a:gd name="connsiteY112" fmla="*/ 357948 h 1044430"/>
              <a:gd name="connsiteX113" fmla="*/ 10364898 w 12205236"/>
              <a:gd name="connsiteY113" fmla="*/ 358695 h 1044430"/>
              <a:gd name="connsiteX114" fmla="*/ 10369758 w 12205236"/>
              <a:gd name="connsiteY114" fmla="*/ 338879 h 1044430"/>
              <a:gd name="connsiteX115" fmla="*/ 11346424 w 12205236"/>
              <a:gd name="connsiteY115" fmla="*/ 288619 h 1044430"/>
              <a:gd name="connsiteX116" fmla="*/ 11350474 w 12205236"/>
              <a:gd name="connsiteY116" fmla="*/ 306943 h 1044430"/>
              <a:gd name="connsiteX117" fmla="*/ 11351060 w 12205236"/>
              <a:gd name="connsiteY117" fmla="*/ 322053 h 1044430"/>
              <a:gd name="connsiteX118" fmla="*/ 11346424 w 12205236"/>
              <a:gd name="connsiteY118" fmla="*/ 288619 h 1044430"/>
              <a:gd name="connsiteX119" fmla="*/ 11349751 w 12205236"/>
              <a:gd name="connsiteY119" fmla="*/ 159406 h 1044430"/>
              <a:gd name="connsiteX120" fmla="*/ 11338160 w 12205236"/>
              <a:gd name="connsiteY120" fmla="*/ 178288 h 1044430"/>
              <a:gd name="connsiteX121" fmla="*/ 11336104 w 12205236"/>
              <a:gd name="connsiteY121" fmla="*/ 214183 h 1044430"/>
              <a:gd name="connsiteX122" fmla="*/ 11346424 w 12205236"/>
              <a:gd name="connsiteY122" fmla="*/ 288619 h 1044430"/>
              <a:gd name="connsiteX123" fmla="*/ 11329934 w 12205236"/>
              <a:gd name="connsiteY123" fmla="*/ 213996 h 1044430"/>
              <a:gd name="connsiteX124" fmla="*/ 11331617 w 12205236"/>
              <a:gd name="connsiteY124" fmla="*/ 176232 h 1044430"/>
              <a:gd name="connsiteX125" fmla="*/ 11330682 w 12205236"/>
              <a:gd name="connsiteY125" fmla="*/ 166697 h 1044430"/>
              <a:gd name="connsiteX126" fmla="*/ 11320587 w 12205236"/>
              <a:gd name="connsiteY126" fmla="*/ 169315 h 1044430"/>
              <a:gd name="connsiteX127" fmla="*/ 11315166 w 12205236"/>
              <a:gd name="connsiteY127" fmla="*/ 172680 h 1044430"/>
              <a:gd name="connsiteX128" fmla="*/ 11277776 w 12205236"/>
              <a:gd name="connsiteY128" fmla="*/ 204461 h 1044430"/>
              <a:gd name="connsiteX129" fmla="*/ 11265436 w 12205236"/>
              <a:gd name="connsiteY129" fmla="*/ 217174 h 1044430"/>
              <a:gd name="connsiteX130" fmla="*/ 11199630 w 12205236"/>
              <a:gd name="connsiteY130" fmla="*/ 287467 h 1044430"/>
              <a:gd name="connsiteX131" fmla="*/ 11051004 w 12205236"/>
              <a:gd name="connsiteY131" fmla="*/ 311958 h 1044430"/>
              <a:gd name="connsiteX132" fmla="*/ 11045770 w 12205236"/>
              <a:gd name="connsiteY132" fmla="*/ 310088 h 1044430"/>
              <a:gd name="connsiteX133" fmla="*/ 11027636 w 12205236"/>
              <a:gd name="connsiteY133" fmla="*/ 345983 h 1044430"/>
              <a:gd name="connsiteX134" fmla="*/ 11014175 w 12205236"/>
              <a:gd name="connsiteY134" fmla="*/ 376643 h 1044430"/>
              <a:gd name="connsiteX135" fmla="*/ 11019036 w 12205236"/>
              <a:gd name="connsiteY135" fmla="*/ 430484 h 1044430"/>
              <a:gd name="connsiteX136" fmla="*/ 11019036 w 12205236"/>
              <a:gd name="connsiteY136" fmla="*/ 430671 h 1044430"/>
              <a:gd name="connsiteX137" fmla="*/ 11019784 w 12205236"/>
              <a:gd name="connsiteY137" fmla="*/ 435158 h 1044430"/>
              <a:gd name="connsiteX138" fmla="*/ 11028197 w 12205236"/>
              <a:gd name="connsiteY138" fmla="*/ 513490 h 1044430"/>
              <a:gd name="connsiteX139" fmla="*/ 11049322 w 12205236"/>
              <a:gd name="connsiteY139" fmla="*/ 556676 h 1044430"/>
              <a:gd name="connsiteX140" fmla="*/ 11049883 w 12205236"/>
              <a:gd name="connsiteY140" fmla="*/ 566023 h 1044430"/>
              <a:gd name="connsiteX141" fmla="*/ 11085590 w 12205236"/>
              <a:gd name="connsiteY141" fmla="*/ 679128 h 1044430"/>
              <a:gd name="connsiteX142" fmla="*/ 11104472 w 12205236"/>
              <a:gd name="connsiteY142" fmla="*/ 689971 h 1044430"/>
              <a:gd name="connsiteX143" fmla="*/ 11317035 w 12205236"/>
              <a:gd name="connsiteY143" fmla="*/ 699880 h 1044430"/>
              <a:gd name="connsiteX144" fmla="*/ 11460986 w 12205236"/>
              <a:gd name="connsiteY144" fmla="*/ 711097 h 1044430"/>
              <a:gd name="connsiteX145" fmla="*/ 11472764 w 12205236"/>
              <a:gd name="connsiteY145" fmla="*/ 703993 h 1044430"/>
              <a:gd name="connsiteX146" fmla="*/ 11480056 w 12205236"/>
              <a:gd name="connsiteY146" fmla="*/ 653703 h 1044430"/>
              <a:gd name="connsiteX147" fmla="*/ 11491272 w 12205236"/>
              <a:gd name="connsiteY147" fmla="*/ 594066 h 1044430"/>
              <a:gd name="connsiteX148" fmla="*/ 11500620 w 12205236"/>
              <a:gd name="connsiteY148" fmla="*/ 565649 h 1044430"/>
              <a:gd name="connsiteX149" fmla="*/ 11508659 w 12205236"/>
              <a:gd name="connsiteY149" fmla="*/ 503582 h 1044430"/>
              <a:gd name="connsiteX150" fmla="*/ 11499124 w 12205236"/>
              <a:gd name="connsiteY150" fmla="*/ 492925 h 1044430"/>
              <a:gd name="connsiteX151" fmla="*/ 11412193 w 12205236"/>
              <a:gd name="connsiteY151" fmla="*/ 457405 h 1044430"/>
              <a:gd name="connsiteX152" fmla="*/ 11392189 w 12205236"/>
              <a:gd name="connsiteY152" fmla="*/ 434036 h 1044430"/>
              <a:gd name="connsiteX153" fmla="*/ 11392002 w 12205236"/>
              <a:gd name="connsiteY153" fmla="*/ 434223 h 1044430"/>
              <a:gd name="connsiteX154" fmla="*/ 11380785 w 12205236"/>
              <a:gd name="connsiteY154" fmla="*/ 413845 h 1044430"/>
              <a:gd name="connsiteX155" fmla="*/ 11366950 w 12205236"/>
              <a:gd name="connsiteY155" fmla="*/ 381503 h 1044430"/>
              <a:gd name="connsiteX156" fmla="*/ 11350474 w 12205236"/>
              <a:gd name="connsiteY156" fmla="*/ 306943 h 1044430"/>
              <a:gd name="connsiteX157" fmla="*/ 11346947 w 12205236"/>
              <a:gd name="connsiteY157" fmla="*/ 216052 h 1044430"/>
              <a:gd name="connsiteX158" fmla="*/ 11352369 w 12205236"/>
              <a:gd name="connsiteY158" fmla="*/ 178475 h 1044430"/>
              <a:gd name="connsiteX159" fmla="*/ 11354986 w 12205236"/>
              <a:gd name="connsiteY159" fmla="*/ 164828 h 1044430"/>
              <a:gd name="connsiteX160" fmla="*/ 11349751 w 12205236"/>
              <a:gd name="connsiteY160" fmla="*/ 159406 h 1044430"/>
              <a:gd name="connsiteX161" fmla="*/ 10931520 w 12205236"/>
              <a:gd name="connsiteY161" fmla="*/ 265 h 1044430"/>
              <a:gd name="connsiteX162" fmla="*/ 10940144 w 12205236"/>
              <a:gd name="connsiteY162" fmla="*/ 2929 h 1044430"/>
              <a:gd name="connsiteX163" fmla="*/ 10943321 w 12205236"/>
              <a:gd name="connsiteY163" fmla="*/ 6668 h 1044430"/>
              <a:gd name="connsiteX164" fmla="*/ 10943695 w 12205236"/>
              <a:gd name="connsiteY164" fmla="*/ 30224 h 1044430"/>
              <a:gd name="connsiteX165" fmla="*/ 10937526 w 12205236"/>
              <a:gd name="connsiteY165" fmla="*/ 48731 h 1044430"/>
              <a:gd name="connsiteX166" fmla="*/ 10936218 w 12205236"/>
              <a:gd name="connsiteY166" fmla="*/ 54901 h 1044430"/>
              <a:gd name="connsiteX167" fmla="*/ 10930983 w 12205236"/>
              <a:gd name="connsiteY167" fmla="*/ 47797 h 1044430"/>
              <a:gd name="connsiteX168" fmla="*/ 10930422 w 12205236"/>
              <a:gd name="connsiteY168" fmla="*/ 68175 h 1044430"/>
              <a:gd name="connsiteX169" fmla="*/ 10937713 w 12205236"/>
              <a:gd name="connsiteY169" fmla="*/ 79765 h 1044430"/>
              <a:gd name="connsiteX170" fmla="*/ 10973794 w 12205236"/>
              <a:gd name="connsiteY170" fmla="*/ 105751 h 1044430"/>
              <a:gd name="connsiteX171" fmla="*/ 10977346 w 12205236"/>
              <a:gd name="connsiteY171" fmla="*/ 109864 h 1044430"/>
              <a:gd name="connsiteX172" fmla="*/ 11013802 w 12205236"/>
              <a:gd name="connsiteY172" fmla="*/ 137159 h 1044430"/>
              <a:gd name="connsiteX173" fmla="*/ 11039975 w 12205236"/>
              <a:gd name="connsiteY173" fmla="*/ 163145 h 1044430"/>
              <a:gd name="connsiteX174" fmla="*/ 11087834 w 12205236"/>
              <a:gd name="connsiteY174" fmla="*/ 197731 h 1044430"/>
              <a:gd name="connsiteX175" fmla="*/ 11181870 w 12205236"/>
              <a:gd name="connsiteY175" fmla="*/ 189131 h 1044430"/>
              <a:gd name="connsiteX176" fmla="*/ 11210660 w 12205236"/>
              <a:gd name="connsiteY176" fmla="*/ 156041 h 1044430"/>
              <a:gd name="connsiteX177" fmla="*/ 11217204 w 12205236"/>
              <a:gd name="connsiteY177" fmla="*/ 145011 h 1044430"/>
              <a:gd name="connsiteX178" fmla="*/ 11235712 w 12205236"/>
              <a:gd name="connsiteY178" fmla="*/ 107621 h 1044430"/>
              <a:gd name="connsiteX179" fmla="*/ 11240946 w 12205236"/>
              <a:gd name="connsiteY179" fmla="*/ 77335 h 1044430"/>
              <a:gd name="connsiteX180" fmla="*/ 11252911 w 12205236"/>
              <a:gd name="connsiteY180" fmla="*/ 63875 h 1044430"/>
              <a:gd name="connsiteX181" fmla="*/ 11248798 w 12205236"/>
              <a:gd name="connsiteY181" fmla="*/ 58827 h 1044430"/>
              <a:gd name="connsiteX182" fmla="*/ 11254220 w 12205236"/>
              <a:gd name="connsiteY182" fmla="*/ 58453 h 1044430"/>
              <a:gd name="connsiteX183" fmla="*/ 11256650 w 12205236"/>
              <a:gd name="connsiteY183" fmla="*/ 60136 h 1044430"/>
              <a:gd name="connsiteX184" fmla="*/ 11279458 w 12205236"/>
              <a:gd name="connsiteY184" fmla="*/ 63501 h 1044430"/>
              <a:gd name="connsiteX185" fmla="*/ 11317035 w 12205236"/>
              <a:gd name="connsiteY185" fmla="*/ 66305 h 1044430"/>
              <a:gd name="connsiteX186" fmla="*/ 11329186 w 12205236"/>
              <a:gd name="connsiteY186" fmla="*/ 70605 h 1044430"/>
              <a:gd name="connsiteX187" fmla="*/ 11336665 w 12205236"/>
              <a:gd name="connsiteY187" fmla="*/ 72848 h 1044430"/>
              <a:gd name="connsiteX188" fmla="*/ 11374428 w 12205236"/>
              <a:gd name="connsiteY188" fmla="*/ 73222 h 1044430"/>
              <a:gd name="connsiteX189" fmla="*/ 11397236 w 12205236"/>
              <a:gd name="connsiteY189" fmla="*/ 74157 h 1044430"/>
              <a:gd name="connsiteX190" fmla="*/ 11411632 w 12205236"/>
              <a:gd name="connsiteY190" fmla="*/ 80887 h 1044430"/>
              <a:gd name="connsiteX191" fmla="*/ 11431822 w 12205236"/>
              <a:gd name="connsiteY191" fmla="*/ 116595 h 1044430"/>
              <a:gd name="connsiteX192" fmla="*/ 11428457 w 12205236"/>
              <a:gd name="connsiteY192" fmla="*/ 136037 h 1044430"/>
              <a:gd name="connsiteX193" fmla="*/ 11425092 w 12205236"/>
              <a:gd name="connsiteY193" fmla="*/ 135103 h 1044430"/>
              <a:gd name="connsiteX194" fmla="*/ 11421353 w 12205236"/>
              <a:gd name="connsiteY194" fmla="*/ 139029 h 1044430"/>
              <a:gd name="connsiteX195" fmla="*/ 11401350 w 12205236"/>
              <a:gd name="connsiteY195" fmla="*/ 152489 h 1044430"/>
              <a:gd name="connsiteX196" fmla="*/ 11380224 w 12205236"/>
              <a:gd name="connsiteY196" fmla="*/ 155293 h 1044430"/>
              <a:gd name="connsiteX197" fmla="*/ 11358912 w 12205236"/>
              <a:gd name="connsiteY197" fmla="*/ 174549 h 1044430"/>
              <a:gd name="connsiteX198" fmla="*/ 11358164 w 12205236"/>
              <a:gd name="connsiteY198" fmla="*/ 181840 h 1044430"/>
              <a:gd name="connsiteX199" fmla="*/ 11352742 w 12205236"/>
              <a:gd name="connsiteY199" fmla="*/ 221100 h 1044430"/>
              <a:gd name="connsiteX200" fmla="*/ 11351995 w 12205236"/>
              <a:gd name="connsiteY200" fmla="*/ 256620 h 1044430"/>
              <a:gd name="connsiteX201" fmla="*/ 11363399 w 12205236"/>
              <a:gd name="connsiteY201" fmla="*/ 347104 h 1044430"/>
              <a:gd name="connsiteX202" fmla="*/ 11399854 w 12205236"/>
              <a:gd name="connsiteY202" fmla="*/ 420389 h 1044430"/>
              <a:gd name="connsiteX203" fmla="*/ 11514454 w 12205236"/>
              <a:gd name="connsiteY203" fmla="*/ 454975 h 1044430"/>
              <a:gd name="connsiteX204" fmla="*/ 11525298 w 12205236"/>
              <a:gd name="connsiteY204" fmla="*/ 443758 h 1044430"/>
              <a:gd name="connsiteX205" fmla="*/ 11537449 w 12205236"/>
              <a:gd name="connsiteY205" fmla="*/ 387299 h 1044430"/>
              <a:gd name="connsiteX206" fmla="*/ 11538010 w 12205236"/>
              <a:gd name="connsiteY206" fmla="*/ 373464 h 1044430"/>
              <a:gd name="connsiteX207" fmla="*/ 11532402 w 12205236"/>
              <a:gd name="connsiteY207" fmla="*/ 322614 h 1044430"/>
              <a:gd name="connsiteX208" fmla="*/ 11533150 w 12205236"/>
              <a:gd name="connsiteY208" fmla="*/ 320184 h 1044430"/>
              <a:gd name="connsiteX209" fmla="*/ 11534271 w 12205236"/>
              <a:gd name="connsiteY209" fmla="*/ 314949 h 1044430"/>
              <a:gd name="connsiteX210" fmla="*/ 11551844 w 12205236"/>
              <a:gd name="connsiteY210" fmla="*/ 281298 h 1044430"/>
              <a:gd name="connsiteX211" fmla="*/ 11568109 w 12205236"/>
              <a:gd name="connsiteY211" fmla="*/ 272137 h 1044430"/>
              <a:gd name="connsiteX212" fmla="*/ 11574465 w 12205236"/>
              <a:gd name="connsiteY212" fmla="*/ 255873 h 1044430"/>
              <a:gd name="connsiteX213" fmla="*/ 11576709 w 12205236"/>
              <a:gd name="connsiteY213" fmla="*/ 255312 h 1044430"/>
              <a:gd name="connsiteX214" fmla="*/ 11578765 w 12205236"/>
              <a:gd name="connsiteY214" fmla="*/ 239608 h 1044430"/>
              <a:gd name="connsiteX215" fmla="*/ 11575587 w 12205236"/>
              <a:gd name="connsiteY215" fmla="*/ 231756 h 1044430"/>
              <a:gd name="connsiteX216" fmla="*/ 11567735 w 12205236"/>
              <a:gd name="connsiteY216" fmla="*/ 236430 h 1044430"/>
              <a:gd name="connsiteX217" fmla="*/ 11562688 w 12205236"/>
              <a:gd name="connsiteY217" fmla="*/ 238486 h 1044430"/>
              <a:gd name="connsiteX218" fmla="*/ 11563248 w 12205236"/>
              <a:gd name="connsiteY218" fmla="*/ 208948 h 1044430"/>
              <a:gd name="connsiteX219" fmla="*/ 11576522 w 12205236"/>
              <a:gd name="connsiteY219" fmla="*/ 198666 h 1044430"/>
              <a:gd name="connsiteX220" fmla="*/ 11578952 w 12205236"/>
              <a:gd name="connsiteY220" fmla="*/ 186140 h 1044430"/>
              <a:gd name="connsiteX221" fmla="*/ 11571100 w 12205236"/>
              <a:gd name="connsiteY221" fmla="*/ 171184 h 1044430"/>
              <a:gd name="connsiteX222" fmla="*/ 11574465 w 12205236"/>
              <a:gd name="connsiteY222" fmla="*/ 153050 h 1044430"/>
              <a:gd name="connsiteX223" fmla="*/ 11578578 w 12205236"/>
              <a:gd name="connsiteY223" fmla="*/ 129868 h 1044430"/>
              <a:gd name="connsiteX224" fmla="*/ 11575400 w 12205236"/>
              <a:gd name="connsiteY224" fmla="*/ 124073 h 1044430"/>
              <a:gd name="connsiteX225" fmla="*/ 11572409 w 12205236"/>
              <a:gd name="connsiteY225" fmla="*/ 124073 h 1044430"/>
              <a:gd name="connsiteX226" fmla="*/ 11572409 w 12205236"/>
              <a:gd name="connsiteY226" fmla="*/ 122390 h 1044430"/>
              <a:gd name="connsiteX227" fmla="*/ 11582878 w 12205236"/>
              <a:gd name="connsiteY227" fmla="*/ 105004 h 1044430"/>
              <a:gd name="connsiteX228" fmla="*/ 11595591 w 12205236"/>
              <a:gd name="connsiteY228" fmla="*/ 97339 h 1044430"/>
              <a:gd name="connsiteX229" fmla="*/ 11666258 w 12205236"/>
              <a:gd name="connsiteY229" fmla="*/ 134916 h 1044430"/>
              <a:gd name="connsiteX230" fmla="*/ 11667754 w 12205236"/>
              <a:gd name="connsiteY230" fmla="*/ 137159 h 1044430"/>
              <a:gd name="connsiteX231" fmla="*/ 11668875 w 12205236"/>
              <a:gd name="connsiteY231" fmla="*/ 163893 h 1044430"/>
              <a:gd name="connsiteX232" fmla="*/ 11675231 w 12205236"/>
              <a:gd name="connsiteY232" fmla="*/ 182588 h 1044430"/>
              <a:gd name="connsiteX233" fmla="*/ 11694861 w 12205236"/>
              <a:gd name="connsiteY233" fmla="*/ 195114 h 1044430"/>
              <a:gd name="connsiteX234" fmla="*/ 11716174 w 12205236"/>
              <a:gd name="connsiteY234" fmla="*/ 226334 h 1044430"/>
              <a:gd name="connsiteX235" fmla="*/ 11733747 w 12205236"/>
              <a:gd name="connsiteY235" fmla="*/ 283167 h 1044430"/>
              <a:gd name="connsiteX236" fmla="*/ 11737673 w 12205236"/>
              <a:gd name="connsiteY236" fmla="*/ 337383 h 1044430"/>
              <a:gd name="connsiteX237" fmla="*/ 11735804 w 12205236"/>
              <a:gd name="connsiteY237" fmla="*/ 409172 h 1044430"/>
              <a:gd name="connsiteX238" fmla="*/ 11742534 w 12205236"/>
              <a:gd name="connsiteY238" fmla="*/ 502273 h 1044430"/>
              <a:gd name="connsiteX239" fmla="*/ 11749451 w 12205236"/>
              <a:gd name="connsiteY239" fmla="*/ 573875 h 1044430"/>
              <a:gd name="connsiteX240" fmla="*/ 11743094 w 12205236"/>
              <a:gd name="connsiteY240" fmla="*/ 614069 h 1044430"/>
              <a:gd name="connsiteX241" fmla="*/ 11740477 w 12205236"/>
              <a:gd name="connsiteY241" fmla="*/ 624539 h 1044430"/>
              <a:gd name="connsiteX242" fmla="*/ 11732625 w 12205236"/>
              <a:gd name="connsiteY242" fmla="*/ 663798 h 1044430"/>
              <a:gd name="connsiteX243" fmla="*/ 11729634 w 12205236"/>
              <a:gd name="connsiteY243" fmla="*/ 674080 h 1044430"/>
              <a:gd name="connsiteX244" fmla="*/ 11712248 w 12205236"/>
              <a:gd name="connsiteY244" fmla="*/ 697823 h 1044430"/>
              <a:gd name="connsiteX245" fmla="*/ 11700283 w 12205236"/>
              <a:gd name="connsiteY245" fmla="*/ 726240 h 1044430"/>
              <a:gd name="connsiteX246" fmla="*/ 11704957 w 12205236"/>
              <a:gd name="connsiteY246" fmla="*/ 730353 h 1044430"/>
              <a:gd name="connsiteX247" fmla="*/ 11717330 w 12205236"/>
              <a:gd name="connsiteY247" fmla="*/ 732929 h 1044430"/>
              <a:gd name="connsiteX248" fmla="*/ 12192000 w 12205236"/>
              <a:gd name="connsiteY248" fmla="*/ 732929 h 1044430"/>
              <a:gd name="connsiteX249" fmla="*/ 12192000 w 12205236"/>
              <a:gd name="connsiteY249" fmla="*/ 825550 h 1044430"/>
              <a:gd name="connsiteX250" fmla="*/ 12205236 w 12205236"/>
              <a:gd name="connsiteY250" fmla="*/ 832802 h 1044430"/>
              <a:gd name="connsiteX251" fmla="*/ 12204487 w 12205236"/>
              <a:gd name="connsiteY251" fmla="*/ 1036765 h 1044430"/>
              <a:gd name="connsiteX252" fmla="*/ 12196822 w 12205236"/>
              <a:gd name="connsiteY252" fmla="*/ 1044430 h 1044430"/>
              <a:gd name="connsiteX253" fmla="*/ 10934909 w 12205236"/>
              <a:gd name="connsiteY253" fmla="*/ 1044243 h 1044430"/>
              <a:gd name="connsiteX254" fmla="*/ 0 w 12205236"/>
              <a:gd name="connsiteY254" fmla="*/ 908775 h 1044430"/>
              <a:gd name="connsiteX255" fmla="*/ 0 w 12205236"/>
              <a:gd name="connsiteY255" fmla="*/ 732929 h 1044430"/>
              <a:gd name="connsiteX256" fmla="*/ 10184483 w 12205236"/>
              <a:gd name="connsiteY256" fmla="*/ 732929 h 1044430"/>
              <a:gd name="connsiteX257" fmla="*/ 10336481 w 12205236"/>
              <a:gd name="connsiteY257" fmla="*/ 714462 h 1044430"/>
              <a:gd name="connsiteX258" fmla="*/ 10349568 w 12205236"/>
              <a:gd name="connsiteY258" fmla="*/ 713901 h 1044430"/>
              <a:gd name="connsiteX259" fmla="*/ 10356111 w 12205236"/>
              <a:gd name="connsiteY259" fmla="*/ 709414 h 1044430"/>
              <a:gd name="connsiteX260" fmla="*/ 10354615 w 12205236"/>
              <a:gd name="connsiteY260" fmla="*/ 679128 h 1044430"/>
              <a:gd name="connsiteX261" fmla="*/ 10358167 w 12205236"/>
              <a:gd name="connsiteY261" fmla="*/ 520594 h 1044430"/>
              <a:gd name="connsiteX262" fmla="*/ 10372188 w 12205236"/>
              <a:gd name="connsiteY262" fmla="*/ 482269 h 1044430"/>
              <a:gd name="connsiteX263" fmla="*/ 10396679 w 12205236"/>
              <a:gd name="connsiteY263" fmla="*/ 451984 h 1044430"/>
              <a:gd name="connsiteX264" fmla="*/ 10447903 w 12205236"/>
              <a:gd name="connsiteY264" fmla="*/ 334765 h 1044430"/>
              <a:gd name="connsiteX265" fmla="*/ 10448464 w 12205236"/>
              <a:gd name="connsiteY265" fmla="*/ 261107 h 1044430"/>
              <a:gd name="connsiteX266" fmla="*/ 10446408 w 12205236"/>
              <a:gd name="connsiteY266" fmla="*/ 225774 h 1044430"/>
              <a:gd name="connsiteX267" fmla="*/ 10448464 w 12205236"/>
              <a:gd name="connsiteY267" fmla="*/ 215678 h 1044430"/>
              <a:gd name="connsiteX268" fmla="*/ 10453512 w 12205236"/>
              <a:gd name="connsiteY268" fmla="*/ 201096 h 1044430"/>
              <a:gd name="connsiteX269" fmla="*/ 10442856 w 12205236"/>
              <a:gd name="connsiteY269" fmla="*/ 229139 h 1044430"/>
              <a:gd name="connsiteX270" fmla="*/ 10417991 w 12205236"/>
              <a:gd name="connsiteY270" fmla="*/ 307471 h 1044430"/>
              <a:gd name="connsiteX271" fmla="*/ 10413318 w 12205236"/>
              <a:gd name="connsiteY271" fmla="*/ 312331 h 1044430"/>
              <a:gd name="connsiteX272" fmla="*/ 10410513 w 12205236"/>
              <a:gd name="connsiteY272" fmla="*/ 310649 h 1044430"/>
              <a:gd name="connsiteX273" fmla="*/ 10388266 w 12205236"/>
              <a:gd name="connsiteY273" fmla="*/ 406929 h 1044430"/>
              <a:gd name="connsiteX274" fmla="*/ 10366767 w 12205236"/>
              <a:gd name="connsiteY274" fmla="*/ 418706 h 1044430"/>
              <a:gd name="connsiteX275" fmla="*/ 10364337 w 12205236"/>
              <a:gd name="connsiteY275" fmla="*/ 417398 h 1044430"/>
              <a:gd name="connsiteX276" fmla="*/ 10363963 w 12205236"/>
              <a:gd name="connsiteY276" fmla="*/ 416650 h 1044430"/>
              <a:gd name="connsiteX277" fmla="*/ 10365458 w 12205236"/>
              <a:gd name="connsiteY277" fmla="*/ 415528 h 1044430"/>
              <a:gd name="connsiteX278" fmla="*/ 10368263 w 12205236"/>
              <a:gd name="connsiteY278" fmla="*/ 397768 h 1044430"/>
              <a:gd name="connsiteX279" fmla="*/ 10360784 w 12205236"/>
              <a:gd name="connsiteY279" fmla="*/ 413472 h 1044430"/>
              <a:gd name="connsiteX280" fmla="*/ 10362841 w 12205236"/>
              <a:gd name="connsiteY280" fmla="*/ 393468 h 1044430"/>
              <a:gd name="connsiteX281" fmla="*/ 10356298 w 12205236"/>
              <a:gd name="connsiteY281" fmla="*/ 413659 h 1044430"/>
              <a:gd name="connsiteX282" fmla="*/ 10355737 w 12205236"/>
              <a:gd name="connsiteY282" fmla="*/ 411041 h 1044430"/>
              <a:gd name="connsiteX283" fmla="*/ 10356671 w 12205236"/>
              <a:gd name="connsiteY283" fmla="*/ 393468 h 1044430"/>
              <a:gd name="connsiteX284" fmla="*/ 10355176 w 12205236"/>
              <a:gd name="connsiteY284" fmla="*/ 360004 h 1044430"/>
              <a:gd name="connsiteX285" fmla="*/ 10369010 w 12205236"/>
              <a:gd name="connsiteY285" fmla="*/ 311023 h 1044430"/>
              <a:gd name="connsiteX286" fmla="*/ 10397053 w 12205236"/>
              <a:gd name="connsiteY286" fmla="*/ 275129 h 1044430"/>
              <a:gd name="connsiteX287" fmla="*/ 10414252 w 12205236"/>
              <a:gd name="connsiteY287" fmla="*/ 237925 h 1044430"/>
              <a:gd name="connsiteX288" fmla="*/ 10429582 w 12205236"/>
              <a:gd name="connsiteY288" fmla="*/ 193244 h 1044430"/>
              <a:gd name="connsiteX289" fmla="*/ 10435751 w 12205236"/>
              <a:gd name="connsiteY289" fmla="*/ 178849 h 1044430"/>
              <a:gd name="connsiteX290" fmla="*/ 10450521 w 12205236"/>
              <a:gd name="connsiteY290" fmla="*/ 160902 h 1044430"/>
              <a:gd name="connsiteX291" fmla="*/ 10481368 w 12205236"/>
              <a:gd name="connsiteY291" fmla="*/ 133233 h 1044430"/>
              <a:gd name="connsiteX292" fmla="*/ 10489406 w 12205236"/>
              <a:gd name="connsiteY292" fmla="*/ 118277 h 1044430"/>
              <a:gd name="connsiteX293" fmla="*/ 10506232 w 12205236"/>
              <a:gd name="connsiteY293" fmla="*/ 95282 h 1044430"/>
              <a:gd name="connsiteX294" fmla="*/ 10529227 w 12205236"/>
              <a:gd name="connsiteY294" fmla="*/ 93039 h 1044430"/>
              <a:gd name="connsiteX295" fmla="*/ 10577460 w 12205236"/>
              <a:gd name="connsiteY295" fmla="*/ 80139 h 1044430"/>
              <a:gd name="connsiteX296" fmla="*/ 10582321 w 12205236"/>
              <a:gd name="connsiteY296" fmla="*/ 68361 h 1044430"/>
              <a:gd name="connsiteX297" fmla="*/ 10581947 w 12205236"/>
              <a:gd name="connsiteY297" fmla="*/ 62005 h 1044430"/>
              <a:gd name="connsiteX298" fmla="*/ 10581572 w 12205236"/>
              <a:gd name="connsiteY298" fmla="*/ 47984 h 1044430"/>
              <a:gd name="connsiteX299" fmla="*/ 10576899 w 12205236"/>
              <a:gd name="connsiteY299" fmla="*/ 34336 h 1044430"/>
              <a:gd name="connsiteX300" fmla="*/ 10572599 w 12205236"/>
              <a:gd name="connsiteY300" fmla="*/ 17137 h 1044430"/>
              <a:gd name="connsiteX301" fmla="*/ 10579329 w 12205236"/>
              <a:gd name="connsiteY301" fmla="*/ 1246 h 1044430"/>
              <a:gd name="connsiteX302" fmla="*/ 10594846 w 12205236"/>
              <a:gd name="connsiteY302" fmla="*/ 6107 h 1044430"/>
              <a:gd name="connsiteX303" fmla="*/ 10632984 w 12205236"/>
              <a:gd name="connsiteY303" fmla="*/ 23867 h 1044430"/>
              <a:gd name="connsiteX304" fmla="*/ 10701595 w 12205236"/>
              <a:gd name="connsiteY304" fmla="*/ 30971 h 1044430"/>
              <a:gd name="connsiteX305" fmla="*/ 10770392 w 12205236"/>
              <a:gd name="connsiteY305" fmla="*/ 33215 h 1044430"/>
              <a:gd name="connsiteX306" fmla="*/ 10898080 w 12205236"/>
              <a:gd name="connsiteY306" fmla="*/ 20689 h 1044430"/>
              <a:gd name="connsiteX307" fmla="*/ 10923878 w 12205236"/>
              <a:gd name="connsiteY307" fmla="*/ 5172 h 1044430"/>
              <a:gd name="connsiteX308" fmla="*/ 10931520 w 12205236"/>
              <a:gd name="connsiteY308" fmla="*/ 265 h 1044430"/>
              <a:gd name="connsiteX0" fmla="*/ 11634616 w 12292893"/>
              <a:gd name="connsiteY0" fmla="*/ 695510 h 1046071"/>
              <a:gd name="connsiteX1" fmla="*/ 11628681 w 12292893"/>
              <a:gd name="connsiteY1" fmla="*/ 699880 h 1046071"/>
              <a:gd name="connsiteX2" fmla="*/ 11627185 w 12292893"/>
              <a:gd name="connsiteY2" fmla="*/ 725492 h 1046071"/>
              <a:gd name="connsiteX3" fmla="*/ 11644384 w 12292893"/>
              <a:gd name="connsiteY3" fmla="*/ 729979 h 1046071"/>
              <a:gd name="connsiteX4" fmla="*/ 11651863 w 12292893"/>
              <a:gd name="connsiteY4" fmla="*/ 730913 h 1046071"/>
              <a:gd name="connsiteX5" fmla="*/ 11663080 w 12292893"/>
              <a:gd name="connsiteY5" fmla="*/ 719883 h 1046071"/>
              <a:gd name="connsiteX6" fmla="*/ 11662519 w 12292893"/>
              <a:gd name="connsiteY6" fmla="*/ 715209 h 1046071"/>
              <a:gd name="connsiteX7" fmla="*/ 11641954 w 12292893"/>
              <a:gd name="connsiteY7" fmla="*/ 696328 h 1046071"/>
              <a:gd name="connsiteX8" fmla="*/ 11634616 w 12292893"/>
              <a:gd name="connsiteY8" fmla="*/ 695510 h 1046071"/>
              <a:gd name="connsiteX9" fmla="*/ 11559135 w 12292893"/>
              <a:gd name="connsiteY9" fmla="*/ 473903 h 1046071"/>
              <a:gd name="connsiteX10" fmla="*/ 11555396 w 12292893"/>
              <a:gd name="connsiteY10" fmla="*/ 476100 h 1046071"/>
              <a:gd name="connsiteX11" fmla="*/ 11542684 w 12292893"/>
              <a:gd name="connsiteY11" fmla="*/ 481895 h 1046071"/>
              <a:gd name="connsiteX12" fmla="*/ 11525110 w 12292893"/>
              <a:gd name="connsiteY12" fmla="*/ 505078 h 1046071"/>
              <a:gd name="connsiteX13" fmla="*/ 11524736 w 12292893"/>
              <a:gd name="connsiteY13" fmla="*/ 515360 h 1046071"/>
              <a:gd name="connsiteX14" fmla="*/ 11519876 w 12292893"/>
              <a:gd name="connsiteY14" fmla="*/ 555928 h 1046071"/>
              <a:gd name="connsiteX15" fmla="*/ 11506976 w 12292893"/>
              <a:gd name="connsiteY15" fmla="*/ 603787 h 1046071"/>
              <a:gd name="connsiteX16" fmla="*/ 11503611 w 12292893"/>
              <a:gd name="connsiteY16" fmla="*/ 628652 h 1046071"/>
              <a:gd name="connsiteX17" fmla="*/ 11498190 w 12292893"/>
              <a:gd name="connsiteY17" fmla="*/ 677072 h 1046071"/>
              <a:gd name="connsiteX18" fmla="*/ 11491646 w 12292893"/>
              <a:gd name="connsiteY18" fmla="*/ 701375 h 1046071"/>
              <a:gd name="connsiteX19" fmla="*/ 11500246 w 12292893"/>
              <a:gd name="connsiteY19" fmla="*/ 714275 h 1046071"/>
              <a:gd name="connsiteX20" fmla="*/ 11579139 w 12292893"/>
              <a:gd name="connsiteY20" fmla="*/ 722314 h 1046071"/>
              <a:gd name="connsiteX21" fmla="*/ 11601573 w 12292893"/>
              <a:gd name="connsiteY21" fmla="*/ 701188 h 1046071"/>
              <a:gd name="connsiteX22" fmla="*/ 11592039 w 12292893"/>
              <a:gd name="connsiteY22" fmla="*/ 685298 h 1046071"/>
              <a:gd name="connsiteX23" fmla="*/ 11574652 w 12292893"/>
              <a:gd name="connsiteY23" fmla="*/ 650525 h 1046071"/>
              <a:gd name="connsiteX24" fmla="*/ 11575400 w 12292893"/>
              <a:gd name="connsiteY24" fmla="*/ 643234 h 1046071"/>
              <a:gd name="connsiteX25" fmla="*/ 11572035 w 12292893"/>
              <a:gd name="connsiteY25" fmla="*/ 635008 h 1046071"/>
              <a:gd name="connsiteX26" fmla="*/ 11560257 w 12292893"/>
              <a:gd name="connsiteY26" fmla="*/ 640990 h 1046071"/>
              <a:gd name="connsiteX27" fmla="*/ 11552218 w 12292893"/>
              <a:gd name="connsiteY27" fmla="*/ 643047 h 1046071"/>
              <a:gd name="connsiteX28" fmla="*/ 11546797 w 12292893"/>
              <a:gd name="connsiteY28" fmla="*/ 630708 h 1046071"/>
              <a:gd name="connsiteX29" fmla="*/ 11548105 w 12292893"/>
              <a:gd name="connsiteY29" fmla="*/ 604535 h 1046071"/>
              <a:gd name="connsiteX30" fmla="*/ 11563248 w 12292893"/>
              <a:gd name="connsiteY30" fmla="*/ 482269 h 1046071"/>
              <a:gd name="connsiteX31" fmla="*/ 11562874 w 12292893"/>
              <a:gd name="connsiteY31" fmla="*/ 474230 h 1046071"/>
              <a:gd name="connsiteX32" fmla="*/ 11559135 w 12292893"/>
              <a:gd name="connsiteY32" fmla="*/ 473903 h 1046071"/>
              <a:gd name="connsiteX33" fmla="*/ 11566614 w 12292893"/>
              <a:gd name="connsiteY33" fmla="*/ 432915 h 1046071"/>
              <a:gd name="connsiteX34" fmla="*/ 11534832 w 12292893"/>
              <a:gd name="connsiteY34" fmla="*/ 477783 h 1046071"/>
              <a:gd name="connsiteX35" fmla="*/ 11566614 w 12292893"/>
              <a:gd name="connsiteY35" fmla="*/ 432915 h 1046071"/>
              <a:gd name="connsiteX36" fmla="*/ 11397236 w 12292893"/>
              <a:gd name="connsiteY36" fmla="*/ 427493 h 1046071"/>
              <a:gd name="connsiteX37" fmla="*/ 11415558 w 12292893"/>
              <a:gd name="connsiteY37" fmla="*/ 452544 h 1046071"/>
              <a:gd name="connsiteX38" fmla="*/ 11502676 w 12292893"/>
              <a:gd name="connsiteY38" fmla="*/ 486756 h 1046071"/>
              <a:gd name="connsiteX39" fmla="*/ 11513333 w 12292893"/>
              <a:gd name="connsiteY39" fmla="*/ 482269 h 1046071"/>
              <a:gd name="connsiteX40" fmla="*/ 11520063 w 12292893"/>
              <a:gd name="connsiteY40" fmla="*/ 459835 h 1046071"/>
              <a:gd name="connsiteX41" fmla="*/ 11397236 w 12292893"/>
              <a:gd name="connsiteY41" fmla="*/ 427493 h 1046071"/>
              <a:gd name="connsiteX42" fmla="*/ 10946687 w 12292893"/>
              <a:gd name="connsiteY42" fmla="*/ 423941 h 1046071"/>
              <a:gd name="connsiteX43" fmla="*/ 10942386 w 12292893"/>
              <a:gd name="connsiteY43" fmla="*/ 428241 h 1046071"/>
              <a:gd name="connsiteX44" fmla="*/ 10897893 w 12292893"/>
              <a:gd name="connsiteY44" fmla="*/ 500778 h 1046071"/>
              <a:gd name="connsiteX45" fmla="*/ 10888732 w 12292893"/>
              <a:gd name="connsiteY45" fmla="*/ 530876 h 1046071"/>
              <a:gd name="connsiteX46" fmla="*/ 10876394 w 12292893"/>
              <a:gd name="connsiteY46" fmla="*/ 565275 h 1046071"/>
              <a:gd name="connsiteX47" fmla="*/ 10840686 w 12292893"/>
              <a:gd name="connsiteY47" fmla="*/ 659311 h 1046071"/>
              <a:gd name="connsiteX48" fmla="*/ 10840312 w 12292893"/>
              <a:gd name="connsiteY48" fmla="*/ 679689 h 1046071"/>
              <a:gd name="connsiteX49" fmla="*/ 10848164 w 12292893"/>
              <a:gd name="connsiteY49" fmla="*/ 687167 h 1046071"/>
              <a:gd name="connsiteX50" fmla="*/ 10866859 w 12292893"/>
              <a:gd name="connsiteY50" fmla="*/ 686606 h 1046071"/>
              <a:gd name="connsiteX51" fmla="*/ 11009689 w 12292893"/>
              <a:gd name="connsiteY51" fmla="*/ 686606 h 1046071"/>
              <a:gd name="connsiteX52" fmla="*/ 11048948 w 12292893"/>
              <a:gd name="connsiteY52" fmla="*/ 686980 h 1046071"/>
              <a:gd name="connsiteX53" fmla="*/ 11054931 w 12292893"/>
              <a:gd name="connsiteY53" fmla="*/ 681559 h 1046071"/>
              <a:gd name="connsiteX54" fmla="*/ 10998846 w 12292893"/>
              <a:gd name="connsiteY54" fmla="*/ 577240 h 1046071"/>
              <a:gd name="connsiteX55" fmla="*/ 10985572 w 12292893"/>
              <a:gd name="connsiteY55" fmla="*/ 545459 h 1046071"/>
              <a:gd name="connsiteX56" fmla="*/ 10981272 w 12292893"/>
              <a:gd name="connsiteY56" fmla="*/ 514051 h 1046071"/>
              <a:gd name="connsiteX57" fmla="*/ 10950238 w 12292893"/>
              <a:gd name="connsiteY57" fmla="*/ 428989 h 1046071"/>
              <a:gd name="connsiteX58" fmla="*/ 10946687 w 12292893"/>
              <a:gd name="connsiteY58" fmla="*/ 423941 h 1046071"/>
              <a:gd name="connsiteX59" fmla="*/ 11552779 w 12292893"/>
              <a:gd name="connsiteY59" fmla="*/ 389729 h 1046071"/>
              <a:gd name="connsiteX60" fmla="*/ 11548853 w 12292893"/>
              <a:gd name="connsiteY60" fmla="*/ 393468 h 1046071"/>
              <a:gd name="connsiteX61" fmla="*/ 11541375 w 12292893"/>
              <a:gd name="connsiteY61" fmla="*/ 436654 h 1046071"/>
              <a:gd name="connsiteX62" fmla="*/ 11544180 w 12292893"/>
              <a:gd name="connsiteY62" fmla="*/ 440579 h 1046071"/>
              <a:gd name="connsiteX63" fmla="*/ 11569604 w 12292893"/>
              <a:gd name="connsiteY63" fmla="*/ 410854 h 1046071"/>
              <a:gd name="connsiteX64" fmla="*/ 11552779 w 12292893"/>
              <a:gd name="connsiteY64" fmla="*/ 389729 h 1046071"/>
              <a:gd name="connsiteX65" fmla="*/ 10553296 w 12292893"/>
              <a:gd name="connsiteY65" fmla="*/ 389238 h 1046071"/>
              <a:gd name="connsiteX66" fmla="*/ 10546613 w 12292893"/>
              <a:gd name="connsiteY66" fmla="*/ 392159 h 1046071"/>
              <a:gd name="connsiteX67" fmla="*/ 10495015 w 12292893"/>
              <a:gd name="connsiteY67" fmla="*/ 432540 h 1046071"/>
              <a:gd name="connsiteX68" fmla="*/ 10419487 w 12292893"/>
              <a:gd name="connsiteY68" fmla="*/ 513677 h 1046071"/>
              <a:gd name="connsiteX69" fmla="*/ 10408831 w 12292893"/>
              <a:gd name="connsiteY69" fmla="*/ 548824 h 1046071"/>
              <a:gd name="connsiteX70" fmla="*/ 10406027 w 12292893"/>
              <a:gd name="connsiteY70" fmla="*/ 564341 h 1046071"/>
              <a:gd name="connsiteX71" fmla="*/ 10395183 w 12292893"/>
              <a:gd name="connsiteY71" fmla="*/ 656881 h 1046071"/>
              <a:gd name="connsiteX72" fmla="*/ 10400605 w 12292893"/>
              <a:gd name="connsiteY72" fmla="*/ 701375 h 1046071"/>
              <a:gd name="connsiteX73" fmla="*/ 10411448 w 12292893"/>
              <a:gd name="connsiteY73" fmla="*/ 710910 h 1046071"/>
              <a:gd name="connsiteX74" fmla="*/ 10487911 w 12292893"/>
              <a:gd name="connsiteY74" fmla="*/ 705488 h 1046071"/>
              <a:gd name="connsiteX75" fmla="*/ 10681778 w 12292893"/>
              <a:gd name="connsiteY75" fmla="*/ 693336 h 1046071"/>
              <a:gd name="connsiteX76" fmla="*/ 10697669 w 12292893"/>
              <a:gd name="connsiteY76" fmla="*/ 681933 h 1046071"/>
              <a:gd name="connsiteX77" fmla="*/ 10679348 w 12292893"/>
              <a:gd name="connsiteY77" fmla="*/ 672585 h 1046071"/>
              <a:gd name="connsiteX78" fmla="*/ 10589238 w 12292893"/>
              <a:gd name="connsiteY78" fmla="*/ 551067 h 1046071"/>
              <a:gd name="connsiteX79" fmla="*/ 10563812 w 12292893"/>
              <a:gd name="connsiteY79" fmla="*/ 480213 h 1046071"/>
              <a:gd name="connsiteX80" fmla="*/ 10556895 w 12292893"/>
              <a:gd name="connsiteY80" fmla="*/ 395711 h 1046071"/>
              <a:gd name="connsiteX81" fmla="*/ 10553296 w 12292893"/>
              <a:gd name="connsiteY81" fmla="*/ 389238 h 1046071"/>
              <a:gd name="connsiteX82" fmla="*/ 10641210 w 12292893"/>
              <a:gd name="connsiteY82" fmla="*/ 347478 h 1046071"/>
              <a:gd name="connsiteX83" fmla="*/ 10632984 w 12292893"/>
              <a:gd name="connsiteY83" fmla="*/ 351404 h 1046071"/>
              <a:gd name="connsiteX84" fmla="*/ 10627562 w 12292893"/>
              <a:gd name="connsiteY84" fmla="*/ 370847 h 1046071"/>
              <a:gd name="connsiteX85" fmla="*/ 10624197 w 12292893"/>
              <a:gd name="connsiteY85" fmla="*/ 384494 h 1046071"/>
              <a:gd name="connsiteX86" fmla="*/ 10619897 w 12292893"/>
              <a:gd name="connsiteY86" fmla="*/ 408237 h 1046071"/>
              <a:gd name="connsiteX87" fmla="*/ 10618402 w 12292893"/>
              <a:gd name="connsiteY87" fmla="*/ 416276 h 1046071"/>
              <a:gd name="connsiteX88" fmla="*/ 10614850 w 12292893"/>
              <a:gd name="connsiteY88" fmla="*/ 491617 h 1046071"/>
              <a:gd name="connsiteX89" fmla="*/ 10628684 w 12292893"/>
              <a:gd name="connsiteY89" fmla="*/ 528446 h 1046071"/>
              <a:gd name="connsiteX90" fmla="*/ 10636349 w 12292893"/>
              <a:gd name="connsiteY90" fmla="*/ 543215 h 1046071"/>
              <a:gd name="connsiteX91" fmla="*/ 10660466 w 12292893"/>
              <a:gd name="connsiteY91" fmla="*/ 592383 h 1046071"/>
              <a:gd name="connsiteX92" fmla="*/ 10713372 w 12292893"/>
              <a:gd name="connsiteY92" fmla="*/ 648842 h 1046071"/>
              <a:gd name="connsiteX93" fmla="*/ 10729824 w 12292893"/>
              <a:gd name="connsiteY93" fmla="*/ 672024 h 1046071"/>
              <a:gd name="connsiteX94" fmla="*/ 10734685 w 12292893"/>
              <a:gd name="connsiteY94" fmla="*/ 678567 h 1046071"/>
              <a:gd name="connsiteX95" fmla="*/ 10779366 w 12292893"/>
              <a:gd name="connsiteY95" fmla="*/ 690719 h 1046071"/>
              <a:gd name="connsiteX96" fmla="*/ 10807409 w 12292893"/>
              <a:gd name="connsiteY96" fmla="*/ 669781 h 1046071"/>
              <a:gd name="connsiteX97" fmla="*/ 10813204 w 12292893"/>
              <a:gd name="connsiteY97" fmla="*/ 655012 h 1046071"/>
              <a:gd name="connsiteX98" fmla="*/ 10833956 w 12292893"/>
              <a:gd name="connsiteY98" fmla="*/ 531811 h 1046071"/>
              <a:gd name="connsiteX99" fmla="*/ 10842742 w 12292893"/>
              <a:gd name="connsiteY99" fmla="*/ 502086 h 1046071"/>
              <a:gd name="connsiteX100" fmla="*/ 10859754 w 12292893"/>
              <a:gd name="connsiteY100" fmla="*/ 474604 h 1046071"/>
              <a:gd name="connsiteX101" fmla="*/ 10892658 w 12292893"/>
              <a:gd name="connsiteY101" fmla="*/ 368790 h 1046071"/>
              <a:gd name="connsiteX102" fmla="*/ 10885180 w 12292893"/>
              <a:gd name="connsiteY102" fmla="*/ 362621 h 1046071"/>
              <a:gd name="connsiteX103" fmla="*/ 10836199 w 12292893"/>
              <a:gd name="connsiteY103" fmla="*/ 374025 h 1046071"/>
              <a:gd name="connsiteX104" fmla="*/ 10791518 w 12292893"/>
              <a:gd name="connsiteY104" fmla="*/ 379634 h 1046071"/>
              <a:gd name="connsiteX105" fmla="*/ 10745154 w 12292893"/>
              <a:gd name="connsiteY105" fmla="*/ 377016 h 1046071"/>
              <a:gd name="connsiteX106" fmla="*/ 10727020 w 12292893"/>
              <a:gd name="connsiteY106" fmla="*/ 374586 h 1046071"/>
              <a:gd name="connsiteX107" fmla="*/ 10711503 w 12292893"/>
              <a:gd name="connsiteY107" fmla="*/ 371408 h 1046071"/>
              <a:gd name="connsiteX108" fmla="*/ 10693369 w 12292893"/>
              <a:gd name="connsiteY108" fmla="*/ 367108 h 1046071"/>
              <a:gd name="connsiteX109" fmla="*/ 10653735 w 12292893"/>
              <a:gd name="connsiteY109" fmla="*/ 352713 h 1046071"/>
              <a:gd name="connsiteX110" fmla="*/ 10641210 w 12292893"/>
              <a:gd name="connsiteY110" fmla="*/ 347478 h 1046071"/>
              <a:gd name="connsiteX111" fmla="*/ 10369758 w 12292893"/>
              <a:gd name="connsiteY111" fmla="*/ 338879 h 1046071"/>
              <a:gd name="connsiteX112" fmla="*/ 10362654 w 12292893"/>
              <a:gd name="connsiteY112" fmla="*/ 357948 h 1046071"/>
              <a:gd name="connsiteX113" fmla="*/ 10364898 w 12292893"/>
              <a:gd name="connsiteY113" fmla="*/ 358695 h 1046071"/>
              <a:gd name="connsiteX114" fmla="*/ 10369758 w 12292893"/>
              <a:gd name="connsiteY114" fmla="*/ 338879 h 1046071"/>
              <a:gd name="connsiteX115" fmla="*/ 11346424 w 12292893"/>
              <a:gd name="connsiteY115" fmla="*/ 288619 h 1046071"/>
              <a:gd name="connsiteX116" fmla="*/ 11350474 w 12292893"/>
              <a:gd name="connsiteY116" fmla="*/ 306943 h 1046071"/>
              <a:gd name="connsiteX117" fmla="*/ 11351060 w 12292893"/>
              <a:gd name="connsiteY117" fmla="*/ 322053 h 1046071"/>
              <a:gd name="connsiteX118" fmla="*/ 11346424 w 12292893"/>
              <a:gd name="connsiteY118" fmla="*/ 288619 h 1046071"/>
              <a:gd name="connsiteX119" fmla="*/ 11349751 w 12292893"/>
              <a:gd name="connsiteY119" fmla="*/ 159406 h 1046071"/>
              <a:gd name="connsiteX120" fmla="*/ 11338160 w 12292893"/>
              <a:gd name="connsiteY120" fmla="*/ 178288 h 1046071"/>
              <a:gd name="connsiteX121" fmla="*/ 11336104 w 12292893"/>
              <a:gd name="connsiteY121" fmla="*/ 214183 h 1046071"/>
              <a:gd name="connsiteX122" fmla="*/ 11346424 w 12292893"/>
              <a:gd name="connsiteY122" fmla="*/ 288619 h 1046071"/>
              <a:gd name="connsiteX123" fmla="*/ 11329934 w 12292893"/>
              <a:gd name="connsiteY123" fmla="*/ 213996 h 1046071"/>
              <a:gd name="connsiteX124" fmla="*/ 11331617 w 12292893"/>
              <a:gd name="connsiteY124" fmla="*/ 176232 h 1046071"/>
              <a:gd name="connsiteX125" fmla="*/ 11330682 w 12292893"/>
              <a:gd name="connsiteY125" fmla="*/ 166697 h 1046071"/>
              <a:gd name="connsiteX126" fmla="*/ 11320587 w 12292893"/>
              <a:gd name="connsiteY126" fmla="*/ 169315 h 1046071"/>
              <a:gd name="connsiteX127" fmla="*/ 11315166 w 12292893"/>
              <a:gd name="connsiteY127" fmla="*/ 172680 h 1046071"/>
              <a:gd name="connsiteX128" fmla="*/ 11277776 w 12292893"/>
              <a:gd name="connsiteY128" fmla="*/ 204461 h 1046071"/>
              <a:gd name="connsiteX129" fmla="*/ 11265436 w 12292893"/>
              <a:gd name="connsiteY129" fmla="*/ 217174 h 1046071"/>
              <a:gd name="connsiteX130" fmla="*/ 11199630 w 12292893"/>
              <a:gd name="connsiteY130" fmla="*/ 287467 h 1046071"/>
              <a:gd name="connsiteX131" fmla="*/ 11051004 w 12292893"/>
              <a:gd name="connsiteY131" fmla="*/ 311958 h 1046071"/>
              <a:gd name="connsiteX132" fmla="*/ 11045770 w 12292893"/>
              <a:gd name="connsiteY132" fmla="*/ 310088 h 1046071"/>
              <a:gd name="connsiteX133" fmla="*/ 11027636 w 12292893"/>
              <a:gd name="connsiteY133" fmla="*/ 345983 h 1046071"/>
              <a:gd name="connsiteX134" fmla="*/ 11014175 w 12292893"/>
              <a:gd name="connsiteY134" fmla="*/ 376643 h 1046071"/>
              <a:gd name="connsiteX135" fmla="*/ 11019036 w 12292893"/>
              <a:gd name="connsiteY135" fmla="*/ 430484 h 1046071"/>
              <a:gd name="connsiteX136" fmla="*/ 11019036 w 12292893"/>
              <a:gd name="connsiteY136" fmla="*/ 430671 h 1046071"/>
              <a:gd name="connsiteX137" fmla="*/ 11019784 w 12292893"/>
              <a:gd name="connsiteY137" fmla="*/ 435158 h 1046071"/>
              <a:gd name="connsiteX138" fmla="*/ 11028197 w 12292893"/>
              <a:gd name="connsiteY138" fmla="*/ 513490 h 1046071"/>
              <a:gd name="connsiteX139" fmla="*/ 11049322 w 12292893"/>
              <a:gd name="connsiteY139" fmla="*/ 556676 h 1046071"/>
              <a:gd name="connsiteX140" fmla="*/ 11049883 w 12292893"/>
              <a:gd name="connsiteY140" fmla="*/ 566023 h 1046071"/>
              <a:gd name="connsiteX141" fmla="*/ 11085590 w 12292893"/>
              <a:gd name="connsiteY141" fmla="*/ 679128 h 1046071"/>
              <a:gd name="connsiteX142" fmla="*/ 11104472 w 12292893"/>
              <a:gd name="connsiteY142" fmla="*/ 689971 h 1046071"/>
              <a:gd name="connsiteX143" fmla="*/ 11317035 w 12292893"/>
              <a:gd name="connsiteY143" fmla="*/ 699880 h 1046071"/>
              <a:gd name="connsiteX144" fmla="*/ 11460986 w 12292893"/>
              <a:gd name="connsiteY144" fmla="*/ 711097 h 1046071"/>
              <a:gd name="connsiteX145" fmla="*/ 11472764 w 12292893"/>
              <a:gd name="connsiteY145" fmla="*/ 703993 h 1046071"/>
              <a:gd name="connsiteX146" fmla="*/ 11480056 w 12292893"/>
              <a:gd name="connsiteY146" fmla="*/ 653703 h 1046071"/>
              <a:gd name="connsiteX147" fmla="*/ 11491272 w 12292893"/>
              <a:gd name="connsiteY147" fmla="*/ 594066 h 1046071"/>
              <a:gd name="connsiteX148" fmla="*/ 11500620 w 12292893"/>
              <a:gd name="connsiteY148" fmla="*/ 565649 h 1046071"/>
              <a:gd name="connsiteX149" fmla="*/ 11508659 w 12292893"/>
              <a:gd name="connsiteY149" fmla="*/ 503582 h 1046071"/>
              <a:gd name="connsiteX150" fmla="*/ 11499124 w 12292893"/>
              <a:gd name="connsiteY150" fmla="*/ 492925 h 1046071"/>
              <a:gd name="connsiteX151" fmla="*/ 11412193 w 12292893"/>
              <a:gd name="connsiteY151" fmla="*/ 457405 h 1046071"/>
              <a:gd name="connsiteX152" fmla="*/ 11392189 w 12292893"/>
              <a:gd name="connsiteY152" fmla="*/ 434036 h 1046071"/>
              <a:gd name="connsiteX153" fmla="*/ 11392002 w 12292893"/>
              <a:gd name="connsiteY153" fmla="*/ 434223 h 1046071"/>
              <a:gd name="connsiteX154" fmla="*/ 11380785 w 12292893"/>
              <a:gd name="connsiteY154" fmla="*/ 413845 h 1046071"/>
              <a:gd name="connsiteX155" fmla="*/ 11366950 w 12292893"/>
              <a:gd name="connsiteY155" fmla="*/ 381503 h 1046071"/>
              <a:gd name="connsiteX156" fmla="*/ 11350474 w 12292893"/>
              <a:gd name="connsiteY156" fmla="*/ 306943 h 1046071"/>
              <a:gd name="connsiteX157" fmla="*/ 11346947 w 12292893"/>
              <a:gd name="connsiteY157" fmla="*/ 216052 h 1046071"/>
              <a:gd name="connsiteX158" fmla="*/ 11352369 w 12292893"/>
              <a:gd name="connsiteY158" fmla="*/ 178475 h 1046071"/>
              <a:gd name="connsiteX159" fmla="*/ 11354986 w 12292893"/>
              <a:gd name="connsiteY159" fmla="*/ 164828 h 1046071"/>
              <a:gd name="connsiteX160" fmla="*/ 11349751 w 12292893"/>
              <a:gd name="connsiteY160" fmla="*/ 159406 h 1046071"/>
              <a:gd name="connsiteX161" fmla="*/ 10931520 w 12292893"/>
              <a:gd name="connsiteY161" fmla="*/ 265 h 1046071"/>
              <a:gd name="connsiteX162" fmla="*/ 10940144 w 12292893"/>
              <a:gd name="connsiteY162" fmla="*/ 2929 h 1046071"/>
              <a:gd name="connsiteX163" fmla="*/ 10943321 w 12292893"/>
              <a:gd name="connsiteY163" fmla="*/ 6668 h 1046071"/>
              <a:gd name="connsiteX164" fmla="*/ 10943695 w 12292893"/>
              <a:gd name="connsiteY164" fmla="*/ 30224 h 1046071"/>
              <a:gd name="connsiteX165" fmla="*/ 10937526 w 12292893"/>
              <a:gd name="connsiteY165" fmla="*/ 48731 h 1046071"/>
              <a:gd name="connsiteX166" fmla="*/ 10936218 w 12292893"/>
              <a:gd name="connsiteY166" fmla="*/ 54901 h 1046071"/>
              <a:gd name="connsiteX167" fmla="*/ 10930983 w 12292893"/>
              <a:gd name="connsiteY167" fmla="*/ 47797 h 1046071"/>
              <a:gd name="connsiteX168" fmla="*/ 10930422 w 12292893"/>
              <a:gd name="connsiteY168" fmla="*/ 68175 h 1046071"/>
              <a:gd name="connsiteX169" fmla="*/ 10937713 w 12292893"/>
              <a:gd name="connsiteY169" fmla="*/ 79765 h 1046071"/>
              <a:gd name="connsiteX170" fmla="*/ 10973794 w 12292893"/>
              <a:gd name="connsiteY170" fmla="*/ 105751 h 1046071"/>
              <a:gd name="connsiteX171" fmla="*/ 10977346 w 12292893"/>
              <a:gd name="connsiteY171" fmla="*/ 109864 h 1046071"/>
              <a:gd name="connsiteX172" fmla="*/ 11013802 w 12292893"/>
              <a:gd name="connsiteY172" fmla="*/ 137159 h 1046071"/>
              <a:gd name="connsiteX173" fmla="*/ 11039975 w 12292893"/>
              <a:gd name="connsiteY173" fmla="*/ 163145 h 1046071"/>
              <a:gd name="connsiteX174" fmla="*/ 11087834 w 12292893"/>
              <a:gd name="connsiteY174" fmla="*/ 197731 h 1046071"/>
              <a:gd name="connsiteX175" fmla="*/ 11181870 w 12292893"/>
              <a:gd name="connsiteY175" fmla="*/ 189131 h 1046071"/>
              <a:gd name="connsiteX176" fmla="*/ 11210660 w 12292893"/>
              <a:gd name="connsiteY176" fmla="*/ 156041 h 1046071"/>
              <a:gd name="connsiteX177" fmla="*/ 11217204 w 12292893"/>
              <a:gd name="connsiteY177" fmla="*/ 145011 h 1046071"/>
              <a:gd name="connsiteX178" fmla="*/ 11235712 w 12292893"/>
              <a:gd name="connsiteY178" fmla="*/ 107621 h 1046071"/>
              <a:gd name="connsiteX179" fmla="*/ 11240946 w 12292893"/>
              <a:gd name="connsiteY179" fmla="*/ 77335 h 1046071"/>
              <a:gd name="connsiteX180" fmla="*/ 11252911 w 12292893"/>
              <a:gd name="connsiteY180" fmla="*/ 63875 h 1046071"/>
              <a:gd name="connsiteX181" fmla="*/ 11248798 w 12292893"/>
              <a:gd name="connsiteY181" fmla="*/ 58827 h 1046071"/>
              <a:gd name="connsiteX182" fmla="*/ 11254220 w 12292893"/>
              <a:gd name="connsiteY182" fmla="*/ 58453 h 1046071"/>
              <a:gd name="connsiteX183" fmla="*/ 11256650 w 12292893"/>
              <a:gd name="connsiteY183" fmla="*/ 60136 h 1046071"/>
              <a:gd name="connsiteX184" fmla="*/ 11279458 w 12292893"/>
              <a:gd name="connsiteY184" fmla="*/ 63501 h 1046071"/>
              <a:gd name="connsiteX185" fmla="*/ 11317035 w 12292893"/>
              <a:gd name="connsiteY185" fmla="*/ 66305 h 1046071"/>
              <a:gd name="connsiteX186" fmla="*/ 11329186 w 12292893"/>
              <a:gd name="connsiteY186" fmla="*/ 70605 h 1046071"/>
              <a:gd name="connsiteX187" fmla="*/ 11336665 w 12292893"/>
              <a:gd name="connsiteY187" fmla="*/ 72848 h 1046071"/>
              <a:gd name="connsiteX188" fmla="*/ 11374428 w 12292893"/>
              <a:gd name="connsiteY188" fmla="*/ 73222 h 1046071"/>
              <a:gd name="connsiteX189" fmla="*/ 11397236 w 12292893"/>
              <a:gd name="connsiteY189" fmla="*/ 74157 h 1046071"/>
              <a:gd name="connsiteX190" fmla="*/ 11411632 w 12292893"/>
              <a:gd name="connsiteY190" fmla="*/ 80887 h 1046071"/>
              <a:gd name="connsiteX191" fmla="*/ 11431822 w 12292893"/>
              <a:gd name="connsiteY191" fmla="*/ 116595 h 1046071"/>
              <a:gd name="connsiteX192" fmla="*/ 11428457 w 12292893"/>
              <a:gd name="connsiteY192" fmla="*/ 136037 h 1046071"/>
              <a:gd name="connsiteX193" fmla="*/ 11425092 w 12292893"/>
              <a:gd name="connsiteY193" fmla="*/ 135103 h 1046071"/>
              <a:gd name="connsiteX194" fmla="*/ 11421353 w 12292893"/>
              <a:gd name="connsiteY194" fmla="*/ 139029 h 1046071"/>
              <a:gd name="connsiteX195" fmla="*/ 11401350 w 12292893"/>
              <a:gd name="connsiteY195" fmla="*/ 152489 h 1046071"/>
              <a:gd name="connsiteX196" fmla="*/ 11380224 w 12292893"/>
              <a:gd name="connsiteY196" fmla="*/ 155293 h 1046071"/>
              <a:gd name="connsiteX197" fmla="*/ 11358912 w 12292893"/>
              <a:gd name="connsiteY197" fmla="*/ 174549 h 1046071"/>
              <a:gd name="connsiteX198" fmla="*/ 11358164 w 12292893"/>
              <a:gd name="connsiteY198" fmla="*/ 181840 h 1046071"/>
              <a:gd name="connsiteX199" fmla="*/ 11352742 w 12292893"/>
              <a:gd name="connsiteY199" fmla="*/ 221100 h 1046071"/>
              <a:gd name="connsiteX200" fmla="*/ 11351995 w 12292893"/>
              <a:gd name="connsiteY200" fmla="*/ 256620 h 1046071"/>
              <a:gd name="connsiteX201" fmla="*/ 11363399 w 12292893"/>
              <a:gd name="connsiteY201" fmla="*/ 347104 h 1046071"/>
              <a:gd name="connsiteX202" fmla="*/ 11399854 w 12292893"/>
              <a:gd name="connsiteY202" fmla="*/ 420389 h 1046071"/>
              <a:gd name="connsiteX203" fmla="*/ 11514454 w 12292893"/>
              <a:gd name="connsiteY203" fmla="*/ 454975 h 1046071"/>
              <a:gd name="connsiteX204" fmla="*/ 11525298 w 12292893"/>
              <a:gd name="connsiteY204" fmla="*/ 443758 h 1046071"/>
              <a:gd name="connsiteX205" fmla="*/ 11537449 w 12292893"/>
              <a:gd name="connsiteY205" fmla="*/ 387299 h 1046071"/>
              <a:gd name="connsiteX206" fmla="*/ 11538010 w 12292893"/>
              <a:gd name="connsiteY206" fmla="*/ 373464 h 1046071"/>
              <a:gd name="connsiteX207" fmla="*/ 11532402 w 12292893"/>
              <a:gd name="connsiteY207" fmla="*/ 322614 h 1046071"/>
              <a:gd name="connsiteX208" fmla="*/ 11533150 w 12292893"/>
              <a:gd name="connsiteY208" fmla="*/ 320184 h 1046071"/>
              <a:gd name="connsiteX209" fmla="*/ 11534271 w 12292893"/>
              <a:gd name="connsiteY209" fmla="*/ 314949 h 1046071"/>
              <a:gd name="connsiteX210" fmla="*/ 11551844 w 12292893"/>
              <a:gd name="connsiteY210" fmla="*/ 281298 h 1046071"/>
              <a:gd name="connsiteX211" fmla="*/ 11568109 w 12292893"/>
              <a:gd name="connsiteY211" fmla="*/ 272137 h 1046071"/>
              <a:gd name="connsiteX212" fmla="*/ 11574465 w 12292893"/>
              <a:gd name="connsiteY212" fmla="*/ 255873 h 1046071"/>
              <a:gd name="connsiteX213" fmla="*/ 11576709 w 12292893"/>
              <a:gd name="connsiteY213" fmla="*/ 255312 h 1046071"/>
              <a:gd name="connsiteX214" fmla="*/ 11578765 w 12292893"/>
              <a:gd name="connsiteY214" fmla="*/ 239608 h 1046071"/>
              <a:gd name="connsiteX215" fmla="*/ 11575587 w 12292893"/>
              <a:gd name="connsiteY215" fmla="*/ 231756 h 1046071"/>
              <a:gd name="connsiteX216" fmla="*/ 11567735 w 12292893"/>
              <a:gd name="connsiteY216" fmla="*/ 236430 h 1046071"/>
              <a:gd name="connsiteX217" fmla="*/ 11562688 w 12292893"/>
              <a:gd name="connsiteY217" fmla="*/ 238486 h 1046071"/>
              <a:gd name="connsiteX218" fmla="*/ 11563248 w 12292893"/>
              <a:gd name="connsiteY218" fmla="*/ 208948 h 1046071"/>
              <a:gd name="connsiteX219" fmla="*/ 11576522 w 12292893"/>
              <a:gd name="connsiteY219" fmla="*/ 198666 h 1046071"/>
              <a:gd name="connsiteX220" fmla="*/ 11578952 w 12292893"/>
              <a:gd name="connsiteY220" fmla="*/ 186140 h 1046071"/>
              <a:gd name="connsiteX221" fmla="*/ 11571100 w 12292893"/>
              <a:gd name="connsiteY221" fmla="*/ 171184 h 1046071"/>
              <a:gd name="connsiteX222" fmla="*/ 11574465 w 12292893"/>
              <a:gd name="connsiteY222" fmla="*/ 153050 h 1046071"/>
              <a:gd name="connsiteX223" fmla="*/ 11578578 w 12292893"/>
              <a:gd name="connsiteY223" fmla="*/ 129868 h 1046071"/>
              <a:gd name="connsiteX224" fmla="*/ 11575400 w 12292893"/>
              <a:gd name="connsiteY224" fmla="*/ 124073 h 1046071"/>
              <a:gd name="connsiteX225" fmla="*/ 11572409 w 12292893"/>
              <a:gd name="connsiteY225" fmla="*/ 124073 h 1046071"/>
              <a:gd name="connsiteX226" fmla="*/ 11572409 w 12292893"/>
              <a:gd name="connsiteY226" fmla="*/ 122390 h 1046071"/>
              <a:gd name="connsiteX227" fmla="*/ 11582878 w 12292893"/>
              <a:gd name="connsiteY227" fmla="*/ 105004 h 1046071"/>
              <a:gd name="connsiteX228" fmla="*/ 11595591 w 12292893"/>
              <a:gd name="connsiteY228" fmla="*/ 97339 h 1046071"/>
              <a:gd name="connsiteX229" fmla="*/ 11666258 w 12292893"/>
              <a:gd name="connsiteY229" fmla="*/ 134916 h 1046071"/>
              <a:gd name="connsiteX230" fmla="*/ 11667754 w 12292893"/>
              <a:gd name="connsiteY230" fmla="*/ 137159 h 1046071"/>
              <a:gd name="connsiteX231" fmla="*/ 11668875 w 12292893"/>
              <a:gd name="connsiteY231" fmla="*/ 163893 h 1046071"/>
              <a:gd name="connsiteX232" fmla="*/ 11675231 w 12292893"/>
              <a:gd name="connsiteY232" fmla="*/ 182588 h 1046071"/>
              <a:gd name="connsiteX233" fmla="*/ 11694861 w 12292893"/>
              <a:gd name="connsiteY233" fmla="*/ 195114 h 1046071"/>
              <a:gd name="connsiteX234" fmla="*/ 11716174 w 12292893"/>
              <a:gd name="connsiteY234" fmla="*/ 226334 h 1046071"/>
              <a:gd name="connsiteX235" fmla="*/ 11733747 w 12292893"/>
              <a:gd name="connsiteY235" fmla="*/ 283167 h 1046071"/>
              <a:gd name="connsiteX236" fmla="*/ 11737673 w 12292893"/>
              <a:gd name="connsiteY236" fmla="*/ 337383 h 1046071"/>
              <a:gd name="connsiteX237" fmla="*/ 11735804 w 12292893"/>
              <a:gd name="connsiteY237" fmla="*/ 409172 h 1046071"/>
              <a:gd name="connsiteX238" fmla="*/ 11742534 w 12292893"/>
              <a:gd name="connsiteY238" fmla="*/ 502273 h 1046071"/>
              <a:gd name="connsiteX239" fmla="*/ 11749451 w 12292893"/>
              <a:gd name="connsiteY239" fmla="*/ 573875 h 1046071"/>
              <a:gd name="connsiteX240" fmla="*/ 11743094 w 12292893"/>
              <a:gd name="connsiteY240" fmla="*/ 614069 h 1046071"/>
              <a:gd name="connsiteX241" fmla="*/ 11740477 w 12292893"/>
              <a:gd name="connsiteY241" fmla="*/ 624539 h 1046071"/>
              <a:gd name="connsiteX242" fmla="*/ 11732625 w 12292893"/>
              <a:gd name="connsiteY242" fmla="*/ 663798 h 1046071"/>
              <a:gd name="connsiteX243" fmla="*/ 11729634 w 12292893"/>
              <a:gd name="connsiteY243" fmla="*/ 674080 h 1046071"/>
              <a:gd name="connsiteX244" fmla="*/ 11712248 w 12292893"/>
              <a:gd name="connsiteY244" fmla="*/ 697823 h 1046071"/>
              <a:gd name="connsiteX245" fmla="*/ 11700283 w 12292893"/>
              <a:gd name="connsiteY245" fmla="*/ 726240 h 1046071"/>
              <a:gd name="connsiteX246" fmla="*/ 11704957 w 12292893"/>
              <a:gd name="connsiteY246" fmla="*/ 730353 h 1046071"/>
              <a:gd name="connsiteX247" fmla="*/ 11717330 w 12292893"/>
              <a:gd name="connsiteY247" fmla="*/ 732929 h 1046071"/>
              <a:gd name="connsiteX248" fmla="*/ 12192000 w 12292893"/>
              <a:gd name="connsiteY248" fmla="*/ 732929 h 1046071"/>
              <a:gd name="connsiteX249" fmla="*/ 12192000 w 12292893"/>
              <a:gd name="connsiteY249" fmla="*/ 825550 h 1046071"/>
              <a:gd name="connsiteX250" fmla="*/ 12205236 w 12292893"/>
              <a:gd name="connsiteY250" fmla="*/ 832802 h 1046071"/>
              <a:gd name="connsiteX251" fmla="*/ 12204487 w 12292893"/>
              <a:gd name="connsiteY251" fmla="*/ 1036765 h 1046071"/>
              <a:gd name="connsiteX252" fmla="*/ 12196822 w 12292893"/>
              <a:gd name="connsiteY252" fmla="*/ 1044430 h 1046071"/>
              <a:gd name="connsiteX253" fmla="*/ 10934909 w 12292893"/>
              <a:gd name="connsiteY253" fmla="*/ 1005332 h 1046071"/>
              <a:gd name="connsiteX254" fmla="*/ 0 w 12292893"/>
              <a:gd name="connsiteY254" fmla="*/ 908775 h 1046071"/>
              <a:gd name="connsiteX255" fmla="*/ 0 w 12292893"/>
              <a:gd name="connsiteY255" fmla="*/ 732929 h 1046071"/>
              <a:gd name="connsiteX256" fmla="*/ 10184483 w 12292893"/>
              <a:gd name="connsiteY256" fmla="*/ 732929 h 1046071"/>
              <a:gd name="connsiteX257" fmla="*/ 10336481 w 12292893"/>
              <a:gd name="connsiteY257" fmla="*/ 714462 h 1046071"/>
              <a:gd name="connsiteX258" fmla="*/ 10349568 w 12292893"/>
              <a:gd name="connsiteY258" fmla="*/ 713901 h 1046071"/>
              <a:gd name="connsiteX259" fmla="*/ 10356111 w 12292893"/>
              <a:gd name="connsiteY259" fmla="*/ 709414 h 1046071"/>
              <a:gd name="connsiteX260" fmla="*/ 10354615 w 12292893"/>
              <a:gd name="connsiteY260" fmla="*/ 679128 h 1046071"/>
              <a:gd name="connsiteX261" fmla="*/ 10358167 w 12292893"/>
              <a:gd name="connsiteY261" fmla="*/ 520594 h 1046071"/>
              <a:gd name="connsiteX262" fmla="*/ 10372188 w 12292893"/>
              <a:gd name="connsiteY262" fmla="*/ 482269 h 1046071"/>
              <a:gd name="connsiteX263" fmla="*/ 10396679 w 12292893"/>
              <a:gd name="connsiteY263" fmla="*/ 451984 h 1046071"/>
              <a:gd name="connsiteX264" fmla="*/ 10447903 w 12292893"/>
              <a:gd name="connsiteY264" fmla="*/ 334765 h 1046071"/>
              <a:gd name="connsiteX265" fmla="*/ 10448464 w 12292893"/>
              <a:gd name="connsiteY265" fmla="*/ 261107 h 1046071"/>
              <a:gd name="connsiteX266" fmla="*/ 10446408 w 12292893"/>
              <a:gd name="connsiteY266" fmla="*/ 225774 h 1046071"/>
              <a:gd name="connsiteX267" fmla="*/ 10448464 w 12292893"/>
              <a:gd name="connsiteY267" fmla="*/ 215678 h 1046071"/>
              <a:gd name="connsiteX268" fmla="*/ 10453512 w 12292893"/>
              <a:gd name="connsiteY268" fmla="*/ 201096 h 1046071"/>
              <a:gd name="connsiteX269" fmla="*/ 10442856 w 12292893"/>
              <a:gd name="connsiteY269" fmla="*/ 229139 h 1046071"/>
              <a:gd name="connsiteX270" fmla="*/ 10417991 w 12292893"/>
              <a:gd name="connsiteY270" fmla="*/ 307471 h 1046071"/>
              <a:gd name="connsiteX271" fmla="*/ 10413318 w 12292893"/>
              <a:gd name="connsiteY271" fmla="*/ 312331 h 1046071"/>
              <a:gd name="connsiteX272" fmla="*/ 10410513 w 12292893"/>
              <a:gd name="connsiteY272" fmla="*/ 310649 h 1046071"/>
              <a:gd name="connsiteX273" fmla="*/ 10388266 w 12292893"/>
              <a:gd name="connsiteY273" fmla="*/ 406929 h 1046071"/>
              <a:gd name="connsiteX274" fmla="*/ 10366767 w 12292893"/>
              <a:gd name="connsiteY274" fmla="*/ 418706 h 1046071"/>
              <a:gd name="connsiteX275" fmla="*/ 10364337 w 12292893"/>
              <a:gd name="connsiteY275" fmla="*/ 417398 h 1046071"/>
              <a:gd name="connsiteX276" fmla="*/ 10363963 w 12292893"/>
              <a:gd name="connsiteY276" fmla="*/ 416650 h 1046071"/>
              <a:gd name="connsiteX277" fmla="*/ 10365458 w 12292893"/>
              <a:gd name="connsiteY277" fmla="*/ 415528 h 1046071"/>
              <a:gd name="connsiteX278" fmla="*/ 10368263 w 12292893"/>
              <a:gd name="connsiteY278" fmla="*/ 397768 h 1046071"/>
              <a:gd name="connsiteX279" fmla="*/ 10360784 w 12292893"/>
              <a:gd name="connsiteY279" fmla="*/ 413472 h 1046071"/>
              <a:gd name="connsiteX280" fmla="*/ 10362841 w 12292893"/>
              <a:gd name="connsiteY280" fmla="*/ 393468 h 1046071"/>
              <a:gd name="connsiteX281" fmla="*/ 10356298 w 12292893"/>
              <a:gd name="connsiteY281" fmla="*/ 413659 h 1046071"/>
              <a:gd name="connsiteX282" fmla="*/ 10355737 w 12292893"/>
              <a:gd name="connsiteY282" fmla="*/ 411041 h 1046071"/>
              <a:gd name="connsiteX283" fmla="*/ 10356671 w 12292893"/>
              <a:gd name="connsiteY283" fmla="*/ 393468 h 1046071"/>
              <a:gd name="connsiteX284" fmla="*/ 10355176 w 12292893"/>
              <a:gd name="connsiteY284" fmla="*/ 360004 h 1046071"/>
              <a:gd name="connsiteX285" fmla="*/ 10369010 w 12292893"/>
              <a:gd name="connsiteY285" fmla="*/ 311023 h 1046071"/>
              <a:gd name="connsiteX286" fmla="*/ 10397053 w 12292893"/>
              <a:gd name="connsiteY286" fmla="*/ 275129 h 1046071"/>
              <a:gd name="connsiteX287" fmla="*/ 10414252 w 12292893"/>
              <a:gd name="connsiteY287" fmla="*/ 237925 h 1046071"/>
              <a:gd name="connsiteX288" fmla="*/ 10429582 w 12292893"/>
              <a:gd name="connsiteY288" fmla="*/ 193244 h 1046071"/>
              <a:gd name="connsiteX289" fmla="*/ 10435751 w 12292893"/>
              <a:gd name="connsiteY289" fmla="*/ 178849 h 1046071"/>
              <a:gd name="connsiteX290" fmla="*/ 10450521 w 12292893"/>
              <a:gd name="connsiteY290" fmla="*/ 160902 h 1046071"/>
              <a:gd name="connsiteX291" fmla="*/ 10481368 w 12292893"/>
              <a:gd name="connsiteY291" fmla="*/ 133233 h 1046071"/>
              <a:gd name="connsiteX292" fmla="*/ 10489406 w 12292893"/>
              <a:gd name="connsiteY292" fmla="*/ 118277 h 1046071"/>
              <a:gd name="connsiteX293" fmla="*/ 10506232 w 12292893"/>
              <a:gd name="connsiteY293" fmla="*/ 95282 h 1046071"/>
              <a:gd name="connsiteX294" fmla="*/ 10529227 w 12292893"/>
              <a:gd name="connsiteY294" fmla="*/ 93039 h 1046071"/>
              <a:gd name="connsiteX295" fmla="*/ 10577460 w 12292893"/>
              <a:gd name="connsiteY295" fmla="*/ 80139 h 1046071"/>
              <a:gd name="connsiteX296" fmla="*/ 10582321 w 12292893"/>
              <a:gd name="connsiteY296" fmla="*/ 68361 h 1046071"/>
              <a:gd name="connsiteX297" fmla="*/ 10581947 w 12292893"/>
              <a:gd name="connsiteY297" fmla="*/ 62005 h 1046071"/>
              <a:gd name="connsiteX298" fmla="*/ 10581572 w 12292893"/>
              <a:gd name="connsiteY298" fmla="*/ 47984 h 1046071"/>
              <a:gd name="connsiteX299" fmla="*/ 10576899 w 12292893"/>
              <a:gd name="connsiteY299" fmla="*/ 34336 h 1046071"/>
              <a:gd name="connsiteX300" fmla="*/ 10572599 w 12292893"/>
              <a:gd name="connsiteY300" fmla="*/ 17137 h 1046071"/>
              <a:gd name="connsiteX301" fmla="*/ 10579329 w 12292893"/>
              <a:gd name="connsiteY301" fmla="*/ 1246 h 1046071"/>
              <a:gd name="connsiteX302" fmla="*/ 10594846 w 12292893"/>
              <a:gd name="connsiteY302" fmla="*/ 6107 h 1046071"/>
              <a:gd name="connsiteX303" fmla="*/ 10632984 w 12292893"/>
              <a:gd name="connsiteY303" fmla="*/ 23867 h 1046071"/>
              <a:gd name="connsiteX304" fmla="*/ 10701595 w 12292893"/>
              <a:gd name="connsiteY304" fmla="*/ 30971 h 1046071"/>
              <a:gd name="connsiteX305" fmla="*/ 10770392 w 12292893"/>
              <a:gd name="connsiteY305" fmla="*/ 33215 h 1046071"/>
              <a:gd name="connsiteX306" fmla="*/ 10898080 w 12292893"/>
              <a:gd name="connsiteY306" fmla="*/ 20689 h 1046071"/>
              <a:gd name="connsiteX307" fmla="*/ 10923878 w 12292893"/>
              <a:gd name="connsiteY307" fmla="*/ 5172 h 1046071"/>
              <a:gd name="connsiteX308" fmla="*/ 10931520 w 12292893"/>
              <a:gd name="connsiteY308" fmla="*/ 265 h 1046071"/>
              <a:gd name="connsiteX0" fmla="*/ 11634616 w 12292893"/>
              <a:gd name="connsiteY0" fmla="*/ 695510 h 1046071"/>
              <a:gd name="connsiteX1" fmla="*/ 11628681 w 12292893"/>
              <a:gd name="connsiteY1" fmla="*/ 699880 h 1046071"/>
              <a:gd name="connsiteX2" fmla="*/ 11627185 w 12292893"/>
              <a:gd name="connsiteY2" fmla="*/ 725492 h 1046071"/>
              <a:gd name="connsiteX3" fmla="*/ 11644384 w 12292893"/>
              <a:gd name="connsiteY3" fmla="*/ 729979 h 1046071"/>
              <a:gd name="connsiteX4" fmla="*/ 11651863 w 12292893"/>
              <a:gd name="connsiteY4" fmla="*/ 730913 h 1046071"/>
              <a:gd name="connsiteX5" fmla="*/ 11663080 w 12292893"/>
              <a:gd name="connsiteY5" fmla="*/ 719883 h 1046071"/>
              <a:gd name="connsiteX6" fmla="*/ 11662519 w 12292893"/>
              <a:gd name="connsiteY6" fmla="*/ 715209 h 1046071"/>
              <a:gd name="connsiteX7" fmla="*/ 11641954 w 12292893"/>
              <a:gd name="connsiteY7" fmla="*/ 696328 h 1046071"/>
              <a:gd name="connsiteX8" fmla="*/ 11634616 w 12292893"/>
              <a:gd name="connsiteY8" fmla="*/ 695510 h 1046071"/>
              <a:gd name="connsiteX9" fmla="*/ 11559135 w 12292893"/>
              <a:gd name="connsiteY9" fmla="*/ 473903 h 1046071"/>
              <a:gd name="connsiteX10" fmla="*/ 11555396 w 12292893"/>
              <a:gd name="connsiteY10" fmla="*/ 476100 h 1046071"/>
              <a:gd name="connsiteX11" fmla="*/ 11542684 w 12292893"/>
              <a:gd name="connsiteY11" fmla="*/ 481895 h 1046071"/>
              <a:gd name="connsiteX12" fmla="*/ 11525110 w 12292893"/>
              <a:gd name="connsiteY12" fmla="*/ 505078 h 1046071"/>
              <a:gd name="connsiteX13" fmla="*/ 11524736 w 12292893"/>
              <a:gd name="connsiteY13" fmla="*/ 515360 h 1046071"/>
              <a:gd name="connsiteX14" fmla="*/ 11519876 w 12292893"/>
              <a:gd name="connsiteY14" fmla="*/ 555928 h 1046071"/>
              <a:gd name="connsiteX15" fmla="*/ 11506976 w 12292893"/>
              <a:gd name="connsiteY15" fmla="*/ 603787 h 1046071"/>
              <a:gd name="connsiteX16" fmla="*/ 11503611 w 12292893"/>
              <a:gd name="connsiteY16" fmla="*/ 628652 h 1046071"/>
              <a:gd name="connsiteX17" fmla="*/ 11498190 w 12292893"/>
              <a:gd name="connsiteY17" fmla="*/ 677072 h 1046071"/>
              <a:gd name="connsiteX18" fmla="*/ 11491646 w 12292893"/>
              <a:gd name="connsiteY18" fmla="*/ 701375 h 1046071"/>
              <a:gd name="connsiteX19" fmla="*/ 11500246 w 12292893"/>
              <a:gd name="connsiteY19" fmla="*/ 714275 h 1046071"/>
              <a:gd name="connsiteX20" fmla="*/ 11579139 w 12292893"/>
              <a:gd name="connsiteY20" fmla="*/ 722314 h 1046071"/>
              <a:gd name="connsiteX21" fmla="*/ 11601573 w 12292893"/>
              <a:gd name="connsiteY21" fmla="*/ 701188 h 1046071"/>
              <a:gd name="connsiteX22" fmla="*/ 11592039 w 12292893"/>
              <a:gd name="connsiteY22" fmla="*/ 685298 h 1046071"/>
              <a:gd name="connsiteX23" fmla="*/ 11574652 w 12292893"/>
              <a:gd name="connsiteY23" fmla="*/ 650525 h 1046071"/>
              <a:gd name="connsiteX24" fmla="*/ 11575400 w 12292893"/>
              <a:gd name="connsiteY24" fmla="*/ 643234 h 1046071"/>
              <a:gd name="connsiteX25" fmla="*/ 11572035 w 12292893"/>
              <a:gd name="connsiteY25" fmla="*/ 635008 h 1046071"/>
              <a:gd name="connsiteX26" fmla="*/ 11560257 w 12292893"/>
              <a:gd name="connsiteY26" fmla="*/ 640990 h 1046071"/>
              <a:gd name="connsiteX27" fmla="*/ 11552218 w 12292893"/>
              <a:gd name="connsiteY27" fmla="*/ 643047 h 1046071"/>
              <a:gd name="connsiteX28" fmla="*/ 11546797 w 12292893"/>
              <a:gd name="connsiteY28" fmla="*/ 630708 h 1046071"/>
              <a:gd name="connsiteX29" fmla="*/ 11548105 w 12292893"/>
              <a:gd name="connsiteY29" fmla="*/ 604535 h 1046071"/>
              <a:gd name="connsiteX30" fmla="*/ 11563248 w 12292893"/>
              <a:gd name="connsiteY30" fmla="*/ 482269 h 1046071"/>
              <a:gd name="connsiteX31" fmla="*/ 11562874 w 12292893"/>
              <a:gd name="connsiteY31" fmla="*/ 474230 h 1046071"/>
              <a:gd name="connsiteX32" fmla="*/ 11559135 w 12292893"/>
              <a:gd name="connsiteY32" fmla="*/ 473903 h 1046071"/>
              <a:gd name="connsiteX33" fmla="*/ 11566614 w 12292893"/>
              <a:gd name="connsiteY33" fmla="*/ 432915 h 1046071"/>
              <a:gd name="connsiteX34" fmla="*/ 11534832 w 12292893"/>
              <a:gd name="connsiteY34" fmla="*/ 477783 h 1046071"/>
              <a:gd name="connsiteX35" fmla="*/ 11566614 w 12292893"/>
              <a:gd name="connsiteY35" fmla="*/ 432915 h 1046071"/>
              <a:gd name="connsiteX36" fmla="*/ 11397236 w 12292893"/>
              <a:gd name="connsiteY36" fmla="*/ 427493 h 1046071"/>
              <a:gd name="connsiteX37" fmla="*/ 11415558 w 12292893"/>
              <a:gd name="connsiteY37" fmla="*/ 452544 h 1046071"/>
              <a:gd name="connsiteX38" fmla="*/ 11502676 w 12292893"/>
              <a:gd name="connsiteY38" fmla="*/ 486756 h 1046071"/>
              <a:gd name="connsiteX39" fmla="*/ 11513333 w 12292893"/>
              <a:gd name="connsiteY39" fmla="*/ 482269 h 1046071"/>
              <a:gd name="connsiteX40" fmla="*/ 11520063 w 12292893"/>
              <a:gd name="connsiteY40" fmla="*/ 459835 h 1046071"/>
              <a:gd name="connsiteX41" fmla="*/ 11397236 w 12292893"/>
              <a:gd name="connsiteY41" fmla="*/ 427493 h 1046071"/>
              <a:gd name="connsiteX42" fmla="*/ 10946687 w 12292893"/>
              <a:gd name="connsiteY42" fmla="*/ 423941 h 1046071"/>
              <a:gd name="connsiteX43" fmla="*/ 10942386 w 12292893"/>
              <a:gd name="connsiteY43" fmla="*/ 428241 h 1046071"/>
              <a:gd name="connsiteX44" fmla="*/ 10897893 w 12292893"/>
              <a:gd name="connsiteY44" fmla="*/ 500778 h 1046071"/>
              <a:gd name="connsiteX45" fmla="*/ 10888732 w 12292893"/>
              <a:gd name="connsiteY45" fmla="*/ 530876 h 1046071"/>
              <a:gd name="connsiteX46" fmla="*/ 10876394 w 12292893"/>
              <a:gd name="connsiteY46" fmla="*/ 565275 h 1046071"/>
              <a:gd name="connsiteX47" fmla="*/ 10840686 w 12292893"/>
              <a:gd name="connsiteY47" fmla="*/ 659311 h 1046071"/>
              <a:gd name="connsiteX48" fmla="*/ 10840312 w 12292893"/>
              <a:gd name="connsiteY48" fmla="*/ 679689 h 1046071"/>
              <a:gd name="connsiteX49" fmla="*/ 10848164 w 12292893"/>
              <a:gd name="connsiteY49" fmla="*/ 687167 h 1046071"/>
              <a:gd name="connsiteX50" fmla="*/ 10866859 w 12292893"/>
              <a:gd name="connsiteY50" fmla="*/ 686606 h 1046071"/>
              <a:gd name="connsiteX51" fmla="*/ 11009689 w 12292893"/>
              <a:gd name="connsiteY51" fmla="*/ 686606 h 1046071"/>
              <a:gd name="connsiteX52" fmla="*/ 11048948 w 12292893"/>
              <a:gd name="connsiteY52" fmla="*/ 686980 h 1046071"/>
              <a:gd name="connsiteX53" fmla="*/ 11054931 w 12292893"/>
              <a:gd name="connsiteY53" fmla="*/ 681559 h 1046071"/>
              <a:gd name="connsiteX54" fmla="*/ 10998846 w 12292893"/>
              <a:gd name="connsiteY54" fmla="*/ 577240 h 1046071"/>
              <a:gd name="connsiteX55" fmla="*/ 10985572 w 12292893"/>
              <a:gd name="connsiteY55" fmla="*/ 545459 h 1046071"/>
              <a:gd name="connsiteX56" fmla="*/ 10981272 w 12292893"/>
              <a:gd name="connsiteY56" fmla="*/ 514051 h 1046071"/>
              <a:gd name="connsiteX57" fmla="*/ 10950238 w 12292893"/>
              <a:gd name="connsiteY57" fmla="*/ 428989 h 1046071"/>
              <a:gd name="connsiteX58" fmla="*/ 10946687 w 12292893"/>
              <a:gd name="connsiteY58" fmla="*/ 423941 h 1046071"/>
              <a:gd name="connsiteX59" fmla="*/ 11552779 w 12292893"/>
              <a:gd name="connsiteY59" fmla="*/ 389729 h 1046071"/>
              <a:gd name="connsiteX60" fmla="*/ 11548853 w 12292893"/>
              <a:gd name="connsiteY60" fmla="*/ 393468 h 1046071"/>
              <a:gd name="connsiteX61" fmla="*/ 11541375 w 12292893"/>
              <a:gd name="connsiteY61" fmla="*/ 436654 h 1046071"/>
              <a:gd name="connsiteX62" fmla="*/ 11544180 w 12292893"/>
              <a:gd name="connsiteY62" fmla="*/ 440579 h 1046071"/>
              <a:gd name="connsiteX63" fmla="*/ 11569604 w 12292893"/>
              <a:gd name="connsiteY63" fmla="*/ 410854 h 1046071"/>
              <a:gd name="connsiteX64" fmla="*/ 11552779 w 12292893"/>
              <a:gd name="connsiteY64" fmla="*/ 389729 h 1046071"/>
              <a:gd name="connsiteX65" fmla="*/ 10553296 w 12292893"/>
              <a:gd name="connsiteY65" fmla="*/ 389238 h 1046071"/>
              <a:gd name="connsiteX66" fmla="*/ 10546613 w 12292893"/>
              <a:gd name="connsiteY66" fmla="*/ 392159 h 1046071"/>
              <a:gd name="connsiteX67" fmla="*/ 10495015 w 12292893"/>
              <a:gd name="connsiteY67" fmla="*/ 432540 h 1046071"/>
              <a:gd name="connsiteX68" fmla="*/ 10419487 w 12292893"/>
              <a:gd name="connsiteY68" fmla="*/ 513677 h 1046071"/>
              <a:gd name="connsiteX69" fmla="*/ 10408831 w 12292893"/>
              <a:gd name="connsiteY69" fmla="*/ 548824 h 1046071"/>
              <a:gd name="connsiteX70" fmla="*/ 10406027 w 12292893"/>
              <a:gd name="connsiteY70" fmla="*/ 564341 h 1046071"/>
              <a:gd name="connsiteX71" fmla="*/ 10395183 w 12292893"/>
              <a:gd name="connsiteY71" fmla="*/ 656881 h 1046071"/>
              <a:gd name="connsiteX72" fmla="*/ 10400605 w 12292893"/>
              <a:gd name="connsiteY72" fmla="*/ 701375 h 1046071"/>
              <a:gd name="connsiteX73" fmla="*/ 10411448 w 12292893"/>
              <a:gd name="connsiteY73" fmla="*/ 710910 h 1046071"/>
              <a:gd name="connsiteX74" fmla="*/ 10487911 w 12292893"/>
              <a:gd name="connsiteY74" fmla="*/ 705488 h 1046071"/>
              <a:gd name="connsiteX75" fmla="*/ 10681778 w 12292893"/>
              <a:gd name="connsiteY75" fmla="*/ 693336 h 1046071"/>
              <a:gd name="connsiteX76" fmla="*/ 10697669 w 12292893"/>
              <a:gd name="connsiteY76" fmla="*/ 681933 h 1046071"/>
              <a:gd name="connsiteX77" fmla="*/ 10679348 w 12292893"/>
              <a:gd name="connsiteY77" fmla="*/ 672585 h 1046071"/>
              <a:gd name="connsiteX78" fmla="*/ 10589238 w 12292893"/>
              <a:gd name="connsiteY78" fmla="*/ 551067 h 1046071"/>
              <a:gd name="connsiteX79" fmla="*/ 10563812 w 12292893"/>
              <a:gd name="connsiteY79" fmla="*/ 480213 h 1046071"/>
              <a:gd name="connsiteX80" fmla="*/ 10556895 w 12292893"/>
              <a:gd name="connsiteY80" fmla="*/ 395711 h 1046071"/>
              <a:gd name="connsiteX81" fmla="*/ 10553296 w 12292893"/>
              <a:gd name="connsiteY81" fmla="*/ 389238 h 1046071"/>
              <a:gd name="connsiteX82" fmla="*/ 10641210 w 12292893"/>
              <a:gd name="connsiteY82" fmla="*/ 347478 h 1046071"/>
              <a:gd name="connsiteX83" fmla="*/ 10632984 w 12292893"/>
              <a:gd name="connsiteY83" fmla="*/ 351404 h 1046071"/>
              <a:gd name="connsiteX84" fmla="*/ 10627562 w 12292893"/>
              <a:gd name="connsiteY84" fmla="*/ 370847 h 1046071"/>
              <a:gd name="connsiteX85" fmla="*/ 10624197 w 12292893"/>
              <a:gd name="connsiteY85" fmla="*/ 384494 h 1046071"/>
              <a:gd name="connsiteX86" fmla="*/ 10619897 w 12292893"/>
              <a:gd name="connsiteY86" fmla="*/ 408237 h 1046071"/>
              <a:gd name="connsiteX87" fmla="*/ 10618402 w 12292893"/>
              <a:gd name="connsiteY87" fmla="*/ 416276 h 1046071"/>
              <a:gd name="connsiteX88" fmla="*/ 10614850 w 12292893"/>
              <a:gd name="connsiteY88" fmla="*/ 491617 h 1046071"/>
              <a:gd name="connsiteX89" fmla="*/ 10628684 w 12292893"/>
              <a:gd name="connsiteY89" fmla="*/ 528446 h 1046071"/>
              <a:gd name="connsiteX90" fmla="*/ 10636349 w 12292893"/>
              <a:gd name="connsiteY90" fmla="*/ 543215 h 1046071"/>
              <a:gd name="connsiteX91" fmla="*/ 10660466 w 12292893"/>
              <a:gd name="connsiteY91" fmla="*/ 592383 h 1046071"/>
              <a:gd name="connsiteX92" fmla="*/ 10713372 w 12292893"/>
              <a:gd name="connsiteY92" fmla="*/ 648842 h 1046071"/>
              <a:gd name="connsiteX93" fmla="*/ 10729824 w 12292893"/>
              <a:gd name="connsiteY93" fmla="*/ 672024 h 1046071"/>
              <a:gd name="connsiteX94" fmla="*/ 10734685 w 12292893"/>
              <a:gd name="connsiteY94" fmla="*/ 678567 h 1046071"/>
              <a:gd name="connsiteX95" fmla="*/ 10779366 w 12292893"/>
              <a:gd name="connsiteY95" fmla="*/ 690719 h 1046071"/>
              <a:gd name="connsiteX96" fmla="*/ 10807409 w 12292893"/>
              <a:gd name="connsiteY96" fmla="*/ 669781 h 1046071"/>
              <a:gd name="connsiteX97" fmla="*/ 10813204 w 12292893"/>
              <a:gd name="connsiteY97" fmla="*/ 655012 h 1046071"/>
              <a:gd name="connsiteX98" fmla="*/ 10833956 w 12292893"/>
              <a:gd name="connsiteY98" fmla="*/ 531811 h 1046071"/>
              <a:gd name="connsiteX99" fmla="*/ 10842742 w 12292893"/>
              <a:gd name="connsiteY99" fmla="*/ 502086 h 1046071"/>
              <a:gd name="connsiteX100" fmla="*/ 10859754 w 12292893"/>
              <a:gd name="connsiteY100" fmla="*/ 474604 h 1046071"/>
              <a:gd name="connsiteX101" fmla="*/ 10892658 w 12292893"/>
              <a:gd name="connsiteY101" fmla="*/ 368790 h 1046071"/>
              <a:gd name="connsiteX102" fmla="*/ 10885180 w 12292893"/>
              <a:gd name="connsiteY102" fmla="*/ 362621 h 1046071"/>
              <a:gd name="connsiteX103" fmla="*/ 10836199 w 12292893"/>
              <a:gd name="connsiteY103" fmla="*/ 374025 h 1046071"/>
              <a:gd name="connsiteX104" fmla="*/ 10791518 w 12292893"/>
              <a:gd name="connsiteY104" fmla="*/ 379634 h 1046071"/>
              <a:gd name="connsiteX105" fmla="*/ 10745154 w 12292893"/>
              <a:gd name="connsiteY105" fmla="*/ 377016 h 1046071"/>
              <a:gd name="connsiteX106" fmla="*/ 10727020 w 12292893"/>
              <a:gd name="connsiteY106" fmla="*/ 374586 h 1046071"/>
              <a:gd name="connsiteX107" fmla="*/ 10711503 w 12292893"/>
              <a:gd name="connsiteY107" fmla="*/ 371408 h 1046071"/>
              <a:gd name="connsiteX108" fmla="*/ 10693369 w 12292893"/>
              <a:gd name="connsiteY108" fmla="*/ 367108 h 1046071"/>
              <a:gd name="connsiteX109" fmla="*/ 10653735 w 12292893"/>
              <a:gd name="connsiteY109" fmla="*/ 352713 h 1046071"/>
              <a:gd name="connsiteX110" fmla="*/ 10641210 w 12292893"/>
              <a:gd name="connsiteY110" fmla="*/ 347478 h 1046071"/>
              <a:gd name="connsiteX111" fmla="*/ 10369758 w 12292893"/>
              <a:gd name="connsiteY111" fmla="*/ 338879 h 1046071"/>
              <a:gd name="connsiteX112" fmla="*/ 10362654 w 12292893"/>
              <a:gd name="connsiteY112" fmla="*/ 357948 h 1046071"/>
              <a:gd name="connsiteX113" fmla="*/ 10364898 w 12292893"/>
              <a:gd name="connsiteY113" fmla="*/ 358695 h 1046071"/>
              <a:gd name="connsiteX114" fmla="*/ 10369758 w 12292893"/>
              <a:gd name="connsiteY114" fmla="*/ 338879 h 1046071"/>
              <a:gd name="connsiteX115" fmla="*/ 11346424 w 12292893"/>
              <a:gd name="connsiteY115" fmla="*/ 288619 h 1046071"/>
              <a:gd name="connsiteX116" fmla="*/ 11350474 w 12292893"/>
              <a:gd name="connsiteY116" fmla="*/ 306943 h 1046071"/>
              <a:gd name="connsiteX117" fmla="*/ 11351060 w 12292893"/>
              <a:gd name="connsiteY117" fmla="*/ 322053 h 1046071"/>
              <a:gd name="connsiteX118" fmla="*/ 11346424 w 12292893"/>
              <a:gd name="connsiteY118" fmla="*/ 288619 h 1046071"/>
              <a:gd name="connsiteX119" fmla="*/ 11349751 w 12292893"/>
              <a:gd name="connsiteY119" fmla="*/ 159406 h 1046071"/>
              <a:gd name="connsiteX120" fmla="*/ 11338160 w 12292893"/>
              <a:gd name="connsiteY120" fmla="*/ 178288 h 1046071"/>
              <a:gd name="connsiteX121" fmla="*/ 11336104 w 12292893"/>
              <a:gd name="connsiteY121" fmla="*/ 214183 h 1046071"/>
              <a:gd name="connsiteX122" fmla="*/ 11346424 w 12292893"/>
              <a:gd name="connsiteY122" fmla="*/ 288619 h 1046071"/>
              <a:gd name="connsiteX123" fmla="*/ 11329934 w 12292893"/>
              <a:gd name="connsiteY123" fmla="*/ 213996 h 1046071"/>
              <a:gd name="connsiteX124" fmla="*/ 11331617 w 12292893"/>
              <a:gd name="connsiteY124" fmla="*/ 176232 h 1046071"/>
              <a:gd name="connsiteX125" fmla="*/ 11330682 w 12292893"/>
              <a:gd name="connsiteY125" fmla="*/ 166697 h 1046071"/>
              <a:gd name="connsiteX126" fmla="*/ 11320587 w 12292893"/>
              <a:gd name="connsiteY126" fmla="*/ 169315 h 1046071"/>
              <a:gd name="connsiteX127" fmla="*/ 11315166 w 12292893"/>
              <a:gd name="connsiteY127" fmla="*/ 172680 h 1046071"/>
              <a:gd name="connsiteX128" fmla="*/ 11277776 w 12292893"/>
              <a:gd name="connsiteY128" fmla="*/ 204461 h 1046071"/>
              <a:gd name="connsiteX129" fmla="*/ 11265436 w 12292893"/>
              <a:gd name="connsiteY129" fmla="*/ 217174 h 1046071"/>
              <a:gd name="connsiteX130" fmla="*/ 11199630 w 12292893"/>
              <a:gd name="connsiteY130" fmla="*/ 287467 h 1046071"/>
              <a:gd name="connsiteX131" fmla="*/ 11051004 w 12292893"/>
              <a:gd name="connsiteY131" fmla="*/ 311958 h 1046071"/>
              <a:gd name="connsiteX132" fmla="*/ 11045770 w 12292893"/>
              <a:gd name="connsiteY132" fmla="*/ 310088 h 1046071"/>
              <a:gd name="connsiteX133" fmla="*/ 11027636 w 12292893"/>
              <a:gd name="connsiteY133" fmla="*/ 345983 h 1046071"/>
              <a:gd name="connsiteX134" fmla="*/ 11014175 w 12292893"/>
              <a:gd name="connsiteY134" fmla="*/ 376643 h 1046071"/>
              <a:gd name="connsiteX135" fmla="*/ 11019036 w 12292893"/>
              <a:gd name="connsiteY135" fmla="*/ 430484 h 1046071"/>
              <a:gd name="connsiteX136" fmla="*/ 11019036 w 12292893"/>
              <a:gd name="connsiteY136" fmla="*/ 430671 h 1046071"/>
              <a:gd name="connsiteX137" fmla="*/ 11019784 w 12292893"/>
              <a:gd name="connsiteY137" fmla="*/ 435158 h 1046071"/>
              <a:gd name="connsiteX138" fmla="*/ 11028197 w 12292893"/>
              <a:gd name="connsiteY138" fmla="*/ 513490 h 1046071"/>
              <a:gd name="connsiteX139" fmla="*/ 11049322 w 12292893"/>
              <a:gd name="connsiteY139" fmla="*/ 556676 h 1046071"/>
              <a:gd name="connsiteX140" fmla="*/ 11049883 w 12292893"/>
              <a:gd name="connsiteY140" fmla="*/ 566023 h 1046071"/>
              <a:gd name="connsiteX141" fmla="*/ 11085590 w 12292893"/>
              <a:gd name="connsiteY141" fmla="*/ 679128 h 1046071"/>
              <a:gd name="connsiteX142" fmla="*/ 11104472 w 12292893"/>
              <a:gd name="connsiteY142" fmla="*/ 689971 h 1046071"/>
              <a:gd name="connsiteX143" fmla="*/ 11317035 w 12292893"/>
              <a:gd name="connsiteY143" fmla="*/ 699880 h 1046071"/>
              <a:gd name="connsiteX144" fmla="*/ 11460986 w 12292893"/>
              <a:gd name="connsiteY144" fmla="*/ 711097 h 1046071"/>
              <a:gd name="connsiteX145" fmla="*/ 11472764 w 12292893"/>
              <a:gd name="connsiteY145" fmla="*/ 703993 h 1046071"/>
              <a:gd name="connsiteX146" fmla="*/ 11480056 w 12292893"/>
              <a:gd name="connsiteY146" fmla="*/ 653703 h 1046071"/>
              <a:gd name="connsiteX147" fmla="*/ 11491272 w 12292893"/>
              <a:gd name="connsiteY147" fmla="*/ 594066 h 1046071"/>
              <a:gd name="connsiteX148" fmla="*/ 11500620 w 12292893"/>
              <a:gd name="connsiteY148" fmla="*/ 565649 h 1046071"/>
              <a:gd name="connsiteX149" fmla="*/ 11508659 w 12292893"/>
              <a:gd name="connsiteY149" fmla="*/ 503582 h 1046071"/>
              <a:gd name="connsiteX150" fmla="*/ 11499124 w 12292893"/>
              <a:gd name="connsiteY150" fmla="*/ 492925 h 1046071"/>
              <a:gd name="connsiteX151" fmla="*/ 11412193 w 12292893"/>
              <a:gd name="connsiteY151" fmla="*/ 457405 h 1046071"/>
              <a:gd name="connsiteX152" fmla="*/ 11392189 w 12292893"/>
              <a:gd name="connsiteY152" fmla="*/ 434036 h 1046071"/>
              <a:gd name="connsiteX153" fmla="*/ 11392002 w 12292893"/>
              <a:gd name="connsiteY153" fmla="*/ 434223 h 1046071"/>
              <a:gd name="connsiteX154" fmla="*/ 11380785 w 12292893"/>
              <a:gd name="connsiteY154" fmla="*/ 413845 h 1046071"/>
              <a:gd name="connsiteX155" fmla="*/ 11366950 w 12292893"/>
              <a:gd name="connsiteY155" fmla="*/ 381503 h 1046071"/>
              <a:gd name="connsiteX156" fmla="*/ 11350474 w 12292893"/>
              <a:gd name="connsiteY156" fmla="*/ 306943 h 1046071"/>
              <a:gd name="connsiteX157" fmla="*/ 11346947 w 12292893"/>
              <a:gd name="connsiteY157" fmla="*/ 216052 h 1046071"/>
              <a:gd name="connsiteX158" fmla="*/ 11352369 w 12292893"/>
              <a:gd name="connsiteY158" fmla="*/ 178475 h 1046071"/>
              <a:gd name="connsiteX159" fmla="*/ 11354986 w 12292893"/>
              <a:gd name="connsiteY159" fmla="*/ 164828 h 1046071"/>
              <a:gd name="connsiteX160" fmla="*/ 11349751 w 12292893"/>
              <a:gd name="connsiteY160" fmla="*/ 159406 h 1046071"/>
              <a:gd name="connsiteX161" fmla="*/ 10931520 w 12292893"/>
              <a:gd name="connsiteY161" fmla="*/ 265 h 1046071"/>
              <a:gd name="connsiteX162" fmla="*/ 10940144 w 12292893"/>
              <a:gd name="connsiteY162" fmla="*/ 2929 h 1046071"/>
              <a:gd name="connsiteX163" fmla="*/ 10943321 w 12292893"/>
              <a:gd name="connsiteY163" fmla="*/ 6668 h 1046071"/>
              <a:gd name="connsiteX164" fmla="*/ 10943695 w 12292893"/>
              <a:gd name="connsiteY164" fmla="*/ 30224 h 1046071"/>
              <a:gd name="connsiteX165" fmla="*/ 10937526 w 12292893"/>
              <a:gd name="connsiteY165" fmla="*/ 48731 h 1046071"/>
              <a:gd name="connsiteX166" fmla="*/ 10936218 w 12292893"/>
              <a:gd name="connsiteY166" fmla="*/ 54901 h 1046071"/>
              <a:gd name="connsiteX167" fmla="*/ 10930983 w 12292893"/>
              <a:gd name="connsiteY167" fmla="*/ 47797 h 1046071"/>
              <a:gd name="connsiteX168" fmla="*/ 10930422 w 12292893"/>
              <a:gd name="connsiteY168" fmla="*/ 68175 h 1046071"/>
              <a:gd name="connsiteX169" fmla="*/ 10937713 w 12292893"/>
              <a:gd name="connsiteY169" fmla="*/ 79765 h 1046071"/>
              <a:gd name="connsiteX170" fmla="*/ 10973794 w 12292893"/>
              <a:gd name="connsiteY170" fmla="*/ 105751 h 1046071"/>
              <a:gd name="connsiteX171" fmla="*/ 10977346 w 12292893"/>
              <a:gd name="connsiteY171" fmla="*/ 109864 h 1046071"/>
              <a:gd name="connsiteX172" fmla="*/ 11013802 w 12292893"/>
              <a:gd name="connsiteY172" fmla="*/ 137159 h 1046071"/>
              <a:gd name="connsiteX173" fmla="*/ 11039975 w 12292893"/>
              <a:gd name="connsiteY173" fmla="*/ 163145 h 1046071"/>
              <a:gd name="connsiteX174" fmla="*/ 11087834 w 12292893"/>
              <a:gd name="connsiteY174" fmla="*/ 197731 h 1046071"/>
              <a:gd name="connsiteX175" fmla="*/ 11181870 w 12292893"/>
              <a:gd name="connsiteY175" fmla="*/ 189131 h 1046071"/>
              <a:gd name="connsiteX176" fmla="*/ 11210660 w 12292893"/>
              <a:gd name="connsiteY176" fmla="*/ 156041 h 1046071"/>
              <a:gd name="connsiteX177" fmla="*/ 11217204 w 12292893"/>
              <a:gd name="connsiteY177" fmla="*/ 145011 h 1046071"/>
              <a:gd name="connsiteX178" fmla="*/ 11235712 w 12292893"/>
              <a:gd name="connsiteY178" fmla="*/ 107621 h 1046071"/>
              <a:gd name="connsiteX179" fmla="*/ 11240946 w 12292893"/>
              <a:gd name="connsiteY179" fmla="*/ 77335 h 1046071"/>
              <a:gd name="connsiteX180" fmla="*/ 11252911 w 12292893"/>
              <a:gd name="connsiteY180" fmla="*/ 63875 h 1046071"/>
              <a:gd name="connsiteX181" fmla="*/ 11248798 w 12292893"/>
              <a:gd name="connsiteY181" fmla="*/ 58827 h 1046071"/>
              <a:gd name="connsiteX182" fmla="*/ 11254220 w 12292893"/>
              <a:gd name="connsiteY182" fmla="*/ 58453 h 1046071"/>
              <a:gd name="connsiteX183" fmla="*/ 11256650 w 12292893"/>
              <a:gd name="connsiteY183" fmla="*/ 60136 h 1046071"/>
              <a:gd name="connsiteX184" fmla="*/ 11279458 w 12292893"/>
              <a:gd name="connsiteY184" fmla="*/ 63501 h 1046071"/>
              <a:gd name="connsiteX185" fmla="*/ 11317035 w 12292893"/>
              <a:gd name="connsiteY185" fmla="*/ 66305 h 1046071"/>
              <a:gd name="connsiteX186" fmla="*/ 11329186 w 12292893"/>
              <a:gd name="connsiteY186" fmla="*/ 70605 h 1046071"/>
              <a:gd name="connsiteX187" fmla="*/ 11336665 w 12292893"/>
              <a:gd name="connsiteY187" fmla="*/ 72848 h 1046071"/>
              <a:gd name="connsiteX188" fmla="*/ 11374428 w 12292893"/>
              <a:gd name="connsiteY188" fmla="*/ 73222 h 1046071"/>
              <a:gd name="connsiteX189" fmla="*/ 11397236 w 12292893"/>
              <a:gd name="connsiteY189" fmla="*/ 74157 h 1046071"/>
              <a:gd name="connsiteX190" fmla="*/ 11411632 w 12292893"/>
              <a:gd name="connsiteY190" fmla="*/ 80887 h 1046071"/>
              <a:gd name="connsiteX191" fmla="*/ 11431822 w 12292893"/>
              <a:gd name="connsiteY191" fmla="*/ 116595 h 1046071"/>
              <a:gd name="connsiteX192" fmla="*/ 11428457 w 12292893"/>
              <a:gd name="connsiteY192" fmla="*/ 136037 h 1046071"/>
              <a:gd name="connsiteX193" fmla="*/ 11425092 w 12292893"/>
              <a:gd name="connsiteY193" fmla="*/ 135103 h 1046071"/>
              <a:gd name="connsiteX194" fmla="*/ 11421353 w 12292893"/>
              <a:gd name="connsiteY194" fmla="*/ 139029 h 1046071"/>
              <a:gd name="connsiteX195" fmla="*/ 11401350 w 12292893"/>
              <a:gd name="connsiteY195" fmla="*/ 152489 h 1046071"/>
              <a:gd name="connsiteX196" fmla="*/ 11380224 w 12292893"/>
              <a:gd name="connsiteY196" fmla="*/ 155293 h 1046071"/>
              <a:gd name="connsiteX197" fmla="*/ 11358912 w 12292893"/>
              <a:gd name="connsiteY197" fmla="*/ 174549 h 1046071"/>
              <a:gd name="connsiteX198" fmla="*/ 11358164 w 12292893"/>
              <a:gd name="connsiteY198" fmla="*/ 181840 h 1046071"/>
              <a:gd name="connsiteX199" fmla="*/ 11352742 w 12292893"/>
              <a:gd name="connsiteY199" fmla="*/ 221100 h 1046071"/>
              <a:gd name="connsiteX200" fmla="*/ 11351995 w 12292893"/>
              <a:gd name="connsiteY200" fmla="*/ 256620 h 1046071"/>
              <a:gd name="connsiteX201" fmla="*/ 11363399 w 12292893"/>
              <a:gd name="connsiteY201" fmla="*/ 347104 h 1046071"/>
              <a:gd name="connsiteX202" fmla="*/ 11399854 w 12292893"/>
              <a:gd name="connsiteY202" fmla="*/ 420389 h 1046071"/>
              <a:gd name="connsiteX203" fmla="*/ 11514454 w 12292893"/>
              <a:gd name="connsiteY203" fmla="*/ 454975 h 1046071"/>
              <a:gd name="connsiteX204" fmla="*/ 11525298 w 12292893"/>
              <a:gd name="connsiteY204" fmla="*/ 443758 h 1046071"/>
              <a:gd name="connsiteX205" fmla="*/ 11537449 w 12292893"/>
              <a:gd name="connsiteY205" fmla="*/ 387299 h 1046071"/>
              <a:gd name="connsiteX206" fmla="*/ 11538010 w 12292893"/>
              <a:gd name="connsiteY206" fmla="*/ 373464 h 1046071"/>
              <a:gd name="connsiteX207" fmla="*/ 11532402 w 12292893"/>
              <a:gd name="connsiteY207" fmla="*/ 322614 h 1046071"/>
              <a:gd name="connsiteX208" fmla="*/ 11533150 w 12292893"/>
              <a:gd name="connsiteY208" fmla="*/ 320184 h 1046071"/>
              <a:gd name="connsiteX209" fmla="*/ 11534271 w 12292893"/>
              <a:gd name="connsiteY209" fmla="*/ 314949 h 1046071"/>
              <a:gd name="connsiteX210" fmla="*/ 11551844 w 12292893"/>
              <a:gd name="connsiteY210" fmla="*/ 281298 h 1046071"/>
              <a:gd name="connsiteX211" fmla="*/ 11568109 w 12292893"/>
              <a:gd name="connsiteY211" fmla="*/ 272137 h 1046071"/>
              <a:gd name="connsiteX212" fmla="*/ 11574465 w 12292893"/>
              <a:gd name="connsiteY212" fmla="*/ 255873 h 1046071"/>
              <a:gd name="connsiteX213" fmla="*/ 11576709 w 12292893"/>
              <a:gd name="connsiteY213" fmla="*/ 255312 h 1046071"/>
              <a:gd name="connsiteX214" fmla="*/ 11578765 w 12292893"/>
              <a:gd name="connsiteY214" fmla="*/ 239608 h 1046071"/>
              <a:gd name="connsiteX215" fmla="*/ 11575587 w 12292893"/>
              <a:gd name="connsiteY215" fmla="*/ 231756 h 1046071"/>
              <a:gd name="connsiteX216" fmla="*/ 11567735 w 12292893"/>
              <a:gd name="connsiteY216" fmla="*/ 236430 h 1046071"/>
              <a:gd name="connsiteX217" fmla="*/ 11562688 w 12292893"/>
              <a:gd name="connsiteY217" fmla="*/ 238486 h 1046071"/>
              <a:gd name="connsiteX218" fmla="*/ 11563248 w 12292893"/>
              <a:gd name="connsiteY218" fmla="*/ 208948 h 1046071"/>
              <a:gd name="connsiteX219" fmla="*/ 11576522 w 12292893"/>
              <a:gd name="connsiteY219" fmla="*/ 198666 h 1046071"/>
              <a:gd name="connsiteX220" fmla="*/ 11578952 w 12292893"/>
              <a:gd name="connsiteY220" fmla="*/ 186140 h 1046071"/>
              <a:gd name="connsiteX221" fmla="*/ 11571100 w 12292893"/>
              <a:gd name="connsiteY221" fmla="*/ 171184 h 1046071"/>
              <a:gd name="connsiteX222" fmla="*/ 11574465 w 12292893"/>
              <a:gd name="connsiteY222" fmla="*/ 153050 h 1046071"/>
              <a:gd name="connsiteX223" fmla="*/ 11578578 w 12292893"/>
              <a:gd name="connsiteY223" fmla="*/ 129868 h 1046071"/>
              <a:gd name="connsiteX224" fmla="*/ 11575400 w 12292893"/>
              <a:gd name="connsiteY224" fmla="*/ 124073 h 1046071"/>
              <a:gd name="connsiteX225" fmla="*/ 11572409 w 12292893"/>
              <a:gd name="connsiteY225" fmla="*/ 124073 h 1046071"/>
              <a:gd name="connsiteX226" fmla="*/ 11572409 w 12292893"/>
              <a:gd name="connsiteY226" fmla="*/ 122390 h 1046071"/>
              <a:gd name="connsiteX227" fmla="*/ 11582878 w 12292893"/>
              <a:gd name="connsiteY227" fmla="*/ 105004 h 1046071"/>
              <a:gd name="connsiteX228" fmla="*/ 11595591 w 12292893"/>
              <a:gd name="connsiteY228" fmla="*/ 97339 h 1046071"/>
              <a:gd name="connsiteX229" fmla="*/ 11666258 w 12292893"/>
              <a:gd name="connsiteY229" fmla="*/ 134916 h 1046071"/>
              <a:gd name="connsiteX230" fmla="*/ 11667754 w 12292893"/>
              <a:gd name="connsiteY230" fmla="*/ 137159 h 1046071"/>
              <a:gd name="connsiteX231" fmla="*/ 11668875 w 12292893"/>
              <a:gd name="connsiteY231" fmla="*/ 163893 h 1046071"/>
              <a:gd name="connsiteX232" fmla="*/ 11675231 w 12292893"/>
              <a:gd name="connsiteY232" fmla="*/ 182588 h 1046071"/>
              <a:gd name="connsiteX233" fmla="*/ 11694861 w 12292893"/>
              <a:gd name="connsiteY233" fmla="*/ 195114 h 1046071"/>
              <a:gd name="connsiteX234" fmla="*/ 11716174 w 12292893"/>
              <a:gd name="connsiteY234" fmla="*/ 226334 h 1046071"/>
              <a:gd name="connsiteX235" fmla="*/ 11733747 w 12292893"/>
              <a:gd name="connsiteY235" fmla="*/ 283167 h 1046071"/>
              <a:gd name="connsiteX236" fmla="*/ 11737673 w 12292893"/>
              <a:gd name="connsiteY236" fmla="*/ 337383 h 1046071"/>
              <a:gd name="connsiteX237" fmla="*/ 11735804 w 12292893"/>
              <a:gd name="connsiteY237" fmla="*/ 409172 h 1046071"/>
              <a:gd name="connsiteX238" fmla="*/ 11742534 w 12292893"/>
              <a:gd name="connsiteY238" fmla="*/ 502273 h 1046071"/>
              <a:gd name="connsiteX239" fmla="*/ 11749451 w 12292893"/>
              <a:gd name="connsiteY239" fmla="*/ 573875 h 1046071"/>
              <a:gd name="connsiteX240" fmla="*/ 11743094 w 12292893"/>
              <a:gd name="connsiteY240" fmla="*/ 614069 h 1046071"/>
              <a:gd name="connsiteX241" fmla="*/ 11740477 w 12292893"/>
              <a:gd name="connsiteY241" fmla="*/ 624539 h 1046071"/>
              <a:gd name="connsiteX242" fmla="*/ 11732625 w 12292893"/>
              <a:gd name="connsiteY242" fmla="*/ 663798 h 1046071"/>
              <a:gd name="connsiteX243" fmla="*/ 11729634 w 12292893"/>
              <a:gd name="connsiteY243" fmla="*/ 674080 h 1046071"/>
              <a:gd name="connsiteX244" fmla="*/ 11712248 w 12292893"/>
              <a:gd name="connsiteY244" fmla="*/ 697823 h 1046071"/>
              <a:gd name="connsiteX245" fmla="*/ 11700283 w 12292893"/>
              <a:gd name="connsiteY245" fmla="*/ 726240 h 1046071"/>
              <a:gd name="connsiteX246" fmla="*/ 11704957 w 12292893"/>
              <a:gd name="connsiteY246" fmla="*/ 730353 h 1046071"/>
              <a:gd name="connsiteX247" fmla="*/ 11717330 w 12292893"/>
              <a:gd name="connsiteY247" fmla="*/ 732929 h 1046071"/>
              <a:gd name="connsiteX248" fmla="*/ 12192000 w 12292893"/>
              <a:gd name="connsiteY248" fmla="*/ 732929 h 1046071"/>
              <a:gd name="connsiteX249" fmla="*/ 12192000 w 12292893"/>
              <a:gd name="connsiteY249" fmla="*/ 825550 h 1046071"/>
              <a:gd name="connsiteX250" fmla="*/ 12205236 w 12292893"/>
              <a:gd name="connsiteY250" fmla="*/ 832802 h 1046071"/>
              <a:gd name="connsiteX251" fmla="*/ 12204487 w 12292893"/>
              <a:gd name="connsiteY251" fmla="*/ 1036765 h 1046071"/>
              <a:gd name="connsiteX252" fmla="*/ 12196822 w 12292893"/>
              <a:gd name="connsiteY252" fmla="*/ 1044430 h 1046071"/>
              <a:gd name="connsiteX253" fmla="*/ 0 w 12292893"/>
              <a:gd name="connsiteY253" fmla="*/ 908775 h 1046071"/>
              <a:gd name="connsiteX254" fmla="*/ 0 w 12292893"/>
              <a:gd name="connsiteY254" fmla="*/ 732929 h 1046071"/>
              <a:gd name="connsiteX255" fmla="*/ 10184483 w 12292893"/>
              <a:gd name="connsiteY255" fmla="*/ 732929 h 1046071"/>
              <a:gd name="connsiteX256" fmla="*/ 10336481 w 12292893"/>
              <a:gd name="connsiteY256" fmla="*/ 714462 h 1046071"/>
              <a:gd name="connsiteX257" fmla="*/ 10349568 w 12292893"/>
              <a:gd name="connsiteY257" fmla="*/ 713901 h 1046071"/>
              <a:gd name="connsiteX258" fmla="*/ 10356111 w 12292893"/>
              <a:gd name="connsiteY258" fmla="*/ 709414 h 1046071"/>
              <a:gd name="connsiteX259" fmla="*/ 10354615 w 12292893"/>
              <a:gd name="connsiteY259" fmla="*/ 679128 h 1046071"/>
              <a:gd name="connsiteX260" fmla="*/ 10358167 w 12292893"/>
              <a:gd name="connsiteY260" fmla="*/ 520594 h 1046071"/>
              <a:gd name="connsiteX261" fmla="*/ 10372188 w 12292893"/>
              <a:gd name="connsiteY261" fmla="*/ 482269 h 1046071"/>
              <a:gd name="connsiteX262" fmla="*/ 10396679 w 12292893"/>
              <a:gd name="connsiteY262" fmla="*/ 451984 h 1046071"/>
              <a:gd name="connsiteX263" fmla="*/ 10447903 w 12292893"/>
              <a:gd name="connsiteY263" fmla="*/ 334765 h 1046071"/>
              <a:gd name="connsiteX264" fmla="*/ 10448464 w 12292893"/>
              <a:gd name="connsiteY264" fmla="*/ 261107 h 1046071"/>
              <a:gd name="connsiteX265" fmla="*/ 10446408 w 12292893"/>
              <a:gd name="connsiteY265" fmla="*/ 225774 h 1046071"/>
              <a:gd name="connsiteX266" fmla="*/ 10448464 w 12292893"/>
              <a:gd name="connsiteY266" fmla="*/ 215678 h 1046071"/>
              <a:gd name="connsiteX267" fmla="*/ 10453512 w 12292893"/>
              <a:gd name="connsiteY267" fmla="*/ 201096 h 1046071"/>
              <a:gd name="connsiteX268" fmla="*/ 10442856 w 12292893"/>
              <a:gd name="connsiteY268" fmla="*/ 229139 h 1046071"/>
              <a:gd name="connsiteX269" fmla="*/ 10417991 w 12292893"/>
              <a:gd name="connsiteY269" fmla="*/ 307471 h 1046071"/>
              <a:gd name="connsiteX270" fmla="*/ 10413318 w 12292893"/>
              <a:gd name="connsiteY270" fmla="*/ 312331 h 1046071"/>
              <a:gd name="connsiteX271" fmla="*/ 10410513 w 12292893"/>
              <a:gd name="connsiteY271" fmla="*/ 310649 h 1046071"/>
              <a:gd name="connsiteX272" fmla="*/ 10388266 w 12292893"/>
              <a:gd name="connsiteY272" fmla="*/ 406929 h 1046071"/>
              <a:gd name="connsiteX273" fmla="*/ 10366767 w 12292893"/>
              <a:gd name="connsiteY273" fmla="*/ 418706 h 1046071"/>
              <a:gd name="connsiteX274" fmla="*/ 10364337 w 12292893"/>
              <a:gd name="connsiteY274" fmla="*/ 417398 h 1046071"/>
              <a:gd name="connsiteX275" fmla="*/ 10363963 w 12292893"/>
              <a:gd name="connsiteY275" fmla="*/ 416650 h 1046071"/>
              <a:gd name="connsiteX276" fmla="*/ 10365458 w 12292893"/>
              <a:gd name="connsiteY276" fmla="*/ 415528 h 1046071"/>
              <a:gd name="connsiteX277" fmla="*/ 10368263 w 12292893"/>
              <a:gd name="connsiteY277" fmla="*/ 397768 h 1046071"/>
              <a:gd name="connsiteX278" fmla="*/ 10360784 w 12292893"/>
              <a:gd name="connsiteY278" fmla="*/ 413472 h 1046071"/>
              <a:gd name="connsiteX279" fmla="*/ 10362841 w 12292893"/>
              <a:gd name="connsiteY279" fmla="*/ 393468 h 1046071"/>
              <a:gd name="connsiteX280" fmla="*/ 10356298 w 12292893"/>
              <a:gd name="connsiteY280" fmla="*/ 413659 h 1046071"/>
              <a:gd name="connsiteX281" fmla="*/ 10355737 w 12292893"/>
              <a:gd name="connsiteY281" fmla="*/ 411041 h 1046071"/>
              <a:gd name="connsiteX282" fmla="*/ 10356671 w 12292893"/>
              <a:gd name="connsiteY282" fmla="*/ 393468 h 1046071"/>
              <a:gd name="connsiteX283" fmla="*/ 10355176 w 12292893"/>
              <a:gd name="connsiteY283" fmla="*/ 360004 h 1046071"/>
              <a:gd name="connsiteX284" fmla="*/ 10369010 w 12292893"/>
              <a:gd name="connsiteY284" fmla="*/ 311023 h 1046071"/>
              <a:gd name="connsiteX285" fmla="*/ 10397053 w 12292893"/>
              <a:gd name="connsiteY285" fmla="*/ 275129 h 1046071"/>
              <a:gd name="connsiteX286" fmla="*/ 10414252 w 12292893"/>
              <a:gd name="connsiteY286" fmla="*/ 237925 h 1046071"/>
              <a:gd name="connsiteX287" fmla="*/ 10429582 w 12292893"/>
              <a:gd name="connsiteY287" fmla="*/ 193244 h 1046071"/>
              <a:gd name="connsiteX288" fmla="*/ 10435751 w 12292893"/>
              <a:gd name="connsiteY288" fmla="*/ 178849 h 1046071"/>
              <a:gd name="connsiteX289" fmla="*/ 10450521 w 12292893"/>
              <a:gd name="connsiteY289" fmla="*/ 160902 h 1046071"/>
              <a:gd name="connsiteX290" fmla="*/ 10481368 w 12292893"/>
              <a:gd name="connsiteY290" fmla="*/ 133233 h 1046071"/>
              <a:gd name="connsiteX291" fmla="*/ 10489406 w 12292893"/>
              <a:gd name="connsiteY291" fmla="*/ 118277 h 1046071"/>
              <a:gd name="connsiteX292" fmla="*/ 10506232 w 12292893"/>
              <a:gd name="connsiteY292" fmla="*/ 95282 h 1046071"/>
              <a:gd name="connsiteX293" fmla="*/ 10529227 w 12292893"/>
              <a:gd name="connsiteY293" fmla="*/ 93039 h 1046071"/>
              <a:gd name="connsiteX294" fmla="*/ 10577460 w 12292893"/>
              <a:gd name="connsiteY294" fmla="*/ 80139 h 1046071"/>
              <a:gd name="connsiteX295" fmla="*/ 10582321 w 12292893"/>
              <a:gd name="connsiteY295" fmla="*/ 68361 h 1046071"/>
              <a:gd name="connsiteX296" fmla="*/ 10581947 w 12292893"/>
              <a:gd name="connsiteY296" fmla="*/ 62005 h 1046071"/>
              <a:gd name="connsiteX297" fmla="*/ 10581572 w 12292893"/>
              <a:gd name="connsiteY297" fmla="*/ 47984 h 1046071"/>
              <a:gd name="connsiteX298" fmla="*/ 10576899 w 12292893"/>
              <a:gd name="connsiteY298" fmla="*/ 34336 h 1046071"/>
              <a:gd name="connsiteX299" fmla="*/ 10572599 w 12292893"/>
              <a:gd name="connsiteY299" fmla="*/ 17137 h 1046071"/>
              <a:gd name="connsiteX300" fmla="*/ 10579329 w 12292893"/>
              <a:gd name="connsiteY300" fmla="*/ 1246 h 1046071"/>
              <a:gd name="connsiteX301" fmla="*/ 10594846 w 12292893"/>
              <a:gd name="connsiteY301" fmla="*/ 6107 h 1046071"/>
              <a:gd name="connsiteX302" fmla="*/ 10632984 w 12292893"/>
              <a:gd name="connsiteY302" fmla="*/ 23867 h 1046071"/>
              <a:gd name="connsiteX303" fmla="*/ 10701595 w 12292893"/>
              <a:gd name="connsiteY303" fmla="*/ 30971 h 1046071"/>
              <a:gd name="connsiteX304" fmla="*/ 10770392 w 12292893"/>
              <a:gd name="connsiteY304" fmla="*/ 33215 h 1046071"/>
              <a:gd name="connsiteX305" fmla="*/ 10898080 w 12292893"/>
              <a:gd name="connsiteY305" fmla="*/ 20689 h 1046071"/>
              <a:gd name="connsiteX306" fmla="*/ 10923878 w 12292893"/>
              <a:gd name="connsiteY306" fmla="*/ 5172 h 1046071"/>
              <a:gd name="connsiteX307" fmla="*/ 10931520 w 12292893"/>
              <a:gd name="connsiteY307" fmla="*/ 265 h 1046071"/>
              <a:gd name="connsiteX0" fmla="*/ 11634616 w 12205236"/>
              <a:gd name="connsiteY0" fmla="*/ 695510 h 1036765"/>
              <a:gd name="connsiteX1" fmla="*/ 11628681 w 12205236"/>
              <a:gd name="connsiteY1" fmla="*/ 699880 h 1036765"/>
              <a:gd name="connsiteX2" fmla="*/ 11627185 w 12205236"/>
              <a:gd name="connsiteY2" fmla="*/ 725492 h 1036765"/>
              <a:gd name="connsiteX3" fmla="*/ 11644384 w 12205236"/>
              <a:gd name="connsiteY3" fmla="*/ 729979 h 1036765"/>
              <a:gd name="connsiteX4" fmla="*/ 11651863 w 12205236"/>
              <a:gd name="connsiteY4" fmla="*/ 730913 h 1036765"/>
              <a:gd name="connsiteX5" fmla="*/ 11663080 w 12205236"/>
              <a:gd name="connsiteY5" fmla="*/ 719883 h 1036765"/>
              <a:gd name="connsiteX6" fmla="*/ 11662519 w 12205236"/>
              <a:gd name="connsiteY6" fmla="*/ 715209 h 1036765"/>
              <a:gd name="connsiteX7" fmla="*/ 11641954 w 12205236"/>
              <a:gd name="connsiteY7" fmla="*/ 696328 h 1036765"/>
              <a:gd name="connsiteX8" fmla="*/ 11634616 w 12205236"/>
              <a:gd name="connsiteY8" fmla="*/ 695510 h 1036765"/>
              <a:gd name="connsiteX9" fmla="*/ 11559135 w 12205236"/>
              <a:gd name="connsiteY9" fmla="*/ 473903 h 1036765"/>
              <a:gd name="connsiteX10" fmla="*/ 11555396 w 12205236"/>
              <a:gd name="connsiteY10" fmla="*/ 476100 h 1036765"/>
              <a:gd name="connsiteX11" fmla="*/ 11542684 w 12205236"/>
              <a:gd name="connsiteY11" fmla="*/ 481895 h 1036765"/>
              <a:gd name="connsiteX12" fmla="*/ 11525110 w 12205236"/>
              <a:gd name="connsiteY12" fmla="*/ 505078 h 1036765"/>
              <a:gd name="connsiteX13" fmla="*/ 11524736 w 12205236"/>
              <a:gd name="connsiteY13" fmla="*/ 515360 h 1036765"/>
              <a:gd name="connsiteX14" fmla="*/ 11519876 w 12205236"/>
              <a:gd name="connsiteY14" fmla="*/ 555928 h 1036765"/>
              <a:gd name="connsiteX15" fmla="*/ 11506976 w 12205236"/>
              <a:gd name="connsiteY15" fmla="*/ 603787 h 1036765"/>
              <a:gd name="connsiteX16" fmla="*/ 11503611 w 12205236"/>
              <a:gd name="connsiteY16" fmla="*/ 628652 h 1036765"/>
              <a:gd name="connsiteX17" fmla="*/ 11498190 w 12205236"/>
              <a:gd name="connsiteY17" fmla="*/ 677072 h 1036765"/>
              <a:gd name="connsiteX18" fmla="*/ 11491646 w 12205236"/>
              <a:gd name="connsiteY18" fmla="*/ 701375 h 1036765"/>
              <a:gd name="connsiteX19" fmla="*/ 11500246 w 12205236"/>
              <a:gd name="connsiteY19" fmla="*/ 714275 h 1036765"/>
              <a:gd name="connsiteX20" fmla="*/ 11579139 w 12205236"/>
              <a:gd name="connsiteY20" fmla="*/ 722314 h 1036765"/>
              <a:gd name="connsiteX21" fmla="*/ 11601573 w 12205236"/>
              <a:gd name="connsiteY21" fmla="*/ 701188 h 1036765"/>
              <a:gd name="connsiteX22" fmla="*/ 11592039 w 12205236"/>
              <a:gd name="connsiteY22" fmla="*/ 685298 h 1036765"/>
              <a:gd name="connsiteX23" fmla="*/ 11574652 w 12205236"/>
              <a:gd name="connsiteY23" fmla="*/ 650525 h 1036765"/>
              <a:gd name="connsiteX24" fmla="*/ 11575400 w 12205236"/>
              <a:gd name="connsiteY24" fmla="*/ 643234 h 1036765"/>
              <a:gd name="connsiteX25" fmla="*/ 11572035 w 12205236"/>
              <a:gd name="connsiteY25" fmla="*/ 635008 h 1036765"/>
              <a:gd name="connsiteX26" fmla="*/ 11560257 w 12205236"/>
              <a:gd name="connsiteY26" fmla="*/ 640990 h 1036765"/>
              <a:gd name="connsiteX27" fmla="*/ 11552218 w 12205236"/>
              <a:gd name="connsiteY27" fmla="*/ 643047 h 1036765"/>
              <a:gd name="connsiteX28" fmla="*/ 11546797 w 12205236"/>
              <a:gd name="connsiteY28" fmla="*/ 630708 h 1036765"/>
              <a:gd name="connsiteX29" fmla="*/ 11548105 w 12205236"/>
              <a:gd name="connsiteY29" fmla="*/ 604535 h 1036765"/>
              <a:gd name="connsiteX30" fmla="*/ 11563248 w 12205236"/>
              <a:gd name="connsiteY30" fmla="*/ 482269 h 1036765"/>
              <a:gd name="connsiteX31" fmla="*/ 11562874 w 12205236"/>
              <a:gd name="connsiteY31" fmla="*/ 474230 h 1036765"/>
              <a:gd name="connsiteX32" fmla="*/ 11559135 w 12205236"/>
              <a:gd name="connsiteY32" fmla="*/ 473903 h 1036765"/>
              <a:gd name="connsiteX33" fmla="*/ 11566614 w 12205236"/>
              <a:gd name="connsiteY33" fmla="*/ 432915 h 1036765"/>
              <a:gd name="connsiteX34" fmla="*/ 11534832 w 12205236"/>
              <a:gd name="connsiteY34" fmla="*/ 477783 h 1036765"/>
              <a:gd name="connsiteX35" fmla="*/ 11566614 w 12205236"/>
              <a:gd name="connsiteY35" fmla="*/ 432915 h 1036765"/>
              <a:gd name="connsiteX36" fmla="*/ 11397236 w 12205236"/>
              <a:gd name="connsiteY36" fmla="*/ 427493 h 1036765"/>
              <a:gd name="connsiteX37" fmla="*/ 11415558 w 12205236"/>
              <a:gd name="connsiteY37" fmla="*/ 452544 h 1036765"/>
              <a:gd name="connsiteX38" fmla="*/ 11502676 w 12205236"/>
              <a:gd name="connsiteY38" fmla="*/ 486756 h 1036765"/>
              <a:gd name="connsiteX39" fmla="*/ 11513333 w 12205236"/>
              <a:gd name="connsiteY39" fmla="*/ 482269 h 1036765"/>
              <a:gd name="connsiteX40" fmla="*/ 11520063 w 12205236"/>
              <a:gd name="connsiteY40" fmla="*/ 459835 h 1036765"/>
              <a:gd name="connsiteX41" fmla="*/ 11397236 w 12205236"/>
              <a:gd name="connsiteY41" fmla="*/ 427493 h 1036765"/>
              <a:gd name="connsiteX42" fmla="*/ 10946687 w 12205236"/>
              <a:gd name="connsiteY42" fmla="*/ 423941 h 1036765"/>
              <a:gd name="connsiteX43" fmla="*/ 10942386 w 12205236"/>
              <a:gd name="connsiteY43" fmla="*/ 428241 h 1036765"/>
              <a:gd name="connsiteX44" fmla="*/ 10897893 w 12205236"/>
              <a:gd name="connsiteY44" fmla="*/ 500778 h 1036765"/>
              <a:gd name="connsiteX45" fmla="*/ 10888732 w 12205236"/>
              <a:gd name="connsiteY45" fmla="*/ 530876 h 1036765"/>
              <a:gd name="connsiteX46" fmla="*/ 10876394 w 12205236"/>
              <a:gd name="connsiteY46" fmla="*/ 565275 h 1036765"/>
              <a:gd name="connsiteX47" fmla="*/ 10840686 w 12205236"/>
              <a:gd name="connsiteY47" fmla="*/ 659311 h 1036765"/>
              <a:gd name="connsiteX48" fmla="*/ 10840312 w 12205236"/>
              <a:gd name="connsiteY48" fmla="*/ 679689 h 1036765"/>
              <a:gd name="connsiteX49" fmla="*/ 10848164 w 12205236"/>
              <a:gd name="connsiteY49" fmla="*/ 687167 h 1036765"/>
              <a:gd name="connsiteX50" fmla="*/ 10866859 w 12205236"/>
              <a:gd name="connsiteY50" fmla="*/ 686606 h 1036765"/>
              <a:gd name="connsiteX51" fmla="*/ 11009689 w 12205236"/>
              <a:gd name="connsiteY51" fmla="*/ 686606 h 1036765"/>
              <a:gd name="connsiteX52" fmla="*/ 11048948 w 12205236"/>
              <a:gd name="connsiteY52" fmla="*/ 686980 h 1036765"/>
              <a:gd name="connsiteX53" fmla="*/ 11054931 w 12205236"/>
              <a:gd name="connsiteY53" fmla="*/ 681559 h 1036765"/>
              <a:gd name="connsiteX54" fmla="*/ 10998846 w 12205236"/>
              <a:gd name="connsiteY54" fmla="*/ 577240 h 1036765"/>
              <a:gd name="connsiteX55" fmla="*/ 10985572 w 12205236"/>
              <a:gd name="connsiteY55" fmla="*/ 545459 h 1036765"/>
              <a:gd name="connsiteX56" fmla="*/ 10981272 w 12205236"/>
              <a:gd name="connsiteY56" fmla="*/ 514051 h 1036765"/>
              <a:gd name="connsiteX57" fmla="*/ 10950238 w 12205236"/>
              <a:gd name="connsiteY57" fmla="*/ 428989 h 1036765"/>
              <a:gd name="connsiteX58" fmla="*/ 10946687 w 12205236"/>
              <a:gd name="connsiteY58" fmla="*/ 423941 h 1036765"/>
              <a:gd name="connsiteX59" fmla="*/ 11552779 w 12205236"/>
              <a:gd name="connsiteY59" fmla="*/ 389729 h 1036765"/>
              <a:gd name="connsiteX60" fmla="*/ 11548853 w 12205236"/>
              <a:gd name="connsiteY60" fmla="*/ 393468 h 1036765"/>
              <a:gd name="connsiteX61" fmla="*/ 11541375 w 12205236"/>
              <a:gd name="connsiteY61" fmla="*/ 436654 h 1036765"/>
              <a:gd name="connsiteX62" fmla="*/ 11544180 w 12205236"/>
              <a:gd name="connsiteY62" fmla="*/ 440579 h 1036765"/>
              <a:gd name="connsiteX63" fmla="*/ 11569604 w 12205236"/>
              <a:gd name="connsiteY63" fmla="*/ 410854 h 1036765"/>
              <a:gd name="connsiteX64" fmla="*/ 11552779 w 12205236"/>
              <a:gd name="connsiteY64" fmla="*/ 389729 h 1036765"/>
              <a:gd name="connsiteX65" fmla="*/ 10553296 w 12205236"/>
              <a:gd name="connsiteY65" fmla="*/ 389238 h 1036765"/>
              <a:gd name="connsiteX66" fmla="*/ 10546613 w 12205236"/>
              <a:gd name="connsiteY66" fmla="*/ 392159 h 1036765"/>
              <a:gd name="connsiteX67" fmla="*/ 10495015 w 12205236"/>
              <a:gd name="connsiteY67" fmla="*/ 432540 h 1036765"/>
              <a:gd name="connsiteX68" fmla="*/ 10419487 w 12205236"/>
              <a:gd name="connsiteY68" fmla="*/ 513677 h 1036765"/>
              <a:gd name="connsiteX69" fmla="*/ 10408831 w 12205236"/>
              <a:gd name="connsiteY69" fmla="*/ 548824 h 1036765"/>
              <a:gd name="connsiteX70" fmla="*/ 10406027 w 12205236"/>
              <a:gd name="connsiteY70" fmla="*/ 564341 h 1036765"/>
              <a:gd name="connsiteX71" fmla="*/ 10395183 w 12205236"/>
              <a:gd name="connsiteY71" fmla="*/ 656881 h 1036765"/>
              <a:gd name="connsiteX72" fmla="*/ 10400605 w 12205236"/>
              <a:gd name="connsiteY72" fmla="*/ 701375 h 1036765"/>
              <a:gd name="connsiteX73" fmla="*/ 10411448 w 12205236"/>
              <a:gd name="connsiteY73" fmla="*/ 710910 h 1036765"/>
              <a:gd name="connsiteX74" fmla="*/ 10487911 w 12205236"/>
              <a:gd name="connsiteY74" fmla="*/ 705488 h 1036765"/>
              <a:gd name="connsiteX75" fmla="*/ 10681778 w 12205236"/>
              <a:gd name="connsiteY75" fmla="*/ 693336 h 1036765"/>
              <a:gd name="connsiteX76" fmla="*/ 10697669 w 12205236"/>
              <a:gd name="connsiteY76" fmla="*/ 681933 h 1036765"/>
              <a:gd name="connsiteX77" fmla="*/ 10679348 w 12205236"/>
              <a:gd name="connsiteY77" fmla="*/ 672585 h 1036765"/>
              <a:gd name="connsiteX78" fmla="*/ 10589238 w 12205236"/>
              <a:gd name="connsiteY78" fmla="*/ 551067 h 1036765"/>
              <a:gd name="connsiteX79" fmla="*/ 10563812 w 12205236"/>
              <a:gd name="connsiteY79" fmla="*/ 480213 h 1036765"/>
              <a:gd name="connsiteX80" fmla="*/ 10556895 w 12205236"/>
              <a:gd name="connsiteY80" fmla="*/ 395711 h 1036765"/>
              <a:gd name="connsiteX81" fmla="*/ 10553296 w 12205236"/>
              <a:gd name="connsiteY81" fmla="*/ 389238 h 1036765"/>
              <a:gd name="connsiteX82" fmla="*/ 10641210 w 12205236"/>
              <a:gd name="connsiteY82" fmla="*/ 347478 h 1036765"/>
              <a:gd name="connsiteX83" fmla="*/ 10632984 w 12205236"/>
              <a:gd name="connsiteY83" fmla="*/ 351404 h 1036765"/>
              <a:gd name="connsiteX84" fmla="*/ 10627562 w 12205236"/>
              <a:gd name="connsiteY84" fmla="*/ 370847 h 1036765"/>
              <a:gd name="connsiteX85" fmla="*/ 10624197 w 12205236"/>
              <a:gd name="connsiteY85" fmla="*/ 384494 h 1036765"/>
              <a:gd name="connsiteX86" fmla="*/ 10619897 w 12205236"/>
              <a:gd name="connsiteY86" fmla="*/ 408237 h 1036765"/>
              <a:gd name="connsiteX87" fmla="*/ 10618402 w 12205236"/>
              <a:gd name="connsiteY87" fmla="*/ 416276 h 1036765"/>
              <a:gd name="connsiteX88" fmla="*/ 10614850 w 12205236"/>
              <a:gd name="connsiteY88" fmla="*/ 491617 h 1036765"/>
              <a:gd name="connsiteX89" fmla="*/ 10628684 w 12205236"/>
              <a:gd name="connsiteY89" fmla="*/ 528446 h 1036765"/>
              <a:gd name="connsiteX90" fmla="*/ 10636349 w 12205236"/>
              <a:gd name="connsiteY90" fmla="*/ 543215 h 1036765"/>
              <a:gd name="connsiteX91" fmla="*/ 10660466 w 12205236"/>
              <a:gd name="connsiteY91" fmla="*/ 592383 h 1036765"/>
              <a:gd name="connsiteX92" fmla="*/ 10713372 w 12205236"/>
              <a:gd name="connsiteY92" fmla="*/ 648842 h 1036765"/>
              <a:gd name="connsiteX93" fmla="*/ 10729824 w 12205236"/>
              <a:gd name="connsiteY93" fmla="*/ 672024 h 1036765"/>
              <a:gd name="connsiteX94" fmla="*/ 10734685 w 12205236"/>
              <a:gd name="connsiteY94" fmla="*/ 678567 h 1036765"/>
              <a:gd name="connsiteX95" fmla="*/ 10779366 w 12205236"/>
              <a:gd name="connsiteY95" fmla="*/ 690719 h 1036765"/>
              <a:gd name="connsiteX96" fmla="*/ 10807409 w 12205236"/>
              <a:gd name="connsiteY96" fmla="*/ 669781 h 1036765"/>
              <a:gd name="connsiteX97" fmla="*/ 10813204 w 12205236"/>
              <a:gd name="connsiteY97" fmla="*/ 655012 h 1036765"/>
              <a:gd name="connsiteX98" fmla="*/ 10833956 w 12205236"/>
              <a:gd name="connsiteY98" fmla="*/ 531811 h 1036765"/>
              <a:gd name="connsiteX99" fmla="*/ 10842742 w 12205236"/>
              <a:gd name="connsiteY99" fmla="*/ 502086 h 1036765"/>
              <a:gd name="connsiteX100" fmla="*/ 10859754 w 12205236"/>
              <a:gd name="connsiteY100" fmla="*/ 474604 h 1036765"/>
              <a:gd name="connsiteX101" fmla="*/ 10892658 w 12205236"/>
              <a:gd name="connsiteY101" fmla="*/ 368790 h 1036765"/>
              <a:gd name="connsiteX102" fmla="*/ 10885180 w 12205236"/>
              <a:gd name="connsiteY102" fmla="*/ 362621 h 1036765"/>
              <a:gd name="connsiteX103" fmla="*/ 10836199 w 12205236"/>
              <a:gd name="connsiteY103" fmla="*/ 374025 h 1036765"/>
              <a:gd name="connsiteX104" fmla="*/ 10791518 w 12205236"/>
              <a:gd name="connsiteY104" fmla="*/ 379634 h 1036765"/>
              <a:gd name="connsiteX105" fmla="*/ 10745154 w 12205236"/>
              <a:gd name="connsiteY105" fmla="*/ 377016 h 1036765"/>
              <a:gd name="connsiteX106" fmla="*/ 10727020 w 12205236"/>
              <a:gd name="connsiteY106" fmla="*/ 374586 h 1036765"/>
              <a:gd name="connsiteX107" fmla="*/ 10711503 w 12205236"/>
              <a:gd name="connsiteY107" fmla="*/ 371408 h 1036765"/>
              <a:gd name="connsiteX108" fmla="*/ 10693369 w 12205236"/>
              <a:gd name="connsiteY108" fmla="*/ 367108 h 1036765"/>
              <a:gd name="connsiteX109" fmla="*/ 10653735 w 12205236"/>
              <a:gd name="connsiteY109" fmla="*/ 352713 h 1036765"/>
              <a:gd name="connsiteX110" fmla="*/ 10641210 w 12205236"/>
              <a:gd name="connsiteY110" fmla="*/ 347478 h 1036765"/>
              <a:gd name="connsiteX111" fmla="*/ 10369758 w 12205236"/>
              <a:gd name="connsiteY111" fmla="*/ 338879 h 1036765"/>
              <a:gd name="connsiteX112" fmla="*/ 10362654 w 12205236"/>
              <a:gd name="connsiteY112" fmla="*/ 357948 h 1036765"/>
              <a:gd name="connsiteX113" fmla="*/ 10364898 w 12205236"/>
              <a:gd name="connsiteY113" fmla="*/ 358695 h 1036765"/>
              <a:gd name="connsiteX114" fmla="*/ 10369758 w 12205236"/>
              <a:gd name="connsiteY114" fmla="*/ 338879 h 1036765"/>
              <a:gd name="connsiteX115" fmla="*/ 11346424 w 12205236"/>
              <a:gd name="connsiteY115" fmla="*/ 288619 h 1036765"/>
              <a:gd name="connsiteX116" fmla="*/ 11350474 w 12205236"/>
              <a:gd name="connsiteY116" fmla="*/ 306943 h 1036765"/>
              <a:gd name="connsiteX117" fmla="*/ 11351060 w 12205236"/>
              <a:gd name="connsiteY117" fmla="*/ 322053 h 1036765"/>
              <a:gd name="connsiteX118" fmla="*/ 11346424 w 12205236"/>
              <a:gd name="connsiteY118" fmla="*/ 288619 h 1036765"/>
              <a:gd name="connsiteX119" fmla="*/ 11349751 w 12205236"/>
              <a:gd name="connsiteY119" fmla="*/ 159406 h 1036765"/>
              <a:gd name="connsiteX120" fmla="*/ 11338160 w 12205236"/>
              <a:gd name="connsiteY120" fmla="*/ 178288 h 1036765"/>
              <a:gd name="connsiteX121" fmla="*/ 11336104 w 12205236"/>
              <a:gd name="connsiteY121" fmla="*/ 214183 h 1036765"/>
              <a:gd name="connsiteX122" fmla="*/ 11346424 w 12205236"/>
              <a:gd name="connsiteY122" fmla="*/ 288619 h 1036765"/>
              <a:gd name="connsiteX123" fmla="*/ 11329934 w 12205236"/>
              <a:gd name="connsiteY123" fmla="*/ 213996 h 1036765"/>
              <a:gd name="connsiteX124" fmla="*/ 11331617 w 12205236"/>
              <a:gd name="connsiteY124" fmla="*/ 176232 h 1036765"/>
              <a:gd name="connsiteX125" fmla="*/ 11330682 w 12205236"/>
              <a:gd name="connsiteY125" fmla="*/ 166697 h 1036765"/>
              <a:gd name="connsiteX126" fmla="*/ 11320587 w 12205236"/>
              <a:gd name="connsiteY126" fmla="*/ 169315 h 1036765"/>
              <a:gd name="connsiteX127" fmla="*/ 11315166 w 12205236"/>
              <a:gd name="connsiteY127" fmla="*/ 172680 h 1036765"/>
              <a:gd name="connsiteX128" fmla="*/ 11277776 w 12205236"/>
              <a:gd name="connsiteY128" fmla="*/ 204461 h 1036765"/>
              <a:gd name="connsiteX129" fmla="*/ 11265436 w 12205236"/>
              <a:gd name="connsiteY129" fmla="*/ 217174 h 1036765"/>
              <a:gd name="connsiteX130" fmla="*/ 11199630 w 12205236"/>
              <a:gd name="connsiteY130" fmla="*/ 287467 h 1036765"/>
              <a:gd name="connsiteX131" fmla="*/ 11051004 w 12205236"/>
              <a:gd name="connsiteY131" fmla="*/ 311958 h 1036765"/>
              <a:gd name="connsiteX132" fmla="*/ 11045770 w 12205236"/>
              <a:gd name="connsiteY132" fmla="*/ 310088 h 1036765"/>
              <a:gd name="connsiteX133" fmla="*/ 11027636 w 12205236"/>
              <a:gd name="connsiteY133" fmla="*/ 345983 h 1036765"/>
              <a:gd name="connsiteX134" fmla="*/ 11014175 w 12205236"/>
              <a:gd name="connsiteY134" fmla="*/ 376643 h 1036765"/>
              <a:gd name="connsiteX135" fmla="*/ 11019036 w 12205236"/>
              <a:gd name="connsiteY135" fmla="*/ 430484 h 1036765"/>
              <a:gd name="connsiteX136" fmla="*/ 11019036 w 12205236"/>
              <a:gd name="connsiteY136" fmla="*/ 430671 h 1036765"/>
              <a:gd name="connsiteX137" fmla="*/ 11019784 w 12205236"/>
              <a:gd name="connsiteY137" fmla="*/ 435158 h 1036765"/>
              <a:gd name="connsiteX138" fmla="*/ 11028197 w 12205236"/>
              <a:gd name="connsiteY138" fmla="*/ 513490 h 1036765"/>
              <a:gd name="connsiteX139" fmla="*/ 11049322 w 12205236"/>
              <a:gd name="connsiteY139" fmla="*/ 556676 h 1036765"/>
              <a:gd name="connsiteX140" fmla="*/ 11049883 w 12205236"/>
              <a:gd name="connsiteY140" fmla="*/ 566023 h 1036765"/>
              <a:gd name="connsiteX141" fmla="*/ 11085590 w 12205236"/>
              <a:gd name="connsiteY141" fmla="*/ 679128 h 1036765"/>
              <a:gd name="connsiteX142" fmla="*/ 11104472 w 12205236"/>
              <a:gd name="connsiteY142" fmla="*/ 689971 h 1036765"/>
              <a:gd name="connsiteX143" fmla="*/ 11317035 w 12205236"/>
              <a:gd name="connsiteY143" fmla="*/ 699880 h 1036765"/>
              <a:gd name="connsiteX144" fmla="*/ 11460986 w 12205236"/>
              <a:gd name="connsiteY144" fmla="*/ 711097 h 1036765"/>
              <a:gd name="connsiteX145" fmla="*/ 11472764 w 12205236"/>
              <a:gd name="connsiteY145" fmla="*/ 703993 h 1036765"/>
              <a:gd name="connsiteX146" fmla="*/ 11480056 w 12205236"/>
              <a:gd name="connsiteY146" fmla="*/ 653703 h 1036765"/>
              <a:gd name="connsiteX147" fmla="*/ 11491272 w 12205236"/>
              <a:gd name="connsiteY147" fmla="*/ 594066 h 1036765"/>
              <a:gd name="connsiteX148" fmla="*/ 11500620 w 12205236"/>
              <a:gd name="connsiteY148" fmla="*/ 565649 h 1036765"/>
              <a:gd name="connsiteX149" fmla="*/ 11508659 w 12205236"/>
              <a:gd name="connsiteY149" fmla="*/ 503582 h 1036765"/>
              <a:gd name="connsiteX150" fmla="*/ 11499124 w 12205236"/>
              <a:gd name="connsiteY150" fmla="*/ 492925 h 1036765"/>
              <a:gd name="connsiteX151" fmla="*/ 11412193 w 12205236"/>
              <a:gd name="connsiteY151" fmla="*/ 457405 h 1036765"/>
              <a:gd name="connsiteX152" fmla="*/ 11392189 w 12205236"/>
              <a:gd name="connsiteY152" fmla="*/ 434036 h 1036765"/>
              <a:gd name="connsiteX153" fmla="*/ 11392002 w 12205236"/>
              <a:gd name="connsiteY153" fmla="*/ 434223 h 1036765"/>
              <a:gd name="connsiteX154" fmla="*/ 11380785 w 12205236"/>
              <a:gd name="connsiteY154" fmla="*/ 413845 h 1036765"/>
              <a:gd name="connsiteX155" fmla="*/ 11366950 w 12205236"/>
              <a:gd name="connsiteY155" fmla="*/ 381503 h 1036765"/>
              <a:gd name="connsiteX156" fmla="*/ 11350474 w 12205236"/>
              <a:gd name="connsiteY156" fmla="*/ 306943 h 1036765"/>
              <a:gd name="connsiteX157" fmla="*/ 11346947 w 12205236"/>
              <a:gd name="connsiteY157" fmla="*/ 216052 h 1036765"/>
              <a:gd name="connsiteX158" fmla="*/ 11352369 w 12205236"/>
              <a:gd name="connsiteY158" fmla="*/ 178475 h 1036765"/>
              <a:gd name="connsiteX159" fmla="*/ 11354986 w 12205236"/>
              <a:gd name="connsiteY159" fmla="*/ 164828 h 1036765"/>
              <a:gd name="connsiteX160" fmla="*/ 11349751 w 12205236"/>
              <a:gd name="connsiteY160" fmla="*/ 159406 h 1036765"/>
              <a:gd name="connsiteX161" fmla="*/ 10931520 w 12205236"/>
              <a:gd name="connsiteY161" fmla="*/ 265 h 1036765"/>
              <a:gd name="connsiteX162" fmla="*/ 10940144 w 12205236"/>
              <a:gd name="connsiteY162" fmla="*/ 2929 h 1036765"/>
              <a:gd name="connsiteX163" fmla="*/ 10943321 w 12205236"/>
              <a:gd name="connsiteY163" fmla="*/ 6668 h 1036765"/>
              <a:gd name="connsiteX164" fmla="*/ 10943695 w 12205236"/>
              <a:gd name="connsiteY164" fmla="*/ 30224 h 1036765"/>
              <a:gd name="connsiteX165" fmla="*/ 10937526 w 12205236"/>
              <a:gd name="connsiteY165" fmla="*/ 48731 h 1036765"/>
              <a:gd name="connsiteX166" fmla="*/ 10936218 w 12205236"/>
              <a:gd name="connsiteY166" fmla="*/ 54901 h 1036765"/>
              <a:gd name="connsiteX167" fmla="*/ 10930983 w 12205236"/>
              <a:gd name="connsiteY167" fmla="*/ 47797 h 1036765"/>
              <a:gd name="connsiteX168" fmla="*/ 10930422 w 12205236"/>
              <a:gd name="connsiteY168" fmla="*/ 68175 h 1036765"/>
              <a:gd name="connsiteX169" fmla="*/ 10937713 w 12205236"/>
              <a:gd name="connsiteY169" fmla="*/ 79765 h 1036765"/>
              <a:gd name="connsiteX170" fmla="*/ 10973794 w 12205236"/>
              <a:gd name="connsiteY170" fmla="*/ 105751 h 1036765"/>
              <a:gd name="connsiteX171" fmla="*/ 10977346 w 12205236"/>
              <a:gd name="connsiteY171" fmla="*/ 109864 h 1036765"/>
              <a:gd name="connsiteX172" fmla="*/ 11013802 w 12205236"/>
              <a:gd name="connsiteY172" fmla="*/ 137159 h 1036765"/>
              <a:gd name="connsiteX173" fmla="*/ 11039975 w 12205236"/>
              <a:gd name="connsiteY173" fmla="*/ 163145 h 1036765"/>
              <a:gd name="connsiteX174" fmla="*/ 11087834 w 12205236"/>
              <a:gd name="connsiteY174" fmla="*/ 197731 h 1036765"/>
              <a:gd name="connsiteX175" fmla="*/ 11181870 w 12205236"/>
              <a:gd name="connsiteY175" fmla="*/ 189131 h 1036765"/>
              <a:gd name="connsiteX176" fmla="*/ 11210660 w 12205236"/>
              <a:gd name="connsiteY176" fmla="*/ 156041 h 1036765"/>
              <a:gd name="connsiteX177" fmla="*/ 11217204 w 12205236"/>
              <a:gd name="connsiteY177" fmla="*/ 145011 h 1036765"/>
              <a:gd name="connsiteX178" fmla="*/ 11235712 w 12205236"/>
              <a:gd name="connsiteY178" fmla="*/ 107621 h 1036765"/>
              <a:gd name="connsiteX179" fmla="*/ 11240946 w 12205236"/>
              <a:gd name="connsiteY179" fmla="*/ 77335 h 1036765"/>
              <a:gd name="connsiteX180" fmla="*/ 11252911 w 12205236"/>
              <a:gd name="connsiteY180" fmla="*/ 63875 h 1036765"/>
              <a:gd name="connsiteX181" fmla="*/ 11248798 w 12205236"/>
              <a:gd name="connsiteY181" fmla="*/ 58827 h 1036765"/>
              <a:gd name="connsiteX182" fmla="*/ 11254220 w 12205236"/>
              <a:gd name="connsiteY182" fmla="*/ 58453 h 1036765"/>
              <a:gd name="connsiteX183" fmla="*/ 11256650 w 12205236"/>
              <a:gd name="connsiteY183" fmla="*/ 60136 h 1036765"/>
              <a:gd name="connsiteX184" fmla="*/ 11279458 w 12205236"/>
              <a:gd name="connsiteY184" fmla="*/ 63501 h 1036765"/>
              <a:gd name="connsiteX185" fmla="*/ 11317035 w 12205236"/>
              <a:gd name="connsiteY185" fmla="*/ 66305 h 1036765"/>
              <a:gd name="connsiteX186" fmla="*/ 11329186 w 12205236"/>
              <a:gd name="connsiteY186" fmla="*/ 70605 h 1036765"/>
              <a:gd name="connsiteX187" fmla="*/ 11336665 w 12205236"/>
              <a:gd name="connsiteY187" fmla="*/ 72848 h 1036765"/>
              <a:gd name="connsiteX188" fmla="*/ 11374428 w 12205236"/>
              <a:gd name="connsiteY188" fmla="*/ 73222 h 1036765"/>
              <a:gd name="connsiteX189" fmla="*/ 11397236 w 12205236"/>
              <a:gd name="connsiteY189" fmla="*/ 74157 h 1036765"/>
              <a:gd name="connsiteX190" fmla="*/ 11411632 w 12205236"/>
              <a:gd name="connsiteY190" fmla="*/ 80887 h 1036765"/>
              <a:gd name="connsiteX191" fmla="*/ 11431822 w 12205236"/>
              <a:gd name="connsiteY191" fmla="*/ 116595 h 1036765"/>
              <a:gd name="connsiteX192" fmla="*/ 11428457 w 12205236"/>
              <a:gd name="connsiteY192" fmla="*/ 136037 h 1036765"/>
              <a:gd name="connsiteX193" fmla="*/ 11425092 w 12205236"/>
              <a:gd name="connsiteY193" fmla="*/ 135103 h 1036765"/>
              <a:gd name="connsiteX194" fmla="*/ 11421353 w 12205236"/>
              <a:gd name="connsiteY194" fmla="*/ 139029 h 1036765"/>
              <a:gd name="connsiteX195" fmla="*/ 11401350 w 12205236"/>
              <a:gd name="connsiteY195" fmla="*/ 152489 h 1036765"/>
              <a:gd name="connsiteX196" fmla="*/ 11380224 w 12205236"/>
              <a:gd name="connsiteY196" fmla="*/ 155293 h 1036765"/>
              <a:gd name="connsiteX197" fmla="*/ 11358912 w 12205236"/>
              <a:gd name="connsiteY197" fmla="*/ 174549 h 1036765"/>
              <a:gd name="connsiteX198" fmla="*/ 11358164 w 12205236"/>
              <a:gd name="connsiteY198" fmla="*/ 181840 h 1036765"/>
              <a:gd name="connsiteX199" fmla="*/ 11352742 w 12205236"/>
              <a:gd name="connsiteY199" fmla="*/ 221100 h 1036765"/>
              <a:gd name="connsiteX200" fmla="*/ 11351995 w 12205236"/>
              <a:gd name="connsiteY200" fmla="*/ 256620 h 1036765"/>
              <a:gd name="connsiteX201" fmla="*/ 11363399 w 12205236"/>
              <a:gd name="connsiteY201" fmla="*/ 347104 h 1036765"/>
              <a:gd name="connsiteX202" fmla="*/ 11399854 w 12205236"/>
              <a:gd name="connsiteY202" fmla="*/ 420389 h 1036765"/>
              <a:gd name="connsiteX203" fmla="*/ 11514454 w 12205236"/>
              <a:gd name="connsiteY203" fmla="*/ 454975 h 1036765"/>
              <a:gd name="connsiteX204" fmla="*/ 11525298 w 12205236"/>
              <a:gd name="connsiteY204" fmla="*/ 443758 h 1036765"/>
              <a:gd name="connsiteX205" fmla="*/ 11537449 w 12205236"/>
              <a:gd name="connsiteY205" fmla="*/ 387299 h 1036765"/>
              <a:gd name="connsiteX206" fmla="*/ 11538010 w 12205236"/>
              <a:gd name="connsiteY206" fmla="*/ 373464 h 1036765"/>
              <a:gd name="connsiteX207" fmla="*/ 11532402 w 12205236"/>
              <a:gd name="connsiteY207" fmla="*/ 322614 h 1036765"/>
              <a:gd name="connsiteX208" fmla="*/ 11533150 w 12205236"/>
              <a:gd name="connsiteY208" fmla="*/ 320184 h 1036765"/>
              <a:gd name="connsiteX209" fmla="*/ 11534271 w 12205236"/>
              <a:gd name="connsiteY209" fmla="*/ 314949 h 1036765"/>
              <a:gd name="connsiteX210" fmla="*/ 11551844 w 12205236"/>
              <a:gd name="connsiteY210" fmla="*/ 281298 h 1036765"/>
              <a:gd name="connsiteX211" fmla="*/ 11568109 w 12205236"/>
              <a:gd name="connsiteY211" fmla="*/ 272137 h 1036765"/>
              <a:gd name="connsiteX212" fmla="*/ 11574465 w 12205236"/>
              <a:gd name="connsiteY212" fmla="*/ 255873 h 1036765"/>
              <a:gd name="connsiteX213" fmla="*/ 11576709 w 12205236"/>
              <a:gd name="connsiteY213" fmla="*/ 255312 h 1036765"/>
              <a:gd name="connsiteX214" fmla="*/ 11578765 w 12205236"/>
              <a:gd name="connsiteY214" fmla="*/ 239608 h 1036765"/>
              <a:gd name="connsiteX215" fmla="*/ 11575587 w 12205236"/>
              <a:gd name="connsiteY215" fmla="*/ 231756 h 1036765"/>
              <a:gd name="connsiteX216" fmla="*/ 11567735 w 12205236"/>
              <a:gd name="connsiteY216" fmla="*/ 236430 h 1036765"/>
              <a:gd name="connsiteX217" fmla="*/ 11562688 w 12205236"/>
              <a:gd name="connsiteY217" fmla="*/ 238486 h 1036765"/>
              <a:gd name="connsiteX218" fmla="*/ 11563248 w 12205236"/>
              <a:gd name="connsiteY218" fmla="*/ 208948 h 1036765"/>
              <a:gd name="connsiteX219" fmla="*/ 11576522 w 12205236"/>
              <a:gd name="connsiteY219" fmla="*/ 198666 h 1036765"/>
              <a:gd name="connsiteX220" fmla="*/ 11578952 w 12205236"/>
              <a:gd name="connsiteY220" fmla="*/ 186140 h 1036765"/>
              <a:gd name="connsiteX221" fmla="*/ 11571100 w 12205236"/>
              <a:gd name="connsiteY221" fmla="*/ 171184 h 1036765"/>
              <a:gd name="connsiteX222" fmla="*/ 11574465 w 12205236"/>
              <a:gd name="connsiteY222" fmla="*/ 153050 h 1036765"/>
              <a:gd name="connsiteX223" fmla="*/ 11578578 w 12205236"/>
              <a:gd name="connsiteY223" fmla="*/ 129868 h 1036765"/>
              <a:gd name="connsiteX224" fmla="*/ 11575400 w 12205236"/>
              <a:gd name="connsiteY224" fmla="*/ 124073 h 1036765"/>
              <a:gd name="connsiteX225" fmla="*/ 11572409 w 12205236"/>
              <a:gd name="connsiteY225" fmla="*/ 124073 h 1036765"/>
              <a:gd name="connsiteX226" fmla="*/ 11572409 w 12205236"/>
              <a:gd name="connsiteY226" fmla="*/ 122390 h 1036765"/>
              <a:gd name="connsiteX227" fmla="*/ 11582878 w 12205236"/>
              <a:gd name="connsiteY227" fmla="*/ 105004 h 1036765"/>
              <a:gd name="connsiteX228" fmla="*/ 11595591 w 12205236"/>
              <a:gd name="connsiteY228" fmla="*/ 97339 h 1036765"/>
              <a:gd name="connsiteX229" fmla="*/ 11666258 w 12205236"/>
              <a:gd name="connsiteY229" fmla="*/ 134916 h 1036765"/>
              <a:gd name="connsiteX230" fmla="*/ 11667754 w 12205236"/>
              <a:gd name="connsiteY230" fmla="*/ 137159 h 1036765"/>
              <a:gd name="connsiteX231" fmla="*/ 11668875 w 12205236"/>
              <a:gd name="connsiteY231" fmla="*/ 163893 h 1036765"/>
              <a:gd name="connsiteX232" fmla="*/ 11675231 w 12205236"/>
              <a:gd name="connsiteY232" fmla="*/ 182588 h 1036765"/>
              <a:gd name="connsiteX233" fmla="*/ 11694861 w 12205236"/>
              <a:gd name="connsiteY233" fmla="*/ 195114 h 1036765"/>
              <a:gd name="connsiteX234" fmla="*/ 11716174 w 12205236"/>
              <a:gd name="connsiteY234" fmla="*/ 226334 h 1036765"/>
              <a:gd name="connsiteX235" fmla="*/ 11733747 w 12205236"/>
              <a:gd name="connsiteY235" fmla="*/ 283167 h 1036765"/>
              <a:gd name="connsiteX236" fmla="*/ 11737673 w 12205236"/>
              <a:gd name="connsiteY236" fmla="*/ 337383 h 1036765"/>
              <a:gd name="connsiteX237" fmla="*/ 11735804 w 12205236"/>
              <a:gd name="connsiteY237" fmla="*/ 409172 h 1036765"/>
              <a:gd name="connsiteX238" fmla="*/ 11742534 w 12205236"/>
              <a:gd name="connsiteY238" fmla="*/ 502273 h 1036765"/>
              <a:gd name="connsiteX239" fmla="*/ 11749451 w 12205236"/>
              <a:gd name="connsiteY239" fmla="*/ 573875 h 1036765"/>
              <a:gd name="connsiteX240" fmla="*/ 11743094 w 12205236"/>
              <a:gd name="connsiteY240" fmla="*/ 614069 h 1036765"/>
              <a:gd name="connsiteX241" fmla="*/ 11740477 w 12205236"/>
              <a:gd name="connsiteY241" fmla="*/ 624539 h 1036765"/>
              <a:gd name="connsiteX242" fmla="*/ 11732625 w 12205236"/>
              <a:gd name="connsiteY242" fmla="*/ 663798 h 1036765"/>
              <a:gd name="connsiteX243" fmla="*/ 11729634 w 12205236"/>
              <a:gd name="connsiteY243" fmla="*/ 674080 h 1036765"/>
              <a:gd name="connsiteX244" fmla="*/ 11712248 w 12205236"/>
              <a:gd name="connsiteY244" fmla="*/ 697823 h 1036765"/>
              <a:gd name="connsiteX245" fmla="*/ 11700283 w 12205236"/>
              <a:gd name="connsiteY245" fmla="*/ 726240 h 1036765"/>
              <a:gd name="connsiteX246" fmla="*/ 11704957 w 12205236"/>
              <a:gd name="connsiteY246" fmla="*/ 730353 h 1036765"/>
              <a:gd name="connsiteX247" fmla="*/ 11717330 w 12205236"/>
              <a:gd name="connsiteY247" fmla="*/ 732929 h 1036765"/>
              <a:gd name="connsiteX248" fmla="*/ 12192000 w 12205236"/>
              <a:gd name="connsiteY248" fmla="*/ 732929 h 1036765"/>
              <a:gd name="connsiteX249" fmla="*/ 12192000 w 12205236"/>
              <a:gd name="connsiteY249" fmla="*/ 825550 h 1036765"/>
              <a:gd name="connsiteX250" fmla="*/ 12205236 w 12205236"/>
              <a:gd name="connsiteY250" fmla="*/ 832802 h 1036765"/>
              <a:gd name="connsiteX251" fmla="*/ 12204487 w 12205236"/>
              <a:gd name="connsiteY251" fmla="*/ 1036765 h 1036765"/>
              <a:gd name="connsiteX252" fmla="*/ 0 w 12205236"/>
              <a:gd name="connsiteY252" fmla="*/ 908775 h 1036765"/>
              <a:gd name="connsiteX253" fmla="*/ 0 w 12205236"/>
              <a:gd name="connsiteY253" fmla="*/ 732929 h 1036765"/>
              <a:gd name="connsiteX254" fmla="*/ 10184483 w 12205236"/>
              <a:gd name="connsiteY254" fmla="*/ 732929 h 1036765"/>
              <a:gd name="connsiteX255" fmla="*/ 10336481 w 12205236"/>
              <a:gd name="connsiteY255" fmla="*/ 714462 h 1036765"/>
              <a:gd name="connsiteX256" fmla="*/ 10349568 w 12205236"/>
              <a:gd name="connsiteY256" fmla="*/ 713901 h 1036765"/>
              <a:gd name="connsiteX257" fmla="*/ 10356111 w 12205236"/>
              <a:gd name="connsiteY257" fmla="*/ 709414 h 1036765"/>
              <a:gd name="connsiteX258" fmla="*/ 10354615 w 12205236"/>
              <a:gd name="connsiteY258" fmla="*/ 679128 h 1036765"/>
              <a:gd name="connsiteX259" fmla="*/ 10358167 w 12205236"/>
              <a:gd name="connsiteY259" fmla="*/ 520594 h 1036765"/>
              <a:gd name="connsiteX260" fmla="*/ 10372188 w 12205236"/>
              <a:gd name="connsiteY260" fmla="*/ 482269 h 1036765"/>
              <a:gd name="connsiteX261" fmla="*/ 10396679 w 12205236"/>
              <a:gd name="connsiteY261" fmla="*/ 451984 h 1036765"/>
              <a:gd name="connsiteX262" fmla="*/ 10447903 w 12205236"/>
              <a:gd name="connsiteY262" fmla="*/ 334765 h 1036765"/>
              <a:gd name="connsiteX263" fmla="*/ 10448464 w 12205236"/>
              <a:gd name="connsiteY263" fmla="*/ 261107 h 1036765"/>
              <a:gd name="connsiteX264" fmla="*/ 10446408 w 12205236"/>
              <a:gd name="connsiteY264" fmla="*/ 225774 h 1036765"/>
              <a:gd name="connsiteX265" fmla="*/ 10448464 w 12205236"/>
              <a:gd name="connsiteY265" fmla="*/ 215678 h 1036765"/>
              <a:gd name="connsiteX266" fmla="*/ 10453512 w 12205236"/>
              <a:gd name="connsiteY266" fmla="*/ 201096 h 1036765"/>
              <a:gd name="connsiteX267" fmla="*/ 10442856 w 12205236"/>
              <a:gd name="connsiteY267" fmla="*/ 229139 h 1036765"/>
              <a:gd name="connsiteX268" fmla="*/ 10417991 w 12205236"/>
              <a:gd name="connsiteY268" fmla="*/ 307471 h 1036765"/>
              <a:gd name="connsiteX269" fmla="*/ 10413318 w 12205236"/>
              <a:gd name="connsiteY269" fmla="*/ 312331 h 1036765"/>
              <a:gd name="connsiteX270" fmla="*/ 10410513 w 12205236"/>
              <a:gd name="connsiteY270" fmla="*/ 310649 h 1036765"/>
              <a:gd name="connsiteX271" fmla="*/ 10388266 w 12205236"/>
              <a:gd name="connsiteY271" fmla="*/ 406929 h 1036765"/>
              <a:gd name="connsiteX272" fmla="*/ 10366767 w 12205236"/>
              <a:gd name="connsiteY272" fmla="*/ 418706 h 1036765"/>
              <a:gd name="connsiteX273" fmla="*/ 10364337 w 12205236"/>
              <a:gd name="connsiteY273" fmla="*/ 417398 h 1036765"/>
              <a:gd name="connsiteX274" fmla="*/ 10363963 w 12205236"/>
              <a:gd name="connsiteY274" fmla="*/ 416650 h 1036765"/>
              <a:gd name="connsiteX275" fmla="*/ 10365458 w 12205236"/>
              <a:gd name="connsiteY275" fmla="*/ 415528 h 1036765"/>
              <a:gd name="connsiteX276" fmla="*/ 10368263 w 12205236"/>
              <a:gd name="connsiteY276" fmla="*/ 397768 h 1036765"/>
              <a:gd name="connsiteX277" fmla="*/ 10360784 w 12205236"/>
              <a:gd name="connsiteY277" fmla="*/ 413472 h 1036765"/>
              <a:gd name="connsiteX278" fmla="*/ 10362841 w 12205236"/>
              <a:gd name="connsiteY278" fmla="*/ 393468 h 1036765"/>
              <a:gd name="connsiteX279" fmla="*/ 10356298 w 12205236"/>
              <a:gd name="connsiteY279" fmla="*/ 413659 h 1036765"/>
              <a:gd name="connsiteX280" fmla="*/ 10355737 w 12205236"/>
              <a:gd name="connsiteY280" fmla="*/ 411041 h 1036765"/>
              <a:gd name="connsiteX281" fmla="*/ 10356671 w 12205236"/>
              <a:gd name="connsiteY281" fmla="*/ 393468 h 1036765"/>
              <a:gd name="connsiteX282" fmla="*/ 10355176 w 12205236"/>
              <a:gd name="connsiteY282" fmla="*/ 360004 h 1036765"/>
              <a:gd name="connsiteX283" fmla="*/ 10369010 w 12205236"/>
              <a:gd name="connsiteY283" fmla="*/ 311023 h 1036765"/>
              <a:gd name="connsiteX284" fmla="*/ 10397053 w 12205236"/>
              <a:gd name="connsiteY284" fmla="*/ 275129 h 1036765"/>
              <a:gd name="connsiteX285" fmla="*/ 10414252 w 12205236"/>
              <a:gd name="connsiteY285" fmla="*/ 237925 h 1036765"/>
              <a:gd name="connsiteX286" fmla="*/ 10429582 w 12205236"/>
              <a:gd name="connsiteY286" fmla="*/ 193244 h 1036765"/>
              <a:gd name="connsiteX287" fmla="*/ 10435751 w 12205236"/>
              <a:gd name="connsiteY287" fmla="*/ 178849 h 1036765"/>
              <a:gd name="connsiteX288" fmla="*/ 10450521 w 12205236"/>
              <a:gd name="connsiteY288" fmla="*/ 160902 h 1036765"/>
              <a:gd name="connsiteX289" fmla="*/ 10481368 w 12205236"/>
              <a:gd name="connsiteY289" fmla="*/ 133233 h 1036765"/>
              <a:gd name="connsiteX290" fmla="*/ 10489406 w 12205236"/>
              <a:gd name="connsiteY290" fmla="*/ 118277 h 1036765"/>
              <a:gd name="connsiteX291" fmla="*/ 10506232 w 12205236"/>
              <a:gd name="connsiteY291" fmla="*/ 95282 h 1036765"/>
              <a:gd name="connsiteX292" fmla="*/ 10529227 w 12205236"/>
              <a:gd name="connsiteY292" fmla="*/ 93039 h 1036765"/>
              <a:gd name="connsiteX293" fmla="*/ 10577460 w 12205236"/>
              <a:gd name="connsiteY293" fmla="*/ 80139 h 1036765"/>
              <a:gd name="connsiteX294" fmla="*/ 10582321 w 12205236"/>
              <a:gd name="connsiteY294" fmla="*/ 68361 h 1036765"/>
              <a:gd name="connsiteX295" fmla="*/ 10581947 w 12205236"/>
              <a:gd name="connsiteY295" fmla="*/ 62005 h 1036765"/>
              <a:gd name="connsiteX296" fmla="*/ 10581572 w 12205236"/>
              <a:gd name="connsiteY296" fmla="*/ 47984 h 1036765"/>
              <a:gd name="connsiteX297" fmla="*/ 10576899 w 12205236"/>
              <a:gd name="connsiteY297" fmla="*/ 34336 h 1036765"/>
              <a:gd name="connsiteX298" fmla="*/ 10572599 w 12205236"/>
              <a:gd name="connsiteY298" fmla="*/ 17137 h 1036765"/>
              <a:gd name="connsiteX299" fmla="*/ 10579329 w 12205236"/>
              <a:gd name="connsiteY299" fmla="*/ 1246 h 1036765"/>
              <a:gd name="connsiteX300" fmla="*/ 10594846 w 12205236"/>
              <a:gd name="connsiteY300" fmla="*/ 6107 h 1036765"/>
              <a:gd name="connsiteX301" fmla="*/ 10632984 w 12205236"/>
              <a:gd name="connsiteY301" fmla="*/ 23867 h 1036765"/>
              <a:gd name="connsiteX302" fmla="*/ 10701595 w 12205236"/>
              <a:gd name="connsiteY302" fmla="*/ 30971 h 1036765"/>
              <a:gd name="connsiteX303" fmla="*/ 10770392 w 12205236"/>
              <a:gd name="connsiteY303" fmla="*/ 33215 h 1036765"/>
              <a:gd name="connsiteX304" fmla="*/ 10898080 w 12205236"/>
              <a:gd name="connsiteY304" fmla="*/ 20689 h 1036765"/>
              <a:gd name="connsiteX305" fmla="*/ 10923878 w 12205236"/>
              <a:gd name="connsiteY305" fmla="*/ 5172 h 1036765"/>
              <a:gd name="connsiteX306" fmla="*/ 10931520 w 12205236"/>
              <a:gd name="connsiteY306" fmla="*/ 265 h 1036765"/>
              <a:gd name="connsiteX0" fmla="*/ 11634616 w 12205236"/>
              <a:gd name="connsiteY0" fmla="*/ 695510 h 908775"/>
              <a:gd name="connsiteX1" fmla="*/ 11628681 w 12205236"/>
              <a:gd name="connsiteY1" fmla="*/ 699880 h 908775"/>
              <a:gd name="connsiteX2" fmla="*/ 11627185 w 12205236"/>
              <a:gd name="connsiteY2" fmla="*/ 725492 h 908775"/>
              <a:gd name="connsiteX3" fmla="*/ 11644384 w 12205236"/>
              <a:gd name="connsiteY3" fmla="*/ 729979 h 908775"/>
              <a:gd name="connsiteX4" fmla="*/ 11651863 w 12205236"/>
              <a:gd name="connsiteY4" fmla="*/ 730913 h 908775"/>
              <a:gd name="connsiteX5" fmla="*/ 11663080 w 12205236"/>
              <a:gd name="connsiteY5" fmla="*/ 719883 h 908775"/>
              <a:gd name="connsiteX6" fmla="*/ 11662519 w 12205236"/>
              <a:gd name="connsiteY6" fmla="*/ 715209 h 908775"/>
              <a:gd name="connsiteX7" fmla="*/ 11641954 w 12205236"/>
              <a:gd name="connsiteY7" fmla="*/ 696328 h 908775"/>
              <a:gd name="connsiteX8" fmla="*/ 11634616 w 12205236"/>
              <a:gd name="connsiteY8" fmla="*/ 695510 h 908775"/>
              <a:gd name="connsiteX9" fmla="*/ 11559135 w 12205236"/>
              <a:gd name="connsiteY9" fmla="*/ 473903 h 908775"/>
              <a:gd name="connsiteX10" fmla="*/ 11555396 w 12205236"/>
              <a:gd name="connsiteY10" fmla="*/ 476100 h 908775"/>
              <a:gd name="connsiteX11" fmla="*/ 11542684 w 12205236"/>
              <a:gd name="connsiteY11" fmla="*/ 481895 h 908775"/>
              <a:gd name="connsiteX12" fmla="*/ 11525110 w 12205236"/>
              <a:gd name="connsiteY12" fmla="*/ 505078 h 908775"/>
              <a:gd name="connsiteX13" fmla="*/ 11524736 w 12205236"/>
              <a:gd name="connsiteY13" fmla="*/ 515360 h 908775"/>
              <a:gd name="connsiteX14" fmla="*/ 11519876 w 12205236"/>
              <a:gd name="connsiteY14" fmla="*/ 555928 h 908775"/>
              <a:gd name="connsiteX15" fmla="*/ 11506976 w 12205236"/>
              <a:gd name="connsiteY15" fmla="*/ 603787 h 908775"/>
              <a:gd name="connsiteX16" fmla="*/ 11503611 w 12205236"/>
              <a:gd name="connsiteY16" fmla="*/ 628652 h 908775"/>
              <a:gd name="connsiteX17" fmla="*/ 11498190 w 12205236"/>
              <a:gd name="connsiteY17" fmla="*/ 677072 h 908775"/>
              <a:gd name="connsiteX18" fmla="*/ 11491646 w 12205236"/>
              <a:gd name="connsiteY18" fmla="*/ 701375 h 908775"/>
              <a:gd name="connsiteX19" fmla="*/ 11500246 w 12205236"/>
              <a:gd name="connsiteY19" fmla="*/ 714275 h 908775"/>
              <a:gd name="connsiteX20" fmla="*/ 11579139 w 12205236"/>
              <a:gd name="connsiteY20" fmla="*/ 722314 h 908775"/>
              <a:gd name="connsiteX21" fmla="*/ 11601573 w 12205236"/>
              <a:gd name="connsiteY21" fmla="*/ 701188 h 908775"/>
              <a:gd name="connsiteX22" fmla="*/ 11592039 w 12205236"/>
              <a:gd name="connsiteY22" fmla="*/ 685298 h 908775"/>
              <a:gd name="connsiteX23" fmla="*/ 11574652 w 12205236"/>
              <a:gd name="connsiteY23" fmla="*/ 650525 h 908775"/>
              <a:gd name="connsiteX24" fmla="*/ 11575400 w 12205236"/>
              <a:gd name="connsiteY24" fmla="*/ 643234 h 908775"/>
              <a:gd name="connsiteX25" fmla="*/ 11572035 w 12205236"/>
              <a:gd name="connsiteY25" fmla="*/ 635008 h 908775"/>
              <a:gd name="connsiteX26" fmla="*/ 11560257 w 12205236"/>
              <a:gd name="connsiteY26" fmla="*/ 640990 h 908775"/>
              <a:gd name="connsiteX27" fmla="*/ 11552218 w 12205236"/>
              <a:gd name="connsiteY27" fmla="*/ 643047 h 908775"/>
              <a:gd name="connsiteX28" fmla="*/ 11546797 w 12205236"/>
              <a:gd name="connsiteY28" fmla="*/ 630708 h 908775"/>
              <a:gd name="connsiteX29" fmla="*/ 11548105 w 12205236"/>
              <a:gd name="connsiteY29" fmla="*/ 604535 h 908775"/>
              <a:gd name="connsiteX30" fmla="*/ 11563248 w 12205236"/>
              <a:gd name="connsiteY30" fmla="*/ 482269 h 908775"/>
              <a:gd name="connsiteX31" fmla="*/ 11562874 w 12205236"/>
              <a:gd name="connsiteY31" fmla="*/ 474230 h 908775"/>
              <a:gd name="connsiteX32" fmla="*/ 11559135 w 12205236"/>
              <a:gd name="connsiteY32" fmla="*/ 473903 h 908775"/>
              <a:gd name="connsiteX33" fmla="*/ 11566614 w 12205236"/>
              <a:gd name="connsiteY33" fmla="*/ 432915 h 908775"/>
              <a:gd name="connsiteX34" fmla="*/ 11534832 w 12205236"/>
              <a:gd name="connsiteY34" fmla="*/ 477783 h 908775"/>
              <a:gd name="connsiteX35" fmla="*/ 11566614 w 12205236"/>
              <a:gd name="connsiteY35" fmla="*/ 432915 h 908775"/>
              <a:gd name="connsiteX36" fmla="*/ 11397236 w 12205236"/>
              <a:gd name="connsiteY36" fmla="*/ 427493 h 908775"/>
              <a:gd name="connsiteX37" fmla="*/ 11415558 w 12205236"/>
              <a:gd name="connsiteY37" fmla="*/ 452544 h 908775"/>
              <a:gd name="connsiteX38" fmla="*/ 11502676 w 12205236"/>
              <a:gd name="connsiteY38" fmla="*/ 486756 h 908775"/>
              <a:gd name="connsiteX39" fmla="*/ 11513333 w 12205236"/>
              <a:gd name="connsiteY39" fmla="*/ 482269 h 908775"/>
              <a:gd name="connsiteX40" fmla="*/ 11520063 w 12205236"/>
              <a:gd name="connsiteY40" fmla="*/ 459835 h 908775"/>
              <a:gd name="connsiteX41" fmla="*/ 11397236 w 12205236"/>
              <a:gd name="connsiteY41" fmla="*/ 427493 h 908775"/>
              <a:gd name="connsiteX42" fmla="*/ 10946687 w 12205236"/>
              <a:gd name="connsiteY42" fmla="*/ 423941 h 908775"/>
              <a:gd name="connsiteX43" fmla="*/ 10942386 w 12205236"/>
              <a:gd name="connsiteY43" fmla="*/ 428241 h 908775"/>
              <a:gd name="connsiteX44" fmla="*/ 10897893 w 12205236"/>
              <a:gd name="connsiteY44" fmla="*/ 500778 h 908775"/>
              <a:gd name="connsiteX45" fmla="*/ 10888732 w 12205236"/>
              <a:gd name="connsiteY45" fmla="*/ 530876 h 908775"/>
              <a:gd name="connsiteX46" fmla="*/ 10876394 w 12205236"/>
              <a:gd name="connsiteY46" fmla="*/ 565275 h 908775"/>
              <a:gd name="connsiteX47" fmla="*/ 10840686 w 12205236"/>
              <a:gd name="connsiteY47" fmla="*/ 659311 h 908775"/>
              <a:gd name="connsiteX48" fmla="*/ 10840312 w 12205236"/>
              <a:gd name="connsiteY48" fmla="*/ 679689 h 908775"/>
              <a:gd name="connsiteX49" fmla="*/ 10848164 w 12205236"/>
              <a:gd name="connsiteY49" fmla="*/ 687167 h 908775"/>
              <a:gd name="connsiteX50" fmla="*/ 10866859 w 12205236"/>
              <a:gd name="connsiteY50" fmla="*/ 686606 h 908775"/>
              <a:gd name="connsiteX51" fmla="*/ 11009689 w 12205236"/>
              <a:gd name="connsiteY51" fmla="*/ 686606 h 908775"/>
              <a:gd name="connsiteX52" fmla="*/ 11048948 w 12205236"/>
              <a:gd name="connsiteY52" fmla="*/ 686980 h 908775"/>
              <a:gd name="connsiteX53" fmla="*/ 11054931 w 12205236"/>
              <a:gd name="connsiteY53" fmla="*/ 681559 h 908775"/>
              <a:gd name="connsiteX54" fmla="*/ 10998846 w 12205236"/>
              <a:gd name="connsiteY54" fmla="*/ 577240 h 908775"/>
              <a:gd name="connsiteX55" fmla="*/ 10985572 w 12205236"/>
              <a:gd name="connsiteY55" fmla="*/ 545459 h 908775"/>
              <a:gd name="connsiteX56" fmla="*/ 10981272 w 12205236"/>
              <a:gd name="connsiteY56" fmla="*/ 514051 h 908775"/>
              <a:gd name="connsiteX57" fmla="*/ 10950238 w 12205236"/>
              <a:gd name="connsiteY57" fmla="*/ 428989 h 908775"/>
              <a:gd name="connsiteX58" fmla="*/ 10946687 w 12205236"/>
              <a:gd name="connsiteY58" fmla="*/ 423941 h 908775"/>
              <a:gd name="connsiteX59" fmla="*/ 11552779 w 12205236"/>
              <a:gd name="connsiteY59" fmla="*/ 389729 h 908775"/>
              <a:gd name="connsiteX60" fmla="*/ 11548853 w 12205236"/>
              <a:gd name="connsiteY60" fmla="*/ 393468 h 908775"/>
              <a:gd name="connsiteX61" fmla="*/ 11541375 w 12205236"/>
              <a:gd name="connsiteY61" fmla="*/ 436654 h 908775"/>
              <a:gd name="connsiteX62" fmla="*/ 11544180 w 12205236"/>
              <a:gd name="connsiteY62" fmla="*/ 440579 h 908775"/>
              <a:gd name="connsiteX63" fmla="*/ 11569604 w 12205236"/>
              <a:gd name="connsiteY63" fmla="*/ 410854 h 908775"/>
              <a:gd name="connsiteX64" fmla="*/ 11552779 w 12205236"/>
              <a:gd name="connsiteY64" fmla="*/ 389729 h 908775"/>
              <a:gd name="connsiteX65" fmla="*/ 10553296 w 12205236"/>
              <a:gd name="connsiteY65" fmla="*/ 389238 h 908775"/>
              <a:gd name="connsiteX66" fmla="*/ 10546613 w 12205236"/>
              <a:gd name="connsiteY66" fmla="*/ 392159 h 908775"/>
              <a:gd name="connsiteX67" fmla="*/ 10495015 w 12205236"/>
              <a:gd name="connsiteY67" fmla="*/ 432540 h 908775"/>
              <a:gd name="connsiteX68" fmla="*/ 10419487 w 12205236"/>
              <a:gd name="connsiteY68" fmla="*/ 513677 h 908775"/>
              <a:gd name="connsiteX69" fmla="*/ 10408831 w 12205236"/>
              <a:gd name="connsiteY69" fmla="*/ 548824 h 908775"/>
              <a:gd name="connsiteX70" fmla="*/ 10406027 w 12205236"/>
              <a:gd name="connsiteY70" fmla="*/ 564341 h 908775"/>
              <a:gd name="connsiteX71" fmla="*/ 10395183 w 12205236"/>
              <a:gd name="connsiteY71" fmla="*/ 656881 h 908775"/>
              <a:gd name="connsiteX72" fmla="*/ 10400605 w 12205236"/>
              <a:gd name="connsiteY72" fmla="*/ 701375 h 908775"/>
              <a:gd name="connsiteX73" fmla="*/ 10411448 w 12205236"/>
              <a:gd name="connsiteY73" fmla="*/ 710910 h 908775"/>
              <a:gd name="connsiteX74" fmla="*/ 10487911 w 12205236"/>
              <a:gd name="connsiteY74" fmla="*/ 705488 h 908775"/>
              <a:gd name="connsiteX75" fmla="*/ 10681778 w 12205236"/>
              <a:gd name="connsiteY75" fmla="*/ 693336 h 908775"/>
              <a:gd name="connsiteX76" fmla="*/ 10697669 w 12205236"/>
              <a:gd name="connsiteY76" fmla="*/ 681933 h 908775"/>
              <a:gd name="connsiteX77" fmla="*/ 10679348 w 12205236"/>
              <a:gd name="connsiteY77" fmla="*/ 672585 h 908775"/>
              <a:gd name="connsiteX78" fmla="*/ 10589238 w 12205236"/>
              <a:gd name="connsiteY78" fmla="*/ 551067 h 908775"/>
              <a:gd name="connsiteX79" fmla="*/ 10563812 w 12205236"/>
              <a:gd name="connsiteY79" fmla="*/ 480213 h 908775"/>
              <a:gd name="connsiteX80" fmla="*/ 10556895 w 12205236"/>
              <a:gd name="connsiteY80" fmla="*/ 395711 h 908775"/>
              <a:gd name="connsiteX81" fmla="*/ 10553296 w 12205236"/>
              <a:gd name="connsiteY81" fmla="*/ 389238 h 908775"/>
              <a:gd name="connsiteX82" fmla="*/ 10641210 w 12205236"/>
              <a:gd name="connsiteY82" fmla="*/ 347478 h 908775"/>
              <a:gd name="connsiteX83" fmla="*/ 10632984 w 12205236"/>
              <a:gd name="connsiteY83" fmla="*/ 351404 h 908775"/>
              <a:gd name="connsiteX84" fmla="*/ 10627562 w 12205236"/>
              <a:gd name="connsiteY84" fmla="*/ 370847 h 908775"/>
              <a:gd name="connsiteX85" fmla="*/ 10624197 w 12205236"/>
              <a:gd name="connsiteY85" fmla="*/ 384494 h 908775"/>
              <a:gd name="connsiteX86" fmla="*/ 10619897 w 12205236"/>
              <a:gd name="connsiteY86" fmla="*/ 408237 h 908775"/>
              <a:gd name="connsiteX87" fmla="*/ 10618402 w 12205236"/>
              <a:gd name="connsiteY87" fmla="*/ 416276 h 908775"/>
              <a:gd name="connsiteX88" fmla="*/ 10614850 w 12205236"/>
              <a:gd name="connsiteY88" fmla="*/ 491617 h 908775"/>
              <a:gd name="connsiteX89" fmla="*/ 10628684 w 12205236"/>
              <a:gd name="connsiteY89" fmla="*/ 528446 h 908775"/>
              <a:gd name="connsiteX90" fmla="*/ 10636349 w 12205236"/>
              <a:gd name="connsiteY90" fmla="*/ 543215 h 908775"/>
              <a:gd name="connsiteX91" fmla="*/ 10660466 w 12205236"/>
              <a:gd name="connsiteY91" fmla="*/ 592383 h 908775"/>
              <a:gd name="connsiteX92" fmla="*/ 10713372 w 12205236"/>
              <a:gd name="connsiteY92" fmla="*/ 648842 h 908775"/>
              <a:gd name="connsiteX93" fmla="*/ 10729824 w 12205236"/>
              <a:gd name="connsiteY93" fmla="*/ 672024 h 908775"/>
              <a:gd name="connsiteX94" fmla="*/ 10734685 w 12205236"/>
              <a:gd name="connsiteY94" fmla="*/ 678567 h 908775"/>
              <a:gd name="connsiteX95" fmla="*/ 10779366 w 12205236"/>
              <a:gd name="connsiteY95" fmla="*/ 690719 h 908775"/>
              <a:gd name="connsiteX96" fmla="*/ 10807409 w 12205236"/>
              <a:gd name="connsiteY96" fmla="*/ 669781 h 908775"/>
              <a:gd name="connsiteX97" fmla="*/ 10813204 w 12205236"/>
              <a:gd name="connsiteY97" fmla="*/ 655012 h 908775"/>
              <a:gd name="connsiteX98" fmla="*/ 10833956 w 12205236"/>
              <a:gd name="connsiteY98" fmla="*/ 531811 h 908775"/>
              <a:gd name="connsiteX99" fmla="*/ 10842742 w 12205236"/>
              <a:gd name="connsiteY99" fmla="*/ 502086 h 908775"/>
              <a:gd name="connsiteX100" fmla="*/ 10859754 w 12205236"/>
              <a:gd name="connsiteY100" fmla="*/ 474604 h 908775"/>
              <a:gd name="connsiteX101" fmla="*/ 10892658 w 12205236"/>
              <a:gd name="connsiteY101" fmla="*/ 368790 h 908775"/>
              <a:gd name="connsiteX102" fmla="*/ 10885180 w 12205236"/>
              <a:gd name="connsiteY102" fmla="*/ 362621 h 908775"/>
              <a:gd name="connsiteX103" fmla="*/ 10836199 w 12205236"/>
              <a:gd name="connsiteY103" fmla="*/ 374025 h 908775"/>
              <a:gd name="connsiteX104" fmla="*/ 10791518 w 12205236"/>
              <a:gd name="connsiteY104" fmla="*/ 379634 h 908775"/>
              <a:gd name="connsiteX105" fmla="*/ 10745154 w 12205236"/>
              <a:gd name="connsiteY105" fmla="*/ 377016 h 908775"/>
              <a:gd name="connsiteX106" fmla="*/ 10727020 w 12205236"/>
              <a:gd name="connsiteY106" fmla="*/ 374586 h 908775"/>
              <a:gd name="connsiteX107" fmla="*/ 10711503 w 12205236"/>
              <a:gd name="connsiteY107" fmla="*/ 371408 h 908775"/>
              <a:gd name="connsiteX108" fmla="*/ 10693369 w 12205236"/>
              <a:gd name="connsiteY108" fmla="*/ 367108 h 908775"/>
              <a:gd name="connsiteX109" fmla="*/ 10653735 w 12205236"/>
              <a:gd name="connsiteY109" fmla="*/ 352713 h 908775"/>
              <a:gd name="connsiteX110" fmla="*/ 10641210 w 12205236"/>
              <a:gd name="connsiteY110" fmla="*/ 347478 h 908775"/>
              <a:gd name="connsiteX111" fmla="*/ 10369758 w 12205236"/>
              <a:gd name="connsiteY111" fmla="*/ 338879 h 908775"/>
              <a:gd name="connsiteX112" fmla="*/ 10362654 w 12205236"/>
              <a:gd name="connsiteY112" fmla="*/ 357948 h 908775"/>
              <a:gd name="connsiteX113" fmla="*/ 10364898 w 12205236"/>
              <a:gd name="connsiteY113" fmla="*/ 358695 h 908775"/>
              <a:gd name="connsiteX114" fmla="*/ 10369758 w 12205236"/>
              <a:gd name="connsiteY114" fmla="*/ 338879 h 908775"/>
              <a:gd name="connsiteX115" fmla="*/ 11346424 w 12205236"/>
              <a:gd name="connsiteY115" fmla="*/ 288619 h 908775"/>
              <a:gd name="connsiteX116" fmla="*/ 11350474 w 12205236"/>
              <a:gd name="connsiteY116" fmla="*/ 306943 h 908775"/>
              <a:gd name="connsiteX117" fmla="*/ 11351060 w 12205236"/>
              <a:gd name="connsiteY117" fmla="*/ 322053 h 908775"/>
              <a:gd name="connsiteX118" fmla="*/ 11346424 w 12205236"/>
              <a:gd name="connsiteY118" fmla="*/ 288619 h 908775"/>
              <a:gd name="connsiteX119" fmla="*/ 11349751 w 12205236"/>
              <a:gd name="connsiteY119" fmla="*/ 159406 h 908775"/>
              <a:gd name="connsiteX120" fmla="*/ 11338160 w 12205236"/>
              <a:gd name="connsiteY120" fmla="*/ 178288 h 908775"/>
              <a:gd name="connsiteX121" fmla="*/ 11336104 w 12205236"/>
              <a:gd name="connsiteY121" fmla="*/ 214183 h 908775"/>
              <a:gd name="connsiteX122" fmla="*/ 11346424 w 12205236"/>
              <a:gd name="connsiteY122" fmla="*/ 288619 h 908775"/>
              <a:gd name="connsiteX123" fmla="*/ 11329934 w 12205236"/>
              <a:gd name="connsiteY123" fmla="*/ 213996 h 908775"/>
              <a:gd name="connsiteX124" fmla="*/ 11331617 w 12205236"/>
              <a:gd name="connsiteY124" fmla="*/ 176232 h 908775"/>
              <a:gd name="connsiteX125" fmla="*/ 11330682 w 12205236"/>
              <a:gd name="connsiteY125" fmla="*/ 166697 h 908775"/>
              <a:gd name="connsiteX126" fmla="*/ 11320587 w 12205236"/>
              <a:gd name="connsiteY126" fmla="*/ 169315 h 908775"/>
              <a:gd name="connsiteX127" fmla="*/ 11315166 w 12205236"/>
              <a:gd name="connsiteY127" fmla="*/ 172680 h 908775"/>
              <a:gd name="connsiteX128" fmla="*/ 11277776 w 12205236"/>
              <a:gd name="connsiteY128" fmla="*/ 204461 h 908775"/>
              <a:gd name="connsiteX129" fmla="*/ 11265436 w 12205236"/>
              <a:gd name="connsiteY129" fmla="*/ 217174 h 908775"/>
              <a:gd name="connsiteX130" fmla="*/ 11199630 w 12205236"/>
              <a:gd name="connsiteY130" fmla="*/ 287467 h 908775"/>
              <a:gd name="connsiteX131" fmla="*/ 11051004 w 12205236"/>
              <a:gd name="connsiteY131" fmla="*/ 311958 h 908775"/>
              <a:gd name="connsiteX132" fmla="*/ 11045770 w 12205236"/>
              <a:gd name="connsiteY132" fmla="*/ 310088 h 908775"/>
              <a:gd name="connsiteX133" fmla="*/ 11027636 w 12205236"/>
              <a:gd name="connsiteY133" fmla="*/ 345983 h 908775"/>
              <a:gd name="connsiteX134" fmla="*/ 11014175 w 12205236"/>
              <a:gd name="connsiteY134" fmla="*/ 376643 h 908775"/>
              <a:gd name="connsiteX135" fmla="*/ 11019036 w 12205236"/>
              <a:gd name="connsiteY135" fmla="*/ 430484 h 908775"/>
              <a:gd name="connsiteX136" fmla="*/ 11019036 w 12205236"/>
              <a:gd name="connsiteY136" fmla="*/ 430671 h 908775"/>
              <a:gd name="connsiteX137" fmla="*/ 11019784 w 12205236"/>
              <a:gd name="connsiteY137" fmla="*/ 435158 h 908775"/>
              <a:gd name="connsiteX138" fmla="*/ 11028197 w 12205236"/>
              <a:gd name="connsiteY138" fmla="*/ 513490 h 908775"/>
              <a:gd name="connsiteX139" fmla="*/ 11049322 w 12205236"/>
              <a:gd name="connsiteY139" fmla="*/ 556676 h 908775"/>
              <a:gd name="connsiteX140" fmla="*/ 11049883 w 12205236"/>
              <a:gd name="connsiteY140" fmla="*/ 566023 h 908775"/>
              <a:gd name="connsiteX141" fmla="*/ 11085590 w 12205236"/>
              <a:gd name="connsiteY141" fmla="*/ 679128 h 908775"/>
              <a:gd name="connsiteX142" fmla="*/ 11104472 w 12205236"/>
              <a:gd name="connsiteY142" fmla="*/ 689971 h 908775"/>
              <a:gd name="connsiteX143" fmla="*/ 11317035 w 12205236"/>
              <a:gd name="connsiteY143" fmla="*/ 699880 h 908775"/>
              <a:gd name="connsiteX144" fmla="*/ 11460986 w 12205236"/>
              <a:gd name="connsiteY144" fmla="*/ 711097 h 908775"/>
              <a:gd name="connsiteX145" fmla="*/ 11472764 w 12205236"/>
              <a:gd name="connsiteY145" fmla="*/ 703993 h 908775"/>
              <a:gd name="connsiteX146" fmla="*/ 11480056 w 12205236"/>
              <a:gd name="connsiteY146" fmla="*/ 653703 h 908775"/>
              <a:gd name="connsiteX147" fmla="*/ 11491272 w 12205236"/>
              <a:gd name="connsiteY147" fmla="*/ 594066 h 908775"/>
              <a:gd name="connsiteX148" fmla="*/ 11500620 w 12205236"/>
              <a:gd name="connsiteY148" fmla="*/ 565649 h 908775"/>
              <a:gd name="connsiteX149" fmla="*/ 11508659 w 12205236"/>
              <a:gd name="connsiteY149" fmla="*/ 503582 h 908775"/>
              <a:gd name="connsiteX150" fmla="*/ 11499124 w 12205236"/>
              <a:gd name="connsiteY150" fmla="*/ 492925 h 908775"/>
              <a:gd name="connsiteX151" fmla="*/ 11412193 w 12205236"/>
              <a:gd name="connsiteY151" fmla="*/ 457405 h 908775"/>
              <a:gd name="connsiteX152" fmla="*/ 11392189 w 12205236"/>
              <a:gd name="connsiteY152" fmla="*/ 434036 h 908775"/>
              <a:gd name="connsiteX153" fmla="*/ 11392002 w 12205236"/>
              <a:gd name="connsiteY153" fmla="*/ 434223 h 908775"/>
              <a:gd name="connsiteX154" fmla="*/ 11380785 w 12205236"/>
              <a:gd name="connsiteY154" fmla="*/ 413845 h 908775"/>
              <a:gd name="connsiteX155" fmla="*/ 11366950 w 12205236"/>
              <a:gd name="connsiteY155" fmla="*/ 381503 h 908775"/>
              <a:gd name="connsiteX156" fmla="*/ 11350474 w 12205236"/>
              <a:gd name="connsiteY156" fmla="*/ 306943 h 908775"/>
              <a:gd name="connsiteX157" fmla="*/ 11346947 w 12205236"/>
              <a:gd name="connsiteY157" fmla="*/ 216052 h 908775"/>
              <a:gd name="connsiteX158" fmla="*/ 11352369 w 12205236"/>
              <a:gd name="connsiteY158" fmla="*/ 178475 h 908775"/>
              <a:gd name="connsiteX159" fmla="*/ 11354986 w 12205236"/>
              <a:gd name="connsiteY159" fmla="*/ 164828 h 908775"/>
              <a:gd name="connsiteX160" fmla="*/ 11349751 w 12205236"/>
              <a:gd name="connsiteY160" fmla="*/ 159406 h 908775"/>
              <a:gd name="connsiteX161" fmla="*/ 10931520 w 12205236"/>
              <a:gd name="connsiteY161" fmla="*/ 265 h 908775"/>
              <a:gd name="connsiteX162" fmla="*/ 10940144 w 12205236"/>
              <a:gd name="connsiteY162" fmla="*/ 2929 h 908775"/>
              <a:gd name="connsiteX163" fmla="*/ 10943321 w 12205236"/>
              <a:gd name="connsiteY163" fmla="*/ 6668 h 908775"/>
              <a:gd name="connsiteX164" fmla="*/ 10943695 w 12205236"/>
              <a:gd name="connsiteY164" fmla="*/ 30224 h 908775"/>
              <a:gd name="connsiteX165" fmla="*/ 10937526 w 12205236"/>
              <a:gd name="connsiteY165" fmla="*/ 48731 h 908775"/>
              <a:gd name="connsiteX166" fmla="*/ 10936218 w 12205236"/>
              <a:gd name="connsiteY166" fmla="*/ 54901 h 908775"/>
              <a:gd name="connsiteX167" fmla="*/ 10930983 w 12205236"/>
              <a:gd name="connsiteY167" fmla="*/ 47797 h 908775"/>
              <a:gd name="connsiteX168" fmla="*/ 10930422 w 12205236"/>
              <a:gd name="connsiteY168" fmla="*/ 68175 h 908775"/>
              <a:gd name="connsiteX169" fmla="*/ 10937713 w 12205236"/>
              <a:gd name="connsiteY169" fmla="*/ 79765 h 908775"/>
              <a:gd name="connsiteX170" fmla="*/ 10973794 w 12205236"/>
              <a:gd name="connsiteY170" fmla="*/ 105751 h 908775"/>
              <a:gd name="connsiteX171" fmla="*/ 10977346 w 12205236"/>
              <a:gd name="connsiteY171" fmla="*/ 109864 h 908775"/>
              <a:gd name="connsiteX172" fmla="*/ 11013802 w 12205236"/>
              <a:gd name="connsiteY172" fmla="*/ 137159 h 908775"/>
              <a:gd name="connsiteX173" fmla="*/ 11039975 w 12205236"/>
              <a:gd name="connsiteY173" fmla="*/ 163145 h 908775"/>
              <a:gd name="connsiteX174" fmla="*/ 11087834 w 12205236"/>
              <a:gd name="connsiteY174" fmla="*/ 197731 h 908775"/>
              <a:gd name="connsiteX175" fmla="*/ 11181870 w 12205236"/>
              <a:gd name="connsiteY175" fmla="*/ 189131 h 908775"/>
              <a:gd name="connsiteX176" fmla="*/ 11210660 w 12205236"/>
              <a:gd name="connsiteY176" fmla="*/ 156041 h 908775"/>
              <a:gd name="connsiteX177" fmla="*/ 11217204 w 12205236"/>
              <a:gd name="connsiteY177" fmla="*/ 145011 h 908775"/>
              <a:gd name="connsiteX178" fmla="*/ 11235712 w 12205236"/>
              <a:gd name="connsiteY178" fmla="*/ 107621 h 908775"/>
              <a:gd name="connsiteX179" fmla="*/ 11240946 w 12205236"/>
              <a:gd name="connsiteY179" fmla="*/ 77335 h 908775"/>
              <a:gd name="connsiteX180" fmla="*/ 11252911 w 12205236"/>
              <a:gd name="connsiteY180" fmla="*/ 63875 h 908775"/>
              <a:gd name="connsiteX181" fmla="*/ 11248798 w 12205236"/>
              <a:gd name="connsiteY181" fmla="*/ 58827 h 908775"/>
              <a:gd name="connsiteX182" fmla="*/ 11254220 w 12205236"/>
              <a:gd name="connsiteY182" fmla="*/ 58453 h 908775"/>
              <a:gd name="connsiteX183" fmla="*/ 11256650 w 12205236"/>
              <a:gd name="connsiteY183" fmla="*/ 60136 h 908775"/>
              <a:gd name="connsiteX184" fmla="*/ 11279458 w 12205236"/>
              <a:gd name="connsiteY184" fmla="*/ 63501 h 908775"/>
              <a:gd name="connsiteX185" fmla="*/ 11317035 w 12205236"/>
              <a:gd name="connsiteY185" fmla="*/ 66305 h 908775"/>
              <a:gd name="connsiteX186" fmla="*/ 11329186 w 12205236"/>
              <a:gd name="connsiteY186" fmla="*/ 70605 h 908775"/>
              <a:gd name="connsiteX187" fmla="*/ 11336665 w 12205236"/>
              <a:gd name="connsiteY187" fmla="*/ 72848 h 908775"/>
              <a:gd name="connsiteX188" fmla="*/ 11374428 w 12205236"/>
              <a:gd name="connsiteY188" fmla="*/ 73222 h 908775"/>
              <a:gd name="connsiteX189" fmla="*/ 11397236 w 12205236"/>
              <a:gd name="connsiteY189" fmla="*/ 74157 h 908775"/>
              <a:gd name="connsiteX190" fmla="*/ 11411632 w 12205236"/>
              <a:gd name="connsiteY190" fmla="*/ 80887 h 908775"/>
              <a:gd name="connsiteX191" fmla="*/ 11431822 w 12205236"/>
              <a:gd name="connsiteY191" fmla="*/ 116595 h 908775"/>
              <a:gd name="connsiteX192" fmla="*/ 11428457 w 12205236"/>
              <a:gd name="connsiteY192" fmla="*/ 136037 h 908775"/>
              <a:gd name="connsiteX193" fmla="*/ 11425092 w 12205236"/>
              <a:gd name="connsiteY193" fmla="*/ 135103 h 908775"/>
              <a:gd name="connsiteX194" fmla="*/ 11421353 w 12205236"/>
              <a:gd name="connsiteY194" fmla="*/ 139029 h 908775"/>
              <a:gd name="connsiteX195" fmla="*/ 11401350 w 12205236"/>
              <a:gd name="connsiteY195" fmla="*/ 152489 h 908775"/>
              <a:gd name="connsiteX196" fmla="*/ 11380224 w 12205236"/>
              <a:gd name="connsiteY196" fmla="*/ 155293 h 908775"/>
              <a:gd name="connsiteX197" fmla="*/ 11358912 w 12205236"/>
              <a:gd name="connsiteY197" fmla="*/ 174549 h 908775"/>
              <a:gd name="connsiteX198" fmla="*/ 11358164 w 12205236"/>
              <a:gd name="connsiteY198" fmla="*/ 181840 h 908775"/>
              <a:gd name="connsiteX199" fmla="*/ 11352742 w 12205236"/>
              <a:gd name="connsiteY199" fmla="*/ 221100 h 908775"/>
              <a:gd name="connsiteX200" fmla="*/ 11351995 w 12205236"/>
              <a:gd name="connsiteY200" fmla="*/ 256620 h 908775"/>
              <a:gd name="connsiteX201" fmla="*/ 11363399 w 12205236"/>
              <a:gd name="connsiteY201" fmla="*/ 347104 h 908775"/>
              <a:gd name="connsiteX202" fmla="*/ 11399854 w 12205236"/>
              <a:gd name="connsiteY202" fmla="*/ 420389 h 908775"/>
              <a:gd name="connsiteX203" fmla="*/ 11514454 w 12205236"/>
              <a:gd name="connsiteY203" fmla="*/ 454975 h 908775"/>
              <a:gd name="connsiteX204" fmla="*/ 11525298 w 12205236"/>
              <a:gd name="connsiteY204" fmla="*/ 443758 h 908775"/>
              <a:gd name="connsiteX205" fmla="*/ 11537449 w 12205236"/>
              <a:gd name="connsiteY205" fmla="*/ 387299 h 908775"/>
              <a:gd name="connsiteX206" fmla="*/ 11538010 w 12205236"/>
              <a:gd name="connsiteY206" fmla="*/ 373464 h 908775"/>
              <a:gd name="connsiteX207" fmla="*/ 11532402 w 12205236"/>
              <a:gd name="connsiteY207" fmla="*/ 322614 h 908775"/>
              <a:gd name="connsiteX208" fmla="*/ 11533150 w 12205236"/>
              <a:gd name="connsiteY208" fmla="*/ 320184 h 908775"/>
              <a:gd name="connsiteX209" fmla="*/ 11534271 w 12205236"/>
              <a:gd name="connsiteY209" fmla="*/ 314949 h 908775"/>
              <a:gd name="connsiteX210" fmla="*/ 11551844 w 12205236"/>
              <a:gd name="connsiteY210" fmla="*/ 281298 h 908775"/>
              <a:gd name="connsiteX211" fmla="*/ 11568109 w 12205236"/>
              <a:gd name="connsiteY211" fmla="*/ 272137 h 908775"/>
              <a:gd name="connsiteX212" fmla="*/ 11574465 w 12205236"/>
              <a:gd name="connsiteY212" fmla="*/ 255873 h 908775"/>
              <a:gd name="connsiteX213" fmla="*/ 11576709 w 12205236"/>
              <a:gd name="connsiteY213" fmla="*/ 255312 h 908775"/>
              <a:gd name="connsiteX214" fmla="*/ 11578765 w 12205236"/>
              <a:gd name="connsiteY214" fmla="*/ 239608 h 908775"/>
              <a:gd name="connsiteX215" fmla="*/ 11575587 w 12205236"/>
              <a:gd name="connsiteY215" fmla="*/ 231756 h 908775"/>
              <a:gd name="connsiteX216" fmla="*/ 11567735 w 12205236"/>
              <a:gd name="connsiteY216" fmla="*/ 236430 h 908775"/>
              <a:gd name="connsiteX217" fmla="*/ 11562688 w 12205236"/>
              <a:gd name="connsiteY217" fmla="*/ 238486 h 908775"/>
              <a:gd name="connsiteX218" fmla="*/ 11563248 w 12205236"/>
              <a:gd name="connsiteY218" fmla="*/ 208948 h 908775"/>
              <a:gd name="connsiteX219" fmla="*/ 11576522 w 12205236"/>
              <a:gd name="connsiteY219" fmla="*/ 198666 h 908775"/>
              <a:gd name="connsiteX220" fmla="*/ 11578952 w 12205236"/>
              <a:gd name="connsiteY220" fmla="*/ 186140 h 908775"/>
              <a:gd name="connsiteX221" fmla="*/ 11571100 w 12205236"/>
              <a:gd name="connsiteY221" fmla="*/ 171184 h 908775"/>
              <a:gd name="connsiteX222" fmla="*/ 11574465 w 12205236"/>
              <a:gd name="connsiteY222" fmla="*/ 153050 h 908775"/>
              <a:gd name="connsiteX223" fmla="*/ 11578578 w 12205236"/>
              <a:gd name="connsiteY223" fmla="*/ 129868 h 908775"/>
              <a:gd name="connsiteX224" fmla="*/ 11575400 w 12205236"/>
              <a:gd name="connsiteY224" fmla="*/ 124073 h 908775"/>
              <a:gd name="connsiteX225" fmla="*/ 11572409 w 12205236"/>
              <a:gd name="connsiteY225" fmla="*/ 124073 h 908775"/>
              <a:gd name="connsiteX226" fmla="*/ 11572409 w 12205236"/>
              <a:gd name="connsiteY226" fmla="*/ 122390 h 908775"/>
              <a:gd name="connsiteX227" fmla="*/ 11582878 w 12205236"/>
              <a:gd name="connsiteY227" fmla="*/ 105004 h 908775"/>
              <a:gd name="connsiteX228" fmla="*/ 11595591 w 12205236"/>
              <a:gd name="connsiteY228" fmla="*/ 97339 h 908775"/>
              <a:gd name="connsiteX229" fmla="*/ 11666258 w 12205236"/>
              <a:gd name="connsiteY229" fmla="*/ 134916 h 908775"/>
              <a:gd name="connsiteX230" fmla="*/ 11667754 w 12205236"/>
              <a:gd name="connsiteY230" fmla="*/ 137159 h 908775"/>
              <a:gd name="connsiteX231" fmla="*/ 11668875 w 12205236"/>
              <a:gd name="connsiteY231" fmla="*/ 163893 h 908775"/>
              <a:gd name="connsiteX232" fmla="*/ 11675231 w 12205236"/>
              <a:gd name="connsiteY232" fmla="*/ 182588 h 908775"/>
              <a:gd name="connsiteX233" fmla="*/ 11694861 w 12205236"/>
              <a:gd name="connsiteY233" fmla="*/ 195114 h 908775"/>
              <a:gd name="connsiteX234" fmla="*/ 11716174 w 12205236"/>
              <a:gd name="connsiteY234" fmla="*/ 226334 h 908775"/>
              <a:gd name="connsiteX235" fmla="*/ 11733747 w 12205236"/>
              <a:gd name="connsiteY235" fmla="*/ 283167 h 908775"/>
              <a:gd name="connsiteX236" fmla="*/ 11737673 w 12205236"/>
              <a:gd name="connsiteY236" fmla="*/ 337383 h 908775"/>
              <a:gd name="connsiteX237" fmla="*/ 11735804 w 12205236"/>
              <a:gd name="connsiteY237" fmla="*/ 409172 h 908775"/>
              <a:gd name="connsiteX238" fmla="*/ 11742534 w 12205236"/>
              <a:gd name="connsiteY238" fmla="*/ 502273 h 908775"/>
              <a:gd name="connsiteX239" fmla="*/ 11749451 w 12205236"/>
              <a:gd name="connsiteY239" fmla="*/ 573875 h 908775"/>
              <a:gd name="connsiteX240" fmla="*/ 11743094 w 12205236"/>
              <a:gd name="connsiteY240" fmla="*/ 614069 h 908775"/>
              <a:gd name="connsiteX241" fmla="*/ 11740477 w 12205236"/>
              <a:gd name="connsiteY241" fmla="*/ 624539 h 908775"/>
              <a:gd name="connsiteX242" fmla="*/ 11732625 w 12205236"/>
              <a:gd name="connsiteY242" fmla="*/ 663798 h 908775"/>
              <a:gd name="connsiteX243" fmla="*/ 11729634 w 12205236"/>
              <a:gd name="connsiteY243" fmla="*/ 674080 h 908775"/>
              <a:gd name="connsiteX244" fmla="*/ 11712248 w 12205236"/>
              <a:gd name="connsiteY244" fmla="*/ 697823 h 908775"/>
              <a:gd name="connsiteX245" fmla="*/ 11700283 w 12205236"/>
              <a:gd name="connsiteY245" fmla="*/ 726240 h 908775"/>
              <a:gd name="connsiteX246" fmla="*/ 11704957 w 12205236"/>
              <a:gd name="connsiteY246" fmla="*/ 730353 h 908775"/>
              <a:gd name="connsiteX247" fmla="*/ 11717330 w 12205236"/>
              <a:gd name="connsiteY247" fmla="*/ 732929 h 908775"/>
              <a:gd name="connsiteX248" fmla="*/ 12192000 w 12205236"/>
              <a:gd name="connsiteY248" fmla="*/ 732929 h 908775"/>
              <a:gd name="connsiteX249" fmla="*/ 12192000 w 12205236"/>
              <a:gd name="connsiteY249" fmla="*/ 825550 h 908775"/>
              <a:gd name="connsiteX250" fmla="*/ 12205236 w 12205236"/>
              <a:gd name="connsiteY250" fmla="*/ 832802 h 908775"/>
              <a:gd name="connsiteX251" fmla="*/ 0 w 12205236"/>
              <a:gd name="connsiteY251" fmla="*/ 908775 h 908775"/>
              <a:gd name="connsiteX252" fmla="*/ 0 w 12205236"/>
              <a:gd name="connsiteY252" fmla="*/ 732929 h 908775"/>
              <a:gd name="connsiteX253" fmla="*/ 10184483 w 12205236"/>
              <a:gd name="connsiteY253" fmla="*/ 732929 h 908775"/>
              <a:gd name="connsiteX254" fmla="*/ 10336481 w 12205236"/>
              <a:gd name="connsiteY254" fmla="*/ 714462 h 908775"/>
              <a:gd name="connsiteX255" fmla="*/ 10349568 w 12205236"/>
              <a:gd name="connsiteY255" fmla="*/ 713901 h 908775"/>
              <a:gd name="connsiteX256" fmla="*/ 10356111 w 12205236"/>
              <a:gd name="connsiteY256" fmla="*/ 709414 h 908775"/>
              <a:gd name="connsiteX257" fmla="*/ 10354615 w 12205236"/>
              <a:gd name="connsiteY257" fmla="*/ 679128 h 908775"/>
              <a:gd name="connsiteX258" fmla="*/ 10358167 w 12205236"/>
              <a:gd name="connsiteY258" fmla="*/ 520594 h 908775"/>
              <a:gd name="connsiteX259" fmla="*/ 10372188 w 12205236"/>
              <a:gd name="connsiteY259" fmla="*/ 482269 h 908775"/>
              <a:gd name="connsiteX260" fmla="*/ 10396679 w 12205236"/>
              <a:gd name="connsiteY260" fmla="*/ 451984 h 908775"/>
              <a:gd name="connsiteX261" fmla="*/ 10447903 w 12205236"/>
              <a:gd name="connsiteY261" fmla="*/ 334765 h 908775"/>
              <a:gd name="connsiteX262" fmla="*/ 10448464 w 12205236"/>
              <a:gd name="connsiteY262" fmla="*/ 261107 h 908775"/>
              <a:gd name="connsiteX263" fmla="*/ 10446408 w 12205236"/>
              <a:gd name="connsiteY263" fmla="*/ 225774 h 908775"/>
              <a:gd name="connsiteX264" fmla="*/ 10448464 w 12205236"/>
              <a:gd name="connsiteY264" fmla="*/ 215678 h 908775"/>
              <a:gd name="connsiteX265" fmla="*/ 10453512 w 12205236"/>
              <a:gd name="connsiteY265" fmla="*/ 201096 h 908775"/>
              <a:gd name="connsiteX266" fmla="*/ 10442856 w 12205236"/>
              <a:gd name="connsiteY266" fmla="*/ 229139 h 908775"/>
              <a:gd name="connsiteX267" fmla="*/ 10417991 w 12205236"/>
              <a:gd name="connsiteY267" fmla="*/ 307471 h 908775"/>
              <a:gd name="connsiteX268" fmla="*/ 10413318 w 12205236"/>
              <a:gd name="connsiteY268" fmla="*/ 312331 h 908775"/>
              <a:gd name="connsiteX269" fmla="*/ 10410513 w 12205236"/>
              <a:gd name="connsiteY269" fmla="*/ 310649 h 908775"/>
              <a:gd name="connsiteX270" fmla="*/ 10388266 w 12205236"/>
              <a:gd name="connsiteY270" fmla="*/ 406929 h 908775"/>
              <a:gd name="connsiteX271" fmla="*/ 10366767 w 12205236"/>
              <a:gd name="connsiteY271" fmla="*/ 418706 h 908775"/>
              <a:gd name="connsiteX272" fmla="*/ 10364337 w 12205236"/>
              <a:gd name="connsiteY272" fmla="*/ 417398 h 908775"/>
              <a:gd name="connsiteX273" fmla="*/ 10363963 w 12205236"/>
              <a:gd name="connsiteY273" fmla="*/ 416650 h 908775"/>
              <a:gd name="connsiteX274" fmla="*/ 10365458 w 12205236"/>
              <a:gd name="connsiteY274" fmla="*/ 415528 h 908775"/>
              <a:gd name="connsiteX275" fmla="*/ 10368263 w 12205236"/>
              <a:gd name="connsiteY275" fmla="*/ 397768 h 908775"/>
              <a:gd name="connsiteX276" fmla="*/ 10360784 w 12205236"/>
              <a:gd name="connsiteY276" fmla="*/ 413472 h 908775"/>
              <a:gd name="connsiteX277" fmla="*/ 10362841 w 12205236"/>
              <a:gd name="connsiteY277" fmla="*/ 393468 h 908775"/>
              <a:gd name="connsiteX278" fmla="*/ 10356298 w 12205236"/>
              <a:gd name="connsiteY278" fmla="*/ 413659 h 908775"/>
              <a:gd name="connsiteX279" fmla="*/ 10355737 w 12205236"/>
              <a:gd name="connsiteY279" fmla="*/ 411041 h 908775"/>
              <a:gd name="connsiteX280" fmla="*/ 10356671 w 12205236"/>
              <a:gd name="connsiteY280" fmla="*/ 393468 h 908775"/>
              <a:gd name="connsiteX281" fmla="*/ 10355176 w 12205236"/>
              <a:gd name="connsiteY281" fmla="*/ 360004 h 908775"/>
              <a:gd name="connsiteX282" fmla="*/ 10369010 w 12205236"/>
              <a:gd name="connsiteY282" fmla="*/ 311023 h 908775"/>
              <a:gd name="connsiteX283" fmla="*/ 10397053 w 12205236"/>
              <a:gd name="connsiteY283" fmla="*/ 275129 h 908775"/>
              <a:gd name="connsiteX284" fmla="*/ 10414252 w 12205236"/>
              <a:gd name="connsiteY284" fmla="*/ 237925 h 908775"/>
              <a:gd name="connsiteX285" fmla="*/ 10429582 w 12205236"/>
              <a:gd name="connsiteY285" fmla="*/ 193244 h 908775"/>
              <a:gd name="connsiteX286" fmla="*/ 10435751 w 12205236"/>
              <a:gd name="connsiteY286" fmla="*/ 178849 h 908775"/>
              <a:gd name="connsiteX287" fmla="*/ 10450521 w 12205236"/>
              <a:gd name="connsiteY287" fmla="*/ 160902 h 908775"/>
              <a:gd name="connsiteX288" fmla="*/ 10481368 w 12205236"/>
              <a:gd name="connsiteY288" fmla="*/ 133233 h 908775"/>
              <a:gd name="connsiteX289" fmla="*/ 10489406 w 12205236"/>
              <a:gd name="connsiteY289" fmla="*/ 118277 h 908775"/>
              <a:gd name="connsiteX290" fmla="*/ 10506232 w 12205236"/>
              <a:gd name="connsiteY290" fmla="*/ 95282 h 908775"/>
              <a:gd name="connsiteX291" fmla="*/ 10529227 w 12205236"/>
              <a:gd name="connsiteY291" fmla="*/ 93039 h 908775"/>
              <a:gd name="connsiteX292" fmla="*/ 10577460 w 12205236"/>
              <a:gd name="connsiteY292" fmla="*/ 80139 h 908775"/>
              <a:gd name="connsiteX293" fmla="*/ 10582321 w 12205236"/>
              <a:gd name="connsiteY293" fmla="*/ 68361 h 908775"/>
              <a:gd name="connsiteX294" fmla="*/ 10581947 w 12205236"/>
              <a:gd name="connsiteY294" fmla="*/ 62005 h 908775"/>
              <a:gd name="connsiteX295" fmla="*/ 10581572 w 12205236"/>
              <a:gd name="connsiteY295" fmla="*/ 47984 h 908775"/>
              <a:gd name="connsiteX296" fmla="*/ 10576899 w 12205236"/>
              <a:gd name="connsiteY296" fmla="*/ 34336 h 908775"/>
              <a:gd name="connsiteX297" fmla="*/ 10572599 w 12205236"/>
              <a:gd name="connsiteY297" fmla="*/ 17137 h 908775"/>
              <a:gd name="connsiteX298" fmla="*/ 10579329 w 12205236"/>
              <a:gd name="connsiteY298" fmla="*/ 1246 h 908775"/>
              <a:gd name="connsiteX299" fmla="*/ 10594846 w 12205236"/>
              <a:gd name="connsiteY299" fmla="*/ 6107 h 908775"/>
              <a:gd name="connsiteX300" fmla="*/ 10632984 w 12205236"/>
              <a:gd name="connsiteY300" fmla="*/ 23867 h 908775"/>
              <a:gd name="connsiteX301" fmla="*/ 10701595 w 12205236"/>
              <a:gd name="connsiteY301" fmla="*/ 30971 h 908775"/>
              <a:gd name="connsiteX302" fmla="*/ 10770392 w 12205236"/>
              <a:gd name="connsiteY302" fmla="*/ 33215 h 908775"/>
              <a:gd name="connsiteX303" fmla="*/ 10898080 w 12205236"/>
              <a:gd name="connsiteY303" fmla="*/ 20689 h 908775"/>
              <a:gd name="connsiteX304" fmla="*/ 10923878 w 12205236"/>
              <a:gd name="connsiteY304" fmla="*/ 5172 h 908775"/>
              <a:gd name="connsiteX305" fmla="*/ 10931520 w 12205236"/>
              <a:gd name="connsiteY305" fmla="*/ 265 h 908775"/>
              <a:gd name="connsiteX0" fmla="*/ 11634616 w 12192000"/>
              <a:gd name="connsiteY0" fmla="*/ 695510 h 910624"/>
              <a:gd name="connsiteX1" fmla="*/ 11628681 w 12192000"/>
              <a:gd name="connsiteY1" fmla="*/ 699880 h 910624"/>
              <a:gd name="connsiteX2" fmla="*/ 11627185 w 12192000"/>
              <a:gd name="connsiteY2" fmla="*/ 725492 h 910624"/>
              <a:gd name="connsiteX3" fmla="*/ 11644384 w 12192000"/>
              <a:gd name="connsiteY3" fmla="*/ 729979 h 910624"/>
              <a:gd name="connsiteX4" fmla="*/ 11651863 w 12192000"/>
              <a:gd name="connsiteY4" fmla="*/ 730913 h 910624"/>
              <a:gd name="connsiteX5" fmla="*/ 11663080 w 12192000"/>
              <a:gd name="connsiteY5" fmla="*/ 719883 h 910624"/>
              <a:gd name="connsiteX6" fmla="*/ 11662519 w 12192000"/>
              <a:gd name="connsiteY6" fmla="*/ 715209 h 910624"/>
              <a:gd name="connsiteX7" fmla="*/ 11641954 w 12192000"/>
              <a:gd name="connsiteY7" fmla="*/ 696328 h 910624"/>
              <a:gd name="connsiteX8" fmla="*/ 11634616 w 12192000"/>
              <a:gd name="connsiteY8" fmla="*/ 695510 h 910624"/>
              <a:gd name="connsiteX9" fmla="*/ 11559135 w 12192000"/>
              <a:gd name="connsiteY9" fmla="*/ 473903 h 910624"/>
              <a:gd name="connsiteX10" fmla="*/ 11555396 w 12192000"/>
              <a:gd name="connsiteY10" fmla="*/ 476100 h 910624"/>
              <a:gd name="connsiteX11" fmla="*/ 11542684 w 12192000"/>
              <a:gd name="connsiteY11" fmla="*/ 481895 h 910624"/>
              <a:gd name="connsiteX12" fmla="*/ 11525110 w 12192000"/>
              <a:gd name="connsiteY12" fmla="*/ 505078 h 910624"/>
              <a:gd name="connsiteX13" fmla="*/ 11524736 w 12192000"/>
              <a:gd name="connsiteY13" fmla="*/ 515360 h 910624"/>
              <a:gd name="connsiteX14" fmla="*/ 11519876 w 12192000"/>
              <a:gd name="connsiteY14" fmla="*/ 555928 h 910624"/>
              <a:gd name="connsiteX15" fmla="*/ 11506976 w 12192000"/>
              <a:gd name="connsiteY15" fmla="*/ 603787 h 910624"/>
              <a:gd name="connsiteX16" fmla="*/ 11503611 w 12192000"/>
              <a:gd name="connsiteY16" fmla="*/ 628652 h 910624"/>
              <a:gd name="connsiteX17" fmla="*/ 11498190 w 12192000"/>
              <a:gd name="connsiteY17" fmla="*/ 677072 h 910624"/>
              <a:gd name="connsiteX18" fmla="*/ 11491646 w 12192000"/>
              <a:gd name="connsiteY18" fmla="*/ 701375 h 910624"/>
              <a:gd name="connsiteX19" fmla="*/ 11500246 w 12192000"/>
              <a:gd name="connsiteY19" fmla="*/ 714275 h 910624"/>
              <a:gd name="connsiteX20" fmla="*/ 11579139 w 12192000"/>
              <a:gd name="connsiteY20" fmla="*/ 722314 h 910624"/>
              <a:gd name="connsiteX21" fmla="*/ 11601573 w 12192000"/>
              <a:gd name="connsiteY21" fmla="*/ 701188 h 910624"/>
              <a:gd name="connsiteX22" fmla="*/ 11592039 w 12192000"/>
              <a:gd name="connsiteY22" fmla="*/ 685298 h 910624"/>
              <a:gd name="connsiteX23" fmla="*/ 11574652 w 12192000"/>
              <a:gd name="connsiteY23" fmla="*/ 650525 h 910624"/>
              <a:gd name="connsiteX24" fmla="*/ 11575400 w 12192000"/>
              <a:gd name="connsiteY24" fmla="*/ 643234 h 910624"/>
              <a:gd name="connsiteX25" fmla="*/ 11572035 w 12192000"/>
              <a:gd name="connsiteY25" fmla="*/ 635008 h 910624"/>
              <a:gd name="connsiteX26" fmla="*/ 11560257 w 12192000"/>
              <a:gd name="connsiteY26" fmla="*/ 640990 h 910624"/>
              <a:gd name="connsiteX27" fmla="*/ 11552218 w 12192000"/>
              <a:gd name="connsiteY27" fmla="*/ 643047 h 910624"/>
              <a:gd name="connsiteX28" fmla="*/ 11546797 w 12192000"/>
              <a:gd name="connsiteY28" fmla="*/ 630708 h 910624"/>
              <a:gd name="connsiteX29" fmla="*/ 11548105 w 12192000"/>
              <a:gd name="connsiteY29" fmla="*/ 604535 h 910624"/>
              <a:gd name="connsiteX30" fmla="*/ 11563248 w 12192000"/>
              <a:gd name="connsiteY30" fmla="*/ 482269 h 910624"/>
              <a:gd name="connsiteX31" fmla="*/ 11562874 w 12192000"/>
              <a:gd name="connsiteY31" fmla="*/ 474230 h 910624"/>
              <a:gd name="connsiteX32" fmla="*/ 11559135 w 12192000"/>
              <a:gd name="connsiteY32" fmla="*/ 473903 h 910624"/>
              <a:gd name="connsiteX33" fmla="*/ 11566614 w 12192000"/>
              <a:gd name="connsiteY33" fmla="*/ 432915 h 910624"/>
              <a:gd name="connsiteX34" fmla="*/ 11534832 w 12192000"/>
              <a:gd name="connsiteY34" fmla="*/ 477783 h 910624"/>
              <a:gd name="connsiteX35" fmla="*/ 11566614 w 12192000"/>
              <a:gd name="connsiteY35" fmla="*/ 432915 h 910624"/>
              <a:gd name="connsiteX36" fmla="*/ 11397236 w 12192000"/>
              <a:gd name="connsiteY36" fmla="*/ 427493 h 910624"/>
              <a:gd name="connsiteX37" fmla="*/ 11415558 w 12192000"/>
              <a:gd name="connsiteY37" fmla="*/ 452544 h 910624"/>
              <a:gd name="connsiteX38" fmla="*/ 11502676 w 12192000"/>
              <a:gd name="connsiteY38" fmla="*/ 486756 h 910624"/>
              <a:gd name="connsiteX39" fmla="*/ 11513333 w 12192000"/>
              <a:gd name="connsiteY39" fmla="*/ 482269 h 910624"/>
              <a:gd name="connsiteX40" fmla="*/ 11520063 w 12192000"/>
              <a:gd name="connsiteY40" fmla="*/ 459835 h 910624"/>
              <a:gd name="connsiteX41" fmla="*/ 11397236 w 12192000"/>
              <a:gd name="connsiteY41" fmla="*/ 427493 h 910624"/>
              <a:gd name="connsiteX42" fmla="*/ 10946687 w 12192000"/>
              <a:gd name="connsiteY42" fmla="*/ 423941 h 910624"/>
              <a:gd name="connsiteX43" fmla="*/ 10942386 w 12192000"/>
              <a:gd name="connsiteY43" fmla="*/ 428241 h 910624"/>
              <a:gd name="connsiteX44" fmla="*/ 10897893 w 12192000"/>
              <a:gd name="connsiteY44" fmla="*/ 500778 h 910624"/>
              <a:gd name="connsiteX45" fmla="*/ 10888732 w 12192000"/>
              <a:gd name="connsiteY45" fmla="*/ 530876 h 910624"/>
              <a:gd name="connsiteX46" fmla="*/ 10876394 w 12192000"/>
              <a:gd name="connsiteY46" fmla="*/ 565275 h 910624"/>
              <a:gd name="connsiteX47" fmla="*/ 10840686 w 12192000"/>
              <a:gd name="connsiteY47" fmla="*/ 659311 h 910624"/>
              <a:gd name="connsiteX48" fmla="*/ 10840312 w 12192000"/>
              <a:gd name="connsiteY48" fmla="*/ 679689 h 910624"/>
              <a:gd name="connsiteX49" fmla="*/ 10848164 w 12192000"/>
              <a:gd name="connsiteY49" fmla="*/ 687167 h 910624"/>
              <a:gd name="connsiteX50" fmla="*/ 10866859 w 12192000"/>
              <a:gd name="connsiteY50" fmla="*/ 686606 h 910624"/>
              <a:gd name="connsiteX51" fmla="*/ 11009689 w 12192000"/>
              <a:gd name="connsiteY51" fmla="*/ 686606 h 910624"/>
              <a:gd name="connsiteX52" fmla="*/ 11048948 w 12192000"/>
              <a:gd name="connsiteY52" fmla="*/ 686980 h 910624"/>
              <a:gd name="connsiteX53" fmla="*/ 11054931 w 12192000"/>
              <a:gd name="connsiteY53" fmla="*/ 681559 h 910624"/>
              <a:gd name="connsiteX54" fmla="*/ 10998846 w 12192000"/>
              <a:gd name="connsiteY54" fmla="*/ 577240 h 910624"/>
              <a:gd name="connsiteX55" fmla="*/ 10985572 w 12192000"/>
              <a:gd name="connsiteY55" fmla="*/ 545459 h 910624"/>
              <a:gd name="connsiteX56" fmla="*/ 10981272 w 12192000"/>
              <a:gd name="connsiteY56" fmla="*/ 514051 h 910624"/>
              <a:gd name="connsiteX57" fmla="*/ 10950238 w 12192000"/>
              <a:gd name="connsiteY57" fmla="*/ 428989 h 910624"/>
              <a:gd name="connsiteX58" fmla="*/ 10946687 w 12192000"/>
              <a:gd name="connsiteY58" fmla="*/ 423941 h 910624"/>
              <a:gd name="connsiteX59" fmla="*/ 11552779 w 12192000"/>
              <a:gd name="connsiteY59" fmla="*/ 389729 h 910624"/>
              <a:gd name="connsiteX60" fmla="*/ 11548853 w 12192000"/>
              <a:gd name="connsiteY60" fmla="*/ 393468 h 910624"/>
              <a:gd name="connsiteX61" fmla="*/ 11541375 w 12192000"/>
              <a:gd name="connsiteY61" fmla="*/ 436654 h 910624"/>
              <a:gd name="connsiteX62" fmla="*/ 11544180 w 12192000"/>
              <a:gd name="connsiteY62" fmla="*/ 440579 h 910624"/>
              <a:gd name="connsiteX63" fmla="*/ 11569604 w 12192000"/>
              <a:gd name="connsiteY63" fmla="*/ 410854 h 910624"/>
              <a:gd name="connsiteX64" fmla="*/ 11552779 w 12192000"/>
              <a:gd name="connsiteY64" fmla="*/ 389729 h 910624"/>
              <a:gd name="connsiteX65" fmla="*/ 10553296 w 12192000"/>
              <a:gd name="connsiteY65" fmla="*/ 389238 h 910624"/>
              <a:gd name="connsiteX66" fmla="*/ 10546613 w 12192000"/>
              <a:gd name="connsiteY66" fmla="*/ 392159 h 910624"/>
              <a:gd name="connsiteX67" fmla="*/ 10495015 w 12192000"/>
              <a:gd name="connsiteY67" fmla="*/ 432540 h 910624"/>
              <a:gd name="connsiteX68" fmla="*/ 10419487 w 12192000"/>
              <a:gd name="connsiteY68" fmla="*/ 513677 h 910624"/>
              <a:gd name="connsiteX69" fmla="*/ 10408831 w 12192000"/>
              <a:gd name="connsiteY69" fmla="*/ 548824 h 910624"/>
              <a:gd name="connsiteX70" fmla="*/ 10406027 w 12192000"/>
              <a:gd name="connsiteY70" fmla="*/ 564341 h 910624"/>
              <a:gd name="connsiteX71" fmla="*/ 10395183 w 12192000"/>
              <a:gd name="connsiteY71" fmla="*/ 656881 h 910624"/>
              <a:gd name="connsiteX72" fmla="*/ 10400605 w 12192000"/>
              <a:gd name="connsiteY72" fmla="*/ 701375 h 910624"/>
              <a:gd name="connsiteX73" fmla="*/ 10411448 w 12192000"/>
              <a:gd name="connsiteY73" fmla="*/ 710910 h 910624"/>
              <a:gd name="connsiteX74" fmla="*/ 10487911 w 12192000"/>
              <a:gd name="connsiteY74" fmla="*/ 705488 h 910624"/>
              <a:gd name="connsiteX75" fmla="*/ 10681778 w 12192000"/>
              <a:gd name="connsiteY75" fmla="*/ 693336 h 910624"/>
              <a:gd name="connsiteX76" fmla="*/ 10697669 w 12192000"/>
              <a:gd name="connsiteY76" fmla="*/ 681933 h 910624"/>
              <a:gd name="connsiteX77" fmla="*/ 10679348 w 12192000"/>
              <a:gd name="connsiteY77" fmla="*/ 672585 h 910624"/>
              <a:gd name="connsiteX78" fmla="*/ 10589238 w 12192000"/>
              <a:gd name="connsiteY78" fmla="*/ 551067 h 910624"/>
              <a:gd name="connsiteX79" fmla="*/ 10563812 w 12192000"/>
              <a:gd name="connsiteY79" fmla="*/ 480213 h 910624"/>
              <a:gd name="connsiteX80" fmla="*/ 10556895 w 12192000"/>
              <a:gd name="connsiteY80" fmla="*/ 395711 h 910624"/>
              <a:gd name="connsiteX81" fmla="*/ 10553296 w 12192000"/>
              <a:gd name="connsiteY81" fmla="*/ 389238 h 910624"/>
              <a:gd name="connsiteX82" fmla="*/ 10641210 w 12192000"/>
              <a:gd name="connsiteY82" fmla="*/ 347478 h 910624"/>
              <a:gd name="connsiteX83" fmla="*/ 10632984 w 12192000"/>
              <a:gd name="connsiteY83" fmla="*/ 351404 h 910624"/>
              <a:gd name="connsiteX84" fmla="*/ 10627562 w 12192000"/>
              <a:gd name="connsiteY84" fmla="*/ 370847 h 910624"/>
              <a:gd name="connsiteX85" fmla="*/ 10624197 w 12192000"/>
              <a:gd name="connsiteY85" fmla="*/ 384494 h 910624"/>
              <a:gd name="connsiteX86" fmla="*/ 10619897 w 12192000"/>
              <a:gd name="connsiteY86" fmla="*/ 408237 h 910624"/>
              <a:gd name="connsiteX87" fmla="*/ 10618402 w 12192000"/>
              <a:gd name="connsiteY87" fmla="*/ 416276 h 910624"/>
              <a:gd name="connsiteX88" fmla="*/ 10614850 w 12192000"/>
              <a:gd name="connsiteY88" fmla="*/ 491617 h 910624"/>
              <a:gd name="connsiteX89" fmla="*/ 10628684 w 12192000"/>
              <a:gd name="connsiteY89" fmla="*/ 528446 h 910624"/>
              <a:gd name="connsiteX90" fmla="*/ 10636349 w 12192000"/>
              <a:gd name="connsiteY90" fmla="*/ 543215 h 910624"/>
              <a:gd name="connsiteX91" fmla="*/ 10660466 w 12192000"/>
              <a:gd name="connsiteY91" fmla="*/ 592383 h 910624"/>
              <a:gd name="connsiteX92" fmla="*/ 10713372 w 12192000"/>
              <a:gd name="connsiteY92" fmla="*/ 648842 h 910624"/>
              <a:gd name="connsiteX93" fmla="*/ 10729824 w 12192000"/>
              <a:gd name="connsiteY93" fmla="*/ 672024 h 910624"/>
              <a:gd name="connsiteX94" fmla="*/ 10734685 w 12192000"/>
              <a:gd name="connsiteY94" fmla="*/ 678567 h 910624"/>
              <a:gd name="connsiteX95" fmla="*/ 10779366 w 12192000"/>
              <a:gd name="connsiteY95" fmla="*/ 690719 h 910624"/>
              <a:gd name="connsiteX96" fmla="*/ 10807409 w 12192000"/>
              <a:gd name="connsiteY96" fmla="*/ 669781 h 910624"/>
              <a:gd name="connsiteX97" fmla="*/ 10813204 w 12192000"/>
              <a:gd name="connsiteY97" fmla="*/ 655012 h 910624"/>
              <a:gd name="connsiteX98" fmla="*/ 10833956 w 12192000"/>
              <a:gd name="connsiteY98" fmla="*/ 531811 h 910624"/>
              <a:gd name="connsiteX99" fmla="*/ 10842742 w 12192000"/>
              <a:gd name="connsiteY99" fmla="*/ 502086 h 910624"/>
              <a:gd name="connsiteX100" fmla="*/ 10859754 w 12192000"/>
              <a:gd name="connsiteY100" fmla="*/ 474604 h 910624"/>
              <a:gd name="connsiteX101" fmla="*/ 10892658 w 12192000"/>
              <a:gd name="connsiteY101" fmla="*/ 368790 h 910624"/>
              <a:gd name="connsiteX102" fmla="*/ 10885180 w 12192000"/>
              <a:gd name="connsiteY102" fmla="*/ 362621 h 910624"/>
              <a:gd name="connsiteX103" fmla="*/ 10836199 w 12192000"/>
              <a:gd name="connsiteY103" fmla="*/ 374025 h 910624"/>
              <a:gd name="connsiteX104" fmla="*/ 10791518 w 12192000"/>
              <a:gd name="connsiteY104" fmla="*/ 379634 h 910624"/>
              <a:gd name="connsiteX105" fmla="*/ 10745154 w 12192000"/>
              <a:gd name="connsiteY105" fmla="*/ 377016 h 910624"/>
              <a:gd name="connsiteX106" fmla="*/ 10727020 w 12192000"/>
              <a:gd name="connsiteY106" fmla="*/ 374586 h 910624"/>
              <a:gd name="connsiteX107" fmla="*/ 10711503 w 12192000"/>
              <a:gd name="connsiteY107" fmla="*/ 371408 h 910624"/>
              <a:gd name="connsiteX108" fmla="*/ 10693369 w 12192000"/>
              <a:gd name="connsiteY108" fmla="*/ 367108 h 910624"/>
              <a:gd name="connsiteX109" fmla="*/ 10653735 w 12192000"/>
              <a:gd name="connsiteY109" fmla="*/ 352713 h 910624"/>
              <a:gd name="connsiteX110" fmla="*/ 10641210 w 12192000"/>
              <a:gd name="connsiteY110" fmla="*/ 347478 h 910624"/>
              <a:gd name="connsiteX111" fmla="*/ 10369758 w 12192000"/>
              <a:gd name="connsiteY111" fmla="*/ 338879 h 910624"/>
              <a:gd name="connsiteX112" fmla="*/ 10362654 w 12192000"/>
              <a:gd name="connsiteY112" fmla="*/ 357948 h 910624"/>
              <a:gd name="connsiteX113" fmla="*/ 10364898 w 12192000"/>
              <a:gd name="connsiteY113" fmla="*/ 358695 h 910624"/>
              <a:gd name="connsiteX114" fmla="*/ 10369758 w 12192000"/>
              <a:gd name="connsiteY114" fmla="*/ 338879 h 910624"/>
              <a:gd name="connsiteX115" fmla="*/ 11346424 w 12192000"/>
              <a:gd name="connsiteY115" fmla="*/ 288619 h 910624"/>
              <a:gd name="connsiteX116" fmla="*/ 11350474 w 12192000"/>
              <a:gd name="connsiteY116" fmla="*/ 306943 h 910624"/>
              <a:gd name="connsiteX117" fmla="*/ 11351060 w 12192000"/>
              <a:gd name="connsiteY117" fmla="*/ 322053 h 910624"/>
              <a:gd name="connsiteX118" fmla="*/ 11346424 w 12192000"/>
              <a:gd name="connsiteY118" fmla="*/ 288619 h 910624"/>
              <a:gd name="connsiteX119" fmla="*/ 11349751 w 12192000"/>
              <a:gd name="connsiteY119" fmla="*/ 159406 h 910624"/>
              <a:gd name="connsiteX120" fmla="*/ 11338160 w 12192000"/>
              <a:gd name="connsiteY120" fmla="*/ 178288 h 910624"/>
              <a:gd name="connsiteX121" fmla="*/ 11336104 w 12192000"/>
              <a:gd name="connsiteY121" fmla="*/ 214183 h 910624"/>
              <a:gd name="connsiteX122" fmla="*/ 11346424 w 12192000"/>
              <a:gd name="connsiteY122" fmla="*/ 288619 h 910624"/>
              <a:gd name="connsiteX123" fmla="*/ 11329934 w 12192000"/>
              <a:gd name="connsiteY123" fmla="*/ 213996 h 910624"/>
              <a:gd name="connsiteX124" fmla="*/ 11331617 w 12192000"/>
              <a:gd name="connsiteY124" fmla="*/ 176232 h 910624"/>
              <a:gd name="connsiteX125" fmla="*/ 11330682 w 12192000"/>
              <a:gd name="connsiteY125" fmla="*/ 166697 h 910624"/>
              <a:gd name="connsiteX126" fmla="*/ 11320587 w 12192000"/>
              <a:gd name="connsiteY126" fmla="*/ 169315 h 910624"/>
              <a:gd name="connsiteX127" fmla="*/ 11315166 w 12192000"/>
              <a:gd name="connsiteY127" fmla="*/ 172680 h 910624"/>
              <a:gd name="connsiteX128" fmla="*/ 11277776 w 12192000"/>
              <a:gd name="connsiteY128" fmla="*/ 204461 h 910624"/>
              <a:gd name="connsiteX129" fmla="*/ 11265436 w 12192000"/>
              <a:gd name="connsiteY129" fmla="*/ 217174 h 910624"/>
              <a:gd name="connsiteX130" fmla="*/ 11199630 w 12192000"/>
              <a:gd name="connsiteY130" fmla="*/ 287467 h 910624"/>
              <a:gd name="connsiteX131" fmla="*/ 11051004 w 12192000"/>
              <a:gd name="connsiteY131" fmla="*/ 311958 h 910624"/>
              <a:gd name="connsiteX132" fmla="*/ 11045770 w 12192000"/>
              <a:gd name="connsiteY132" fmla="*/ 310088 h 910624"/>
              <a:gd name="connsiteX133" fmla="*/ 11027636 w 12192000"/>
              <a:gd name="connsiteY133" fmla="*/ 345983 h 910624"/>
              <a:gd name="connsiteX134" fmla="*/ 11014175 w 12192000"/>
              <a:gd name="connsiteY134" fmla="*/ 376643 h 910624"/>
              <a:gd name="connsiteX135" fmla="*/ 11019036 w 12192000"/>
              <a:gd name="connsiteY135" fmla="*/ 430484 h 910624"/>
              <a:gd name="connsiteX136" fmla="*/ 11019036 w 12192000"/>
              <a:gd name="connsiteY136" fmla="*/ 430671 h 910624"/>
              <a:gd name="connsiteX137" fmla="*/ 11019784 w 12192000"/>
              <a:gd name="connsiteY137" fmla="*/ 435158 h 910624"/>
              <a:gd name="connsiteX138" fmla="*/ 11028197 w 12192000"/>
              <a:gd name="connsiteY138" fmla="*/ 513490 h 910624"/>
              <a:gd name="connsiteX139" fmla="*/ 11049322 w 12192000"/>
              <a:gd name="connsiteY139" fmla="*/ 556676 h 910624"/>
              <a:gd name="connsiteX140" fmla="*/ 11049883 w 12192000"/>
              <a:gd name="connsiteY140" fmla="*/ 566023 h 910624"/>
              <a:gd name="connsiteX141" fmla="*/ 11085590 w 12192000"/>
              <a:gd name="connsiteY141" fmla="*/ 679128 h 910624"/>
              <a:gd name="connsiteX142" fmla="*/ 11104472 w 12192000"/>
              <a:gd name="connsiteY142" fmla="*/ 689971 h 910624"/>
              <a:gd name="connsiteX143" fmla="*/ 11317035 w 12192000"/>
              <a:gd name="connsiteY143" fmla="*/ 699880 h 910624"/>
              <a:gd name="connsiteX144" fmla="*/ 11460986 w 12192000"/>
              <a:gd name="connsiteY144" fmla="*/ 711097 h 910624"/>
              <a:gd name="connsiteX145" fmla="*/ 11472764 w 12192000"/>
              <a:gd name="connsiteY145" fmla="*/ 703993 h 910624"/>
              <a:gd name="connsiteX146" fmla="*/ 11480056 w 12192000"/>
              <a:gd name="connsiteY146" fmla="*/ 653703 h 910624"/>
              <a:gd name="connsiteX147" fmla="*/ 11491272 w 12192000"/>
              <a:gd name="connsiteY147" fmla="*/ 594066 h 910624"/>
              <a:gd name="connsiteX148" fmla="*/ 11500620 w 12192000"/>
              <a:gd name="connsiteY148" fmla="*/ 565649 h 910624"/>
              <a:gd name="connsiteX149" fmla="*/ 11508659 w 12192000"/>
              <a:gd name="connsiteY149" fmla="*/ 503582 h 910624"/>
              <a:gd name="connsiteX150" fmla="*/ 11499124 w 12192000"/>
              <a:gd name="connsiteY150" fmla="*/ 492925 h 910624"/>
              <a:gd name="connsiteX151" fmla="*/ 11412193 w 12192000"/>
              <a:gd name="connsiteY151" fmla="*/ 457405 h 910624"/>
              <a:gd name="connsiteX152" fmla="*/ 11392189 w 12192000"/>
              <a:gd name="connsiteY152" fmla="*/ 434036 h 910624"/>
              <a:gd name="connsiteX153" fmla="*/ 11392002 w 12192000"/>
              <a:gd name="connsiteY153" fmla="*/ 434223 h 910624"/>
              <a:gd name="connsiteX154" fmla="*/ 11380785 w 12192000"/>
              <a:gd name="connsiteY154" fmla="*/ 413845 h 910624"/>
              <a:gd name="connsiteX155" fmla="*/ 11366950 w 12192000"/>
              <a:gd name="connsiteY155" fmla="*/ 381503 h 910624"/>
              <a:gd name="connsiteX156" fmla="*/ 11350474 w 12192000"/>
              <a:gd name="connsiteY156" fmla="*/ 306943 h 910624"/>
              <a:gd name="connsiteX157" fmla="*/ 11346947 w 12192000"/>
              <a:gd name="connsiteY157" fmla="*/ 216052 h 910624"/>
              <a:gd name="connsiteX158" fmla="*/ 11352369 w 12192000"/>
              <a:gd name="connsiteY158" fmla="*/ 178475 h 910624"/>
              <a:gd name="connsiteX159" fmla="*/ 11354986 w 12192000"/>
              <a:gd name="connsiteY159" fmla="*/ 164828 h 910624"/>
              <a:gd name="connsiteX160" fmla="*/ 11349751 w 12192000"/>
              <a:gd name="connsiteY160" fmla="*/ 159406 h 910624"/>
              <a:gd name="connsiteX161" fmla="*/ 10931520 w 12192000"/>
              <a:gd name="connsiteY161" fmla="*/ 265 h 910624"/>
              <a:gd name="connsiteX162" fmla="*/ 10940144 w 12192000"/>
              <a:gd name="connsiteY162" fmla="*/ 2929 h 910624"/>
              <a:gd name="connsiteX163" fmla="*/ 10943321 w 12192000"/>
              <a:gd name="connsiteY163" fmla="*/ 6668 h 910624"/>
              <a:gd name="connsiteX164" fmla="*/ 10943695 w 12192000"/>
              <a:gd name="connsiteY164" fmla="*/ 30224 h 910624"/>
              <a:gd name="connsiteX165" fmla="*/ 10937526 w 12192000"/>
              <a:gd name="connsiteY165" fmla="*/ 48731 h 910624"/>
              <a:gd name="connsiteX166" fmla="*/ 10936218 w 12192000"/>
              <a:gd name="connsiteY166" fmla="*/ 54901 h 910624"/>
              <a:gd name="connsiteX167" fmla="*/ 10930983 w 12192000"/>
              <a:gd name="connsiteY167" fmla="*/ 47797 h 910624"/>
              <a:gd name="connsiteX168" fmla="*/ 10930422 w 12192000"/>
              <a:gd name="connsiteY168" fmla="*/ 68175 h 910624"/>
              <a:gd name="connsiteX169" fmla="*/ 10937713 w 12192000"/>
              <a:gd name="connsiteY169" fmla="*/ 79765 h 910624"/>
              <a:gd name="connsiteX170" fmla="*/ 10973794 w 12192000"/>
              <a:gd name="connsiteY170" fmla="*/ 105751 h 910624"/>
              <a:gd name="connsiteX171" fmla="*/ 10977346 w 12192000"/>
              <a:gd name="connsiteY171" fmla="*/ 109864 h 910624"/>
              <a:gd name="connsiteX172" fmla="*/ 11013802 w 12192000"/>
              <a:gd name="connsiteY172" fmla="*/ 137159 h 910624"/>
              <a:gd name="connsiteX173" fmla="*/ 11039975 w 12192000"/>
              <a:gd name="connsiteY173" fmla="*/ 163145 h 910624"/>
              <a:gd name="connsiteX174" fmla="*/ 11087834 w 12192000"/>
              <a:gd name="connsiteY174" fmla="*/ 197731 h 910624"/>
              <a:gd name="connsiteX175" fmla="*/ 11181870 w 12192000"/>
              <a:gd name="connsiteY175" fmla="*/ 189131 h 910624"/>
              <a:gd name="connsiteX176" fmla="*/ 11210660 w 12192000"/>
              <a:gd name="connsiteY176" fmla="*/ 156041 h 910624"/>
              <a:gd name="connsiteX177" fmla="*/ 11217204 w 12192000"/>
              <a:gd name="connsiteY177" fmla="*/ 145011 h 910624"/>
              <a:gd name="connsiteX178" fmla="*/ 11235712 w 12192000"/>
              <a:gd name="connsiteY178" fmla="*/ 107621 h 910624"/>
              <a:gd name="connsiteX179" fmla="*/ 11240946 w 12192000"/>
              <a:gd name="connsiteY179" fmla="*/ 77335 h 910624"/>
              <a:gd name="connsiteX180" fmla="*/ 11252911 w 12192000"/>
              <a:gd name="connsiteY180" fmla="*/ 63875 h 910624"/>
              <a:gd name="connsiteX181" fmla="*/ 11248798 w 12192000"/>
              <a:gd name="connsiteY181" fmla="*/ 58827 h 910624"/>
              <a:gd name="connsiteX182" fmla="*/ 11254220 w 12192000"/>
              <a:gd name="connsiteY182" fmla="*/ 58453 h 910624"/>
              <a:gd name="connsiteX183" fmla="*/ 11256650 w 12192000"/>
              <a:gd name="connsiteY183" fmla="*/ 60136 h 910624"/>
              <a:gd name="connsiteX184" fmla="*/ 11279458 w 12192000"/>
              <a:gd name="connsiteY184" fmla="*/ 63501 h 910624"/>
              <a:gd name="connsiteX185" fmla="*/ 11317035 w 12192000"/>
              <a:gd name="connsiteY185" fmla="*/ 66305 h 910624"/>
              <a:gd name="connsiteX186" fmla="*/ 11329186 w 12192000"/>
              <a:gd name="connsiteY186" fmla="*/ 70605 h 910624"/>
              <a:gd name="connsiteX187" fmla="*/ 11336665 w 12192000"/>
              <a:gd name="connsiteY187" fmla="*/ 72848 h 910624"/>
              <a:gd name="connsiteX188" fmla="*/ 11374428 w 12192000"/>
              <a:gd name="connsiteY188" fmla="*/ 73222 h 910624"/>
              <a:gd name="connsiteX189" fmla="*/ 11397236 w 12192000"/>
              <a:gd name="connsiteY189" fmla="*/ 74157 h 910624"/>
              <a:gd name="connsiteX190" fmla="*/ 11411632 w 12192000"/>
              <a:gd name="connsiteY190" fmla="*/ 80887 h 910624"/>
              <a:gd name="connsiteX191" fmla="*/ 11431822 w 12192000"/>
              <a:gd name="connsiteY191" fmla="*/ 116595 h 910624"/>
              <a:gd name="connsiteX192" fmla="*/ 11428457 w 12192000"/>
              <a:gd name="connsiteY192" fmla="*/ 136037 h 910624"/>
              <a:gd name="connsiteX193" fmla="*/ 11425092 w 12192000"/>
              <a:gd name="connsiteY193" fmla="*/ 135103 h 910624"/>
              <a:gd name="connsiteX194" fmla="*/ 11421353 w 12192000"/>
              <a:gd name="connsiteY194" fmla="*/ 139029 h 910624"/>
              <a:gd name="connsiteX195" fmla="*/ 11401350 w 12192000"/>
              <a:gd name="connsiteY195" fmla="*/ 152489 h 910624"/>
              <a:gd name="connsiteX196" fmla="*/ 11380224 w 12192000"/>
              <a:gd name="connsiteY196" fmla="*/ 155293 h 910624"/>
              <a:gd name="connsiteX197" fmla="*/ 11358912 w 12192000"/>
              <a:gd name="connsiteY197" fmla="*/ 174549 h 910624"/>
              <a:gd name="connsiteX198" fmla="*/ 11358164 w 12192000"/>
              <a:gd name="connsiteY198" fmla="*/ 181840 h 910624"/>
              <a:gd name="connsiteX199" fmla="*/ 11352742 w 12192000"/>
              <a:gd name="connsiteY199" fmla="*/ 221100 h 910624"/>
              <a:gd name="connsiteX200" fmla="*/ 11351995 w 12192000"/>
              <a:gd name="connsiteY200" fmla="*/ 256620 h 910624"/>
              <a:gd name="connsiteX201" fmla="*/ 11363399 w 12192000"/>
              <a:gd name="connsiteY201" fmla="*/ 347104 h 910624"/>
              <a:gd name="connsiteX202" fmla="*/ 11399854 w 12192000"/>
              <a:gd name="connsiteY202" fmla="*/ 420389 h 910624"/>
              <a:gd name="connsiteX203" fmla="*/ 11514454 w 12192000"/>
              <a:gd name="connsiteY203" fmla="*/ 454975 h 910624"/>
              <a:gd name="connsiteX204" fmla="*/ 11525298 w 12192000"/>
              <a:gd name="connsiteY204" fmla="*/ 443758 h 910624"/>
              <a:gd name="connsiteX205" fmla="*/ 11537449 w 12192000"/>
              <a:gd name="connsiteY205" fmla="*/ 387299 h 910624"/>
              <a:gd name="connsiteX206" fmla="*/ 11538010 w 12192000"/>
              <a:gd name="connsiteY206" fmla="*/ 373464 h 910624"/>
              <a:gd name="connsiteX207" fmla="*/ 11532402 w 12192000"/>
              <a:gd name="connsiteY207" fmla="*/ 322614 h 910624"/>
              <a:gd name="connsiteX208" fmla="*/ 11533150 w 12192000"/>
              <a:gd name="connsiteY208" fmla="*/ 320184 h 910624"/>
              <a:gd name="connsiteX209" fmla="*/ 11534271 w 12192000"/>
              <a:gd name="connsiteY209" fmla="*/ 314949 h 910624"/>
              <a:gd name="connsiteX210" fmla="*/ 11551844 w 12192000"/>
              <a:gd name="connsiteY210" fmla="*/ 281298 h 910624"/>
              <a:gd name="connsiteX211" fmla="*/ 11568109 w 12192000"/>
              <a:gd name="connsiteY211" fmla="*/ 272137 h 910624"/>
              <a:gd name="connsiteX212" fmla="*/ 11574465 w 12192000"/>
              <a:gd name="connsiteY212" fmla="*/ 255873 h 910624"/>
              <a:gd name="connsiteX213" fmla="*/ 11576709 w 12192000"/>
              <a:gd name="connsiteY213" fmla="*/ 255312 h 910624"/>
              <a:gd name="connsiteX214" fmla="*/ 11578765 w 12192000"/>
              <a:gd name="connsiteY214" fmla="*/ 239608 h 910624"/>
              <a:gd name="connsiteX215" fmla="*/ 11575587 w 12192000"/>
              <a:gd name="connsiteY215" fmla="*/ 231756 h 910624"/>
              <a:gd name="connsiteX216" fmla="*/ 11567735 w 12192000"/>
              <a:gd name="connsiteY216" fmla="*/ 236430 h 910624"/>
              <a:gd name="connsiteX217" fmla="*/ 11562688 w 12192000"/>
              <a:gd name="connsiteY217" fmla="*/ 238486 h 910624"/>
              <a:gd name="connsiteX218" fmla="*/ 11563248 w 12192000"/>
              <a:gd name="connsiteY218" fmla="*/ 208948 h 910624"/>
              <a:gd name="connsiteX219" fmla="*/ 11576522 w 12192000"/>
              <a:gd name="connsiteY219" fmla="*/ 198666 h 910624"/>
              <a:gd name="connsiteX220" fmla="*/ 11578952 w 12192000"/>
              <a:gd name="connsiteY220" fmla="*/ 186140 h 910624"/>
              <a:gd name="connsiteX221" fmla="*/ 11571100 w 12192000"/>
              <a:gd name="connsiteY221" fmla="*/ 171184 h 910624"/>
              <a:gd name="connsiteX222" fmla="*/ 11574465 w 12192000"/>
              <a:gd name="connsiteY222" fmla="*/ 153050 h 910624"/>
              <a:gd name="connsiteX223" fmla="*/ 11578578 w 12192000"/>
              <a:gd name="connsiteY223" fmla="*/ 129868 h 910624"/>
              <a:gd name="connsiteX224" fmla="*/ 11575400 w 12192000"/>
              <a:gd name="connsiteY224" fmla="*/ 124073 h 910624"/>
              <a:gd name="connsiteX225" fmla="*/ 11572409 w 12192000"/>
              <a:gd name="connsiteY225" fmla="*/ 124073 h 910624"/>
              <a:gd name="connsiteX226" fmla="*/ 11572409 w 12192000"/>
              <a:gd name="connsiteY226" fmla="*/ 122390 h 910624"/>
              <a:gd name="connsiteX227" fmla="*/ 11582878 w 12192000"/>
              <a:gd name="connsiteY227" fmla="*/ 105004 h 910624"/>
              <a:gd name="connsiteX228" fmla="*/ 11595591 w 12192000"/>
              <a:gd name="connsiteY228" fmla="*/ 97339 h 910624"/>
              <a:gd name="connsiteX229" fmla="*/ 11666258 w 12192000"/>
              <a:gd name="connsiteY229" fmla="*/ 134916 h 910624"/>
              <a:gd name="connsiteX230" fmla="*/ 11667754 w 12192000"/>
              <a:gd name="connsiteY230" fmla="*/ 137159 h 910624"/>
              <a:gd name="connsiteX231" fmla="*/ 11668875 w 12192000"/>
              <a:gd name="connsiteY231" fmla="*/ 163893 h 910624"/>
              <a:gd name="connsiteX232" fmla="*/ 11675231 w 12192000"/>
              <a:gd name="connsiteY232" fmla="*/ 182588 h 910624"/>
              <a:gd name="connsiteX233" fmla="*/ 11694861 w 12192000"/>
              <a:gd name="connsiteY233" fmla="*/ 195114 h 910624"/>
              <a:gd name="connsiteX234" fmla="*/ 11716174 w 12192000"/>
              <a:gd name="connsiteY234" fmla="*/ 226334 h 910624"/>
              <a:gd name="connsiteX235" fmla="*/ 11733747 w 12192000"/>
              <a:gd name="connsiteY235" fmla="*/ 283167 h 910624"/>
              <a:gd name="connsiteX236" fmla="*/ 11737673 w 12192000"/>
              <a:gd name="connsiteY236" fmla="*/ 337383 h 910624"/>
              <a:gd name="connsiteX237" fmla="*/ 11735804 w 12192000"/>
              <a:gd name="connsiteY237" fmla="*/ 409172 h 910624"/>
              <a:gd name="connsiteX238" fmla="*/ 11742534 w 12192000"/>
              <a:gd name="connsiteY238" fmla="*/ 502273 h 910624"/>
              <a:gd name="connsiteX239" fmla="*/ 11749451 w 12192000"/>
              <a:gd name="connsiteY239" fmla="*/ 573875 h 910624"/>
              <a:gd name="connsiteX240" fmla="*/ 11743094 w 12192000"/>
              <a:gd name="connsiteY240" fmla="*/ 614069 h 910624"/>
              <a:gd name="connsiteX241" fmla="*/ 11740477 w 12192000"/>
              <a:gd name="connsiteY241" fmla="*/ 624539 h 910624"/>
              <a:gd name="connsiteX242" fmla="*/ 11732625 w 12192000"/>
              <a:gd name="connsiteY242" fmla="*/ 663798 h 910624"/>
              <a:gd name="connsiteX243" fmla="*/ 11729634 w 12192000"/>
              <a:gd name="connsiteY243" fmla="*/ 674080 h 910624"/>
              <a:gd name="connsiteX244" fmla="*/ 11712248 w 12192000"/>
              <a:gd name="connsiteY244" fmla="*/ 697823 h 910624"/>
              <a:gd name="connsiteX245" fmla="*/ 11700283 w 12192000"/>
              <a:gd name="connsiteY245" fmla="*/ 726240 h 910624"/>
              <a:gd name="connsiteX246" fmla="*/ 11704957 w 12192000"/>
              <a:gd name="connsiteY246" fmla="*/ 730353 h 910624"/>
              <a:gd name="connsiteX247" fmla="*/ 11717330 w 12192000"/>
              <a:gd name="connsiteY247" fmla="*/ 732929 h 910624"/>
              <a:gd name="connsiteX248" fmla="*/ 12192000 w 12192000"/>
              <a:gd name="connsiteY248" fmla="*/ 732929 h 910624"/>
              <a:gd name="connsiteX249" fmla="*/ 12192000 w 12192000"/>
              <a:gd name="connsiteY249" fmla="*/ 825550 h 910624"/>
              <a:gd name="connsiteX250" fmla="*/ 12185781 w 12192000"/>
              <a:gd name="connsiteY250" fmla="*/ 910624 h 910624"/>
              <a:gd name="connsiteX251" fmla="*/ 0 w 12192000"/>
              <a:gd name="connsiteY251" fmla="*/ 908775 h 910624"/>
              <a:gd name="connsiteX252" fmla="*/ 0 w 12192000"/>
              <a:gd name="connsiteY252" fmla="*/ 732929 h 910624"/>
              <a:gd name="connsiteX253" fmla="*/ 10184483 w 12192000"/>
              <a:gd name="connsiteY253" fmla="*/ 732929 h 910624"/>
              <a:gd name="connsiteX254" fmla="*/ 10336481 w 12192000"/>
              <a:gd name="connsiteY254" fmla="*/ 714462 h 910624"/>
              <a:gd name="connsiteX255" fmla="*/ 10349568 w 12192000"/>
              <a:gd name="connsiteY255" fmla="*/ 713901 h 910624"/>
              <a:gd name="connsiteX256" fmla="*/ 10356111 w 12192000"/>
              <a:gd name="connsiteY256" fmla="*/ 709414 h 910624"/>
              <a:gd name="connsiteX257" fmla="*/ 10354615 w 12192000"/>
              <a:gd name="connsiteY257" fmla="*/ 679128 h 910624"/>
              <a:gd name="connsiteX258" fmla="*/ 10358167 w 12192000"/>
              <a:gd name="connsiteY258" fmla="*/ 520594 h 910624"/>
              <a:gd name="connsiteX259" fmla="*/ 10372188 w 12192000"/>
              <a:gd name="connsiteY259" fmla="*/ 482269 h 910624"/>
              <a:gd name="connsiteX260" fmla="*/ 10396679 w 12192000"/>
              <a:gd name="connsiteY260" fmla="*/ 451984 h 910624"/>
              <a:gd name="connsiteX261" fmla="*/ 10447903 w 12192000"/>
              <a:gd name="connsiteY261" fmla="*/ 334765 h 910624"/>
              <a:gd name="connsiteX262" fmla="*/ 10448464 w 12192000"/>
              <a:gd name="connsiteY262" fmla="*/ 261107 h 910624"/>
              <a:gd name="connsiteX263" fmla="*/ 10446408 w 12192000"/>
              <a:gd name="connsiteY263" fmla="*/ 225774 h 910624"/>
              <a:gd name="connsiteX264" fmla="*/ 10448464 w 12192000"/>
              <a:gd name="connsiteY264" fmla="*/ 215678 h 910624"/>
              <a:gd name="connsiteX265" fmla="*/ 10453512 w 12192000"/>
              <a:gd name="connsiteY265" fmla="*/ 201096 h 910624"/>
              <a:gd name="connsiteX266" fmla="*/ 10442856 w 12192000"/>
              <a:gd name="connsiteY266" fmla="*/ 229139 h 910624"/>
              <a:gd name="connsiteX267" fmla="*/ 10417991 w 12192000"/>
              <a:gd name="connsiteY267" fmla="*/ 307471 h 910624"/>
              <a:gd name="connsiteX268" fmla="*/ 10413318 w 12192000"/>
              <a:gd name="connsiteY268" fmla="*/ 312331 h 910624"/>
              <a:gd name="connsiteX269" fmla="*/ 10410513 w 12192000"/>
              <a:gd name="connsiteY269" fmla="*/ 310649 h 910624"/>
              <a:gd name="connsiteX270" fmla="*/ 10388266 w 12192000"/>
              <a:gd name="connsiteY270" fmla="*/ 406929 h 910624"/>
              <a:gd name="connsiteX271" fmla="*/ 10366767 w 12192000"/>
              <a:gd name="connsiteY271" fmla="*/ 418706 h 910624"/>
              <a:gd name="connsiteX272" fmla="*/ 10364337 w 12192000"/>
              <a:gd name="connsiteY272" fmla="*/ 417398 h 910624"/>
              <a:gd name="connsiteX273" fmla="*/ 10363963 w 12192000"/>
              <a:gd name="connsiteY273" fmla="*/ 416650 h 910624"/>
              <a:gd name="connsiteX274" fmla="*/ 10365458 w 12192000"/>
              <a:gd name="connsiteY274" fmla="*/ 415528 h 910624"/>
              <a:gd name="connsiteX275" fmla="*/ 10368263 w 12192000"/>
              <a:gd name="connsiteY275" fmla="*/ 397768 h 910624"/>
              <a:gd name="connsiteX276" fmla="*/ 10360784 w 12192000"/>
              <a:gd name="connsiteY276" fmla="*/ 413472 h 910624"/>
              <a:gd name="connsiteX277" fmla="*/ 10362841 w 12192000"/>
              <a:gd name="connsiteY277" fmla="*/ 393468 h 910624"/>
              <a:gd name="connsiteX278" fmla="*/ 10356298 w 12192000"/>
              <a:gd name="connsiteY278" fmla="*/ 413659 h 910624"/>
              <a:gd name="connsiteX279" fmla="*/ 10355737 w 12192000"/>
              <a:gd name="connsiteY279" fmla="*/ 411041 h 910624"/>
              <a:gd name="connsiteX280" fmla="*/ 10356671 w 12192000"/>
              <a:gd name="connsiteY280" fmla="*/ 393468 h 910624"/>
              <a:gd name="connsiteX281" fmla="*/ 10355176 w 12192000"/>
              <a:gd name="connsiteY281" fmla="*/ 360004 h 910624"/>
              <a:gd name="connsiteX282" fmla="*/ 10369010 w 12192000"/>
              <a:gd name="connsiteY282" fmla="*/ 311023 h 910624"/>
              <a:gd name="connsiteX283" fmla="*/ 10397053 w 12192000"/>
              <a:gd name="connsiteY283" fmla="*/ 275129 h 910624"/>
              <a:gd name="connsiteX284" fmla="*/ 10414252 w 12192000"/>
              <a:gd name="connsiteY284" fmla="*/ 237925 h 910624"/>
              <a:gd name="connsiteX285" fmla="*/ 10429582 w 12192000"/>
              <a:gd name="connsiteY285" fmla="*/ 193244 h 910624"/>
              <a:gd name="connsiteX286" fmla="*/ 10435751 w 12192000"/>
              <a:gd name="connsiteY286" fmla="*/ 178849 h 910624"/>
              <a:gd name="connsiteX287" fmla="*/ 10450521 w 12192000"/>
              <a:gd name="connsiteY287" fmla="*/ 160902 h 910624"/>
              <a:gd name="connsiteX288" fmla="*/ 10481368 w 12192000"/>
              <a:gd name="connsiteY288" fmla="*/ 133233 h 910624"/>
              <a:gd name="connsiteX289" fmla="*/ 10489406 w 12192000"/>
              <a:gd name="connsiteY289" fmla="*/ 118277 h 910624"/>
              <a:gd name="connsiteX290" fmla="*/ 10506232 w 12192000"/>
              <a:gd name="connsiteY290" fmla="*/ 95282 h 910624"/>
              <a:gd name="connsiteX291" fmla="*/ 10529227 w 12192000"/>
              <a:gd name="connsiteY291" fmla="*/ 93039 h 910624"/>
              <a:gd name="connsiteX292" fmla="*/ 10577460 w 12192000"/>
              <a:gd name="connsiteY292" fmla="*/ 80139 h 910624"/>
              <a:gd name="connsiteX293" fmla="*/ 10582321 w 12192000"/>
              <a:gd name="connsiteY293" fmla="*/ 68361 h 910624"/>
              <a:gd name="connsiteX294" fmla="*/ 10581947 w 12192000"/>
              <a:gd name="connsiteY294" fmla="*/ 62005 h 910624"/>
              <a:gd name="connsiteX295" fmla="*/ 10581572 w 12192000"/>
              <a:gd name="connsiteY295" fmla="*/ 47984 h 910624"/>
              <a:gd name="connsiteX296" fmla="*/ 10576899 w 12192000"/>
              <a:gd name="connsiteY296" fmla="*/ 34336 h 910624"/>
              <a:gd name="connsiteX297" fmla="*/ 10572599 w 12192000"/>
              <a:gd name="connsiteY297" fmla="*/ 17137 h 910624"/>
              <a:gd name="connsiteX298" fmla="*/ 10579329 w 12192000"/>
              <a:gd name="connsiteY298" fmla="*/ 1246 h 910624"/>
              <a:gd name="connsiteX299" fmla="*/ 10594846 w 12192000"/>
              <a:gd name="connsiteY299" fmla="*/ 6107 h 910624"/>
              <a:gd name="connsiteX300" fmla="*/ 10632984 w 12192000"/>
              <a:gd name="connsiteY300" fmla="*/ 23867 h 910624"/>
              <a:gd name="connsiteX301" fmla="*/ 10701595 w 12192000"/>
              <a:gd name="connsiteY301" fmla="*/ 30971 h 910624"/>
              <a:gd name="connsiteX302" fmla="*/ 10770392 w 12192000"/>
              <a:gd name="connsiteY302" fmla="*/ 33215 h 910624"/>
              <a:gd name="connsiteX303" fmla="*/ 10898080 w 12192000"/>
              <a:gd name="connsiteY303" fmla="*/ 20689 h 910624"/>
              <a:gd name="connsiteX304" fmla="*/ 10923878 w 12192000"/>
              <a:gd name="connsiteY304" fmla="*/ 5172 h 910624"/>
              <a:gd name="connsiteX305" fmla="*/ 10931520 w 12192000"/>
              <a:gd name="connsiteY305" fmla="*/ 265 h 910624"/>
              <a:gd name="connsiteX0" fmla="*/ 11634616 w 12192000"/>
              <a:gd name="connsiteY0" fmla="*/ 695510 h 910624"/>
              <a:gd name="connsiteX1" fmla="*/ 11628681 w 12192000"/>
              <a:gd name="connsiteY1" fmla="*/ 699880 h 910624"/>
              <a:gd name="connsiteX2" fmla="*/ 11627185 w 12192000"/>
              <a:gd name="connsiteY2" fmla="*/ 725492 h 910624"/>
              <a:gd name="connsiteX3" fmla="*/ 11644384 w 12192000"/>
              <a:gd name="connsiteY3" fmla="*/ 729979 h 910624"/>
              <a:gd name="connsiteX4" fmla="*/ 11651863 w 12192000"/>
              <a:gd name="connsiteY4" fmla="*/ 730913 h 910624"/>
              <a:gd name="connsiteX5" fmla="*/ 11663080 w 12192000"/>
              <a:gd name="connsiteY5" fmla="*/ 719883 h 910624"/>
              <a:gd name="connsiteX6" fmla="*/ 11662519 w 12192000"/>
              <a:gd name="connsiteY6" fmla="*/ 715209 h 910624"/>
              <a:gd name="connsiteX7" fmla="*/ 11641954 w 12192000"/>
              <a:gd name="connsiteY7" fmla="*/ 696328 h 910624"/>
              <a:gd name="connsiteX8" fmla="*/ 11634616 w 12192000"/>
              <a:gd name="connsiteY8" fmla="*/ 695510 h 910624"/>
              <a:gd name="connsiteX9" fmla="*/ 11559135 w 12192000"/>
              <a:gd name="connsiteY9" fmla="*/ 473903 h 910624"/>
              <a:gd name="connsiteX10" fmla="*/ 11555396 w 12192000"/>
              <a:gd name="connsiteY10" fmla="*/ 476100 h 910624"/>
              <a:gd name="connsiteX11" fmla="*/ 11542684 w 12192000"/>
              <a:gd name="connsiteY11" fmla="*/ 481895 h 910624"/>
              <a:gd name="connsiteX12" fmla="*/ 11525110 w 12192000"/>
              <a:gd name="connsiteY12" fmla="*/ 505078 h 910624"/>
              <a:gd name="connsiteX13" fmla="*/ 11524736 w 12192000"/>
              <a:gd name="connsiteY13" fmla="*/ 515360 h 910624"/>
              <a:gd name="connsiteX14" fmla="*/ 11519876 w 12192000"/>
              <a:gd name="connsiteY14" fmla="*/ 555928 h 910624"/>
              <a:gd name="connsiteX15" fmla="*/ 11506976 w 12192000"/>
              <a:gd name="connsiteY15" fmla="*/ 603787 h 910624"/>
              <a:gd name="connsiteX16" fmla="*/ 11503611 w 12192000"/>
              <a:gd name="connsiteY16" fmla="*/ 628652 h 910624"/>
              <a:gd name="connsiteX17" fmla="*/ 11498190 w 12192000"/>
              <a:gd name="connsiteY17" fmla="*/ 677072 h 910624"/>
              <a:gd name="connsiteX18" fmla="*/ 11491646 w 12192000"/>
              <a:gd name="connsiteY18" fmla="*/ 701375 h 910624"/>
              <a:gd name="connsiteX19" fmla="*/ 11500246 w 12192000"/>
              <a:gd name="connsiteY19" fmla="*/ 714275 h 910624"/>
              <a:gd name="connsiteX20" fmla="*/ 11579139 w 12192000"/>
              <a:gd name="connsiteY20" fmla="*/ 722314 h 910624"/>
              <a:gd name="connsiteX21" fmla="*/ 11601573 w 12192000"/>
              <a:gd name="connsiteY21" fmla="*/ 701188 h 910624"/>
              <a:gd name="connsiteX22" fmla="*/ 11592039 w 12192000"/>
              <a:gd name="connsiteY22" fmla="*/ 685298 h 910624"/>
              <a:gd name="connsiteX23" fmla="*/ 11574652 w 12192000"/>
              <a:gd name="connsiteY23" fmla="*/ 650525 h 910624"/>
              <a:gd name="connsiteX24" fmla="*/ 11575400 w 12192000"/>
              <a:gd name="connsiteY24" fmla="*/ 643234 h 910624"/>
              <a:gd name="connsiteX25" fmla="*/ 11572035 w 12192000"/>
              <a:gd name="connsiteY25" fmla="*/ 635008 h 910624"/>
              <a:gd name="connsiteX26" fmla="*/ 11560257 w 12192000"/>
              <a:gd name="connsiteY26" fmla="*/ 640990 h 910624"/>
              <a:gd name="connsiteX27" fmla="*/ 11552218 w 12192000"/>
              <a:gd name="connsiteY27" fmla="*/ 643047 h 910624"/>
              <a:gd name="connsiteX28" fmla="*/ 11546797 w 12192000"/>
              <a:gd name="connsiteY28" fmla="*/ 630708 h 910624"/>
              <a:gd name="connsiteX29" fmla="*/ 11548105 w 12192000"/>
              <a:gd name="connsiteY29" fmla="*/ 604535 h 910624"/>
              <a:gd name="connsiteX30" fmla="*/ 11563248 w 12192000"/>
              <a:gd name="connsiteY30" fmla="*/ 482269 h 910624"/>
              <a:gd name="connsiteX31" fmla="*/ 11562874 w 12192000"/>
              <a:gd name="connsiteY31" fmla="*/ 474230 h 910624"/>
              <a:gd name="connsiteX32" fmla="*/ 11559135 w 12192000"/>
              <a:gd name="connsiteY32" fmla="*/ 473903 h 910624"/>
              <a:gd name="connsiteX33" fmla="*/ 11566614 w 12192000"/>
              <a:gd name="connsiteY33" fmla="*/ 432915 h 910624"/>
              <a:gd name="connsiteX34" fmla="*/ 11534832 w 12192000"/>
              <a:gd name="connsiteY34" fmla="*/ 477783 h 910624"/>
              <a:gd name="connsiteX35" fmla="*/ 11566614 w 12192000"/>
              <a:gd name="connsiteY35" fmla="*/ 432915 h 910624"/>
              <a:gd name="connsiteX36" fmla="*/ 11397236 w 12192000"/>
              <a:gd name="connsiteY36" fmla="*/ 427493 h 910624"/>
              <a:gd name="connsiteX37" fmla="*/ 11415558 w 12192000"/>
              <a:gd name="connsiteY37" fmla="*/ 452544 h 910624"/>
              <a:gd name="connsiteX38" fmla="*/ 11502676 w 12192000"/>
              <a:gd name="connsiteY38" fmla="*/ 486756 h 910624"/>
              <a:gd name="connsiteX39" fmla="*/ 11513333 w 12192000"/>
              <a:gd name="connsiteY39" fmla="*/ 482269 h 910624"/>
              <a:gd name="connsiteX40" fmla="*/ 11520063 w 12192000"/>
              <a:gd name="connsiteY40" fmla="*/ 459835 h 910624"/>
              <a:gd name="connsiteX41" fmla="*/ 11397236 w 12192000"/>
              <a:gd name="connsiteY41" fmla="*/ 427493 h 910624"/>
              <a:gd name="connsiteX42" fmla="*/ 10946687 w 12192000"/>
              <a:gd name="connsiteY42" fmla="*/ 423941 h 910624"/>
              <a:gd name="connsiteX43" fmla="*/ 10942386 w 12192000"/>
              <a:gd name="connsiteY43" fmla="*/ 428241 h 910624"/>
              <a:gd name="connsiteX44" fmla="*/ 10897893 w 12192000"/>
              <a:gd name="connsiteY44" fmla="*/ 500778 h 910624"/>
              <a:gd name="connsiteX45" fmla="*/ 10888732 w 12192000"/>
              <a:gd name="connsiteY45" fmla="*/ 530876 h 910624"/>
              <a:gd name="connsiteX46" fmla="*/ 10876394 w 12192000"/>
              <a:gd name="connsiteY46" fmla="*/ 565275 h 910624"/>
              <a:gd name="connsiteX47" fmla="*/ 10840686 w 12192000"/>
              <a:gd name="connsiteY47" fmla="*/ 659311 h 910624"/>
              <a:gd name="connsiteX48" fmla="*/ 10840312 w 12192000"/>
              <a:gd name="connsiteY48" fmla="*/ 679689 h 910624"/>
              <a:gd name="connsiteX49" fmla="*/ 10848164 w 12192000"/>
              <a:gd name="connsiteY49" fmla="*/ 687167 h 910624"/>
              <a:gd name="connsiteX50" fmla="*/ 10866859 w 12192000"/>
              <a:gd name="connsiteY50" fmla="*/ 686606 h 910624"/>
              <a:gd name="connsiteX51" fmla="*/ 11009689 w 12192000"/>
              <a:gd name="connsiteY51" fmla="*/ 686606 h 910624"/>
              <a:gd name="connsiteX52" fmla="*/ 11048948 w 12192000"/>
              <a:gd name="connsiteY52" fmla="*/ 686980 h 910624"/>
              <a:gd name="connsiteX53" fmla="*/ 11054931 w 12192000"/>
              <a:gd name="connsiteY53" fmla="*/ 681559 h 910624"/>
              <a:gd name="connsiteX54" fmla="*/ 10998846 w 12192000"/>
              <a:gd name="connsiteY54" fmla="*/ 577240 h 910624"/>
              <a:gd name="connsiteX55" fmla="*/ 10985572 w 12192000"/>
              <a:gd name="connsiteY55" fmla="*/ 545459 h 910624"/>
              <a:gd name="connsiteX56" fmla="*/ 10981272 w 12192000"/>
              <a:gd name="connsiteY56" fmla="*/ 514051 h 910624"/>
              <a:gd name="connsiteX57" fmla="*/ 10950238 w 12192000"/>
              <a:gd name="connsiteY57" fmla="*/ 428989 h 910624"/>
              <a:gd name="connsiteX58" fmla="*/ 10946687 w 12192000"/>
              <a:gd name="connsiteY58" fmla="*/ 423941 h 910624"/>
              <a:gd name="connsiteX59" fmla="*/ 11552779 w 12192000"/>
              <a:gd name="connsiteY59" fmla="*/ 389729 h 910624"/>
              <a:gd name="connsiteX60" fmla="*/ 11548853 w 12192000"/>
              <a:gd name="connsiteY60" fmla="*/ 393468 h 910624"/>
              <a:gd name="connsiteX61" fmla="*/ 11541375 w 12192000"/>
              <a:gd name="connsiteY61" fmla="*/ 436654 h 910624"/>
              <a:gd name="connsiteX62" fmla="*/ 11544180 w 12192000"/>
              <a:gd name="connsiteY62" fmla="*/ 440579 h 910624"/>
              <a:gd name="connsiteX63" fmla="*/ 11569604 w 12192000"/>
              <a:gd name="connsiteY63" fmla="*/ 410854 h 910624"/>
              <a:gd name="connsiteX64" fmla="*/ 11552779 w 12192000"/>
              <a:gd name="connsiteY64" fmla="*/ 389729 h 910624"/>
              <a:gd name="connsiteX65" fmla="*/ 10553296 w 12192000"/>
              <a:gd name="connsiteY65" fmla="*/ 389238 h 910624"/>
              <a:gd name="connsiteX66" fmla="*/ 10546613 w 12192000"/>
              <a:gd name="connsiteY66" fmla="*/ 392159 h 910624"/>
              <a:gd name="connsiteX67" fmla="*/ 10495015 w 12192000"/>
              <a:gd name="connsiteY67" fmla="*/ 432540 h 910624"/>
              <a:gd name="connsiteX68" fmla="*/ 10419487 w 12192000"/>
              <a:gd name="connsiteY68" fmla="*/ 513677 h 910624"/>
              <a:gd name="connsiteX69" fmla="*/ 10408831 w 12192000"/>
              <a:gd name="connsiteY69" fmla="*/ 548824 h 910624"/>
              <a:gd name="connsiteX70" fmla="*/ 10406027 w 12192000"/>
              <a:gd name="connsiteY70" fmla="*/ 564341 h 910624"/>
              <a:gd name="connsiteX71" fmla="*/ 10395183 w 12192000"/>
              <a:gd name="connsiteY71" fmla="*/ 656881 h 910624"/>
              <a:gd name="connsiteX72" fmla="*/ 10400605 w 12192000"/>
              <a:gd name="connsiteY72" fmla="*/ 701375 h 910624"/>
              <a:gd name="connsiteX73" fmla="*/ 10411448 w 12192000"/>
              <a:gd name="connsiteY73" fmla="*/ 710910 h 910624"/>
              <a:gd name="connsiteX74" fmla="*/ 10487911 w 12192000"/>
              <a:gd name="connsiteY74" fmla="*/ 705488 h 910624"/>
              <a:gd name="connsiteX75" fmla="*/ 10681778 w 12192000"/>
              <a:gd name="connsiteY75" fmla="*/ 693336 h 910624"/>
              <a:gd name="connsiteX76" fmla="*/ 10697669 w 12192000"/>
              <a:gd name="connsiteY76" fmla="*/ 681933 h 910624"/>
              <a:gd name="connsiteX77" fmla="*/ 10679348 w 12192000"/>
              <a:gd name="connsiteY77" fmla="*/ 672585 h 910624"/>
              <a:gd name="connsiteX78" fmla="*/ 10589238 w 12192000"/>
              <a:gd name="connsiteY78" fmla="*/ 551067 h 910624"/>
              <a:gd name="connsiteX79" fmla="*/ 10563812 w 12192000"/>
              <a:gd name="connsiteY79" fmla="*/ 480213 h 910624"/>
              <a:gd name="connsiteX80" fmla="*/ 10556895 w 12192000"/>
              <a:gd name="connsiteY80" fmla="*/ 395711 h 910624"/>
              <a:gd name="connsiteX81" fmla="*/ 10553296 w 12192000"/>
              <a:gd name="connsiteY81" fmla="*/ 389238 h 910624"/>
              <a:gd name="connsiteX82" fmla="*/ 10641210 w 12192000"/>
              <a:gd name="connsiteY82" fmla="*/ 347478 h 910624"/>
              <a:gd name="connsiteX83" fmla="*/ 10632984 w 12192000"/>
              <a:gd name="connsiteY83" fmla="*/ 351404 h 910624"/>
              <a:gd name="connsiteX84" fmla="*/ 10627562 w 12192000"/>
              <a:gd name="connsiteY84" fmla="*/ 370847 h 910624"/>
              <a:gd name="connsiteX85" fmla="*/ 10624197 w 12192000"/>
              <a:gd name="connsiteY85" fmla="*/ 384494 h 910624"/>
              <a:gd name="connsiteX86" fmla="*/ 10619897 w 12192000"/>
              <a:gd name="connsiteY86" fmla="*/ 408237 h 910624"/>
              <a:gd name="connsiteX87" fmla="*/ 10618402 w 12192000"/>
              <a:gd name="connsiteY87" fmla="*/ 416276 h 910624"/>
              <a:gd name="connsiteX88" fmla="*/ 10614850 w 12192000"/>
              <a:gd name="connsiteY88" fmla="*/ 491617 h 910624"/>
              <a:gd name="connsiteX89" fmla="*/ 10628684 w 12192000"/>
              <a:gd name="connsiteY89" fmla="*/ 528446 h 910624"/>
              <a:gd name="connsiteX90" fmla="*/ 10636349 w 12192000"/>
              <a:gd name="connsiteY90" fmla="*/ 543215 h 910624"/>
              <a:gd name="connsiteX91" fmla="*/ 10660466 w 12192000"/>
              <a:gd name="connsiteY91" fmla="*/ 592383 h 910624"/>
              <a:gd name="connsiteX92" fmla="*/ 10713372 w 12192000"/>
              <a:gd name="connsiteY92" fmla="*/ 648842 h 910624"/>
              <a:gd name="connsiteX93" fmla="*/ 10729824 w 12192000"/>
              <a:gd name="connsiteY93" fmla="*/ 672024 h 910624"/>
              <a:gd name="connsiteX94" fmla="*/ 10734685 w 12192000"/>
              <a:gd name="connsiteY94" fmla="*/ 678567 h 910624"/>
              <a:gd name="connsiteX95" fmla="*/ 10779366 w 12192000"/>
              <a:gd name="connsiteY95" fmla="*/ 690719 h 910624"/>
              <a:gd name="connsiteX96" fmla="*/ 10807409 w 12192000"/>
              <a:gd name="connsiteY96" fmla="*/ 669781 h 910624"/>
              <a:gd name="connsiteX97" fmla="*/ 10813204 w 12192000"/>
              <a:gd name="connsiteY97" fmla="*/ 655012 h 910624"/>
              <a:gd name="connsiteX98" fmla="*/ 10833956 w 12192000"/>
              <a:gd name="connsiteY98" fmla="*/ 531811 h 910624"/>
              <a:gd name="connsiteX99" fmla="*/ 10842742 w 12192000"/>
              <a:gd name="connsiteY99" fmla="*/ 502086 h 910624"/>
              <a:gd name="connsiteX100" fmla="*/ 10859754 w 12192000"/>
              <a:gd name="connsiteY100" fmla="*/ 474604 h 910624"/>
              <a:gd name="connsiteX101" fmla="*/ 10892658 w 12192000"/>
              <a:gd name="connsiteY101" fmla="*/ 368790 h 910624"/>
              <a:gd name="connsiteX102" fmla="*/ 10885180 w 12192000"/>
              <a:gd name="connsiteY102" fmla="*/ 362621 h 910624"/>
              <a:gd name="connsiteX103" fmla="*/ 10836199 w 12192000"/>
              <a:gd name="connsiteY103" fmla="*/ 374025 h 910624"/>
              <a:gd name="connsiteX104" fmla="*/ 10791518 w 12192000"/>
              <a:gd name="connsiteY104" fmla="*/ 379634 h 910624"/>
              <a:gd name="connsiteX105" fmla="*/ 10745154 w 12192000"/>
              <a:gd name="connsiteY105" fmla="*/ 377016 h 910624"/>
              <a:gd name="connsiteX106" fmla="*/ 10727020 w 12192000"/>
              <a:gd name="connsiteY106" fmla="*/ 374586 h 910624"/>
              <a:gd name="connsiteX107" fmla="*/ 10711503 w 12192000"/>
              <a:gd name="connsiteY107" fmla="*/ 371408 h 910624"/>
              <a:gd name="connsiteX108" fmla="*/ 10693369 w 12192000"/>
              <a:gd name="connsiteY108" fmla="*/ 367108 h 910624"/>
              <a:gd name="connsiteX109" fmla="*/ 10653735 w 12192000"/>
              <a:gd name="connsiteY109" fmla="*/ 352713 h 910624"/>
              <a:gd name="connsiteX110" fmla="*/ 10641210 w 12192000"/>
              <a:gd name="connsiteY110" fmla="*/ 347478 h 910624"/>
              <a:gd name="connsiteX111" fmla="*/ 10369758 w 12192000"/>
              <a:gd name="connsiteY111" fmla="*/ 338879 h 910624"/>
              <a:gd name="connsiteX112" fmla="*/ 10362654 w 12192000"/>
              <a:gd name="connsiteY112" fmla="*/ 357948 h 910624"/>
              <a:gd name="connsiteX113" fmla="*/ 10364898 w 12192000"/>
              <a:gd name="connsiteY113" fmla="*/ 358695 h 910624"/>
              <a:gd name="connsiteX114" fmla="*/ 10369758 w 12192000"/>
              <a:gd name="connsiteY114" fmla="*/ 338879 h 910624"/>
              <a:gd name="connsiteX115" fmla="*/ 11346424 w 12192000"/>
              <a:gd name="connsiteY115" fmla="*/ 288619 h 910624"/>
              <a:gd name="connsiteX116" fmla="*/ 11350474 w 12192000"/>
              <a:gd name="connsiteY116" fmla="*/ 306943 h 910624"/>
              <a:gd name="connsiteX117" fmla="*/ 11351060 w 12192000"/>
              <a:gd name="connsiteY117" fmla="*/ 322053 h 910624"/>
              <a:gd name="connsiteX118" fmla="*/ 11346424 w 12192000"/>
              <a:gd name="connsiteY118" fmla="*/ 288619 h 910624"/>
              <a:gd name="connsiteX119" fmla="*/ 11349751 w 12192000"/>
              <a:gd name="connsiteY119" fmla="*/ 159406 h 910624"/>
              <a:gd name="connsiteX120" fmla="*/ 11338160 w 12192000"/>
              <a:gd name="connsiteY120" fmla="*/ 178288 h 910624"/>
              <a:gd name="connsiteX121" fmla="*/ 11336104 w 12192000"/>
              <a:gd name="connsiteY121" fmla="*/ 214183 h 910624"/>
              <a:gd name="connsiteX122" fmla="*/ 11346424 w 12192000"/>
              <a:gd name="connsiteY122" fmla="*/ 288619 h 910624"/>
              <a:gd name="connsiteX123" fmla="*/ 11329934 w 12192000"/>
              <a:gd name="connsiteY123" fmla="*/ 213996 h 910624"/>
              <a:gd name="connsiteX124" fmla="*/ 11331617 w 12192000"/>
              <a:gd name="connsiteY124" fmla="*/ 176232 h 910624"/>
              <a:gd name="connsiteX125" fmla="*/ 11330682 w 12192000"/>
              <a:gd name="connsiteY125" fmla="*/ 166697 h 910624"/>
              <a:gd name="connsiteX126" fmla="*/ 11320587 w 12192000"/>
              <a:gd name="connsiteY126" fmla="*/ 169315 h 910624"/>
              <a:gd name="connsiteX127" fmla="*/ 11315166 w 12192000"/>
              <a:gd name="connsiteY127" fmla="*/ 172680 h 910624"/>
              <a:gd name="connsiteX128" fmla="*/ 11277776 w 12192000"/>
              <a:gd name="connsiteY128" fmla="*/ 204461 h 910624"/>
              <a:gd name="connsiteX129" fmla="*/ 11265436 w 12192000"/>
              <a:gd name="connsiteY129" fmla="*/ 217174 h 910624"/>
              <a:gd name="connsiteX130" fmla="*/ 11199630 w 12192000"/>
              <a:gd name="connsiteY130" fmla="*/ 287467 h 910624"/>
              <a:gd name="connsiteX131" fmla="*/ 11051004 w 12192000"/>
              <a:gd name="connsiteY131" fmla="*/ 311958 h 910624"/>
              <a:gd name="connsiteX132" fmla="*/ 11045770 w 12192000"/>
              <a:gd name="connsiteY132" fmla="*/ 310088 h 910624"/>
              <a:gd name="connsiteX133" fmla="*/ 11027636 w 12192000"/>
              <a:gd name="connsiteY133" fmla="*/ 345983 h 910624"/>
              <a:gd name="connsiteX134" fmla="*/ 11014175 w 12192000"/>
              <a:gd name="connsiteY134" fmla="*/ 376643 h 910624"/>
              <a:gd name="connsiteX135" fmla="*/ 11019036 w 12192000"/>
              <a:gd name="connsiteY135" fmla="*/ 430484 h 910624"/>
              <a:gd name="connsiteX136" fmla="*/ 11019036 w 12192000"/>
              <a:gd name="connsiteY136" fmla="*/ 430671 h 910624"/>
              <a:gd name="connsiteX137" fmla="*/ 11019784 w 12192000"/>
              <a:gd name="connsiteY137" fmla="*/ 435158 h 910624"/>
              <a:gd name="connsiteX138" fmla="*/ 11028197 w 12192000"/>
              <a:gd name="connsiteY138" fmla="*/ 513490 h 910624"/>
              <a:gd name="connsiteX139" fmla="*/ 11049322 w 12192000"/>
              <a:gd name="connsiteY139" fmla="*/ 556676 h 910624"/>
              <a:gd name="connsiteX140" fmla="*/ 11049883 w 12192000"/>
              <a:gd name="connsiteY140" fmla="*/ 566023 h 910624"/>
              <a:gd name="connsiteX141" fmla="*/ 11085590 w 12192000"/>
              <a:gd name="connsiteY141" fmla="*/ 679128 h 910624"/>
              <a:gd name="connsiteX142" fmla="*/ 11104472 w 12192000"/>
              <a:gd name="connsiteY142" fmla="*/ 689971 h 910624"/>
              <a:gd name="connsiteX143" fmla="*/ 11317035 w 12192000"/>
              <a:gd name="connsiteY143" fmla="*/ 699880 h 910624"/>
              <a:gd name="connsiteX144" fmla="*/ 11460986 w 12192000"/>
              <a:gd name="connsiteY144" fmla="*/ 711097 h 910624"/>
              <a:gd name="connsiteX145" fmla="*/ 11472764 w 12192000"/>
              <a:gd name="connsiteY145" fmla="*/ 703993 h 910624"/>
              <a:gd name="connsiteX146" fmla="*/ 11480056 w 12192000"/>
              <a:gd name="connsiteY146" fmla="*/ 653703 h 910624"/>
              <a:gd name="connsiteX147" fmla="*/ 11491272 w 12192000"/>
              <a:gd name="connsiteY147" fmla="*/ 594066 h 910624"/>
              <a:gd name="connsiteX148" fmla="*/ 11500620 w 12192000"/>
              <a:gd name="connsiteY148" fmla="*/ 565649 h 910624"/>
              <a:gd name="connsiteX149" fmla="*/ 11508659 w 12192000"/>
              <a:gd name="connsiteY149" fmla="*/ 503582 h 910624"/>
              <a:gd name="connsiteX150" fmla="*/ 11499124 w 12192000"/>
              <a:gd name="connsiteY150" fmla="*/ 492925 h 910624"/>
              <a:gd name="connsiteX151" fmla="*/ 11412193 w 12192000"/>
              <a:gd name="connsiteY151" fmla="*/ 457405 h 910624"/>
              <a:gd name="connsiteX152" fmla="*/ 11392189 w 12192000"/>
              <a:gd name="connsiteY152" fmla="*/ 434036 h 910624"/>
              <a:gd name="connsiteX153" fmla="*/ 11392002 w 12192000"/>
              <a:gd name="connsiteY153" fmla="*/ 434223 h 910624"/>
              <a:gd name="connsiteX154" fmla="*/ 11380785 w 12192000"/>
              <a:gd name="connsiteY154" fmla="*/ 413845 h 910624"/>
              <a:gd name="connsiteX155" fmla="*/ 11366950 w 12192000"/>
              <a:gd name="connsiteY155" fmla="*/ 381503 h 910624"/>
              <a:gd name="connsiteX156" fmla="*/ 11350474 w 12192000"/>
              <a:gd name="connsiteY156" fmla="*/ 306943 h 910624"/>
              <a:gd name="connsiteX157" fmla="*/ 11346947 w 12192000"/>
              <a:gd name="connsiteY157" fmla="*/ 216052 h 910624"/>
              <a:gd name="connsiteX158" fmla="*/ 11352369 w 12192000"/>
              <a:gd name="connsiteY158" fmla="*/ 178475 h 910624"/>
              <a:gd name="connsiteX159" fmla="*/ 11354986 w 12192000"/>
              <a:gd name="connsiteY159" fmla="*/ 164828 h 910624"/>
              <a:gd name="connsiteX160" fmla="*/ 11349751 w 12192000"/>
              <a:gd name="connsiteY160" fmla="*/ 159406 h 910624"/>
              <a:gd name="connsiteX161" fmla="*/ 10931520 w 12192000"/>
              <a:gd name="connsiteY161" fmla="*/ 265 h 910624"/>
              <a:gd name="connsiteX162" fmla="*/ 10940144 w 12192000"/>
              <a:gd name="connsiteY162" fmla="*/ 2929 h 910624"/>
              <a:gd name="connsiteX163" fmla="*/ 10943321 w 12192000"/>
              <a:gd name="connsiteY163" fmla="*/ 6668 h 910624"/>
              <a:gd name="connsiteX164" fmla="*/ 10943695 w 12192000"/>
              <a:gd name="connsiteY164" fmla="*/ 30224 h 910624"/>
              <a:gd name="connsiteX165" fmla="*/ 10937526 w 12192000"/>
              <a:gd name="connsiteY165" fmla="*/ 48731 h 910624"/>
              <a:gd name="connsiteX166" fmla="*/ 10936218 w 12192000"/>
              <a:gd name="connsiteY166" fmla="*/ 54901 h 910624"/>
              <a:gd name="connsiteX167" fmla="*/ 10930983 w 12192000"/>
              <a:gd name="connsiteY167" fmla="*/ 47797 h 910624"/>
              <a:gd name="connsiteX168" fmla="*/ 10930422 w 12192000"/>
              <a:gd name="connsiteY168" fmla="*/ 68175 h 910624"/>
              <a:gd name="connsiteX169" fmla="*/ 10937713 w 12192000"/>
              <a:gd name="connsiteY169" fmla="*/ 79765 h 910624"/>
              <a:gd name="connsiteX170" fmla="*/ 10973794 w 12192000"/>
              <a:gd name="connsiteY170" fmla="*/ 105751 h 910624"/>
              <a:gd name="connsiteX171" fmla="*/ 10977346 w 12192000"/>
              <a:gd name="connsiteY171" fmla="*/ 109864 h 910624"/>
              <a:gd name="connsiteX172" fmla="*/ 11013802 w 12192000"/>
              <a:gd name="connsiteY172" fmla="*/ 137159 h 910624"/>
              <a:gd name="connsiteX173" fmla="*/ 11039975 w 12192000"/>
              <a:gd name="connsiteY173" fmla="*/ 163145 h 910624"/>
              <a:gd name="connsiteX174" fmla="*/ 11087834 w 12192000"/>
              <a:gd name="connsiteY174" fmla="*/ 197731 h 910624"/>
              <a:gd name="connsiteX175" fmla="*/ 11181870 w 12192000"/>
              <a:gd name="connsiteY175" fmla="*/ 189131 h 910624"/>
              <a:gd name="connsiteX176" fmla="*/ 11210660 w 12192000"/>
              <a:gd name="connsiteY176" fmla="*/ 156041 h 910624"/>
              <a:gd name="connsiteX177" fmla="*/ 11217204 w 12192000"/>
              <a:gd name="connsiteY177" fmla="*/ 145011 h 910624"/>
              <a:gd name="connsiteX178" fmla="*/ 11235712 w 12192000"/>
              <a:gd name="connsiteY178" fmla="*/ 107621 h 910624"/>
              <a:gd name="connsiteX179" fmla="*/ 11240946 w 12192000"/>
              <a:gd name="connsiteY179" fmla="*/ 77335 h 910624"/>
              <a:gd name="connsiteX180" fmla="*/ 11252911 w 12192000"/>
              <a:gd name="connsiteY180" fmla="*/ 63875 h 910624"/>
              <a:gd name="connsiteX181" fmla="*/ 11248798 w 12192000"/>
              <a:gd name="connsiteY181" fmla="*/ 58827 h 910624"/>
              <a:gd name="connsiteX182" fmla="*/ 11254220 w 12192000"/>
              <a:gd name="connsiteY182" fmla="*/ 58453 h 910624"/>
              <a:gd name="connsiteX183" fmla="*/ 11256650 w 12192000"/>
              <a:gd name="connsiteY183" fmla="*/ 60136 h 910624"/>
              <a:gd name="connsiteX184" fmla="*/ 11279458 w 12192000"/>
              <a:gd name="connsiteY184" fmla="*/ 63501 h 910624"/>
              <a:gd name="connsiteX185" fmla="*/ 11317035 w 12192000"/>
              <a:gd name="connsiteY185" fmla="*/ 66305 h 910624"/>
              <a:gd name="connsiteX186" fmla="*/ 11329186 w 12192000"/>
              <a:gd name="connsiteY186" fmla="*/ 70605 h 910624"/>
              <a:gd name="connsiteX187" fmla="*/ 11336665 w 12192000"/>
              <a:gd name="connsiteY187" fmla="*/ 72848 h 910624"/>
              <a:gd name="connsiteX188" fmla="*/ 11374428 w 12192000"/>
              <a:gd name="connsiteY188" fmla="*/ 73222 h 910624"/>
              <a:gd name="connsiteX189" fmla="*/ 11397236 w 12192000"/>
              <a:gd name="connsiteY189" fmla="*/ 74157 h 910624"/>
              <a:gd name="connsiteX190" fmla="*/ 11411632 w 12192000"/>
              <a:gd name="connsiteY190" fmla="*/ 80887 h 910624"/>
              <a:gd name="connsiteX191" fmla="*/ 11431822 w 12192000"/>
              <a:gd name="connsiteY191" fmla="*/ 116595 h 910624"/>
              <a:gd name="connsiteX192" fmla="*/ 11428457 w 12192000"/>
              <a:gd name="connsiteY192" fmla="*/ 136037 h 910624"/>
              <a:gd name="connsiteX193" fmla="*/ 11425092 w 12192000"/>
              <a:gd name="connsiteY193" fmla="*/ 135103 h 910624"/>
              <a:gd name="connsiteX194" fmla="*/ 11421353 w 12192000"/>
              <a:gd name="connsiteY194" fmla="*/ 139029 h 910624"/>
              <a:gd name="connsiteX195" fmla="*/ 11401350 w 12192000"/>
              <a:gd name="connsiteY195" fmla="*/ 152489 h 910624"/>
              <a:gd name="connsiteX196" fmla="*/ 11380224 w 12192000"/>
              <a:gd name="connsiteY196" fmla="*/ 155293 h 910624"/>
              <a:gd name="connsiteX197" fmla="*/ 11358912 w 12192000"/>
              <a:gd name="connsiteY197" fmla="*/ 174549 h 910624"/>
              <a:gd name="connsiteX198" fmla="*/ 11358164 w 12192000"/>
              <a:gd name="connsiteY198" fmla="*/ 181840 h 910624"/>
              <a:gd name="connsiteX199" fmla="*/ 11352742 w 12192000"/>
              <a:gd name="connsiteY199" fmla="*/ 221100 h 910624"/>
              <a:gd name="connsiteX200" fmla="*/ 11351995 w 12192000"/>
              <a:gd name="connsiteY200" fmla="*/ 256620 h 910624"/>
              <a:gd name="connsiteX201" fmla="*/ 11363399 w 12192000"/>
              <a:gd name="connsiteY201" fmla="*/ 347104 h 910624"/>
              <a:gd name="connsiteX202" fmla="*/ 11399854 w 12192000"/>
              <a:gd name="connsiteY202" fmla="*/ 420389 h 910624"/>
              <a:gd name="connsiteX203" fmla="*/ 11514454 w 12192000"/>
              <a:gd name="connsiteY203" fmla="*/ 454975 h 910624"/>
              <a:gd name="connsiteX204" fmla="*/ 11525298 w 12192000"/>
              <a:gd name="connsiteY204" fmla="*/ 443758 h 910624"/>
              <a:gd name="connsiteX205" fmla="*/ 11537449 w 12192000"/>
              <a:gd name="connsiteY205" fmla="*/ 387299 h 910624"/>
              <a:gd name="connsiteX206" fmla="*/ 11538010 w 12192000"/>
              <a:gd name="connsiteY206" fmla="*/ 373464 h 910624"/>
              <a:gd name="connsiteX207" fmla="*/ 11532402 w 12192000"/>
              <a:gd name="connsiteY207" fmla="*/ 322614 h 910624"/>
              <a:gd name="connsiteX208" fmla="*/ 11533150 w 12192000"/>
              <a:gd name="connsiteY208" fmla="*/ 320184 h 910624"/>
              <a:gd name="connsiteX209" fmla="*/ 11534271 w 12192000"/>
              <a:gd name="connsiteY209" fmla="*/ 314949 h 910624"/>
              <a:gd name="connsiteX210" fmla="*/ 11551844 w 12192000"/>
              <a:gd name="connsiteY210" fmla="*/ 281298 h 910624"/>
              <a:gd name="connsiteX211" fmla="*/ 11568109 w 12192000"/>
              <a:gd name="connsiteY211" fmla="*/ 272137 h 910624"/>
              <a:gd name="connsiteX212" fmla="*/ 11574465 w 12192000"/>
              <a:gd name="connsiteY212" fmla="*/ 255873 h 910624"/>
              <a:gd name="connsiteX213" fmla="*/ 11576709 w 12192000"/>
              <a:gd name="connsiteY213" fmla="*/ 255312 h 910624"/>
              <a:gd name="connsiteX214" fmla="*/ 11578765 w 12192000"/>
              <a:gd name="connsiteY214" fmla="*/ 239608 h 910624"/>
              <a:gd name="connsiteX215" fmla="*/ 11575587 w 12192000"/>
              <a:gd name="connsiteY215" fmla="*/ 231756 h 910624"/>
              <a:gd name="connsiteX216" fmla="*/ 11567735 w 12192000"/>
              <a:gd name="connsiteY216" fmla="*/ 236430 h 910624"/>
              <a:gd name="connsiteX217" fmla="*/ 11562688 w 12192000"/>
              <a:gd name="connsiteY217" fmla="*/ 238486 h 910624"/>
              <a:gd name="connsiteX218" fmla="*/ 11563248 w 12192000"/>
              <a:gd name="connsiteY218" fmla="*/ 208948 h 910624"/>
              <a:gd name="connsiteX219" fmla="*/ 11576522 w 12192000"/>
              <a:gd name="connsiteY219" fmla="*/ 198666 h 910624"/>
              <a:gd name="connsiteX220" fmla="*/ 11578952 w 12192000"/>
              <a:gd name="connsiteY220" fmla="*/ 186140 h 910624"/>
              <a:gd name="connsiteX221" fmla="*/ 11571100 w 12192000"/>
              <a:gd name="connsiteY221" fmla="*/ 171184 h 910624"/>
              <a:gd name="connsiteX222" fmla="*/ 11574465 w 12192000"/>
              <a:gd name="connsiteY222" fmla="*/ 153050 h 910624"/>
              <a:gd name="connsiteX223" fmla="*/ 11578578 w 12192000"/>
              <a:gd name="connsiteY223" fmla="*/ 129868 h 910624"/>
              <a:gd name="connsiteX224" fmla="*/ 11575400 w 12192000"/>
              <a:gd name="connsiteY224" fmla="*/ 124073 h 910624"/>
              <a:gd name="connsiteX225" fmla="*/ 11572409 w 12192000"/>
              <a:gd name="connsiteY225" fmla="*/ 124073 h 910624"/>
              <a:gd name="connsiteX226" fmla="*/ 11572409 w 12192000"/>
              <a:gd name="connsiteY226" fmla="*/ 122390 h 910624"/>
              <a:gd name="connsiteX227" fmla="*/ 11582878 w 12192000"/>
              <a:gd name="connsiteY227" fmla="*/ 105004 h 910624"/>
              <a:gd name="connsiteX228" fmla="*/ 11595591 w 12192000"/>
              <a:gd name="connsiteY228" fmla="*/ 97339 h 910624"/>
              <a:gd name="connsiteX229" fmla="*/ 11666258 w 12192000"/>
              <a:gd name="connsiteY229" fmla="*/ 134916 h 910624"/>
              <a:gd name="connsiteX230" fmla="*/ 11667754 w 12192000"/>
              <a:gd name="connsiteY230" fmla="*/ 137159 h 910624"/>
              <a:gd name="connsiteX231" fmla="*/ 11668875 w 12192000"/>
              <a:gd name="connsiteY231" fmla="*/ 163893 h 910624"/>
              <a:gd name="connsiteX232" fmla="*/ 11675231 w 12192000"/>
              <a:gd name="connsiteY232" fmla="*/ 182588 h 910624"/>
              <a:gd name="connsiteX233" fmla="*/ 11694861 w 12192000"/>
              <a:gd name="connsiteY233" fmla="*/ 195114 h 910624"/>
              <a:gd name="connsiteX234" fmla="*/ 11716174 w 12192000"/>
              <a:gd name="connsiteY234" fmla="*/ 226334 h 910624"/>
              <a:gd name="connsiteX235" fmla="*/ 11733747 w 12192000"/>
              <a:gd name="connsiteY235" fmla="*/ 283167 h 910624"/>
              <a:gd name="connsiteX236" fmla="*/ 11737673 w 12192000"/>
              <a:gd name="connsiteY236" fmla="*/ 337383 h 910624"/>
              <a:gd name="connsiteX237" fmla="*/ 11735804 w 12192000"/>
              <a:gd name="connsiteY237" fmla="*/ 409172 h 910624"/>
              <a:gd name="connsiteX238" fmla="*/ 11742534 w 12192000"/>
              <a:gd name="connsiteY238" fmla="*/ 502273 h 910624"/>
              <a:gd name="connsiteX239" fmla="*/ 11749451 w 12192000"/>
              <a:gd name="connsiteY239" fmla="*/ 573875 h 910624"/>
              <a:gd name="connsiteX240" fmla="*/ 11743094 w 12192000"/>
              <a:gd name="connsiteY240" fmla="*/ 614069 h 910624"/>
              <a:gd name="connsiteX241" fmla="*/ 11740477 w 12192000"/>
              <a:gd name="connsiteY241" fmla="*/ 624539 h 910624"/>
              <a:gd name="connsiteX242" fmla="*/ 11732625 w 12192000"/>
              <a:gd name="connsiteY242" fmla="*/ 663798 h 910624"/>
              <a:gd name="connsiteX243" fmla="*/ 11729634 w 12192000"/>
              <a:gd name="connsiteY243" fmla="*/ 674080 h 910624"/>
              <a:gd name="connsiteX244" fmla="*/ 11712248 w 12192000"/>
              <a:gd name="connsiteY244" fmla="*/ 697823 h 910624"/>
              <a:gd name="connsiteX245" fmla="*/ 11700283 w 12192000"/>
              <a:gd name="connsiteY245" fmla="*/ 726240 h 910624"/>
              <a:gd name="connsiteX246" fmla="*/ 11704957 w 12192000"/>
              <a:gd name="connsiteY246" fmla="*/ 730353 h 910624"/>
              <a:gd name="connsiteX247" fmla="*/ 11717330 w 12192000"/>
              <a:gd name="connsiteY247" fmla="*/ 732929 h 910624"/>
              <a:gd name="connsiteX248" fmla="*/ 12192000 w 12192000"/>
              <a:gd name="connsiteY248" fmla="*/ 732929 h 910624"/>
              <a:gd name="connsiteX249" fmla="*/ 12192000 w 12192000"/>
              <a:gd name="connsiteY249" fmla="*/ 825550 h 910624"/>
              <a:gd name="connsiteX250" fmla="*/ 12190861 w 12192000"/>
              <a:gd name="connsiteY250" fmla="*/ 910624 h 910624"/>
              <a:gd name="connsiteX251" fmla="*/ 0 w 12192000"/>
              <a:gd name="connsiteY251" fmla="*/ 908775 h 910624"/>
              <a:gd name="connsiteX252" fmla="*/ 0 w 12192000"/>
              <a:gd name="connsiteY252" fmla="*/ 732929 h 910624"/>
              <a:gd name="connsiteX253" fmla="*/ 10184483 w 12192000"/>
              <a:gd name="connsiteY253" fmla="*/ 732929 h 910624"/>
              <a:gd name="connsiteX254" fmla="*/ 10336481 w 12192000"/>
              <a:gd name="connsiteY254" fmla="*/ 714462 h 910624"/>
              <a:gd name="connsiteX255" fmla="*/ 10349568 w 12192000"/>
              <a:gd name="connsiteY255" fmla="*/ 713901 h 910624"/>
              <a:gd name="connsiteX256" fmla="*/ 10356111 w 12192000"/>
              <a:gd name="connsiteY256" fmla="*/ 709414 h 910624"/>
              <a:gd name="connsiteX257" fmla="*/ 10354615 w 12192000"/>
              <a:gd name="connsiteY257" fmla="*/ 679128 h 910624"/>
              <a:gd name="connsiteX258" fmla="*/ 10358167 w 12192000"/>
              <a:gd name="connsiteY258" fmla="*/ 520594 h 910624"/>
              <a:gd name="connsiteX259" fmla="*/ 10372188 w 12192000"/>
              <a:gd name="connsiteY259" fmla="*/ 482269 h 910624"/>
              <a:gd name="connsiteX260" fmla="*/ 10396679 w 12192000"/>
              <a:gd name="connsiteY260" fmla="*/ 451984 h 910624"/>
              <a:gd name="connsiteX261" fmla="*/ 10447903 w 12192000"/>
              <a:gd name="connsiteY261" fmla="*/ 334765 h 910624"/>
              <a:gd name="connsiteX262" fmla="*/ 10448464 w 12192000"/>
              <a:gd name="connsiteY262" fmla="*/ 261107 h 910624"/>
              <a:gd name="connsiteX263" fmla="*/ 10446408 w 12192000"/>
              <a:gd name="connsiteY263" fmla="*/ 225774 h 910624"/>
              <a:gd name="connsiteX264" fmla="*/ 10448464 w 12192000"/>
              <a:gd name="connsiteY264" fmla="*/ 215678 h 910624"/>
              <a:gd name="connsiteX265" fmla="*/ 10453512 w 12192000"/>
              <a:gd name="connsiteY265" fmla="*/ 201096 h 910624"/>
              <a:gd name="connsiteX266" fmla="*/ 10442856 w 12192000"/>
              <a:gd name="connsiteY266" fmla="*/ 229139 h 910624"/>
              <a:gd name="connsiteX267" fmla="*/ 10417991 w 12192000"/>
              <a:gd name="connsiteY267" fmla="*/ 307471 h 910624"/>
              <a:gd name="connsiteX268" fmla="*/ 10413318 w 12192000"/>
              <a:gd name="connsiteY268" fmla="*/ 312331 h 910624"/>
              <a:gd name="connsiteX269" fmla="*/ 10410513 w 12192000"/>
              <a:gd name="connsiteY269" fmla="*/ 310649 h 910624"/>
              <a:gd name="connsiteX270" fmla="*/ 10388266 w 12192000"/>
              <a:gd name="connsiteY270" fmla="*/ 406929 h 910624"/>
              <a:gd name="connsiteX271" fmla="*/ 10366767 w 12192000"/>
              <a:gd name="connsiteY271" fmla="*/ 418706 h 910624"/>
              <a:gd name="connsiteX272" fmla="*/ 10364337 w 12192000"/>
              <a:gd name="connsiteY272" fmla="*/ 417398 h 910624"/>
              <a:gd name="connsiteX273" fmla="*/ 10363963 w 12192000"/>
              <a:gd name="connsiteY273" fmla="*/ 416650 h 910624"/>
              <a:gd name="connsiteX274" fmla="*/ 10365458 w 12192000"/>
              <a:gd name="connsiteY274" fmla="*/ 415528 h 910624"/>
              <a:gd name="connsiteX275" fmla="*/ 10368263 w 12192000"/>
              <a:gd name="connsiteY275" fmla="*/ 397768 h 910624"/>
              <a:gd name="connsiteX276" fmla="*/ 10360784 w 12192000"/>
              <a:gd name="connsiteY276" fmla="*/ 413472 h 910624"/>
              <a:gd name="connsiteX277" fmla="*/ 10362841 w 12192000"/>
              <a:gd name="connsiteY277" fmla="*/ 393468 h 910624"/>
              <a:gd name="connsiteX278" fmla="*/ 10356298 w 12192000"/>
              <a:gd name="connsiteY278" fmla="*/ 413659 h 910624"/>
              <a:gd name="connsiteX279" fmla="*/ 10355737 w 12192000"/>
              <a:gd name="connsiteY279" fmla="*/ 411041 h 910624"/>
              <a:gd name="connsiteX280" fmla="*/ 10356671 w 12192000"/>
              <a:gd name="connsiteY280" fmla="*/ 393468 h 910624"/>
              <a:gd name="connsiteX281" fmla="*/ 10355176 w 12192000"/>
              <a:gd name="connsiteY281" fmla="*/ 360004 h 910624"/>
              <a:gd name="connsiteX282" fmla="*/ 10369010 w 12192000"/>
              <a:gd name="connsiteY282" fmla="*/ 311023 h 910624"/>
              <a:gd name="connsiteX283" fmla="*/ 10397053 w 12192000"/>
              <a:gd name="connsiteY283" fmla="*/ 275129 h 910624"/>
              <a:gd name="connsiteX284" fmla="*/ 10414252 w 12192000"/>
              <a:gd name="connsiteY284" fmla="*/ 237925 h 910624"/>
              <a:gd name="connsiteX285" fmla="*/ 10429582 w 12192000"/>
              <a:gd name="connsiteY285" fmla="*/ 193244 h 910624"/>
              <a:gd name="connsiteX286" fmla="*/ 10435751 w 12192000"/>
              <a:gd name="connsiteY286" fmla="*/ 178849 h 910624"/>
              <a:gd name="connsiteX287" fmla="*/ 10450521 w 12192000"/>
              <a:gd name="connsiteY287" fmla="*/ 160902 h 910624"/>
              <a:gd name="connsiteX288" fmla="*/ 10481368 w 12192000"/>
              <a:gd name="connsiteY288" fmla="*/ 133233 h 910624"/>
              <a:gd name="connsiteX289" fmla="*/ 10489406 w 12192000"/>
              <a:gd name="connsiteY289" fmla="*/ 118277 h 910624"/>
              <a:gd name="connsiteX290" fmla="*/ 10506232 w 12192000"/>
              <a:gd name="connsiteY290" fmla="*/ 95282 h 910624"/>
              <a:gd name="connsiteX291" fmla="*/ 10529227 w 12192000"/>
              <a:gd name="connsiteY291" fmla="*/ 93039 h 910624"/>
              <a:gd name="connsiteX292" fmla="*/ 10577460 w 12192000"/>
              <a:gd name="connsiteY292" fmla="*/ 80139 h 910624"/>
              <a:gd name="connsiteX293" fmla="*/ 10582321 w 12192000"/>
              <a:gd name="connsiteY293" fmla="*/ 68361 h 910624"/>
              <a:gd name="connsiteX294" fmla="*/ 10581947 w 12192000"/>
              <a:gd name="connsiteY294" fmla="*/ 62005 h 910624"/>
              <a:gd name="connsiteX295" fmla="*/ 10581572 w 12192000"/>
              <a:gd name="connsiteY295" fmla="*/ 47984 h 910624"/>
              <a:gd name="connsiteX296" fmla="*/ 10576899 w 12192000"/>
              <a:gd name="connsiteY296" fmla="*/ 34336 h 910624"/>
              <a:gd name="connsiteX297" fmla="*/ 10572599 w 12192000"/>
              <a:gd name="connsiteY297" fmla="*/ 17137 h 910624"/>
              <a:gd name="connsiteX298" fmla="*/ 10579329 w 12192000"/>
              <a:gd name="connsiteY298" fmla="*/ 1246 h 910624"/>
              <a:gd name="connsiteX299" fmla="*/ 10594846 w 12192000"/>
              <a:gd name="connsiteY299" fmla="*/ 6107 h 910624"/>
              <a:gd name="connsiteX300" fmla="*/ 10632984 w 12192000"/>
              <a:gd name="connsiteY300" fmla="*/ 23867 h 910624"/>
              <a:gd name="connsiteX301" fmla="*/ 10701595 w 12192000"/>
              <a:gd name="connsiteY301" fmla="*/ 30971 h 910624"/>
              <a:gd name="connsiteX302" fmla="*/ 10770392 w 12192000"/>
              <a:gd name="connsiteY302" fmla="*/ 33215 h 910624"/>
              <a:gd name="connsiteX303" fmla="*/ 10898080 w 12192000"/>
              <a:gd name="connsiteY303" fmla="*/ 20689 h 910624"/>
              <a:gd name="connsiteX304" fmla="*/ 10923878 w 12192000"/>
              <a:gd name="connsiteY304" fmla="*/ 5172 h 910624"/>
              <a:gd name="connsiteX305" fmla="*/ 10931520 w 12192000"/>
              <a:gd name="connsiteY305" fmla="*/ 265 h 910624"/>
              <a:gd name="connsiteX0" fmla="*/ 11634616 w 12192000"/>
              <a:gd name="connsiteY0" fmla="*/ 695510 h 910624"/>
              <a:gd name="connsiteX1" fmla="*/ 11628681 w 12192000"/>
              <a:gd name="connsiteY1" fmla="*/ 699880 h 910624"/>
              <a:gd name="connsiteX2" fmla="*/ 11627185 w 12192000"/>
              <a:gd name="connsiteY2" fmla="*/ 725492 h 910624"/>
              <a:gd name="connsiteX3" fmla="*/ 11644384 w 12192000"/>
              <a:gd name="connsiteY3" fmla="*/ 729979 h 910624"/>
              <a:gd name="connsiteX4" fmla="*/ 11651863 w 12192000"/>
              <a:gd name="connsiteY4" fmla="*/ 730913 h 910624"/>
              <a:gd name="connsiteX5" fmla="*/ 11663080 w 12192000"/>
              <a:gd name="connsiteY5" fmla="*/ 719883 h 910624"/>
              <a:gd name="connsiteX6" fmla="*/ 11662519 w 12192000"/>
              <a:gd name="connsiteY6" fmla="*/ 715209 h 910624"/>
              <a:gd name="connsiteX7" fmla="*/ 11641954 w 12192000"/>
              <a:gd name="connsiteY7" fmla="*/ 696328 h 910624"/>
              <a:gd name="connsiteX8" fmla="*/ 11634616 w 12192000"/>
              <a:gd name="connsiteY8" fmla="*/ 695510 h 910624"/>
              <a:gd name="connsiteX9" fmla="*/ 11559135 w 12192000"/>
              <a:gd name="connsiteY9" fmla="*/ 473903 h 910624"/>
              <a:gd name="connsiteX10" fmla="*/ 11555396 w 12192000"/>
              <a:gd name="connsiteY10" fmla="*/ 476100 h 910624"/>
              <a:gd name="connsiteX11" fmla="*/ 11542684 w 12192000"/>
              <a:gd name="connsiteY11" fmla="*/ 481895 h 910624"/>
              <a:gd name="connsiteX12" fmla="*/ 11525110 w 12192000"/>
              <a:gd name="connsiteY12" fmla="*/ 505078 h 910624"/>
              <a:gd name="connsiteX13" fmla="*/ 11524736 w 12192000"/>
              <a:gd name="connsiteY13" fmla="*/ 515360 h 910624"/>
              <a:gd name="connsiteX14" fmla="*/ 11519876 w 12192000"/>
              <a:gd name="connsiteY14" fmla="*/ 555928 h 910624"/>
              <a:gd name="connsiteX15" fmla="*/ 11506976 w 12192000"/>
              <a:gd name="connsiteY15" fmla="*/ 603787 h 910624"/>
              <a:gd name="connsiteX16" fmla="*/ 11503611 w 12192000"/>
              <a:gd name="connsiteY16" fmla="*/ 628652 h 910624"/>
              <a:gd name="connsiteX17" fmla="*/ 11498190 w 12192000"/>
              <a:gd name="connsiteY17" fmla="*/ 677072 h 910624"/>
              <a:gd name="connsiteX18" fmla="*/ 11491646 w 12192000"/>
              <a:gd name="connsiteY18" fmla="*/ 701375 h 910624"/>
              <a:gd name="connsiteX19" fmla="*/ 11500246 w 12192000"/>
              <a:gd name="connsiteY19" fmla="*/ 714275 h 910624"/>
              <a:gd name="connsiteX20" fmla="*/ 11579139 w 12192000"/>
              <a:gd name="connsiteY20" fmla="*/ 722314 h 910624"/>
              <a:gd name="connsiteX21" fmla="*/ 11601573 w 12192000"/>
              <a:gd name="connsiteY21" fmla="*/ 701188 h 910624"/>
              <a:gd name="connsiteX22" fmla="*/ 11592039 w 12192000"/>
              <a:gd name="connsiteY22" fmla="*/ 685298 h 910624"/>
              <a:gd name="connsiteX23" fmla="*/ 11574652 w 12192000"/>
              <a:gd name="connsiteY23" fmla="*/ 650525 h 910624"/>
              <a:gd name="connsiteX24" fmla="*/ 11575400 w 12192000"/>
              <a:gd name="connsiteY24" fmla="*/ 643234 h 910624"/>
              <a:gd name="connsiteX25" fmla="*/ 11572035 w 12192000"/>
              <a:gd name="connsiteY25" fmla="*/ 635008 h 910624"/>
              <a:gd name="connsiteX26" fmla="*/ 11560257 w 12192000"/>
              <a:gd name="connsiteY26" fmla="*/ 640990 h 910624"/>
              <a:gd name="connsiteX27" fmla="*/ 11552218 w 12192000"/>
              <a:gd name="connsiteY27" fmla="*/ 643047 h 910624"/>
              <a:gd name="connsiteX28" fmla="*/ 11546797 w 12192000"/>
              <a:gd name="connsiteY28" fmla="*/ 630708 h 910624"/>
              <a:gd name="connsiteX29" fmla="*/ 11548105 w 12192000"/>
              <a:gd name="connsiteY29" fmla="*/ 604535 h 910624"/>
              <a:gd name="connsiteX30" fmla="*/ 11563248 w 12192000"/>
              <a:gd name="connsiteY30" fmla="*/ 482269 h 910624"/>
              <a:gd name="connsiteX31" fmla="*/ 11562874 w 12192000"/>
              <a:gd name="connsiteY31" fmla="*/ 474230 h 910624"/>
              <a:gd name="connsiteX32" fmla="*/ 11559135 w 12192000"/>
              <a:gd name="connsiteY32" fmla="*/ 473903 h 910624"/>
              <a:gd name="connsiteX33" fmla="*/ 11566614 w 12192000"/>
              <a:gd name="connsiteY33" fmla="*/ 432915 h 910624"/>
              <a:gd name="connsiteX34" fmla="*/ 11534832 w 12192000"/>
              <a:gd name="connsiteY34" fmla="*/ 477783 h 910624"/>
              <a:gd name="connsiteX35" fmla="*/ 11566614 w 12192000"/>
              <a:gd name="connsiteY35" fmla="*/ 432915 h 910624"/>
              <a:gd name="connsiteX36" fmla="*/ 11397236 w 12192000"/>
              <a:gd name="connsiteY36" fmla="*/ 427493 h 910624"/>
              <a:gd name="connsiteX37" fmla="*/ 11415558 w 12192000"/>
              <a:gd name="connsiteY37" fmla="*/ 452544 h 910624"/>
              <a:gd name="connsiteX38" fmla="*/ 11502676 w 12192000"/>
              <a:gd name="connsiteY38" fmla="*/ 486756 h 910624"/>
              <a:gd name="connsiteX39" fmla="*/ 11513333 w 12192000"/>
              <a:gd name="connsiteY39" fmla="*/ 482269 h 910624"/>
              <a:gd name="connsiteX40" fmla="*/ 11520063 w 12192000"/>
              <a:gd name="connsiteY40" fmla="*/ 459835 h 910624"/>
              <a:gd name="connsiteX41" fmla="*/ 11397236 w 12192000"/>
              <a:gd name="connsiteY41" fmla="*/ 427493 h 910624"/>
              <a:gd name="connsiteX42" fmla="*/ 10946687 w 12192000"/>
              <a:gd name="connsiteY42" fmla="*/ 423941 h 910624"/>
              <a:gd name="connsiteX43" fmla="*/ 10942386 w 12192000"/>
              <a:gd name="connsiteY43" fmla="*/ 428241 h 910624"/>
              <a:gd name="connsiteX44" fmla="*/ 10897893 w 12192000"/>
              <a:gd name="connsiteY44" fmla="*/ 500778 h 910624"/>
              <a:gd name="connsiteX45" fmla="*/ 10888732 w 12192000"/>
              <a:gd name="connsiteY45" fmla="*/ 530876 h 910624"/>
              <a:gd name="connsiteX46" fmla="*/ 10876394 w 12192000"/>
              <a:gd name="connsiteY46" fmla="*/ 565275 h 910624"/>
              <a:gd name="connsiteX47" fmla="*/ 10840686 w 12192000"/>
              <a:gd name="connsiteY47" fmla="*/ 659311 h 910624"/>
              <a:gd name="connsiteX48" fmla="*/ 10840312 w 12192000"/>
              <a:gd name="connsiteY48" fmla="*/ 679689 h 910624"/>
              <a:gd name="connsiteX49" fmla="*/ 10848164 w 12192000"/>
              <a:gd name="connsiteY49" fmla="*/ 687167 h 910624"/>
              <a:gd name="connsiteX50" fmla="*/ 10866859 w 12192000"/>
              <a:gd name="connsiteY50" fmla="*/ 686606 h 910624"/>
              <a:gd name="connsiteX51" fmla="*/ 11009689 w 12192000"/>
              <a:gd name="connsiteY51" fmla="*/ 686606 h 910624"/>
              <a:gd name="connsiteX52" fmla="*/ 11048948 w 12192000"/>
              <a:gd name="connsiteY52" fmla="*/ 686980 h 910624"/>
              <a:gd name="connsiteX53" fmla="*/ 11054931 w 12192000"/>
              <a:gd name="connsiteY53" fmla="*/ 681559 h 910624"/>
              <a:gd name="connsiteX54" fmla="*/ 10998846 w 12192000"/>
              <a:gd name="connsiteY54" fmla="*/ 577240 h 910624"/>
              <a:gd name="connsiteX55" fmla="*/ 10985572 w 12192000"/>
              <a:gd name="connsiteY55" fmla="*/ 545459 h 910624"/>
              <a:gd name="connsiteX56" fmla="*/ 10981272 w 12192000"/>
              <a:gd name="connsiteY56" fmla="*/ 514051 h 910624"/>
              <a:gd name="connsiteX57" fmla="*/ 10950238 w 12192000"/>
              <a:gd name="connsiteY57" fmla="*/ 428989 h 910624"/>
              <a:gd name="connsiteX58" fmla="*/ 10946687 w 12192000"/>
              <a:gd name="connsiteY58" fmla="*/ 423941 h 910624"/>
              <a:gd name="connsiteX59" fmla="*/ 11552779 w 12192000"/>
              <a:gd name="connsiteY59" fmla="*/ 389729 h 910624"/>
              <a:gd name="connsiteX60" fmla="*/ 11548853 w 12192000"/>
              <a:gd name="connsiteY60" fmla="*/ 393468 h 910624"/>
              <a:gd name="connsiteX61" fmla="*/ 11541375 w 12192000"/>
              <a:gd name="connsiteY61" fmla="*/ 436654 h 910624"/>
              <a:gd name="connsiteX62" fmla="*/ 11544180 w 12192000"/>
              <a:gd name="connsiteY62" fmla="*/ 440579 h 910624"/>
              <a:gd name="connsiteX63" fmla="*/ 11569604 w 12192000"/>
              <a:gd name="connsiteY63" fmla="*/ 410854 h 910624"/>
              <a:gd name="connsiteX64" fmla="*/ 11552779 w 12192000"/>
              <a:gd name="connsiteY64" fmla="*/ 389729 h 910624"/>
              <a:gd name="connsiteX65" fmla="*/ 10553296 w 12192000"/>
              <a:gd name="connsiteY65" fmla="*/ 389238 h 910624"/>
              <a:gd name="connsiteX66" fmla="*/ 10546613 w 12192000"/>
              <a:gd name="connsiteY66" fmla="*/ 392159 h 910624"/>
              <a:gd name="connsiteX67" fmla="*/ 10495015 w 12192000"/>
              <a:gd name="connsiteY67" fmla="*/ 432540 h 910624"/>
              <a:gd name="connsiteX68" fmla="*/ 10419487 w 12192000"/>
              <a:gd name="connsiteY68" fmla="*/ 513677 h 910624"/>
              <a:gd name="connsiteX69" fmla="*/ 10408831 w 12192000"/>
              <a:gd name="connsiteY69" fmla="*/ 548824 h 910624"/>
              <a:gd name="connsiteX70" fmla="*/ 10406027 w 12192000"/>
              <a:gd name="connsiteY70" fmla="*/ 564341 h 910624"/>
              <a:gd name="connsiteX71" fmla="*/ 10395183 w 12192000"/>
              <a:gd name="connsiteY71" fmla="*/ 656881 h 910624"/>
              <a:gd name="connsiteX72" fmla="*/ 10400605 w 12192000"/>
              <a:gd name="connsiteY72" fmla="*/ 701375 h 910624"/>
              <a:gd name="connsiteX73" fmla="*/ 10411448 w 12192000"/>
              <a:gd name="connsiteY73" fmla="*/ 710910 h 910624"/>
              <a:gd name="connsiteX74" fmla="*/ 10487911 w 12192000"/>
              <a:gd name="connsiteY74" fmla="*/ 705488 h 910624"/>
              <a:gd name="connsiteX75" fmla="*/ 10681778 w 12192000"/>
              <a:gd name="connsiteY75" fmla="*/ 693336 h 910624"/>
              <a:gd name="connsiteX76" fmla="*/ 10697669 w 12192000"/>
              <a:gd name="connsiteY76" fmla="*/ 681933 h 910624"/>
              <a:gd name="connsiteX77" fmla="*/ 10679348 w 12192000"/>
              <a:gd name="connsiteY77" fmla="*/ 672585 h 910624"/>
              <a:gd name="connsiteX78" fmla="*/ 10589238 w 12192000"/>
              <a:gd name="connsiteY78" fmla="*/ 551067 h 910624"/>
              <a:gd name="connsiteX79" fmla="*/ 10563812 w 12192000"/>
              <a:gd name="connsiteY79" fmla="*/ 480213 h 910624"/>
              <a:gd name="connsiteX80" fmla="*/ 10556895 w 12192000"/>
              <a:gd name="connsiteY80" fmla="*/ 395711 h 910624"/>
              <a:gd name="connsiteX81" fmla="*/ 10553296 w 12192000"/>
              <a:gd name="connsiteY81" fmla="*/ 389238 h 910624"/>
              <a:gd name="connsiteX82" fmla="*/ 10641210 w 12192000"/>
              <a:gd name="connsiteY82" fmla="*/ 347478 h 910624"/>
              <a:gd name="connsiteX83" fmla="*/ 10632984 w 12192000"/>
              <a:gd name="connsiteY83" fmla="*/ 351404 h 910624"/>
              <a:gd name="connsiteX84" fmla="*/ 10627562 w 12192000"/>
              <a:gd name="connsiteY84" fmla="*/ 370847 h 910624"/>
              <a:gd name="connsiteX85" fmla="*/ 10624197 w 12192000"/>
              <a:gd name="connsiteY85" fmla="*/ 384494 h 910624"/>
              <a:gd name="connsiteX86" fmla="*/ 10619897 w 12192000"/>
              <a:gd name="connsiteY86" fmla="*/ 408237 h 910624"/>
              <a:gd name="connsiteX87" fmla="*/ 10618402 w 12192000"/>
              <a:gd name="connsiteY87" fmla="*/ 416276 h 910624"/>
              <a:gd name="connsiteX88" fmla="*/ 10614850 w 12192000"/>
              <a:gd name="connsiteY88" fmla="*/ 491617 h 910624"/>
              <a:gd name="connsiteX89" fmla="*/ 10628684 w 12192000"/>
              <a:gd name="connsiteY89" fmla="*/ 528446 h 910624"/>
              <a:gd name="connsiteX90" fmla="*/ 10636349 w 12192000"/>
              <a:gd name="connsiteY90" fmla="*/ 543215 h 910624"/>
              <a:gd name="connsiteX91" fmla="*/ 10660466 w 12192000"/>
              <a:gd name="connsiteY91" fmla="*/ 592383 h 910624"/>
              <a:gd name="connsiteX92" fmla="*/ 10713372 w 12192000"/>
              <a:gd name="connsiteY92" fmla="*/ 648842 h 910624"/>
              <a:gd name="connsiteX93" fmla="*/ 10729824 w 12192000"/>
              <a:gd name="connsiteY93" fmla="*/ 672024 h 910624"/>
              <a:gd name="connsiteX94" fmla="*/ 10734685 w 12192000"/>
              <a:gd name="connsiteY94" fmla="*/ 678567 h 910624"/>
              <a:gd name="connsiteX95" fmla="*/ 10779366 w 12192000"/>
              <a:gd name="connsiteY95" fmla="*/ 690719 h 910624"/>
              <a:gd name="connsiteX96" fmla="*/ 10807409 w 12192000"/>
              <a:gd name="connsiteY96" fmla="*/ 669781 h 910624"/>
              <a:gd name="connsiteX97" fmla="*/ 10813204 w 12192000"/>
              <a:gd name="connsiteY97" fmla="*/ 655012 h 910624"/>
              <a:gd name="connsiteX98" fmla="*/ 10833956 w 12192000"/>
              <a:gd name="connsiteY98" fmla="*/ 531811 h 910624"/>
              <a:gd name="connsiteX99" fmla="*/ 10842742 w 12192000"/>
              <a:gd name="connsiteY99" fmla="*/ 502086 h 910624"/>
              <a:gd name="connsiteX100" fmla="*/ 10859754 w 12192000"/>
              <a:gd name="connsiteY100" fmla="*/ 474604 h 910624"/>
              <a:gd name="connsiteX101" fmla="*/ 10892658 w 12192000"/>
              <a:gd name="connsiteY101" fmla="*/ 368790 h 910624"/>
              <a:gd name="connsiteX102" fmla="*/ 10885180 w 12192000"/>
              <a:gd name="connsiteY102" fmla="*/ 362621 h 910624"/>
              <a:gd name="connsiteX103" fmla="*/ 10836199 w 12192000"/>
              <a:gd name="connsiteY103" fmla="*/ 374025 h 910624"/>
              <a:gd name="connsiteX104" fmla="*/ 10791518 w 12192000"/>
              <a:gd name="connsiteY104" fmla="*/ 379634 h 910624"/>
              <a:gd name="connsiteX105" fmla="*/ 10745154 w 12192000"/>
              <a:gd name="connsiteY105" fmla="*/ 377016 h 910624"/>
              <a:gd name="connsiteX106" fmla="*/ 10727020 w 12192000"/>
              <a:gd name="connsiteY106" fmla="*/ 374586 h 910624"/>
              <a:gd name="connsiteX107" fmla="*/ 10711503 w 12192000"/>
              <a:gd name="connsiteY107" fmla="*/ 371408 h 910624"/>
              <a:gd name="connsiteX108" fmla="*/ 10693369 w 12192000"/>
              <a:gd name="connsiteY108" fmla="*/ 367108 h 910624"/>
              <a:gd name="connsiteX109" fmla="*/ 10653735 w 12192000"/>
              <a:gd name="connsiteY109" fmla="*/ 352713 h 910624"/>
              <a:gd name="connsiteX110" fmla="*/ 10641210 w 12192000"/>
              <a:gd name="connsiteY110" fmla="*/ 347478 h 910624"/>
              <a:gd name="connsiteX111" fmla="*/ 10369758 w 12192000"/>
              <a:gd name="connsiteY111" fmla="*/ 338879 h 910624"/>
              <a:gd name="connsiteX112" fmla="*/ 10362654 w 12192000"/>
              <a:gd name="connsiteY112" fmla="*/ 357948 h 910624"/>
              <a:gd name="connsiteX113" fmla="*/ 10364898 w 12192000"/>
              <a:gd name="connsiteY113" fmla="*/ 358695 h 910624"/>
              <a:gd name="connsiteX114" fmla="*/ 10369758 w 12192000"/>
              <a:gd name="connsiteY114" fmla="*/ 338879 h 910624"/>
              <a:gd name="connsiteX115" fmla="*/ 11346424 w 12192000"/>
              <a:gd name="connsiteY115" fmla="*/ 288619 h 910624"/>
              <a:gd name="connsiteX116" fmla="*/ 11350474 w 12192000"/>
              <a:gd name="connsiteY116" fmla="*/ 306943 h 910624"/>
              <a:gd name="connsiteX117" fmla="*/ 11351060 w 12192000"/>
              <a:gd name="connsiteY117" fmla="*/ 322053 h 910624"/>
              <a:gd name="connsiteX118" fmla="*/ 11346424 w 12192000"/>
              <a:gd name="connsiteY118" fmla="*/ 288619 h 910624"/>
              <a:gd name="connsiteX119" fmla="*/ 11349751 w 12192000"/>
              <a:gd name="connsiteY119" fmla="*/ 159406 h 910624"/>
              <a:gd name="connsiteX120" fmla="*/ 11338160 w 12192000"/>
              <a:gd name="connsiteY120" fmla="*/ 178288 h 910624"/>
              <a:gd name="connsiteX121" fmla="*/ 11336104 w 12192000"/>
              <a:gd name="connsiteY121" fmla="*/ 214183 h 910624"/>
              <a:gd name="connsiteX122" fmla="*/ 11346424 w 12192000"/>
              <a:gd name="connsiteY122" fmla="*/ 288619 h 910624"/>
              <a:gd name="connsiteX123" fmla="*/ 11329934 w 12192000"/>
              <a:gd name="connsiteY123" fmla="*/ 213996 h 910624"/>
              <a:gd name="connsiteX124" fmla="*/ 11331617 w 12192000"/>
              <a:gd name="connsiteY124" fmla="*/ 176232 h 910624"/>
              <a:gd name="connsiteX125" fmla="*/ 11330682 w 12192000"/>
              <a:gd name="connsiteY125" fmla="*/ 166697 h 910624"/>
              <a:gd name="connsiteX126" fmla="*/ 11320587 w 12192000"/>
              <a:gd name="connsiteY126" fmla="*/ 169315 h 910624"/>
              <a:gd name="connsiteX127" fmla="*/ 11315166 w 12192000"/>
              <a:gd name="connsiteY127" fmla="*/ 172680 h 910624"/>
              <a:gd name="connsiteX128" fmla="*/ 11277776 w 12192000"/>
              <a:gd name="connsiteY128" fmla="*/ 204461 h 910624"/>
              <a:gd name="connsiteX129" fmla="*/ 11265436 w 12192000"/>
              <a:gd name="connsiteY129" fmla="*/ 217174 h 910624"/>
              <a:gd name="connsiteX130" fmla="*/ 11199630 w 12192000"/>
              <a:gd name="connsiteY130" fmla="*/ 287467 h 910624"/>
              <a:gd name="connsiteX131" fmla="*/ 11051004 w 12192000"/>
              <a:gd name="connsiteY131" fmla="*/ 311958 h 910624"/>
              <a:gd name="connsiteX132" fmla="*/ 11045770 w 12192000"/>
              <a:gd name="connsiteY132" fmla="*/ 310088 h 910624"/>
              <a:gd name="connsiteX133" fmla="*/ 11027636 w 12192000"/>
              <a:gd name="connsiteY133" fmla="*/ 345983 h 910624"/>
              <a:gd name="connsiteX134" fmla="*/ 11014175 w 12192000"/>
              <a:gd name="connsiteY134" fmla="*/ 376643 h 910624"/>
              <a:gd name="connsiteX135" fmla="*/ 11019036 w 12192000"/>
              <a:gd name="connsiteY135" fmla="*/ 430484 h 910624"/>
              <a:gd name="connsiteX136" fmla="*/ 11019036 w 12192000"/>
              <a:gd name="connsiteY136" fmla="*/ 430671 h 910624"/>
              <a:gd name="connsiteX137" fmla="*/ 11019784 w 12192000"/>
              <a:gd name="connsiteY137" fmla="*/ 435158 h 910624"/>
              <a:gd name="connsiteX138" fmla="*/ 11028197 w 12192000"/>
              <a:gd name="connsiteY138" fmla="*/ 513490 h 910624"/>
              <a:gd name="connsiteX139" fmla="*/ 11049322 w 12192000"/>
              <a:gd name="connsiteY139" fmla="*/ 556676 h 910624"/>
              <a:gd name="connsiteX140" fmla="*/ 11049883 w 12192000"/>
              <a:gd name="connsiteY140" fmla="*/ 566023 h 910624"/>
              <a:gd name="connsiteX141" fmla="*/ 11085590 w 12192000"/>
              <a:gd name="connsiteY141" fmla="*/ 679128 h 910624"/>
              <a:gd name="connsiteX142" fmla="*/ 11104472 w 12192000"/>
              <a:gd name="connsiteY142" fmla="*/ 689971 h 910624"/>
              <a:gd name="connsiteX143" fmla="*/ 11317035 w 12192000"/>
              <a:gd name="connsiteY143" fmla="*/ 699880 h 910624"/>
              <a:gd name="connsiteX144" fmla="*/ 11460986 w 12192000"/>
              <a:gd name="connsiteY144" fmla="*/ 711097 h 910624"/>
              <a:gd name="connsiteX145" fmla="*/ 11472764 w 12192000"/>
              <a:gd name="connsiteY145" fmla="*/ 703993 h 910624"/>
              <a:gd name="connsiteX146" fmla="*/ 11480056 w 12192000"/>
              <a:gd name="connsiteY146" fmla="*/ 653703 h 910624"/>
              <a:gd name="connsiteX147" fmla="*/ 11491272 w 12192000"/>
              <a:gd name="connsiteY147" fmla="*/ 594066 h 910624"/>
              <a:gd name="connsiteX148" fmla="*/ 11500620 w 12192000"/>
              <a:gd name="connsiteY148" fmla="*/ 565649 h 910624"/>
              <a:gd name="connsiteX149" fmla="*/ 11508659 w 12192000"/>
              <a:gd name="connsiteY149" fmla="*/ 503582 h 910624"/>
              <a:gd name="connsiteX150" fmla="*/ 11499124 w 12192000"/>
              <a:gd name="connsiteY150" fmla="*/ 492925 h 910624"/>
              <a:gd name="connsiteX151" fmla="*/ 11412193 w 12192000"/>
              <a:gd name="connsiteY151" fmla="*/ 457405 h 910624"/>
              <a:gd name="connsiteX152" fmla="*/ 11392189 w 12192000"/>
              <a:gd name="connsiteY152" fmla="*/ 434036 h 910624"/>
              <a:gd name="connsiteX153" fmla="*/ 11392002 w 12192000"/>
              <a:gd name="connsiteY153" fmla="*/ 434223 h 910624"/>
              <a:gd name="connsiteX154" fmla="*/ 11380785 w 12192000"/>
              <a:gd name="connsiteY154" fmla="*/ 413845 h 910624"/>
              <a:gd name="connsiteX155" fmla="*/ 11366950 w 12192000"/>
              <a:gd name="connsiteY155" fmla="*/ 381503 h 910624"/>
              <a:gd name="connsiteX156" fmla="*/ 11350474 w 12192000"/>
              <a:gd name="connsiteY156" fmla="*/ 306943 h 910624"/>
              <a:gd name="connsiteX157" fmla="*/ 11346947 w 12192000"/>
              <a:gd name="connsiteY157" fmla="*/ 216052 h 910624"/>
              <a:gd name="connsiteX158" fmla="*/ 11352369 w 12192000"/>
              <a:gd name="connsiteY158" fmla="*/ 178475 h 910624"/>
              <a:gd name="connsiteX159" fmla="*/ 11354986 w 12192000"/>
              <a:gd name="connsiteY159" fmla="*/ 164828 h 910624"/>
              <a:gd name="connsiteX160" fmla="*/ 11349751 w 12192000"/>
              <a:gd name="connsiteY160" fmla="*/ 159406 h 910624"/>
              <a:gd name="connsiteX161" fmla="*/ 10931520 w 12192000"/>
              <a:gd name="connsiteY161" fmla="*/ 265 h 910624"/>
              <a:gd name="connsiteX162" fmla="*/ 10940144 w 12192000"/>
              <a:gd name="connsiteY162" fmla="*/ 2929 h 910624"/>
              <a:gd name="connsiteX163" fmla="*/ 10943321 w 12192000"/>
              <a:gd name="connsiteY163" fmla="*/ 6668 h 910624"/>
              <a:gd name="connsiteX164" fmla="*/ 10943695 w 12192000"/>
              <a:gd name="connsiteY164" fmla="*/ 30224 h 910624"/>
              <a:gd name="connsiteX165" fmla="*/ 10937526 w 12192000"/>
              <a:gd name="connsiteY165" fmla="*/ 48731 h 910624"/>
              <a:gd name="connsiteX166" fmla="*/ 10936218 w 12192000"/>
              <a:gd name="connsiteY166" fmla="*/ 54901 h 910624"/>
              <a:gd name="connsiteX167" fmla="*/ 10930983 w 12192000"/>
              <a:gd name="connsiteY167" fmla="*/ 47797 h 910624"/>
              <a:gd name="connsiteX168" fmla="*/ 10930422 w 12192000"/>
              <a:gd name="connsiteY168" fmla="*/ 68175 h 910624"/>
              <a:gd name="connsiteX169" fmla="*/ 10937713 w 12192000"/>
              <a:gd name="connsiteY169" fmla="*/ 79765 h 910624"/>
              <a:gd name="connsiteX170" fmla="*/ 10973794 w 12192000"/>
              <a:gd name="connsiteY170" fmla="*/ 105751 h 910624"/>
              <a:gd name="connsiteX171" fmla="*/ 10977346 w 12192000"/>
              <a:gd name="connsiteY171" fmla="*/ 109864 h 910624"/>
              <a:gd name="connsiteX172" fmla="*/ 11013802 w 12192000"/>
              <a:gd name="connsiteY172" fmla="*/ 137159 h 910624"/>
              <a:gd name="connsiteX173" fmla="*/ 11039975 w 12192000"/>
              <a:gd name="connsiteY173" fmla="*/ 163145 h 910624"/>
              <a:gd name="connsiteX174" fmla="*/ 11087834 w 12192000"/>
              <a:gd name="connsiteY174" fmla="*/ 197731 h 910624"/>
              <a:gd name="connsiteX175" fmla="*/ 11181870 w 12192000"/>
              <a:gd name="connsiteY175" fmla="*/ 189131 h 910624"/>
              <a:gd name="connsiteX176" fmla="*/ 11210660 w 12192000"/>
              <a:gd name="connsiteY176" fmla="*/ 156041 h 910624"/>
              <a:gd name="connsiteX177" fmla="*/ 11217204 w 12192000"/>
              <a:gd name="connsiteY177" fmla="*/ 145011 h 910624"/>
              <a:gd name="connsiteX178" fmla="*/ 11235712 w 12192000"/>
              <a:gd name="connsiteY178" fmla="*/ 107621 h 910624"/>
              <a:gd name="connsiteX179" fmla="*/ 11240946 w 12192000"/>
              <a:gd name="connsiteY179" fmla="*/ 77335 h 910624"/>
              <a:gd name="connsiteX180" fmla="*/ 11252911 w 12192000"/>
              <a:gd name="connsiteY180" fmla="*/ 63875 h 910624"/>
              <a:gd name="connsiteX181" fmla="*/ 11248798 w 12192000"/>
              <a:gd name="connsiteY181" fmla="*/ 58827 h 910624"/>
              <a:gd name="connsiteX182" fmla="*/ 11254220 w 12192000"/>
              <a:gd name="connsiteY182" fmla="*/ 58453 h 910624"/>
              <a:gd name="connsiteX183" fmla="*/ 11256650 w 12192000"/>
              <a:gd name="connsiteY183" fmla="*/ 60136 h 910624"/>
              <a:gd name="connsiteX184" fmla="*/ 11279458 w 12192000"/>
              <a:gd name="connsiteY184" fmla="*/ 63501 h 910624"/>
              <a:gd name="connsiteX185" fmla="*/ 11317035 w 12192000"/>
              <a:gd name="connsiteY185" fmla="*/ 66305 h 910624"/>
              <a:gd name="connsiteX186" fmla="*/ 11329186 w 12192000"/>
              <a:gd name="connsiteY186" fmla="*/ 70605 h 910624"/>
              <a:gd name="connsiteX187" fmla="*/ 11336665 w 12192000"/>
              <a:gd name="connsiteY187" fmla="*/ 72848 h 910624"/>
              <a:gd name="connsiteX188" fmla="*/ 11374428 w 12192000"/>
              <a:gd name="connsiteY188" fmla="*/ 73222 h 910624"/>
              <a:gd name="connsiteX189" fmla="*/ 11397236 w 12192000"/>
              <a:gd name="connsiteY189" fmla="*/ 74157 h 910624"/>
              <a:gd name="connsiteX190" fmla="*/ 11411632 w 12192000"/>
              <a:gd name="connsiteY190" fmla="*/ 80887 h 910624"/>
              <a:gd name="connsiteX191" fmla="*/ 11431822 w 12192000"/>
              <a:gd name="connsiteY191" fmla="*/ 116595 h 910624"/>
              <a:gd name="connsiteX192" fmla="*/ 11428457 w 12192000"/>
              <a:gd name="connsiteY192" fmla="*/ 136037 h 910624"/>
              <a:gd name="connsiteX193" fmla="*/ 11425092 w 12192000"/>
              <a:gd name="connsiteY193" fmla="*/ 135103 h 910624"/>
              <a:gd name="connsiteX194" fmla="*/ 11421353 w 12192000"/>
              <a:gd name="connsiteY194" fmla="*/ 139029 h 910624"/>
              <a:gd name="connsiteX195" fmla="*/ 11401350 w 12192000"/>
              <a:gd name="connsiteY195" fmla="*/ 152489 h 910624"/>
              <a:gd name="connsiteX196" fmla="*/ 11380224 w 12192000"/>
              <a:gd name="connsiteY196" fmla="*/ 155293 h 910624"/>
              <a:gd name="connsiteX197" fmla="*/ 11358912 w 12192000"/>
              <a:gd name="connsiteY197" fmla="*/ 174549 h 910624"/>
              <a:gd name="connsiteX198" fmla="*/ 11358164 w 12192000"/>
              <a:gd name="connsiteY198" fmla="*/ 181840 h 910624"/>
              <a:gd name="connsiteX199" fmla="*/ 11352742 w 12192000"/>
              <a:gd name="connsiteY199" fmla="*/ 221100 h 910624"/>
              <a:gd name="connsiteX200" fmla="*/ 11351995 w 12192000"/>
              <a:gd name="connsiteY200" fmla="*/ 256620 h 910624"/>
              <a:gd name="connsiteX201" fmla="*/ 11363399 w 12192000"/>
              <a:gd name="connsiteY201" fmla="*/ 347104 h 910624"/>
              <a:gd name="connsiteX202" fmla="*/ 11399854 w 12192000"/>
              <a:gd name="connsiteY202" fmla="*/ 420389 h 910624"/>
              <a:gd name="connsiteX203" fmla="*/ 11514454 w 12192000"/>
              <a:gd name="connsiteY203" fmla="*/ 454975 h 910624"/>
              <a:gd name="connsiteX204" fmla="*/ 11525298 w 12192000"/>
              <a:gd name="connsiteY204" fmla="*/ 443758 h 910624"/>
              <a:gd name="connsiteX205" fmla="*/ 11537449 w 12192000"/>
              <a:gd name="connsiteY205" fmla="*/ 387299 h 910624"/>
              <a:gd name="connsiteX206" fmla="*/ 11538010 w 12192000"/>
              <a:gd name="connsiteY206" fmla="*/ 373464 h 910624"/>
              <a:gd name="connsiteX207" fmla="*/ 11532402 w 12192000"/>
              <a:gd name="connsiteY207" fmla="*/ 322614 h 910624"/>
              <a:gd name="connsiteX208" fmla="*/ 11533150 w 12192000"/>
              <a:gd name="connsiteY208" fmla="*/ 320184 h 910624"/>
              <a:gd name="connsiteX209" fmla="*/ 11534271 w 12192000"/>
              <a:gd name="connsiteY209" fmla="*/ 314949 h 910624"/>
              <a:gd name="connsiteX210" fmla="*/ 11551844 w 12192000"/>
              <a:gd name="connsiteY210" fmla="*/ 281298 h 910624"/>
              <a:gd name="connsiteX211" fmla="*/ 11568109 w 12192000"/>
              <a:gd name="connsiteY211" fmla="*/ 272137 h 910624"/>
              <a:gd name="connsiteX212" fmla="*/ 11574465 w 12192000"/>
              <a:gd name="connsiteY212" fmla="*/ 255873 h 910624"/>
              <a:gd name="connsiteX213" fmla="*/ 11576709 w 12192000"/>
              <a:gd name="connsiteY213" fmla="*/ 255312 h 910624"/>
              <a:gd name="connsiteX214" fmla="*/ 11578765 w 12192000"/>
              <a:gd name="connsiteY214" fmla="*/ 239608 h 910624"/>
              <a:gd name="connsiteX215" fmla="*/ 11575587 w 12192000"/>
              <a:gd name="connsiteY215" fmla="*/ 231756 h 910624"/>
              <a:gd name="connsiteX216" fmla="*/ 11567735 w 12192000"/>
              <a:gd name="connsiteY216" fmla="*/ 236430 h 910624"/>
              <a:gd name="connsiteX217" fmla="*/ 11562688 w 12192000"/>
              <a:gd name="connsiteY217" fmla="*/ 238486 h 910624"/>
              <a:gd name="connsiteX218" fmla="*/ 11563248 w 12192000"/>
              <a:gd name="connsiteY218" fmla="*/ 208948 h 910624"/>
              <a:gd name="connsiteX219" fmla="*/ 11576522 w 12192000"/>
              <a:gd name="connsiteY219" fmla="*/ 198666 h 910624"/>
              <a:gd name="connsiteX220" fmla="*/ 11578952 w 12192000"/>
              <a:gd name="connsiteY220" fmla="*/ 186140 h 910624"/>
              <a:gd name="connsiteX221" fmla="*/ 11571100 w 12192000"/>
              <a:gd name="connsiteY221" fmla="*/ 171184 h 910624"/>
              <a:gd name="connsiteX222" fmla="*/ 11574465 w 12192000"/>
              <a:gd name="connsiteY222" fmla="*/ 153050 h 910624"/>
              <a:gd name="connsiteX223" fmla="*/ 11578578 w 12192000"/>
              <a:gd name="connsiteY223" fmla="*/ 129868 h 910624"/>
              <a:gd name="connsiteX224" fmla="*/ 11575400 w 12192000"/>
              <a:gd name="connsiteY224" fmla="*/ 124073 h 910624"/>
              <a:gd name="connsiteX225" fmla="*/ 11572409 w 12192000"/>
              <a:gd name="connsiteY225" fmla="*/ 124073 h 910624"/>
              <a:gd name="connsiteX226" fmla="*/ 11572409 w 12192000"/>
              <a:gd name="connsiteY226" fmla="*/ 122390 h 910624"/>
              <a:gd name="connsiteX227" fmla="*/ 11582878 w 12192000"/>
              <a:gd name="connsiteY227" fmla="*/ 105004 h 910624"/>
              <a:gd name="connsiteX228" fmla="*/ 11595591 w 12192000"/>
              <a:gd name="connsiteY228" fmla="*/ 97339 h 910624"/>
              <a:gd name="connsiteX229" fmla="*/ 11666258 w 12192000"/>
              <a:gd name="connsiteY229" fmla="*/ 134916 h 910624"/>
              <a:gd name="connsiteX230" fmla="*/ 11667754 w 12192000"/>
              <a:gd name="connsiteY230" fmla="*/ 137159 h 910624"/>
              <a:gd name="connsiteX231" fmla="*/ 11668875 w 12192000"/>
              <a:gd name="connsiteY231" fmla="*/ 163893 h 910624"/>
              <a:gd name="connsiteX232" fmla="*/ 11675231 w 12192000"/>
              <a:gd name="connsiteY232" fmla="*/ 182588 h 910624"/>
              <a:gd name="connsiteX233" fmla="*/ 11694861 w 12192000"/>
              <a:gd name="connsiteY233" fmla="*/ 195114 h 910624"/>
              <a:gd name="connsiteX234" fmla="*/ 11716174 w 12192000"/>
              <a:gd name="connsiteY234" fmla="*/ 226334 h 910624"/>
              <a:gd name="connsiteX235" fmla="*/ 11733747 w 12192000"/>
              <a:gd name="connsiteY235" fmla="*/ 283167 h 910624"/>
              <a:gd name="connsiteX236" fmla="*/ 11737673 w 12192000"/>
              <a:gd name="connsiteY236" fmla="*/ 337383 h 910624"/>
              <a:gd name="connsiteX237" fmla="*/ 11735804 w 12192000"/>
              <a:gd name="connsiteY237" fmla="*/ 409172 h 910624"/>
              <a:gd name="connsiteX238" fmla="*/ 11742534 w 12192000"/>
              <a:gd name="connsiteY238" fmla="*/ 502273 h 910624"/>
              <a:gd name="connsiteX239" fmla="*/ 11749451 w 12192000"/>
              <a:gd name="connsiteY239" fmla="*/ 573875 h 910624"/>
              <a:gd name="connsiteX240" fmla="*/ 11743094 w 12192000"/>
              <a:gd name="connsiteY240" fmla="*/ 614069 h 910624"/>
              <a:gd name="connsiteX241" fmla="*/ 11740477 w 12192000"/>
              <a:gd name="connsiteY241" fmla="*/ 624539 h 910624"/>
              <a:gd name="connsiteX242" fmla="*/ 11732625 w 12192000"/>
              <a:gd name="connsiteY242" fmla="*/ 663798 h 910624"/>
              <a:gd name="connsiteX243" fmla="*/ 11729634 w 12192000"/>
              <a:gd name="connsiteY243" fmla="*/ 674080 h 910624"/>
              <a:gd name="connsiteX244" fmla="*/ 11712248 w 12192000"/>
              <a:gd name="connsiteY244" fmla="*/ 697823 h 910624"/>
              <a:gd name="connsiteX245" fmla="*/ 11700283 w 12192000"/>
              <a:gd name="connsiteY245" fmla="*/ 726240 h 910624"/>
              <a:gd name="connsiteX246" fmla="*/ 11704957 w 12192000"/>
              <a:gd name="connsiteY246" fmla="*/ 730353 h 910624"/>
              <a:gd name="connsiteX247" fmla="*/ 11717330 w 12192000"/>
              <a:gd name="connsiteY247" fmla="*/ 732929 h 910624"/>
              <a:gd name="connsiteX248" fmla="*/ 12192000 w 12192000"/>
              <a:gd name="connsiteY248" fmla="*/ 732929 h 910624"/>
              <a:gd name="connsiteX249" fmla="*/ 12190861 w 12192000"/>
              <a:gd name="connsiteY249" fmla="*/ 910624 h 910624"/>
              <a:gd name="connsiteX250" fmla="*/ 0 w 12192000"/>
              <a:gd name="connsiteY250" fmla="*/ 908775 h 910624"/>
              <a:gd name="connsiteX251" fmla="*/ 0 w 12192000"/>
              <a:gd name="connsiteY251" fmla="*/ 732929 h 910624"/>
              <a:gd name="connsiteX252" fmla="*/ 10184483 w 12192000"/>
              <a:gd name="connsiteY252" fmla="*/ 732929 h 910624"/>
              <a:gd name="connsiteX253" fmla="*/ 10336481 w 12192000"/>
              <a:gd name="connsiteY253" fmla="*/ 714462 h 910624"/>
              <a:gd name="connsiteX254" fmla="*/ 10349568 w 12192000"/>
              <a:gd name="connsiteY254" fmla="*/ 713901 h 910624"/>
              <a:gd name="connsiteX255" fmla="*/ 10356111 w 12192000"/>
              <a:gd name="connsiteY255" fmla="*/ 709414 h 910624"/>
              <a:gd name="connsiteX256" fmla="*/ 10354615 w 12192000"/>
              <a:gd name="connsiteY256" fmla="*/ 679128 h 910624"/>
              <a:gd name="connsiteX257" fmla="*/ 10358167 w 12192000"/>
              <a:gd name="connsiteY257" fmla="*/ 520594 h 910624"/>
              <a:gd name="connsiteX258" fmla="*/ 10372188 w 12192000"/>
              <a:gd name="connsiteY258" fmla="*/ 482269 h 910624"/>
              <a:gd name="connsiteX259" fmla="*/ 10396679 w 12192000"/>
              <a:gd name="connsiteY259" fmla="*/ 451984 h 910624"/>
              <a:gd name="connsiteX260" fmla="*/ 10447903 w 12192000"/>
              <a:gd name="connsiteY260" fmla="*/ 334765 h 910624"/>
              <a:gd name="connsiteX261" fmla="*/ 10448464 w 12192000"/>
              <a:gd name="connsiteY261" fmla="*/ 261107 h 910624"/>
              <a:gd name="connsiteX262" fmla="*/ 10446408 w 12192000"/>
              <a:gd name="connsiteY262" fmla="*/ 225774 h 910624"/>
              <a:gd name="connsiteX263" fmla="*/ 10448464 w 12192000"/>
              <a:gd name="connsiteY263" fmla="*/ 215678 h 910624"/>
              <a:gd name="connsiteX264" fmla="*/ 10453512 w 12192000"/>
              <a:gd name="connsiteY264" fmla="*/ 201096 h 910624"/>
              <a:gd name="connsiteX265" fmla="*/ 10442856 w 12192000"/>
              <a:gd name="connsiteY265" fmla="*/ 229139 h 910624"/>
              <a:gd name="connsiteX266" fmla="*/ 10417991 w 12192000"/>
              <a:gd name="connsiteY266" fmla="*/ 307471 h 910624"/>
              <a:gd name="connsiteX267" fmla="*/ 10413318 w 12192000"/>
              <a:gd name="connsiteY267" fmla="*/ 312331 h 910624"/>
              <a:gd name="connsiteX268" fmla="*/ 10410513 w 12192000"/>
              <a:gd name="connsiteY268" fmla="*/ 310649 h 910624"/>
              <a:gd name="connsiteX269" fmla="*/ 10388266 w 12192000"/>
              <a:gd name="connsiteY269" fmla="*/ 406929 h 910624"/>
              <a:gd name="connsiteX270" fmla="*/ 10366767 w 12192000"/>
              <a:gd name="connsiteY270" fmla="*/ 418706 h 910624"/>
              <a:gd name="connsiteX271" fmla="*/ 10364337 w 12192000"/>
              <a:gd name="connsiteY271" fmla="*/ 417398 h 910624"/>
              <a:gd name="connsiteX272" fmla="*/ 10363963 w 12192000"/>
              <a:gd name="connsiteY272" fmla="*/ 416650 h 910624"/>
              <a:gd name="connsiteX273" fmla="*/ 10365458 w 12192000"/>
              <a:gd name="connsiteY273" fmla="*/ 415528 h 910624"/>
              <a:gd name="connsiteX274" fmla="*/ 10368263 w 12192000"/>
              <a:gd name="connsiteY274" fmla="*/ 397768 h 910624"/>
              <a:gd name="connsiteX275" fmla="*/ 10360784 w 12192000"/>
              <a:gd name="connsiteY275" fmla="*/ 413472 h 910624"/>
              <a:gd name="connsiteX276" fmla="*/ 10362841 w 12192000"/>
              <a:gd name="connsiteY276" fmla="*/ 393468 h 910624"/>
              <a:gd name="connsiteX277" fmla="*/ 10356298 w 12192000"/>
              <a:gd name="connsiteY277" fmla="*/ 413659 h 910624"/>
              <a:gd name="connsiteX278" fmla="*/ 10355737 w 12192000"/>
              <a:gd name="connsiteY278" fmla="*/ 411041 h 910624"/>
              <a:gd name="connsiteX279" fmla="*/ 10356671 w 12192000"/>
              <a:gd name="connsiteY279" fmla="*/ 393468 h 910624"/>
              <a:gd name="connsiteX280" fmla="*/ 10355176 w 12192000"/>
              <a:gd name="connsiteY280" fmla="*/ 360004 h 910624"/>
              <a:gd name="connsiteX281" fmla="*/ 10369010 w 12192000"/>
              <a:gd name="connsiteY281" fmla="*/ 311023 h 910624"/>
              <a:gd name="connsiteX282" fmla="*/ 10397053 w 12192000"/>
              <a:gd name="connsiteY282" fmla="*/ 275129 h 910624"/>
              <a:gd name="connsiteX283" fmla="*/ 10414252 w 12192000"/>
              <a:gd name="connsiteY283" fmla="*/ 237925 h 910624"/>
              <a:gd name="connsiteX284" fmla="*/ 10429582 w 12192000"/>
              <a:gd name="connsiteY284" fmla="*/ 193244 h 910624"/>
              <a:gd name="connsiteX285" fmla="*/ 10435751 w 12192000"/>
              <a:gd name="connsiteY285" fmla="*/ 178849 h 910624"/>
              <a:gd name="connsiteX286" fmla="*/ 10450521 w 12192000"/>
              <a:gd name="connsiteY286" fmla="*/ 160902 h 910624"/>
              <a:gd name="connsiteX287" fmla="*/ 10481368 w 12192000"/>
              <a:gd name="connsiteY287" fmla="*/ 133233 h 910624"/>
              <a:gd name="connsiteX288" fmla="*/ 10489406 w 12192000"/>
              <a:gd name="connsiteY288" fmla="*/ 118277 h 910624"/>
              <a:gd name="connsiteX289" fmla="*/ 10506232 w 12192000"/>
              <a:gd name="connsiteY289" fmla="*/ 95282 h 910624"/>
              <a:gd name="connsiteX290" fmla="*/ 10529227 w 12192000"/>
              <a:gd name="connsiteY290" fmla="*/ 93039 h 910624"/>
              <a:gd name="connsiteX291" fmla="*/ 10577460 w 12192000"/>
              <a:gd name="connsiteY291" fmla="*/ 80139 h 910624"/>
              <a:gd name="connsiteX292" fmla="*/ 10582321 w 12192000"/>
              <a:gd name="connsiteY292" fmla="*/ 68361 h 910624"/>
              <a:gd name="connsiteX293" fmla="*/ 10581947 w 12192000"/>
              <a:gd name="connsiteY293" fmla="*/ 62005 h 910624"/>
              <a:gd name="connsiteX294" fmla="*/ 10581572 w 12192000"/>
              <a:gd name="connsiteY294" fmla="*/ 47984 h 910624"/>
              <a:gd name="connsiteX295" fmla="*/ 10576899 w 12192000"/>
              <a:gd name="connsiteY295" fmla="*/ 34336 h 910624"/>
              <a:gd name="connsiteX296" fmla="*/ 10572599 w 12192000"/>
              <a:gd name="connsiteY296" fmla="*/ 17137 h 910624"/>
              <a:gd name="connsiteX297" fmla="*/ 10579329 w 12192000"/>
              <a:gd name="connsiteY297" fmla="*/ 1246 h 910624"/>
              <a:gd name="connsiteX298" fmla="*/ 10594846 w 12192000"/>
              <a:gd name="connsiteY298" fmla="*/ 6107 h 910624"/>
              <a:gd name="connsiteX299" fmla="*/ 10632984 w 12192000"/>
              <a:gd name="connsiteY299" fmla="*/ 23867 h 910624"/>
              <a:gd name="connsiteX300" fmla="*/ 10701595 w 12192000"/>
              <a:gd name="connsiteY300" fmla="*/ 30971 h 910624"/>
              <a:gd name="connsiteX301" fmla="*/ 10770392 w 12192000"/>
              <a:gd name="connsiteY301" fmla="*/ 33215 h 910624"/>
              <a:gd name="connsiteX302" fmla="*/ 10898080 w 12192000"/>
              <a:gd name="connsiteY302" fmla="*/ 20689 h 910624"/>
              <a:gd name="connsiteX303" fmla="*/ 10923878 w 12192000"/>
              <a:gd name="connsiteY303" fmla="*/ 5172 h 910624"/>
              <a:gd name="connsiteX304" fmla="*/ 10931520 w 12192000"/>
              <a:gd name="connsiteY304" fmla="*/ 265 h 910624"/>
              <a:gd name="connsiteX0" fmla="*/ 11634616 w 12198495"/>
              <a:gd name="connsiteY0" fmla="*/ 695510 h 910624"/>
              <a:gd name="connsiteX1" fmla="*/ 11628681 w 12198495"/>
              <a:gd name="connsiteY1" fmla="*/ 699880 h 910624"/>
              <a:gd name="connsiteX2" fmla="*/ 11627185 w 12198495"/>
              <a:gd name="connsiteY2" fmla="*/ 725492 h 910624"/>
              <a:gd name="connsiteX3" fmla="*/ 11644384 w 12198495"/>
              <a:gd name="connsiteY3" fmla="*/ 729979 h 910624"/>
              <a:gd name="connsiteX4" fmla="*/ 11651863 w 12198495"/>
              <a:gd name="connsiteY4" fmla="*/ 730913 h 910624"/>
              <a:gd name="connsiteX5" fmla="*/ 11663080 w 12198495"/>
              <a:gd name="connsiteY5" fmla="*/ 719883 h 910624"/>
              <a:gd name="connsiteX6" fmla="*/ 11662519 w 12198495"/>
              <a:gd name="connsiteY6" fmla="*/ 715209 h 910624"/>
              <a:gd name="connsiteX7" fmla="*/ 11641954 w 12198495"/>
              <a:gd name="connsiteY7" fmla="*/ 696328 h 910624"/>
              <a:gd name="connsiteX8" fmla="*/ 11634616 w 12198495"/>
              <a:gd name="connsiteY8" fmla="*/ 695510 h 910624"/>
              <a:gd name="connsiteX9" fmla="*/ 11559135 w 12198495"/>
              <a:gd name="connsiteY9" fmla="*/ 473903 h 910624"/>
              <a:gd name="connsiteX10" fmla="*/ 11555396 w 12198495"/>
              <a:gd name="connsiteY10" fmla="*/ 476100 h 910624"/>
              <a:gd name="connsiteX11" fmla="*/ 11542684 w 12198495"/>
              <a:gd name="connsiteY11" fmla="*/ 481895 h 910624"/>
              <a:gd name="connsiteX12" fmla="*/ 11525110 w 12198495"/>
              <a:gd name="connsiteY12" fmla="*/ 505078 h 910624"/>
              <a:gd name="connsiteX13" fmla="*/ 11524736 w 12198495"/>
              <a:gd name="connsiteY13" fmla="*/ 515360 h 910624"/>
              <a:gd name="connsiteX14" fmla="*/ 11519876 w 12198495"/>
              <a:gd name="connsiteY14" fmla="*/ 555928 h 910624"/>
              <a:gd name="connsiteX15" fmla="*/ 11506976 w 12198495"/>
              <a:gd name="connsiteY15" fmla="*/ 603787 h 910624"/>
              <a:gd name="connsiteX16" fmla="*/ 11503611 w 12198495"/>
              <a:gd name="connsiteY16" fmla="*/ 628652 h 910624"/>
              <a:gd name="connsiteX17" fmla="*/ 11498190 w 12198495"/>
              <a:gd name="connsiteY17" fmla="*/ 677072 h 910624"/>
              <a:gd name="connsiteX18" fmla="*/ 11491646 w 12198495"/>
              <a:gd name="connsiteY18" fmla="*/ 701375 h 910624"/>
              <a:gd name="connsiteX19" fmla="*/ 11500246 w 12198495"/>
              <a:gd name="connsiteY19" fmla="*/ 714275 h 910624"/>
              <a:gd name="connsiteX20" fmla="*/ 11579139 w 12198495"/>
              <a:gd name="connsiteY20" fmla="*/ 722314 h 910624"/>
              <a:gd name="connsiteX21" fmla="*/ 11601573 w 12198495"/>
              <a:gd name="connsiteY21" fmla="*/ 701188 h 910624"/>
              <a:gd name="connsiteX22" fmla="*/ 11592039 w 12198495"/>
              <a:gd name="connsiteY22" fmla="*/ 685298 h 910624"/>
              <a:gd name="connsiteX23" fmla="*/ 11574652 w 12198495"/>
              <a:gd name="connsiteY23" fmla="*/ 650525 h 910624"/>
              <a:gd name="connsiteX24" fmla="*/ 11575400 w 12198495"/>
              <a:gd name="connsiteY24" fmla="*/ 643234 h 910624"/>
              <a:gd name="connsiteX25" fmla="*/ 11572035 w 12198495"/>
              <a:gd name="connsiteY25" fmla="*/ 635008 h 910624"/>
              <a:gd name="connsiteX26" fmla="*/ 11560257 w 12198495"/>
              <a:gd name="connsiteY26" fmla="*/ 640990 h 910624"/>
              <a:gd name="connsiteX27" fmla="*/ 11552218 w 12198495"/>
              <a:gd name="connsiteY27" fmla="*/ 643047 h 910624"/>
              <a:gd name="connsiteX28" fmla="*/ 11546797 w 12198495"/>
              <a:gd name="connsiteY28" fmla="*/ 630708 h 910624"/>
              <a:gd name="connsiteX29" fmla="*/ 11548105 w 12198495"/>
              <a:gd name="connsiteY29" fmla="*/ 604535 h 910624"/>
              <a:gd name="connsiteX30" fmla="*/ 11563248 w 12198495"/>
              <a:gd name="connsiteY30" fmla="*/ 482269 h 910624"/>
              <a:gd name="connsiteX31" fmla="*/ 11562874 w 12198495"/>
              <a:gd name="connsiteY31" fmla="*/ 474230 h 910624"/>
              <a:gd name="connsiteX32" fmla="*/ 11559135 w 12198495"/>
              <a:gd name="connsiteY32" fmla="*/ 473903 h 910624"/>
              <a:gd name="connsiteX33" fmla="*/ 11566614 w 12198495"/>
              <a:gd name="connsiteY33" fmla="*/ 432915 h 910624"/>
              <a:gd name="connsiteX34" fmla="*/ 11534832 w 12198495"/>
              <a:gd name="connsiteY34" fmla="*/ 477783 h 910624"/>
              <a:gd name="connsiteX35" fmla="*/ 11566614 w 12198495"/>
              <a:gd name="connsiteY35" fmla="*/ 432915 h 910624"/>
              <a:gd name="connsiteX36" fmla="*/ 11397236 w 12198495"/>
              <a:gd name="connsiteY36" fmla="*/ 427493 h 910624"/>
              <a:gd name="connsiteX37" fmla="*/ 11415558 w 12198495"/>
              <a:gd name="connsiteY37" fmla="*/ 452544 h 910624"/>
              <a:gd name="connsiteX38" fmla="*/ 11502676 w 12198495"/>
              <a:gd name="connsiteY38" fmla="*/ 486756 h 910624"/>
              <a:gd name="connsiteX39" fmla="*/ 11513333 w 12198495"/>
              <a:gd name="connsiteY39" fmla="*/ 482269 h 910624"/>
              <a:gd name="connsiteX40" fmla="*/ 11520063 w 12198495"/>
              <a:gd name="connsiteY40" fmla="*/ 459835 h 910624"/>
              <a:gd name="connsiteX41" fmla="*/ 11397236 w 12198495"/>
              <a:gd name="connsiteY41" fmla="*/ 427493 h 910624"/>
              <a:gd name="connsiteX42" fmla="*/ 10946687 w 12198495"/>
              <a:gd name="connsiteY42" fmla="*/ 423941 h 910624"/>
              <a:gd name="connsiteX43" fmla="*/ 10942386 w 12198495"/>
              <a:gd name="connsiteY43" fmla="*/ 428241 h 910624"/>
              <a:gd name="connsiteX44" fmla="*/ 10897893 w 12198495"/>
              <a:gd name="connsiteY44" fmla="*/ 500778 h 910624"/>
              <a:gd name="connsiteX45" fmla="*/ 10888732 w 12198495"/>
              <a:gd name="connsiteY45" fmla="*/ 530876 h 910624"/>
              <a:gd name="connsiteX46" fmla="*/ 10876394 w 12198495"/>
              <a:gd name="connsiteY46" fmla="*/ 565275 h 910624"/>
              <a:gd name="connsiteX47" fmla="*/ 10840686 w 12198495"/>
              <a:gd name="connsiteY47" fmla="*/ 659311 h 910624"/>
              <a:gd name="connsiteX48" fmla="*/ 10840312 w 12198495"/>
              <a:gd name="connsiteY48" fmla="*/ 679689 h 910624"/>
              <a:gd name="connsiteX49" fmla="*/ 10848164 w 12198495"/>
              <a:gd name="connsiteY49" fmla="*/ 687167 h 910624"/>
              <a:gd name="connsiteX50" fmla="*/ 10866859 w 12198495"/>
              <a:gd name="connsiteY50" fmla="*/ 686606 h 910624"/>
              <a:gd name="connsiteX51" fmla="*/ 11009689 w 12198495"/>
              <a:gd name="connsiteY51" fmla="*/ 686606 h 910624"/>
              <a:gd name="connsiteX52" fmla="*/ 11048948 w 12198495"/>
              <a:gd name="connsiteY52" fmla="*/ 686980 h 910624"/>
              <a:gd name="connsiteX53" fmla="*/ 11054931 w 12198495"/>
              <a:gd name="connsiteY53" fmla="*/ 681559 h 910624"/>
              <a:gd name="connsiteX54" fmla="*/ 10998846 w 12198495"/>
              <a:gd name="connsiteY54" fmla="*/ 577240 h 910624"/>
              <a:gd name="connsiteX55" fmla="*/ 10985572 w 12198495"/>
              <a:gd name="connsiteY55" fmla="*/ 545459 h 910624"/>
              <a:gd name="connsiteX56" fmla="*/ 10981272 w 12198495"/>
              <a:gd name="connsiteY56" fmla="*/ 514051 h 910624"/>
              <a:gd name="connsiteX57" fmla="*/ 10950238 w 12198495"/>
              <a:gd name="connsiteY57" fmla="*/ 428989 h 910624"/>
              <a:gd name="connsiteX58" fmla="*/ 10946687 w 12198495"/>
              <a:gd name="connsiteY58" fmla="*/ 423941 h 910624"/>
              <a:gd name="connsiteX59" fmla="*/ 11552779 w 12198495"/>
              <a:gd name="connsiteY59" fmla="*/ 389729 h 910624"/>
              <a:gd name="connsiteX60" fmla="*/ 11548853 w 12198495"/>
              <a:gd name="connsiteY60" fmla="*/ 393468 h 910624"/>
              <a:gd name="connsiteX61" fmla="*/ 11541375 w 12198495"/>
              <a:gd name="connsiteY61" fmla="*/ 436654 h 910624"/>
              <a:gd name="connsiteX62" fmla="*/ 11544180 w 12198495"/>
              <a:gd name="connsiteY62" fmla="*/ 440579 h 910624"/>
              <a:gd name="connsiteX63" fmla="*/ 11569604 w 12198495"/>
              <a:gd name="connsiteY63" fmla="*/ 410854 h 910624"/>
              <a:gd name="connsiteX64" fmla="*/ 11552779 w 12198495"/>
              <a:gd name="connsiteY64" fmla="*/ 389729 h 910624"/>
              <a:gd name="connsiteX65" fmla="*/ 10553296 w 12198495"/>
              <a:gd name="connsiteY65" fmla="*/ 389238 h 910624"/>
              <a:gd name="connsiteX66" fmla="*/ 10546613 w 12198495"/>
              <a:gd name="connsiteY66" fmla="*/ 392159 h 910624"/>
              <a:gd name="connsiteX67" fmla="*/ 10495015 w 12198495"/>
              <a:gd name="connsiteY67" fmla="*/ 432540 h 910624"/>
              <a:gd name="connsiteX68" fmla="*/ 10419487 w 12198495"/>
              <a:gd name="connsiteY68" fmla="*/ 513677 h 910624"/>
              <a:gd name="connsiteX69" fmla="*/ 10408831 w 12198495"/>
              <a:gd name="connsiteY69" fmla="*/ 548824 h 910624"/>
              <a:gd name="connsiteX70" fmla="*/ 10406027 w 12198495"/>
              <a:gd name="connsiteY70" fmla="*/ 564341 h 910624"/>
              <a:gd name="connsiteX71" fmla="*/ 10395183 w 12198495"/>
              <a:gd name="connsiteY71" fmla="*/ 656881 h 910624"/>
              <a:gd name="connsiteX72" fmla="*/ 10400605 w 12198495"/>
              <a:gd name="connsiteY72" fmla="*/ 701375 h 910624"/>
              <a:gd name="connsiteX73" fmla="*/ 10411448 w 12198495"/>
              <a:gd name="connsiteY73" fmla="*/ 710910 h 910624"/>
              <a:gd name="connsiteX74" fmla="*/ 10487911 w 12198495"/>
              <a:gd name="connsiteY74" fmla="*/ 705488 h 910624"/>
              <a:gd name="connsiteX75" fmla="*/ 10681778 w 12198495"/>
              <a:gd name="connsiteY75" fmla="*/ 693336 h 910624"/>
              <a:gd name="connsiteX76" fmla="*/ 10697669 w 12198495"/>
              <a:gd name="connsiteY76" fmla="*/ 681933 h 910624"/>
              <a:gd name="connsiteX77" fmla="*/ 10679348 w 12198495"/>
              <a:gd name="connsiteY77" fmla="*/ 672585 h 910624"/>
              <a:gd name="connsiteX78" fmla="*/ 10589238 w 12198495"/>
              <a:gd name="connsiteY78" fmla="*/ 551067 h 910624"/>
              <a:gd name="connsiteX79" fmla="*/ 10563812 w 12198495"/>
              <a:gd name="connsiteY79" fmla="*/ 480213 h 910624"/>
              <a:gd name="connsiteX80" fmla="*/ 10556895 w 12198495"/>
              <a:gd name="connsiteY80" fmla="*/ 395711 h 910624"/>
              <a:gd name="connsiteX81" fmla="*/ 10553296 w 12198495"/>
              <a:gd name="connsiteY81" fmla="*/ 389238 h 910624"/>
              <a:gd name="connsiteX82" fmla="*/ 10641210 w 12198495"/>
              <a:gd name="connsiteY82" fmla="*/ 347478 h 910624"/>
              <a:gd name="connsiteX83" fmla="*/ 10632984 w 12198495"/>
              <a:gd name="connsiteY83" fmla="*/ 351404 h 910624"/>
              <a:gd name="connsiteX84" fmla="*/ 10627562 w 12198495"/>
              <a:gd name="connsiteY84" fmla="*/ 370847 h 910624"/>
              <a:gd name="connsiteX85" fmla="*/ 10624197 w 12198495"/>
              <a:gd name="connsiteY85" fmla="*/ 384494 h 910624"/>
              <a:gd name="connsiteX86" fmla="*/ 10619897 w 12198495"/>
              <a:gd name="connsiteY86" fmla="*/ 408237 h 910624"/>
              <a:gd name="connsiteX87" fmla="*/ 10618402 w 12198495"/>
              <a:gd name="connsiteY87" fmla="*/ 416276 h 910624"/>
              <a:gd name="connsiteX88" fmla="*/ 10614850 w 12198495"/>
              <a:gd name="connsiteY88" fmla="*/ 491617 h 910624"/>
              <a:gd name="connsiteX89" fmla="*/ 10628684 w 12198495"/>
              <a:gd name="connsiteY89" fmla="*/ 528446 h 910624"/>
              <a:gd name="connsiteX90" fmla="*/ 10636349 w 12198495"/>
              <a:gd name="connsiteY90" fmla="*/ 543215 h 910624"/>
              <a:gd name="connsiteX91" fmla="*/ 10660466 w 12198495"/>
              <a:gd name="connsiteY91" fmla="*/ 592383 h 910624"/>
              <a:gd name="connsiteX92" fmla="*/ 10713372 w 12198495"/>
              <a:gd name="connsiteY92" fmla="*/ 648842 h 910624"/>
              <a:gd name="connsiteX93" fmla="*/ 10729824 w 12198495"/>
              <a:gd name="connsiteY93" fmla="*/ 672024 h 910624"/>
              <a:gd name="connsiteX94" fmla="*/ 10734685 w 12198495"/>
              <a:gd name="connsiteY94" fmla="*/ 678567 h 910624"/>
              <a:gd name="connsiteX95" fmla="*/ 10779366 w 12198495"/>
              <a:gd name="connsiteY95" fmla="*/ 690719 h 910624"/>
              <a:gd name="connsiteX96" fmla="*/ 10807409 w 12198495"/>
              <a:gd name="connsiteY96" fmla="*/ 669781 h 910624"/>
              <a:gd name="connsiteX97" fmla="*/ 10813204 w 12198495"/>
              <a:gd name="connsiteY97" fmla="*/ 655012 h 910624"/>
              <a:gd name="connsiteX98" fmla="*/ 10833956 w 12198495"/>
              <a:gd name="connsiteY98" fmla="*/ 531811 h 910624"/>
              <a:gd name="connsiteX99" fmla="*/ 10842742 w 12198495"/>
              <a:gd name="connsiteY99" fmla="*/ 502086 h 910624"/>
              <a:gd name="connsiteX100" fmla="*/ 10859754 w 12198495"/>
              <a:gd name="connsiteY100" fmla="*/ 474604 h 910624"/>
              <a:gd name="connsiteX101" fmla="*/ 10892658 w 12198495"/>
              <a:gd name="connsiteY101" fmla="*/ 368790 h 910624"/>
              <a:gd name="connsiteX102" fmla="*/ 10885180 w 12198495"/>
              <a:gd name="connsiteY102" fmla="*/ 362621 h 910624"/>
              <a:gd name="connsiteX103" fmla="*/ 10836199 w 12198495"/>
              <a:gd name="connsiteY103" fmla="*/ 374025 h 910624"/>
              <a:gd name="connsiteX104" fmla="*/ 10791518 w 12198495"/>
              <a:gd name="connsiteY104" fmla="*/ 379634 h 910624"/>
              <a:gd name="connsiteX105" fmla="*/ 10745154 w 12198495"/>
              <a:gd name="connsiteY105" fmla="*/ 377016 h 910624"/>
              <a:gd name="connsiteX106" fmla="*/ 10727020 w 12198495"/>
              <a:gd name="connsiteY106" fmla="*/ 374586 h 910624"/>
              <a:gd name="connsiteX107" fmla="*/ 10711503 w 12198495"/>
              <a:gd name="connsiteY107" fmla="*/ 371408 h 910624"/>
              <a:gd name="connsiteX108" fmla="*/ 10693369 w 12198495"/>
              <a:gd name="connsiteY108" fmla="*/ 367108 h 910624"/>
              <a:gd name="connsiteX109" fmla="*/ 10653735 w 12198495"/>
              <a:gd name="connsiteY109" fmla="*/ 352713 h 910624"/>
              <a:gd name="connsiteX110" fmla="*/ 10641210 w 12198495"/>
              <a:gd name="connsiteY110" fmla="*/ 347478 h 910624"/>
              <a:gd name="connsiteX111" fmla="*/ 10369758 w 12198495"/>
              <a:gd name="connsiteY111" fmla="*/ 338879 h 910624"/>
              <a:gd name="connsiteX112" fmla="*/ 10362654 w 12198495"/>
              <a:gd name="connsiteY112" fmla="*/ 357948 h 910624"/>
              <a:gd name="connsiteX113" fmla="*/ 10364898 w 12198495"/>
              <a:gd name="connsiteY113" fmla="*/ 358695 h 910624"/>
              <a:gd name="connsiteX114" fmla="*/ 10369758 w 12198495"/>
              <a:gd name="connsiteY114" fmla="*/ 338879 h 910624"/>
              <a:gd name="connsiteX115" fmla="*/ 11346424 w 12198495"/>
              <a:gd name="connsiteY115" fmla="*/ 288619 h 910624"/>
              <a:gd name="connsiteX116" fmla="*/ 11350474 w 12198495"/>
              <a:gd name="connsiteY116" fmla="*/ 306943 h 910624"/>
              <a:gd name="connsiteX117" fmla="*/ 11351060 w 12198495"/>
              <a:gd name="connsiteY117" fmla="*/ 322053 h 910624"/>
              <a:gd name="connsiteX118" fmla="*/ 11346424 w 12198495"/>
              <a:gd name="connsiteY118" fmla="*/ 288619 h 910624"/>
              <a:gd name="connsiteX119" fmla="*/ 11349751 w 12198495"/>
              <a:gd name="connsiteY119" fmla="*/ 159406 h 910624"/>
              <a:gd name="connsiteX120" fmla="*/ 11338160 w 12198495"/>
              <a:gd name="connsiteY120" fmla="*/ 178288 h 910624"/>
              <a:gd name="connsiteX121" fmla="*/ 11336104 w 12198495"/>
              <a:gd name="connsiteY121" fmla="*/ 214183 h 910624"/>
              <a:gd name="connsiteX122" fmla="*/ 11346424 w 12198495"/>
              <a:gd name="connsiteY122" fmla="*/ 288619 h 910624"/>
              <a:gd name="connsiteX123" fmla="*/ 11329934 w 12198495"/>
              <a:gd name="connsiteY123" fmla="*/ 213996 h 910624"/>
              <a:gd name="connsiteX124" fmla="*/ 11331617 w 12198495"/>
              <a:gd name="connsiteY124" fmla="*/ 176232 h 910624"/>
              <a:gd name="connsiteX125" fmla="*/ 11330682 w 12198495"/>
              <a:gd name="connsiteY125" fmla="*/ 166697 h 910624"/>
              <a:gd name="connsiteX126" fmla="*/ 11320587 w 12198495"/>
              <a:gd name="connsiteY126" fmla="*/ 169315 h 910624"/>
              <a:gd name="connsiteX127" fmla="*/ 11315166 w 12198495"/>
              <a:gd name="connsiteY127" fmla="*/ 172680 h 910624"/>
              <a:gd name="connsiteX128" fmla="*/ 11277776 w 12198495"/>
              <a:gd name="connsiteY128" fmla="*/ 204461 h 910624"/>
              <a:gd name="connsiteX129" fmla="*/ 11265436 w 12198495"/>
              <a:gd name="connsiteY129" fmla="*/ 217174 h 910624"/>
              <a:gd name="connsiteX130" fmla="*/ 11199630 w 12198495"/>
              <a:gd name="connsiteY130" fmla="*/ 287467 h 910624"/>
              <a:gd name="connsiteX131" fmla="*/ 11051004 w 12198495"/>
              <a:gd name="connsiteY131" fmla="*/ 311958 h 910624"/>
              <a:gd name="connsiteX132" fmla="*/ 11045770 w 12198495"/>
              <a:gd name="connsiteY132" fmla="*/ 310088 h 910624"/>
              <a:gd name="connsiteX133" fmla="*/ 11027636 w 12198495"/>
              <a:gd name="connsiteY133" fmla="*/ 345983 h 910624"/>
              <a:gd name="connsiteX134" fmla="*/ 11014175 w 12198495"/>
              <a:gd name="connsiteY134" fmla="*/ 376643 h 910624"/>
              <a:gd name="connsiteX135" fmla="*/ 11019036 w 12198495"/>
              <a:gd name="connsiteY135" fmla="*/ 430484 h 910624"/>
              <a:gd name="connsiteX136" fmla="*/ 11019036 w 12198495"/>
              <a:gd name="connsiteY136" fmla="*/ 430671 h 910624"/>
              <a:gd name="connsiteX137" fmla="*/ 11019784 w 12198495"/>
              <a:gd name="connsiteY137" fmla="*/ 435158 h 910624"/>
              <a:gd name="connsiteX138" fmla="*/ 11028197 w 12198495"/>
              <a:gd name="connsiteY138" fmla="*/ 513490 h 910624"/>
              <a:gd name="connsiteX139" fmla="*/ 11049322 w 12198495"/>
              <a:gd name="connsiteY139" fmla="*/ 556676 h 910624"/>
              <a:gd name="connsiteX140" fmla="*/ 11049883 w 12198495"/>
              <a:gd name="connsiteY140" fmla="*/ 566023 h 910624"/>
              <a:gd name="connsiteX141" fmla="*/ 11085590 w 12198495"/>
              <a:gd name="connsiteY141" fmla="*/ 679128 h 910624"/>
              <a:gd name="connsiteX142" fmla="*/ 11104472 w 12198495"/>
              <a:gd name="connsiteY142" fmla="*/ 689971 h 910624"/>
              <a:gd name="connsiteX143" fmla="*/ 11317035 w 12198495"/>
              <a:gd name="connsiteY143" fmla="*/ 699880 h 910624"/>
              <a:gd name="connsiteX144" fmla="*/ 11460986 w 12198495"/>
              <a:gd name="connsiteY144" fmla="*/ 711097 h 910624"/>
              <a:gd name="connsiteX145" fmla="*/ 11472764 w 12198495"/>
              <a:gd name="connsiteY145" fmla="*/ 703993 h 910624"/>
              <a:gd name="connsiteX146" fmla="*/ 11480056 w 12198495"/>
              <a:gd name="connsiteY146" fmla="*/ 653703 h 910624"/>
              <a:gd name="connsiteX147" fmla="*/ 11491272 w 12198495"/>
              <a:gd name="connsiteY147" fmla="*/ 594066 h 910624"/>
              <a:gd name="connsiteX148" fmla="*/ 11500620 w 12198495"/>
              <a:gd name="connsiteY148" fmla="*/ 565649 h 910624"/>
              <a:gd name="connsiteX149" fmla="*/ 11508659 w 12198495"/>
              <a:gd name="connsiteY149" fmla="*/ 503582 h 910624"/>
              <a:gd name="connsiteX150" fmla="*/ 11499124 w 12198495"/>
              <a:gd name="connsiteY150" fmla="*/ 492925 h 910624"/>
              <a:gd name="connsiteX151" fmla="*/ 11412193 w 12198495"/>
              <a:gd name="connsiteY151" fmla="*/ 457405 h 910624"/>
              <a:gd name="connsiteX152" fmla="*/ 11392189 w 12198495"/>
              <a:gd name="connsiteY152" fmla="*/ 434036 h 910624"/>
              <a:gd name="connsiteX153" fmla="*/ 11392002 w 12198495"/>
              <a:gd name="connsiteY153" fmla="*/ 434223 h 910624"/>
              <a:gd name="connsiteX154" fmla="*/ 11380785 w 12198495"/>
              <a:gd name="connsiteY154" fmla="*/ 413845 h 910624"/>
              <a:gd name="connsiteX155" fmla="*/ 11366950 w 12198495"/>
              <a:gd name="connsiteY155" fmla="*/ 381503 h 910624"/>
              <a:gd name="connsiteX156" fmla="*/ 11350474 w 12198495"/>
              <a:gd name="connsiteY156" fmla="*/ 306943 h 910624"/>
              <a:gd name="connsiteX157" fmla="*/ 11346947 w 12198495"/>
              <a:gd name="connsiteY157" fmla="*/ 216052 h 910624"/>
              <a:gd name="connsiteX158" fmla="*/ 11352369 w 12198495"/>
              <a:gd name="connsiteY158" fmla="*/ 178475 h 910624"/>
              <a:gd name="connsiteX159" fmla="*/ 11354986 w 12198495"/>
              <a:gd name="connsiteY159" fmla="*/ 164828 h 910624"/>
              <a:gd name="connsiteX160" fmla="*/ 11349751 w 12198495"/>
              <a:gd name="connsiteY160" fmla="*/ 159406 h 910624"/>
              <a:gd name="connsiteX161" fmla="*/ 10931520 w 12198495"/>
              <a:gd name="connsiteY161" fmla="*/ 265 h 910624"/>
              <a:gd name="connsiteX162" fmla="*/ 10940144 w 12198495"/>
              <a:gd name="connsiteY162" fmla="*/ 2929 h 910624"/>
              <a:gd name="connsiteX163" fmla="*/ 10943321 w 12198495"/>
              <a:gd name="connsiteY163" fmla="*/ 6668 h 910624"/>
              <a:gd name="connsiteX164" fmla="*/ 10943695 w 12198495"/>
              <a:gd name="connsiteY164" fmla="*/ 30224 h 910624"/>
              <a:gd name="connsiteX165" fmla="*/ 10937526 w 12198495"/>
              <a:gd name="connsiteY165" fmla="*/ 48731 h 910624"/>
              <a:gd name="connsiteX166" fmla="*/ 10936218 w 12198495"/>
              <a:gd name="connsiteY166" fmla="*/ 54901 h 910624"/>
              <a:gd name="connsiteX167" fmla="*/ 10930983 w 12198495"/>
              <a:gd name="connsiteY167" fmla="*/ 47797 h 910624"/>
              <a:gd name="connsiteX168" fmla="*/ 10930422 w 12198495"/>
              <a:gd name="connsiteY168" fmla="*/ 68175 h 910624"/>
              <a:gd name="connsiteX169" fmla="*/ 10937713 w 12198495"/>
              <a:gd name="connsiteY169" fmla="*/ 79765 h 910624"/>
              <a:gd name="connsiteX170" fmla="*/ 10973794 w 12198495"/>
              <a:gd name="connsiteY170" fmla="*/ 105751 h 910624"/>
              <a:gd name="connsiteX171" fmla="*/ 10977346 w 12198495"/>
              <a:gd name="connsiteY171" fmla="*/ 109864 h 910624"/>
              <a:gd name="connsiteX172" fmla="*/ 11013802 w 12198495"/>
              <a:gd name="connsiteY172" fmla="*/ 137159 h 910624"/>
              <a:gd name="connsiteX173" fmla="*/ 11039975 w 12198495"/>
              <a:gd name="connsiteY173" fmla="*/ 163145 h 910624"/>
              <a:gd name="connsiteX174" fmla="*/ 11087834 w 12198495"/>
              <a:gd name="connsiteY174" fmla="*/ 197731 h 910624"/>
              <a:gd name="connsiteX175" fmla="*/ 11181870 w 12198495"/>
              <a:gd name="connsiteY175" fmla="*/ 189131 h 910624"/>
              <a:gd name="connsiteX176" fmla="*/ 11210660 w 12198495"/>
              <a:gd name="connsiteY176" fmla="*/ 156041 h 910624"/>
              <a:gd name="connsiteX177" fmla="*/ 11217204 w 12198495"/>
              <a:gd name="connsiteY177" fmla="*/ 145011 h 910624"/>
              <a:gd name="connsiteX178" fmla="*/ 11235712 w 12198495"/>
              <a:gd name="connsiteY178" fmla="*/ 107621 h 910624"/>
              <a:gd name="connsiteX179" fmla="*/ 11240946 w 12198495"/>
              <a:gd name="connsiteY179" fmla="*/ 77335 h 910624"/>
              <a:gd name="connsiteX180" fmla="*/ 11252911 w 12198495"/>
              <a:gd name="connsiteY180" fmla="*/ 63875 h 910624"/>
              <a:gd name="connsiteX181" fmla="*/ 11248798 w 12198495"/>
              <a:gd name="connsiteY181" fmla="*/ 58827 h 910624"/>
              <a:gd name="connsiteX182" fmla="*/ 11254220 w 12198495"/>
              <a:gd name="connsiteY182" fmla="*/ 58453 h 910624"/>
              <a:gd name="connsiteX183" fmla="*/ 11256650 w 12198495"/>
              <a:gd name="connsiteY183" fmla="*/ 60136 h 910624"/>
              <a:gd name="connsiteX184" fmla="*/ 11279458 w 12198495"/>
              <a:gd name="connsiteY184" fmla="*/ 63501 h 910624"/>
              <a:gd name="connsiteX185" fmla="*/ 11317035 w 12198495"/>
              <a:gd name="connsiteY185" fmla="*/ 66305 h 910624"/>
              <a:gd name="connsiteX186" fmla="*/ 11329186 w 12198495"/>
              <a:gd name="connsiteY186" fmla="*/ 70605 h 910624"/>
              <a:gd name="connsiteX187" fmla="*/ 11336665 w 12198495"/>
              <a:gd name="connsiteY187" fmla="*/ 72848 h 910624"/>
              <a:gd name="connsiteX188" fmla="*/ 11374428 w 12198495"/>
              <a:gd name="connsiteY188" fmla="*/ 73222 h 910624"/>
              <a:gd name="connsiteX189" fmla="*/ 11397236 w 12198495"/>
              <a:gd name="connsiteY189" fmla="*/ 74157 h 910624"/>
              <a:gd name="connsiteX190" fmla="*/ 11411632 w 12198495"/>
              <a:gd name="connsiteY190" fmla="*/ 80887 h 910624"/>
              <a:gd name="connsiteX191" fmla="*/ 11431822 w 12198495"/>
              <a:gd name="connsiteY191" fmla="*/ 116595 h 910624"/>
              <a:gd name="connsiteX192" fmla="*/ 11428457 w 12198495"/>
              <a:gd name="connsiteY192" fmla="*/ 136037 h 910624"/>
              <a:gd name="connsiteX193" fmla="*/ 11425092 w 12198495"/>
              <a:gd name="connsiteY193" fmla="*/ 135103 h 910624"/>
              <a:gd name="connsiteX194" fmla="*/ 11421353 w 12198495"/>
              <a:gd name="connsiteY194" fmla="*/ 139029 h 910624"/>
              <a:gd name="connsiteX195" fmla="*/ 11401350 w 12198495"/>
              <a:gd name="connsiteY195" fmla="*/ 152489 h 910624"/>
              <a:gd name="connsiteX196" fmla="*/ 11380224 w 12198495"/>
              <a:gd name="connsiteY196" fmla="*/ 155293 h 910624"/>
              <a:gd name="connsiteX197" fmla="*/ 11358912 w 12198495"/>
              <a:gd name="connsiteY197" fmla="*/ 174549 h 910624"/>
              <a:gd name="connsiteX198" fmla="*/ 11358164 w 12198495"/>
              <a:gd name="connsiteY198" fmla="*/ 181840 h 910624"/>
              <a:gd name="connsiteX199" fmla="*/ 11352742 w 12198495"/>
              <a:gd name="connsiteY199" fmla="*/ 221100 h 910624"/>
              <a:gd name="connsiteX200" fmla="*/ 11351995 w 12198495"/>
              <a:gd name="connsiteY200" fmla="*/ 256620 h 910624"/>
              <a:gd name="connsiteX201" fmla="*/ 11363399 w 12198495"/>
              <a:gd name="connsiteY201" fmla="*/ 347104 h 910624"/>
              <a:gd name="connsiteX202" fmla="*/ 11399854 w 12198495"/>
              <a:gd name="connsiteY202" fmla="*/ 420389 h 910624"/>
              <a:gd name="connsiteX203" fmla="*/ 11514454 w 12198495"/>
              <a:gd name="connsiteY203" fmla="*/ 454975 h 910624"/>
              <a:gd name="connsiteX204" fmla="*/ 11525298 w 12198495"/>
              <a:gd name="connsiteY204" fmla="*/ 443758 h 910624"/>
              <a:gd name="connsiteX205" fmla="*/ 11537449 w 12198495"/>
              <a:gd name="connsiteY205" fmla="*/ 387299 h 910624"/>
              <a:gd name="connsiteX206" fmla="*/ 11538010 w 12198495"/>
              <a:gd name="connsiteY206" fmla="*/ 373464 h 910624"/>
              <a:gd name="connsiteX207" fmla="*/ 11532402 w 12198495"/>
              <a:gd name="connsiteY207" fmla="*/ 322614 h 910624"/>
              <a:gd name="connsiteX208" fmla="*/ 11533150 w 12198495"/>
              <a:gd name="connsiteY208" fmla="*/ 320184 h 910624"/>
              <a:gd name="connsiteX209" fmla="*/ 11534271 w 12198495"/>
              <a:gd name="connsiteY209" fmla="*/ 314949 h 910624"/>
              <a:gd name="connsiteX210" fmla="*/ 11551844 w 12198495"/>
              <a:gd name="connsiteY210" fmla="*/ 281298 h 910624"/>
              <a:gd name="connsiteX211" fmla="*/ 11568109 w 12198495"/>
              <a:gd name="connsiteY211" fmla="*/ 272137 h 910624"/>
              <a:gd name="connsiteX212" fmla="*/ 11574465 w 12198495"/>
              <a:gd name="connsiteY212" fmla="*/ 255873 h 910624"/>
              <a:gd name="connsiteX213" fmla="*/ 11576709 w 12198495"/>
              <a:gd name="connsiteY213" fmla="*/ 255312 h 910624"/>
              <a:gd name="connsiteX214" fmla="*/ 11578765 w 12198495"/>
              <a:gd name="connsiteY214" fmla="*/ 239608 h 910624"/>
              <a:gd name="connsiteX215" fmla="*/ 11575587 w 12198495"/>
              <a:gd name="connsiteY215" fmla="*/ 231756 h 910624"/>
              <a:gd name="connsiteX216" fmla="*/ 11567735 w 12198495"/>
              <a:gd name="connsiteY216" fmla="*/ 236430 h 910624"/>
              <a:gd name="connsiteX217" fmla="*/ 11562688 w 12198495"/>
              <a:gd name="connsiteY217" fmla="*/ 238486 h 910624"/>
              <a:gd name="connsiteX218" fmla="*/ 11563248 w 12198495"/>
              <a:gd name="connsiteY218" fmla="*/ 208948 h 910624"/>
              <a:gd name="connsiteX219" fmla="*/ 11576522 w 12198495"/>
              <a:gd name="connsiteY219" fmla="*/ 198666 h 910624"/>
              <a:gd name="connsiteX220" fmla="*/ 11578952 w 12198495"/>
              <a:gd name="connsiteY220" fmla="*/ 186140 h 910624"/>
              <a:gd name="connsiteX221" fmla="*/ 11571100 w 12198495"/>
              <a:gd name="connsiteY221" fmla="*/ 171184 h 910624"/>
              <a:gd name="connsiteX222" fmla="*/ 11574465 w 12198495"/>
              <a:gd name="connsiteY222" fmla="*/ 153050 h 910624"/>
              <a:gd name="connsiteX223" fmla="*/ 11578578 w 12198495"/>
              <a:gd name="connsiteY223" fmla="*/ 129868 h 910624"/>
              <a:gd name="connsiteX224" fmla="*/ 11575400 w 12198495"/>
              <a:gd name="connsiteY224" fmla="*/ 124073 h 910624"/>
              <a:gd name="connsiteX225" fmla="*/ 11572409 w 12198495"/>
              <a:gd name="connsiteY225" fmla="*/ 124073 h 910624"/>
              <a:gd name="connsiteX226" fmla="*/ 11572409 w 12198495"/>
              <a:gd name="connsiteY226" fmla="*/ 122390 h 910624"/>
              <a:gd name="connsiteX227" fmla="*/ 11582878 w 12198495"/>
              <a:gd name="connsiteY227" fmla="*/ 105004 h 910624"/>
              <a:gd name="connsiteX228" fmla="*/ 11595591 w 12198495"/>
              <a:gd name="connsiteY228" fmla="*/ 97339 h 910624"/>
              <a:gd name="connsiteX229" fmla="*/ 11666258 w 12198495"/>
              <a:gd name="connsiteY229" fmla="*/ 134916 h 910624"/>
              <a:gd name="connsiteX230" fmla="*/ 11667754 w 12198495"/>
              <a:gd name="connsiteY230" fmla="*/ 137159 h 910624"/>
              <a:gd name="connsiteX231" fmla="*/ 11668875 w 12198495"/>
              <a:gd name="connsiteY231" fmla="*/ 163893 h 910624"/>
              <a:gd name="connsiteX232" fmla="*/ 11675231 w 12198495"/>
              <a:gd name="connsiteY232" fmla="*/ 182588 h 910624"/>
              <a:gd name="connsiteX233" fmla="*/ 11694861 w 12198495"/>
              <a:gd name="connsiteY233" fmla="*/ 195114 h 910624"/>
              <a:gd name="connsiteX234" fmla="*/ 11716174 w 12198495"/>
              <a:gd name="connsiteY234" fmla="*/ 226334 h 910624"/>
              <a:gd name="connsiteX235" fmla="*/ 11733747 w 12198495"/>
              <a:gd name="connsiteY235" fmla="*/ 283167 h 910624"/>
              <a:gd name="connsiteX236" fmla="*/ 11737673 w 12198495"/>
              <a:gd name="connsiteY236" fmla="*/ 337383 h 910624"/>
              <a:gd name="connsiteX237" fmla="*/ 11735804 w 12198495"/>
              <a:gd name="connsiteY237" fmla="*/ 409172 h 910624"/>
              <a:gd name="connsiteX238" fmla="*/ 11742534 w 12198495"/>
              <a:gd name="connsiteY238" fmla="*/ 502273 h 910624"/>
              <a:gd name="connsiteX239" fmla="*/ 11749451 w 12198495"/>
              <a:gd name="connsiteY239" fmla="*/ 573875 h 910624"/>
              <a:gd name="connsiteX240" fmla="*/ 11743094 w 12198495"/>
              <a:gd name="connsiteY240" fmla="*/ 614069 h 910624"/>
              <a:gd name="connsiteX241" fmla="*/ 11740477 w 12198495"/>
              <a:gd name="connsiteY241" fmla="*/ 624539 h 910624"/>
              <a:gd name="connsiteX242" fmla="*/ 11732625 w 12198495"/>
              <a:gd name="connsiteY242" fmla="*/ 663798 h 910624"/>
              <a:gd name="connsiteX243" fmla="*/ 11729634 w 12198495"/>
              <a:gd name="connsiteY243" fmla="*/ 674080 h 910624"/>
              <a:gd name="connsiteX244" fmla="*/ 11712248 w 12198495"/>
              <a:gd name="connsiteY244" fmla="*/ 697823 h 910624"/>
              <a:gd name="connsiteX245" fmla="*/ 11700283 w 12198495"/>
              <a:gd name="connsiteY245" fmla="*/ 726240 h 910624"/>
              <a:gd name="connsiteX246" fmla="*/ 11704957 w 12198495"/>
              <a:gd name="connsiteY246" fmla="*/ 730353 h 910624"/>
              <a:gd name="connsiteX247" fmla="*/ 11717330 w 12198495"/>
              <a:gd name="connsiteY247" fmla="*/ 732929 h 910624"/>
              <a:gd name="connsiteX248" fmla="*/ 12192000 w 12198495"/>
              <a:gd name="connsiteY248" fmla="*/ 732929 h 910624"/>
              <a:gd name="connsiteX249" fmla="*/ 12198481 w 12198495"/>
              <a:gd name="connsiteY249" fmla="*/ 910624 h 910624"/>
              <a:gd name="connsiteX250" fmla="*/ 0 w 12198495"/>
              <a:gd name="connsiteY250" fmla="*/ 908775 h 910624"/>
              <a:gd name="connsiteX251" fmla="*/ 0 w 12198495"/>
              <a:gd name="connsiteY251" fmla="*/ 732929 h 910624"/>
              <a:gd name="connsiteX252" fmla="*/ 10184483 w 12198495"/>
              <a:gd name="connsiteY252" fmla="*/ 732929 h 910624"/>
              <a:gd name="connsiteX253" fmla="*/ 10336481 w 12198495"/>
              <a:gd name="connsiteY253" fmla="*/ 714462 h 910624"/>
              <a:gd name="connsiteX254" fmla="*/ 10349568 w 12198495"/>
              <a:gd name="connsiteY254" fmla="*/ 713901 h 910624"/>
              <a:gd name="connsiteX255" fmla="*/ 10356111 w 12198495"/>
              <a:gd name="connsiteY255" fmla="*/ 709414 h 910624"/>
              <a:gd name="connsiteX256" fmla="*/ 10354615 w 12198495"/>
              <a:gd name="connsiteY256" fmla="*/ 679128 h 910624"/>
              <a:gd name="connsiteX257" fmla="*/ 10358167 w 12198495"/>
              <a:gd name="connsiteY257" fmla="*/ 520594 h 910624"/>
              <a:gd name="connsiteX258" fmla="*/ 10372188 w 12198495"/>
              <a:gd name="connsiteY258" fmla="*/ 482269 h 910624"/>
              <a:gd name="connsiteX259" fmla="*/ 10396679 w 12198495"/>
              <a:gd name="connsiteY259" fmla="*/ 451984 h 910624"/>
              <a:gd name="connsiteX260" fmla="*/ 10447903 w 12198495"/>
              <a:gd name="connsiteY260" fmla="*/ 334765 h 910624"/>
              <a:gd name="connsiteX261" fmla="*/ 10448464 w 12198495"/>
              <a:gd name="connsiteY261" fmla="*/ 261107 h 910624"/>
              <a:gd name="connsiteX262" fmla="*/ 10446408 w 12198495"/>
              <a:gd name="connsiteY262" fmla="*/ 225774 h 910624"/>
              <a:gd name="connsiteX263" fmla="*/ 10448464 w 12198495"/>
              <a:gd name="connsiteY263" fmla="*/ 215678 h 910624"/>
              <a:gd name="connsiteX264" fmla="*/ 10453512 w 12198495"/>
              <a:gd name="connsiteY264" fmla="*/ 201096 h 910624"/>
              <a:gd name="connsiteX265" fmla="*/ 10442856 w 12198495"/>
              <a:gd name="connsiteY265" fmla="*/ 229139 h 910624"/>
              <a:gd name="connsiteX266" fmla="*/ 10417991 w 12198495"/>
              <a:gd name="connsiteY266" fmla="*/ 307471 h 910624"/>
              <a:gd name="connsiteX267" fmla="*/ 10413318 w 12198495"/>
              <a:gd name="connsiteY267" fmla="*/ 312331 h 910624"/>
              <a:gd name="connsiteX268" fmla="*/ 10410513 w 12198495"/>
              <a:gd name="connsiteY268" fmla="*/ 310649 h 910624"/>
              <a:gd name="connsiteX269" fmla="*/ 10388266 w 12198495"/>
              <a:gd name="connsiteY269" fmla="*/ 406929 h 910624"/>
              <a:gd name="connsiteX270" fmla="*/ 10366767 w 12198495"/>
              <a:gd name="connsiteY270" fmla="*/ 418706 h 910624"/>
              <a:gd name="connsiteX271" fmla="*/ 10364337 w 12198495"/>
              <a:gd name="connsiteY271" fmla="*/ 417398 h 910624"/>
              <a:gd name="connsiteX272" fmla="*/ 10363963 w 12198495"/>
              <a:gd name="connsiteY272" fmla="*/ 416650 h 910624"/>
              <a:gd name="connsiteX273" fmla="*/ 10365458 w 12198495"/>
              <a:gd name="connsiteY273" fmla="*/ 415528 h 910624"/>
              <a:gd name="connsiteX274" fmla="*/ 10368263 w 12198495"/>
              <a:gd name="connsiteY274" fmla="*/ 397768 h 910624"/>
              <a:gd name="connsiteX275" fmla="*/ 10360784 w 12198495"/>
              <a:gd name="connsiteY275" fmla="*/ 413472 h 910624"/>
              <a:gd name="connsiteX276" fmla="*/ 10362841 w 12198495"/>
              <a:gd name="connsiteY276" fmla="*/ 393468 h 910624"/>
              <a:gd name="connsiteX277" fmla="*/ 10356298 w 12198495"/>
              <a:gd name="connsiteY277" fmla="*/ 413659 h 910624"/>
              <a:gd name="connsiteX278" fmla="*/ 10355737 w 12198495"/>
              <a:gd name="connsiteY278" fmla="*/ 411041 h 910624"/>
              <a:gd name="connsiteX279" fmla="*/ 10356671 w 12198495"/>
              <a:gd name="connsiteY279" fmla="*/ 393468 h 910624"/>
              <a:gd name="connsiteX280" fmla="*/ 10355176 w 12198495"/>
              <a:gd name="connsiteY280" fmla="*/ 360004 h 910624"/>
              <a:gd name="connsiteX281" fmla="*/ 10369010 w 12198495"/>
              <a:gd name="connsiteY281" fmla="*/ 311023 h 910624"/>
              <a:gd name="connsiteX282" fmla="*/ 10397053 w 12198495"/>
              <a:gd name="connsiteY282" fmla="*/ 275129 h 910624"/>
              <a:gd name="connsiteX283" fmla="*/ 10414252 w 12198495"/>
              <a:gd name="connsiteY283" fmla="*/ 237925 h 910624"/>
              <a:gd name="connsiteX284" fmla="*/ 10429582 w 12198495"/>
              <a:gd name="connsiteY284" fmla="*/ 193244 h 910624"/>
              <a:gd name="connsiteX285" fmla="*/ 10435751 w 12198495"/>
              <a:gd name="connsiteY285" fmla="*/ 178849 h 910624"/>
              <a:gd name="connsiteX286" fmla="*/ 10450521 w 12198495"/>
              <a:gd name="connsiteY286" fmla="*/ 160902 h 910624"/>
              <a:gd name="connsiteX287" fmla="*/ 10481368 w 12198495"/>
              <a:gd name="connsiteY287" fmla="*/ 133233 h 910624"/>
              <a:gd name="connsiteX288" fmla="*/ 10489406 w 12198495"/>
              <a:gd name="connsiteY288" fmla="*/ 118277 h 910624"/>
              <a:gd name="connsiteX289" fmla="*/ 10506232 w 12198495"/>
              <a:gd name="connsiteY289" fmla="*/ 95282 h 910624"/>
              <a:gd name="connsiteX290" fmla="*/ 10529227 w 12198495"/>
              <a:gd name="connsiteY290" fmla="*/ 93039 h 910624"/>
              <a:gd name="connsiteX291" fmla="*/ 10577460 w 12198495"/>
              <a:gd name="connsiteY291" fmla="*/ 80139 h 910624"/>
              <a:gd name="connsiteX292" fmla="*/ 10582321 w 12198495"/>
              <a:gd name="connsiteY292" fmla="*/ 68361 h 910624"/>
              <a:gd name="connsiteX293" fmla="*/ 10581947 w 12198495"/>
              <a:gd name="connsiteY293" fmla="*/ 62005 h 910624"/>
              <a:gd name="connsiteX294" fmla="*/ 10581572 w 12198495"/>
              <a:gd name="connsiteY294" fmla="*/ 47984 h 910624"/>
              <a:gd name="connsiteX295" fmla="*/ 10576899 w 12198495"/>
              <a:gd name="connsiteY295" fmla="*/ 34336 h 910624"/>
              <a:gd name="connsiteX296" fmla="*/ 10572599 w 12198495"/>
              <a:gd name="connsiteY296" fmla="*/ 17137 h 910624"/>
              <a:gd name="connsiteX297" fmla="*/ 10579329 w 12198495"/>
              <a:gd name="connsiteY297" fmla="*/ 1246 h 910624"/>
              <a:gd name="connsiteX298" fmla="*/ 10594846 w 12198495"/>
              <a:gd name="connsiteY298" fmla="*/ 6107 h 910624"/>
              <a:gd name="connsiteX299" fmla="*/ 10632984 w 12198495"/>
              <a:gd name="connsiteY299" fmla="*/ 23867 h 910624"/>
              <a:gd name="connsiteX300" fmla="*/ 10701595 w 12198495"/>
              <a:gd name="connsiteY300" fmla="*/ 30971 h 910624"/>
              <a:gd name="connsiteX301" fmla="*/ 10770392 w 12198495"/>
              <a:gd name="connsiteY301" fmla="*/ 33215 h 910624"/>
              <a:gd name="connsiteX302" fmla="*/ 10898080 w 12198495"/>
              <a:gd name="connsiteY302" fmla="*/ 20689 h 910624"/>
              <a:gd name="connsiteX303" fmla="*/ 10923878 w 12198495"/>
              <a:gd name="connsiteY303" fmla="*/ 5172 h 910624"/>
              <a:gd name="connsiteX304" fmla="*/ 10931520 w 12198495"/>
              <a:gd name="connsiteY304" fmla="*/ 265 h 91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12198495" h="910624">
                <a:moveTo>
                  <a:pt x="11634616" y="695510"/>
                </a:moveTo>
                <a:cubicBezTo>
                  <a:pt x="11632139" y="695346"/>
                  <a:pt x="11629896" y="696047"/>
                  <a:pt x="11628681" y="699880"/>
                </a:cubicBezTo>
                <a:cubicBezTo>
                  <a:pt x="11626064" y="708293"/>
                  <a:pt x="11623634" y="717640"/>
                  <a:pt x="11627185" y="725492"/>
                </a:cubicBezTo>
                <a:cubicBezTo>
                  <a:pt x="11629616" y="730913"/>
                  <a:pt x="11638402" y="728857"/>
                  <a:pt x="11644384" y="729979"/>
                </a:cubicBezTo>
                <a:cubicBezTo>
                  <a:pt x="11646815" y="730539"/>
                  <a:pt x="11649432" y="730539"/>
                  <a:pt x="11651863" y="730913"/>
                </a:cubicBezTo>
                <a:cubicBezTo>
                  <a:pt x="11663267" y="732409"/>
                  <a:pt x="11664014" y="731848"/>
                  <a:pt x="11663080" y="719883"/>
                </a:cubicBezTo>
                <a:cubicBezTo>
                  <a:pt x="11662893" y="718388"/>
                  <a:pt x="11662706" y="716705"/>
                  <a:pt x="11662519" y="715209"/>
                </a:cubicBezTo>
                <a:cubicBezTo>
                  <a:pt x="11659154" y="695954"/>
                  <a:pt x="11663267" y="698197"/>
                  <a:pt x="11641954" y="696328"/>
                </a:cubicBezTo>
                <a:cubicBezTo>
                  <a:pt x="11639804" y="696702"/>
                  <a:pt x="11637093" y="695673"/>
                  <a:pt x="11634616" y="695510"/>
                </a:cubicBezTo>
                <a:close/>
                <a:moveTo>
                  <a:pt x="11559135" y="473903"/>
                </a:moveTo>
                <a:cubicBezTo>
                  <a:pt x="11557873" y="474511"/>
                  <a:pt x="11556611" y="475539"/>
                  <a:pt x="11555396" y="476100"/>
                </a:cubicBezTo>
                <a:cubicBezTo>
                  <a:pt x="11551096" y="477970"/>
                  <a:pt x="11547170" y="480961"/>
                  <a:pt x="11542684" y="481895"/>
                </a:cubicBezTo>
                <a:cubicBezTo>
                  <a:pt x="11529784" y="484513"/>
                  <a:pt x="11526606" y="494047"/>
                  <a:pt x="11525110" y="505078"/>
                </a:cubicBezTo>
                <a:cubicBezTo>
                  <a:pt x="11524736" y="508443"/>
                  <a:pt x="11524363" y="511994"/>
                  <a:pt x="11524736" y="515360"/>
                </a:cubicBezTo>
                <a:cubicBezTo>
                  <a:pt x="11526045" y="529194"/>
                  <a:pt x="11523428" y="542654"/>
                  <a:pt x="11519876" y="555928"/>
                </a:cubicBezTo>
                <a:cubicBezTo>
                  <a:pt x="11515576" y="572005"/>
                  <a:pt x="11511276" y="587896"/>
                  <a:pt x="11506976" y="603787"/>
                </a:cubicBezTo>
                <a:cubicBezTo>
                  <a:pt x="11504920" y="612013"/>
                  <a:pt x="11501742" y="620426"/>
                  <a:pt x="11503611" y="628652"/>
                </a:cubicBezTo>
                <a:cubicBezTo>
                  <a:pt x="11507537" y="645664"/>
                  <a:pt x="11503611" y="661368"/>
                  <a:pt x="11498190" y="677072"/>
                </a:cubicBezTo>
                <a:cubicBezTo>
                  <a:pt x="11495386" y="684924"/>
                  <a:pt x="11494076" y="693336"/>
                  <a:pt x="11491646" y="701375"/>
                </a:cubicBezTo>
                <a:cubicBezTo>
                  <a:pt x="11488842" y="709788"/>
                  <a:pt x="11490525" y="713527"/>
                  <a:pt x="11500246" y="714275"/>
                </a:cubicBezTo>
                <a:cubicBezTo>
                  <a:pt x="11526606" y="716518"/>
                  <a:pt x="11552779" y="719696"/>
                  <a:pt x="11579139" y="722314"/>
                </a:cubicBezTo>
                <a:cubicBezTo>
                  <a:pt x="11601199" y="724557"/>
                  <a:pt x="11601012" y="724370"/>
                  <a:pt x="11601573" y="701188"/>
                </a:cubicBezTo>
                <a:cubicBezTo>
                  <a:pt x="11601760" y="693336"/>
                  <a:pt x="11599330" y="688476"/>
                  <a:pt x="11592039" y="685298"/>
                </a:cubicBezTo>
                <a:cubicBezTo>
                  <a:pt x="11576896" y="678567"/>
                  <a:pt x="11570540" y="667163"/>
                  <a:pt x="11574652" y="650525"/>
                </a:cubicBezTo>
                <a:cubicBezTo>
                  <a:pt x="11575213" y="648468"/>
                  <a:pt x="11575026" y="646225"/>
                  <a:pt x="11575400" y="643234"/>
                </a:cubicBezTo>
                <a:cubicBezTo>
                  <a:pt x="11574278" y="640990"/>
                  <a:pt x="11578204" y="635756"/>
                  <a:pt x="11572035" y="635008"/>
                </a:cubicBezTo>
                <a:cubicBezTo>
                  <a:pt x="11567174" y="634447"/>
                  <a:pt x="11561566" y="634073"/>
                  <a:pt x="11560257" y="640990"/>
                </a:cubicBezTo>
                <a:cubicBezTo>
                  <a:pt x="11558948" y="647347"/>
                  <a:pt x="11555396" y="645477"/>
                  <a:pt x="11552218" y="643047"/>
                </a:cubicBezTo>
                <a:cubicBezTo>
                  <a:pt x="11548292" y="640055"/>
                  <a:pt x="11546610" y="635756"/>
                  <a:pt x="11546797" y="630708"/>
                </a:cubicBezTo>
                <a:cubicBezTo>
                  <a:pt x="11547170" y="621921"/>
                  <a:pt x="11546984" y="613135"/>
                  <a:pt x="11548105" y="604535"/>
                </a:cubicBezTo>
                <a:cubicBezTo>
                  <a:pt x="11552966" y="563780"/>
                  <a:pt x="11558200" y="523025"/>
                  <a:pt x="11563248" y="482269"/>
                </a:cubicBezTo>
                <a:cubicBezTo>
                  <a:pt x="11563622" y="479465"/>
                  <a:pt x="11564931" y="476100"/>
                  <a:pt x="11562874" y="474230"/>
                </a:cubicBezTo>
                <a:cubicBezTo>
                  <a:pt x="11561659" y="473109"/>
                  <a:pt x="11560397" y="473296"/>
                  <a:pt x="11559135" y="473903"/>
                </a:cubicBezTo>
                <a:close/>
                <a:moveTo>
                  <a:pt x="11566614" y="432915"/>
                </a:moveTo>
                <a:cubicBezTo>
                  <a:pt x="11549788" y="443384"/>
                  <a:pt x="11530345" y="452170"/>
                  <a:pt x="11534832" y="477783"/>
                </a:cubicBezTo>
                <a:cubicBezTo>
                  <a:pt x="11561192" y="472361"/>
                  <a:pt x="11572222" y="456657"/>
                  <a:pt x="11566614" y="432915"/>
                </a:cubicBezTo>
                <a:close/>
                <a:moveTo>
                  <a:pt x="11397236" y="427493"/>
                </a:moveTo>
                <a:cubicBezTo>
                  <a:pt x="11402097" y="437214"/>
                  <a:pt x="11408454" y="445066"/>
                  <a:pt x="11415558" y="452544"/>
                </a:cubicBezTo>
                <a:cubicBezTo>
                  <a:pt x="11439300" y="477222"/>
                  <a:pt x="11467904" y="490121"/>
                  <a:pt x="11502676" y="486756"/>
                </a:cubicBezTo>
                <a:cubicBezTo>
                  <a:pt x="11506790" y="486383"/>
                  <a:pt x="11511276" y="486756"/>
                  <a:pt x="11513333" y="482269"/>
                </a:cubicBezTo>
                <a:cubicBezTo>
                  <a:pt x="11516324" y="475539"/>
                  <a:pt x="11518941" y="468622"/>
                  <a:pt x="11520063" y="459835"/>
                </a:cubicBezTo>
                <a:cubicBezTo>
                  <a:pt x="11471456" y="476287"/>
                  <a:pt x="11431448" y="463014"/>
                  <a:pt x="11397236" y="427493"/>
                </a:cubicBezTo>
                <a:close/>
                <a:moveTo>
                  <a:pt x="10946687" y="423941"/>
                </a:moveTo>
                <a:cubicBezTo>
                  <a:pt x="10944069" y="423754"/>
                  <a:pt x="10943508" y="426558"/>
                  <a:pt x="10942386" y="428241"/>
                </a:cubicBezTo>
                <a:cubicBezTo>
                  <a:pt x="10927430" y="452358"/>
                  <a:pt x="10912661" y="476474"/>
                  <a:pt x="10897893" y="500778"/>
                </a:cubicBezTo>
                <a:cubicBezTo>
                  <a:pt x="10892284" y="509938"/>
                  <a:pt x="10888919" y="520034"/>
                  <a:pt x="10888732" y="530876"/>
                </a:cubicBezTo>
                <a:cubicBezTo>
                  <a:pt x="10888545" y="543963"/>
                  <a:pt x="10884245" y="554806"/>
                  <a:pt x="10876394" y="565275"/>
                </a:cubicBezTo>
                <a:cubicBezTo>
                  <a:pt x="10855268" y="592944"/>
                  <a:pt x="10844612" y="624913"/>
                  <a:pt x="10840686" y="659311"/>
                </a:cubicBezTo>
                <a:cubicBezTo>
                  <a:pt x="10842742" y="666042"/>
                  <a:pt x="10839938" y="672772"/>
                  <a:pt x="10840312" y="679689"/>
                </a:cubicBezTo>
                <a:cubicBezTo>
                  <a:pt x="10840499" y="685298"/>
                  <a:pt x="10842555" y="687541"/>
                  <a:pt x="10848164" y="687167"/>
                </a:cubicBezTo>
                <a:cubicBezTo>
                  <a:pt x="10854333" y="686606"/>
                  <a:pt x="10860690" y="686793"/>
                  <a:pt x="10866859" y="686606"/>
                </a:cubicBezTo>
                <a:cubicBezTo>
                  <a:pt x="10914531" y="685672"/>
                  <a:pt x="10962016" y="685484"/>
                  <a:pt x="11009689" y="686606"/>
                </a:cubicBezTo>
                <a:cubicBezTo>
                  <a:pt x="11022775" y="686980"/>
                  <a:pt x="11035862" y="686606"/>
                  <a:pt x="11048948" y="686980"/>
                </a:cubicBezTo>
                <a:cubicBezTo>
                  <a:pt x="11052874" y="686980"/>
                  <a:pt x="11054557" y="684924"/>
                  <a:pt x="11054931" y="681559"/>
                </a:cubicBezTo>
                <a:cubicBezTo>
                  <a:pt x="11044274" y="642486"/>
                  <a:pt x="11025954" y="607339"/>
                  <a:pt x="10998846" y="577240"/>
                </a:cubicBezTo>
                <a:cubicBezTo>
                  <a:pt x="10990433" y="568080"/>
                  <a:pt x="10984824" y="557984"/>
                  <a:pt x="10985572" y="545459"/>
                </a:cubicBezTo>
                <a:cubicBezTo>
                  <a:pt x="10986133" y="534615"/>
                  <a:pt x="10984077" y="524333"/>
                  <a:pt x="10981272" y="514051"/>
                </a:cubicBezTo>
                <a:cubicBezTo>
                  <a:pt x="10973420" y="484700"/>
                  <a:pt x="10962203" y="456844"/>
                  <a:pt x="10950238" y="428989"/>
                </a:cubicBezTo>
                <a:cubicBezTo>
                  <a:pt x="10949491" y="427119"/>
                  <a:pt x="10949117" y="424315"/>
                  <a:pt x="10946687" y="423941"/>
                </a:cubicBezTo>
                <a:close/>
                <a:moveTo>
                  <a:pt x="11552779" y="389729"/>
                </a:moveTo>
                <a:cubicBezTo>
                  <a:pt x="11549414" y="389168"/>
                  <a:pt x="11549227" y="391411"/>
                  <a:pt x="11548853" y="393468"/>
                </a:cubicBezTo>
                <a:cubicBezTo>
                  <a:pt x="11546236" y="407863"/>
                  <a:pt x="11543806" y="422259"/>
                  <a:pt x="11541375" y="436654"/>
                </a:cubicBezTo>
                <a:cubicBezTo>
                  <a:pt x="11541001" y="438523"/>
                  <a:pt x="11540254" y="441327"/>
                  <a:pt x="11544180" y="440579"/>
                </a:cubicBezTo>
                <a:cubicBezTo>
                  <a:pt x="11554462" y="438710"/>
                  <a:pt x="11569604" y="421137"/>
                  <a:pt x="11569604" y="410854"/>
                </a:cubicBezTo>
                <a:cubicBezTo>
                  <a:pt x="11569604" y="401507"/>
                  <a:pt x="11561566" y="391599"/>
                  <a:pt x="11552779" y="389729"/>
                </a:cubicBezTo>
                <a:close/>
                <a:moveTo>
                  <a:pt x="10553296" y="389238"/>
                </a:moveTo>
                <a:cubicBezTo>
                  <a:pt x="10551707" y="388701"/>
                  <a:pt x="10549604" y="389729"/>
                  <a:pt x="10546613" y="392159"/>
                </a:cubicBezTo>
                <a:cubicBezTo>
                  <a:pt x="10529601" y="405807"/>
                  <a:pt x="10511840" y="418706"/>
                  <a:pt x="10495015" y="432540"/>
                </a:cubicBezTo>
                <a:cubicBezTo>
                  <a:pt x="10466224" y="456283"/>
                  <a:pt x="10439678" y="482083"/>
                  <a:pt x="10419487" y="513677"/>
                </a:cubicBezTo>
                <a:cubicBezTo>
                  <a:pt x="10412757" y="524520"/>
                  <a:pt x="10407709" y="535737"/>
                  <a:pt x="10408831" y="548824"/>
                </a:cubicBezTo>
                <a:cubicBezTo>
                  <a:pt x="10409204" y="554058"/>
                  <a:pt x="10408270" y="559480"/>
                  <a:pt x="10406027" y="564341"/>
                </a:cubicBezTo>
                <a:cubicBezTo>
                  <a:pt x="10392566" y="594066"/>
                  <a:pt x="10391818" y="625286"/>
                  <a:pt x="10395183" y="656881"/>
                </a:cubicBezTo>
                <a:cubicBezTo>
                  <a:pt x="10396679" y="671837"/>
                  <a:pt x="10400792" y="686606"/>
                  <a:pt x="10400605" y="701375"/>
                </a:cubicBezTo>
                <a:cubicBezTo>
                  <a:pt x="10400605" y="711470"/>
                  <a:pt x="10403970" y="711470"/>
                  <a:pt x="10411448" y="710910"/>
                </a:cubicBezTo>
                <a:lnTo>
                  <a:pt x="10487911" y="705488"/>
                </a:lnTo>
                <a:cubicBezTo>
                  <a:pt x="10552408" y="700254"/>
                  <a:pt x="10617093" y="696328"/>
                  <a:pt x="10681778" y="693336"/>
                </a:cubicBezTo>
                <a:cubicBezTo>
                  <a:pt x="10690191" y="692963"/>
                  <a:pt x="10694864" y="689598"/>
                  <a:pt x="10697669" y="681933"/>
                </a:cubicBezTo>
                <a:cubicBezTo>
                  <a:pt x="10683835" y="679315"/>
                  <a:pt x="10683461" y="679128"/>
                  <a:pt x="10679348" y="672585"/>
                </a:cubicBezTo>
                <a:cubicBezTo>
                  <a:pt x="10652614" y="629586"/>
                  <a:pt x="10622702" y="588831"/>
                  <a:pt x="10589238" y="551067"/>
                </a:cubicBezTo>
                <a:cubicBezTo>
                  <a:pt x="10570730" y="530129"/>
                  <a:pt x="10561195" y="508629"/>
                  <a:pt x="10563812" y="480213"/>
                </a:cubicBezTo>
                <a:cubicBezTo>
                  <a:pt x="10566430" y="451984"/>
                  <a:pt x="10563252" y="423567"/>
                  <a:pt x="10556895" y="395711"/>
                </a:cubicBezTo>
                <a:cubicBezTo>
                  <a:pt x="10555961" y="391879"/>
                  <a:pt x="10554886" y="389776"/>
                  <a:pt x="10553296" y="389238"/>
                </a:cubicBezTo>
                <a:close/>
                <a:moveTo>
                  <a:pt x="10641210" y="347478"/>
                </a:moveTo>
                <a:cubicBezTo>
                  <a:pt x="10635788" y="344487"/>
                  <a:pt x="10634293" y="346356"/>
                  <a:pt x="10632984" y="351404"/>
                </a:cubicBezTo>
                <a:cubicBezTo>
                  <a:pt x="10631302" y="357948"/>
                  <a:pt x="10630741" y="364678"/>
                  <a:pt x="10627562" y="370847"/>
                </a:cubicBezTo>
                <a:cubicBezTo>
                  <a:pt x="10626441" y="375521"/>
                  <a:pt x="10625319" y="380008"/>
                  <a:pt x="10624197" y="384494"/>
                </a:cubicBezTo>
                <a:cubicBezTo>
                  <a:pt x="10624197" y="392720"/>
                  <a:pt x="10622328" y="400572"/>
                  <a:pt x="10619897" y="408237"/>
                </a:cubicBezTo>
                <a:cubicBezTo>
                  <a:pt x="10619337" y="410854"/>
                  <a:pt x="10618962" y="413659"/>
                  <a:pt x="10618402" y="416276"/>
                </a:cubicBezTo>
                <a:cubicBezTo>
                  <a:pt x="10613915" y="441140"/>
                  <a:pt x="10613167" y="466379"/>
                  <a:pt x="10614850" y="491617"/>
                </a:cubicBezTo>
                <a:cubicBezTo>
                  <a:pt x="10615785" y="505078"/>
                  <a:pt x="10618776" y="517977"/>
                  <a:pt x="10628684" y="528446"/>
                </a:cubicBezTo>
                <a:cubicBezTo>
                  <a:pt x="10632423" y="532559"/>
                  <a:pt x="10635040" y="537607"/>
                  <a:pt x="10636349" y="543215"/>
                </a:cubicBezTo>
                <a:cubicBezTo>
                  <a:pt x="10640649" y="561349"/>
                  <a:pt x="10649809" y="577240"/>
                  <a:pt x="10660466" y="592383"/>
                </a:cubicBezTo>
                <a:cubicBezTo>
                  <a:pt x="10675422" y="613509"/>
                  <a:pt x="10694117" y="631643"/>
                  <a:pt x="10713372" y="648842"/>
                </a:cubicBezTo>
                <a:cubicBezTo>
                  <a:pt x="10720664" y="655199"/>
                  <a:pt x="10727394" y="662116"/>
                  <a:pt x="10729824" y="672024"/>
                </a:cubicBezTo>
                <a:cubicBezTo>
                  <a:pt x="10730385" y="674828"/>
                  <a:pt x="10732068" y="677072"/>
                  <a:pt x="10734685" y="678567"/>
                </a:cubicBezTo>
                <a:cubicBezTo>
                  <a:pt x="10748706" y="685858"/>
                  <a:pt x="10762166" y="691654"/>
                  <a:pt x="10779366" y="690719"/>
                </a:cubicBezTo>
                <a:cubicBezTo>
                  <a:pt x="10795257" y="689784"/>
                  <a:pt x="10804043" y="685110"/>
                  <a:pt x="10807409" y="669781"/>
                </a:cubicBezTo>
                <a:cubicBezTo>
                  <a:pt x="10808530" y="664733"/>
                  <a:pt x="10811334" y="659872"/>
                  <a:pt x="10813204" y="655012"/>
                </a:cubicBezTo>
                <a:cubicBezTo>
                  <a:pt x="10828721" y="615378"/>
                  <a:pt x="10837507" y="574810"/>
                  <a:pt x="10833956" y="531811"/>
                </a:cubicBezTo>
                <a:cubicBezTo>
                  <a:pt x="10833020" y="521155"/>
                  <a:pt x="10835825" y="510873"/>
                  <a:pt x="10842742" y="502086"/>
                </a:cubicBezTo>
                <a:cubicBezTo>
                  <a:pt x="10851529" y="494795"/>
                  <a:pt x="10855642" y="484513"/>
                  <a:pt x="10859754" y="474604"/>
                </a:cubicBezTo>
                <a:cubicBezTo>
                  <a:pt x="10873963" y="440393"/>
                  <a:pt x="10883684" y="404685"/>
                  <a:pt x="10892658" y="368790"/>
                </a:cubicBezTo>
                <a:cubicBezTo>
                  <a:pt x="10894527" y="360752"/>
                  <a:pt x="10891536" y="360565"/>
                  <a:pt x="10885180" y="362621"/>
                </a:cubicBezTo>
                <a:cubicBezTo>
                  <a:pt x="10869102" y="367856"/>
                  <a:pt x="10852837" y="371595"/>
                  <a:pt x="10836199" y="374025"/>
                </a:cubicBezTo>
                <a:cubicBezTo>
                  <a:pt x="10821243" y="376269"/>
                  <a:pt x="10806287" y="380008"/>
                  <a:pt x="10791518" y="379634"/>
                </a:cubicBezTo>
                <a:cubicBezTo>
                  <a:pt x="10776188" y="379260"/>
                  <a:pt x="10760484" y="378699"/>
                  <a:pt x="10745154" y="377016"/>
                </a:cubicBezTo>
                <a:cubicBezTo>
                  <a:pt x="10738798" y="378512"/>
                  <a:pt x="10733002" y="376455"/>
                  <a:pt x="10727020" y="374586"/>
                </a:cubicBezTo>
                <a:cubicBezTo>
                  <a:pt x="10721786" y="373651"/>
                  <a:pt x="10716738" y="372530"/>
                  <a:pt x="10711503" y="371408"/>
                </a:cubicBezTo>
                <a:cubicBezTo>
                  <a:pt x="10704960" y="371969"/>
                  <a:pt x="10699164" y="369912"/>
                  <a:pt x="10693369" y="367108"/>
                </a:cubicBezTo>
                <a:cubicBezTo>
                  <a:pt x="10680469" y="361313"/>
                  <a:pt x="10666074" y="360004"/>
                  <a:pt x="10653735" y="352713"/>
                </a:cubicBezTo>
                <a:cubicBezTo>
                  <a:pt x="10648875" y="352713"/>
                  <a:pt x="10645136" y="349722"/>
                  <a:pt x="10641210" y="347478"/>
                </a:cubicBezTo>
                <a:close/>
                <a:moveTo>
                  <a:pt x="10369758" y="338879"/>
                </a:moveTo>
                <a:cubicBezTo>
                  <a:pt x="10365271" y="344674"/>
                  <a:pt x="10362280" y="350844"/>
                  <a:pt x="10362654" y="357948"/>
                </a:cubicBezTo>
                <a:cubicBezTo>
                  <a:pt x="10363402" y="358321"/>
                  <a:pt x="10364150" y="358508"/>
                  <a:pt x="10364898" y="358695"/>
                </a:cubicBezTo>
                <a:cubicBezTo>
                  <a:pt x="10366580" y="352152"/>
                  <a:pt x="10368075" y="345609"/>
                  <a:pt x="10369758" y="338879"/>
                </a:cubicBezTo>
                <a:close/>
                <a:moveTo>
                  <a:pt x="11346424" y="288619"/>
                </a:moveTo>
                <a:lnTo>
                  <a:pt x="11350474" y="306943"/>
                </a:lnTo>
                <a:cubicBezTo>
                  <a:pt x="11350669" y="311980"/>
                  <a:pt x="11350865" y="317016"/>
                  <a:pt x="11351060" y="322053"/>
                </a:cubicBezTo>
                <a:lnTo>
                  <a:pt x="11346424" y="288619"/>
                </a:lnTo>
                <a:close/>
                <a:moveTo>
                  <a:pt x="11349751" y="159406"/>
                </a:moveTo>
                <a:cubicBezTo>
                  <a:pt x="11340030" y="160528"/>
                  <a:pt x="11338160" y="163332"/>
                  <a:pt x="11338160" y="178288"/>
                </a:cubicBezTo>
                <a:cubicBezTo>
                  <a:pt x="11336291" y="190253"/>
                  <a:pt x="11335543" y="202218"/>
                  <a:pt x="11336104" y="214183"/>
                </a:cubicBezTo>
                <a:lnTo>
                  <a:pt x="11346424" y="288619"/>
                </a:lnTo>
                <a:lnTo>
                  <a:pt x="11329934" y="213996"/>
                </a:lnTo>
                <a:cubicBezTo>
                  <a:pt x="11330495" y="201283"/>
                  <a:pt x="11331056" y="188757"/>
                  <a:pt x="11331617" y="176232"/>
                </a:cubicBezTo>
                <a:cubicBezTo>
                  <a:pt x="11331804" y="172866"/>
                  <a:pt x="11333673" y="168754"/>
                  <a:pt x="11330682" y="166697"/>
                </a:cubicBezTo>
                <a:cubicBezTo>
                  <a:pt x="11327130" y="164454"/>
                  <a:pt x="11323765" y="167819"/>
                  <a:pt x="11320587" y="169315"/>
                </a:cubicBezTo>
                <a:cubicBezTo>
                  <a:pt x="11318718" y="170249"/>
                  <a:pt x="11317035" y="171558"/>
                  <a:pt x="11315166" y="172680"/>
                </a:cubicBezTo>
                <a:cubicBezTo>
                  <a:pt x="11301144" y="181279"/>
                  <a:pt x="11288806" y="192122"/>
                  <a:pt x="11277776" y="204461"/>
                </a:cubicBezTo>
                <a:cubicBezTo>
                  <a:pt x="11273662" y="208761"/>
                  <a:pt x="11269549" y="212874"/>
                  <a:pt x="11265436" y="217174"/>
                </a:cubicBezTo>
                <a:cubicBezTo>
                  <a:pt x="11243563" y="240730"/>
                  <a:pt x="11222438" y="265033"/>
                  <a:pt x="11199630" y="287467"/>
                </a:cubicBezTo>
                <a:cubicBezTo>
                  <a:pt x="11156632" y="329531"/>
                  <a:pt x="11105220" y="337383"/>
                  <a:pt x="11051004" y="311958"/>
                </a:cubicBezTo>
                <a:cubicBezTo>
                  <a:pt x="11049696" y="311397"/>
                  <a:pt x="11048200" y="311023"/>
                  <a:pt x="11045770" y="310088"/>
                </a:cubicBezTo>
                <a:cubicBezTo>
                  <a:pt x="11046518" y="325979"/>
                  <a:pt x="11037918" y="336635"/>
                  <a:pt x="11027636" y="345983"/>
                </a:cubicBezTo>
                <a:cubicBezTo>
                  <a:pt x="11018662" y="354209"/>
                  <a:pt x="11014175" y="364678"/>
                  <a:pt x="11014175" y="376643"/>
                </a:cubicBezTo>
                <a:cubicBezTo>
                  <a:pt x="11014362" y="394777"/>
                  <a:pt x="11016232" y="412724"/>
                  <a:pt x="11019036" y="430484"/>
                </a:cubicBezTo>
                <a:lnTo>
                  <a:pt x="11019036" y="430671"/>
                </a:lnTo>
                <a:cubicBezTo>
                  <a:pt x="11018849" y="432167"/>
                  <a:pt x="11019036" y="433662"/>
                  <a:pt x="11019784" y="435158"/>
                </a:cubicBezTo>
                <a:cubicBezTo>
                  <a:pt x="11020719" y="461518"/>
                  <a:pt x="11024644" y="487504"/>
                  <a:pt x="11028197" y="513490"/>
                </a:cubicBezTo>
                <a:cubicBezTo>
                  <a:pt x="11030628" y="530129"/>
                  <a:pt x="11042031" y="542468"/>
                  <a:pt x="11049322" y="556676"/>
                </a:cubicBezTo>
                <a:cubicBezTo>
                  <a:pt x="11049509" y="559854"/>
                  <a:pt x="11049883" y="562845"/>
                  <a:pt x="11049883" y="566023"/>
                </a:cubicBezTo>
                <a:cubicBezTo>
                  <a:pt x="11049509" y="607713"/>
                  <a:pt x="11063718" y="644543"/>
                  <a:pt x="11085590" y="679128"/>
                </a:cubicBezTo>
                <a:cubicBezTo>
                  <a:pt x="11090077" y="686232"/>
                  <a:pt x="11095499" y="689784"/>
                  <a:pt x="11104472" y="689971"/>
                </a:cubicBezTo>
                <a:cubicBezTo>
                  <a:pt x="11175327" y="692028"/>
                  <a:pt x="11246181" y="694645"/>
                  <a:pt x="11317035" y="699880"/>
                </a:cubicBezTo>
                <a:cubicBezTo>
                  <a:pt x="11365081" y="703245"/>
                  <a:pt x="11413127" y="706049"/>
                  <a:pt x="11460986" y="711097"/>
                </a:cubicBezTo>
                <a:cubicBezTo>
                  <a:pt x="11466782" y="711844"/>
                  <a:pt x="11471269" y="710723"/>
                  <a:pt x="11472764" y="703993"/>
                </a:cubicBezTo>
                <a:cubicBezTo>
                  <a:pt x="11476690" y="687354"/>
                  <a:pt x="11481177" y="670715"/>
                  <a:pt x="11480056" y="653703"/>
                </a:cubicBezTo>
                <a:cubicBezTo>
                  <a:pt x="11479120" y="632764"/>
                  <a:pt x="11483047" y="613135"/>
                  <a:pt x="11491272" y="594066"/>
                </a:cubicBezTo>
                <a:cubicBezTo>
                  <a:pt x="11495572" y="584905"/>
                  <a:pt x="11498376" y="575371"/>
                  <a:pt x="11500620" y="565649"/>
                </a:cubicBezTo>
                <a:cubicBezTo>
                  <a:pt x="11505481" y="545272"/>
                  <a:pt x="11506042" y="524333"/>
                  <a:pt x="11508659" y="503582"/>
                </a:cubicBezTo>
                <a:cubicBezTo>
                  <a:pt x="11510154" y="492552"/>
                  <a:pt x="11510154" y="492178"/>
                  <a:pt x="11499124" y="492925"/>
                </a:cubicBezTo>
                <a:cubicBezTo>
                  <a:pt x="11464352" y="495169"/>
                  <a:pt x="11435935" y="481895"/>
                  <a:pt x="11412193" y="457405"/>
                </a:cubicBezTo>
                <a:cubicBezTo>
                  <a:pt x="11405088" y="449927"/>
                  <a:pt x="11398919" y="441888"/>
                  <a:pt x="11392189" y="434036"/>
                </a:cubicBezTo>
                <a:cubicBezTo>
                  <a:pt x="11392002" y="434036"/>
                  <a:pt x="11392002" y="434223"/>
                  <a:pt x="11392002" y="434223"/>
                </a:cubicBezTo>
                <a:cubicBezTo>
                  <a:pt x="11387702" y="427680"/>
                  <a:pt x="11383216" y="421324"/>
                  <a:pt x="11380785" y="413845"/>
                </a:cubicBezTo>
                <a:cubicBezTo>
                  <a:pt x="11376298" y="403189"/>
                  <a:pt x="11372186" y="391973"/>
                  <a:pt x="11366950" y="381503"/>
                </a:cubicBezTo>
                <a:lnTo>
                  <a:pt x="11350474" y="306943"/>
                </a:lnTo>
                <a:lnTo>
                  <a:pt x="11346947" y="216052"/>
                </a:lnTo>
                <a:cubicBezTo>
                  <a:pt x="11348816" y="203526"/>
                  <a:pt x="11350499" y="191001"/>
                  <a:pt x="11352369" y="178475"/>
                </a:cubicBezTo>
                <a:cubicBezTo>
                  <a:pt x="11353303" y="173801"/>
                  <a:pt x="11354051" y="169315"/>
                  <a:pt x="11354986" y="164828"/>
                </a:cubicBezTo>
                <a:cubicBezTo>
                  <a:pt x="11356108" y="160154"/>
                  <a:pt x="11354425" y="158845"/>
                  <a:pt x="11349751" y="159406"/>
                </a:cubicBezTo>
                <a:close/>
                <a:moveTo>
                  <a:pt x="10931520" y="265"/>
                </a:moveTo>
                <a:cubicBezTo>
                  <a:pt x="10934208" y="-249"/>
                  <a:pt x="10937059" y="499"/>
                  <a:pt x="10940144" y="2929"/>
                </a:cubicBezTo>
                <a:cubicBezTo>
                  <a:pt x="10941265" y="4237"/>
                  <a:pt x="10942386" y="5359"/>
                  <a:pt x="10943321" y="6668"/>
                </a:cubicBezTo>
                <a:cubicBezTo>
                  <a:pt x="10949304" y="14520"/>
                  <a:pt x="10947621" y="22371"/>
                  <a:pt x="10943695" y="30224"/>
                </a:cubicBezTo>
                <a:cubicBezTo>
                  <a:pt x="10939208" y="35645"/>
                  <a:pt x="10935844" y="41254"/>
                  <a:pt x="10937526" y="48731"/>
                </a:cubicBezTo>
                <a:cubicBezTo>
                  <a:pt x="10937900" y="50975"/>
                  <a:pt x="10936965" y="52845"/>
                  <a:pt x="10936218" y="54901"/>
                </a:cubicBezTo>
                <a:cubicBezTo>
                  <a:pt x="10934160" y="53405"/>
                  <a:pt x="10932291" y="51349"/>
                  <a:pt x="10930983" y="47797"/>
                </a:cubicBezTo>
                <a:cubicBezTo>
                  <a:pt x="10931730" y="54527"/>
                  <a:pt x="10932104" y="61444"/>
                  <a:pt x="10930422" y="68175"/>
                </a:cubicBezTo>
                <a:cubicBezTo>
                  <a:pt x="10928926" y="74531"/>
                  <a:pt x="10929674" y="78270"/>
                  <a:pt x="10937713" y="79765"/>
                </a:cubicBezTo>
                <a:cubicBezTo>
                  <a:pt x="10953417" y="82570"/>
                  <a:pt x="10967064" y="89674"/>
                  <a:pt x="10973794" y="105751"/>
                </a:cubicBezTo>
                <a:cubicBezTo>
                  <a:pt x="10974542" y="107247"/>
                  <a:pt x="10975851" y="109116"/>
                  <a:pt x="10977346" y="109864"/>
                </a:cubicBezTo>
                <a:cubicBezTo>
                  <a:pt x="10991180" y="116781"/>
                  <a:pt x="11002024" y="127625"/>
                  <a:pt x="11013802" y="137159"/>
                </a:cubicBezTo>
                <a:cubicBezTo>
                  <a:pt x="11021840" y="146320"/>
                  <a:pt x="11030440" y="155293"/>
                  <a:pt x="11039975" y="163145"/>
                </a:cubicBezTo>
                <a:cubicBezTo>
                  <a:pt x="11053435" y="178101"/>
                  <a:pt x="11069326" y="190066"/>
                  <a:pt x="11087834" y="197731"/>
                </a:cubicBezTo>
                <a:cubicBezTo>
                  <a:pt x="11120363" y="211005"/>
                  <a:pt x="11152145" y="209135"/>
                  <a:pt x="11181870" y="189131"/>
                </a:cubicBezTo>
                <a:cubicBezTo>
                  <a:pt x="11193648" y="179971"/>
                  <a:pt x="11203930" y="169501"/>
                  <a:pt x="11210660" y="156041"/>
                </a:cubicBezTo>
                <a:cubicBezTo>
                  <a:pt x="11212717" y="152489"/>
                  <a:pt x="11215334" y="148937"/>
                  <a:pt x="11217204" y="145011"/>
                </a:cubicBezTo>
                <a:cubicBezTo>
                  <a:pt x="11223560" y="132485"/>
                  <a:pt x="11227672" y="119025"/>
                  <a:pt x="11235712" y="107621"/>
                </a:cubicBezTo>
                <a:cubicBezTo>
                  <a:pt x="11242442" y="98086"/>
                  <a:pt x="11245807" y="89487"/>
                  <a:pt x="11240946" y="77335"/>
                </a:cubicBezTo>
                <a:cubicBezTo>
                  <a:pt x="11236085" y="64996"/>
                  <a:pt x="11240198" y="61631"/>
                  <a:pt x="11252911" y="63875"/>
                </a:cubicBezTo>
                <a:cubicBezTo>
                  <a:pt x="11251789" y="61818"/>
                  <a:pt x="11250481" y="60136"/>
                  <a:pt x="11248798" y="58827"/>
                </a:cubicBezTo>
                <a:cubicBezTo>
                  <a:pt x="11250481" y="58640"/>
                  <a:pt x="11252350" y="58640"/>
                  <a:pt x="11254220" y="58453"/>
                </a:cubicBezTo>
                <a:cubicBezTo>
                  <a:pt x="11255154" y="58827"/>
                  <a:pt x="11255902" y="59388"/>
                  <a:pt x="11256650" y="60136"/>
                </a:cubicBezTo>
                <a:cubicBezTo>
                  <a:pt x="11263754" y="64996"/>
                  <a:pt x="11270858" y="64809"/>
                  <a:pt x="11279458" y="63501"/>
                </a:cubicBezTo>
                <a:cubicBezTo>
                  <a:pt x="11291796" y="61631"/>
                  <a:pt x="11304883" y="59949"/>
                  <a:pt x="11317035" y="66305"/>
                </a:cubicBezTo>
                <a:cubicBezTo>
                  <a:pt x="11320961" y="68361"/>
                  <a:pt x="11325448" y="68548"/>
                  <a:pt x="11329186" y="70605"/>
                </a:cubicBezTo>
                <a:cubicBezTo>
                  <a:pt x="11331430" y="72100"/>
                  <a:pt x="11333486" y="73970"/>
                  <a:pt x="11336665" y="72848"/>
                </a:cubicBezTo>
                <a:cubicBezTo>
                  <a:pt x="11349377" y="68548"/>
                  <a:pt x="11361903" y="71726"/>
                  <a:pt x="11374428" y="73222"/>
                </a:cubicBezTo>
                <a:cubicBezTo>
                  <a:pt x="11382094" y="74157"/>
                  <a:pt x="11389759" y="74718"/>
                  <a:pt x="11397236" y="74157"/>
                </a:cubicBezTo>
                <a:cubicBezTo>
                  <a:pt x="11403780" y="73596"/>
                  <a:pt x="11408454" y="76026"/>
                  <a:pt x="11411632" y="80887"/>
                </a:cubicBezTo>
                <a:cubicBezTo>
                  <a:pt x="11419296" y="92291"/>
                  <a:pt x="11427336" y="103508"/>
                  <a:pt x="11431822" y="116595"/>
                </a:cubicBezTo>
                <a:cubicBezTo>
                  <a:pt x="11434252" y="123699"/>
                  <a:pt x="11434626" y="130616"/>
                  <a:pt x="11428457" y="136037"/>
                </a:cubicBezTo>
                <a:cubicBezTo>
                  <a:pt x="11427336" y="135850"/>
                  <a:pt x="11426214" y="135476"/>
                  <a:pt x="11425092" y="135103"/>
                </a:cubicBezTo>
                <a:cubicBezTo>
                  <a:pt x="11423783" y="136411"/>
                  <a:pt x="11421727" y="137533"/>
                  <a:pt x="11421353" y="139029"/>
                </a:cubicBezTo>
                <a:cubicBezTo>
                  <a:pt x="11418549" y="149498"/>
                  <a:pt x="11410510" y="151554"/>
                  <a:pt x="11401350" y="152489"/>
                </a:cubicBezTo>
                <a:cubicBezTo>
                  <a:pt x="11394432" y="153237"/>
                  <a:pt x="11387328" y="154359"/>
                  <a:pt x="11380224" y="155293"/>
                </a:cubicBezTo>
                <a:cubicBezTo>
                  <a:pt x="11362090" y="156602"/>
                  <a:pt x="11362090" y="156602"/>
                  <a:pt x="11358912" y="174549"/>
                </a:cubicBezTo>
                <a:cubicBezTo>
                  <a:pt x="11358351" y="176980"/>
                  <a:pt x="11358351" y="179410"/>
                  <a:pt x="11358164" y="181840"/>
                </a:cubicBezTo>
                <a:cubicBezTo>
                  <a:pt x="11354799" y="194553"/>
                  <a:pt x="11353864" y="207826"/>
                  <a:pt x="11352742" y="221100"/>
                </a:cubicBezTo>
                <a:cubicBezTo>
                  <a:pt x="11352556" y="233065"/>
                  <a:pt x="11351995" y="244843"/>
                  <a:pt x="11351995" y="256620"/>
                </a:cubicBezTo>
                <a:cubicBezTo>
                  <a:pt x="11351995" y="287280"/>
                  <a:pt x="11354986" y="317566"/>
                  <a:pt x="11363399" y="347104"/>
                </a:cubicBezTo>
                <a:cubicBezTo>
                  <a:pt x="11367512" y="375708"/>
                  <a:pt x="11381533" y="399264"/>
                  <a:pt x="11399854" y="420389"/>
                </a:cubicBezTo>
                <a:cubicBezTo>
                  <a:pt x="11429766" y="454601"/>
                  <a:pt x="11469212" y="470492"/>
                  <a:pt x="11514454" y="454975"/>
                </a:cubicBezTo>
                <a:cubicBezTo>
                  <a:pt x="11520250" y="453105"/>
                  <a:pt x="11523802" y="450114"/>
                  <a:pt x="11525298" y="443758"/>
                </a:cubicBezTo>
                <a:cubicBezTo>
                  <a:pt x="11529971" y="425063"/>
                  <a:pt x="11534271" y="406368"/>
                  <a:pt x="11537449" y="387299"/>
                </a:cubicBezTo>
                <a:cubicBezTo>
                  <a:pt x="11538197" y="382625"/>
                  <a:pt x="11540254" y="377764"/>
                  <a:pt x="11538010" y="373464"/>
                </a:cubicBezTo>
                <a:cubicBezTo>
                  <a:pt x="11529036" y="357200"/>
                  <a:pt x="11529784" y="340000"/>
                  <a:pt x="11532402" y="322614"/>
                </a:cubicBezTo>
                <a:lnTo>
                  <a:pt x="11533150" y="320184"/>
                </a:lnTo>
                <a:cubicBezTo>
                  <a:pt x="11533524" y="318501"/>
                  <a:pt x="11533897" y="316631"/>
                  <a:pt x="11534271" y="314949"/>
                </a:cubicBezTo>
                <a:cubicBezTo>
                  <a:pt x="11536328" y="301862"/>
                  <a:pt x="11542684" y="290832"/>
                  <a:pt x="11551844" y="281298"/>
                </a:cubicBezTo>
                <a:cubicBezTo>
                  <a:pt x="11555958" y="276063"/>
                  <a:pt x="11562126" y="274381"/>
                  <a:pt x="11568109" y="272137"/>
                </a:cubicBezTo>
                <a:cubicBezTo>
                  <a:pt x="11574091" y="267837"/>
                  <a:pt x="11575026" y="262042"/>
                  <a:pt x="11574465" y="255873"/>
                </a:cubicBezTo>
                <a:cubicBezTo>
                  <a:pt x="11575213" y="256246"/>
                  <a:pt x="11575961" y="256060"/>
                  <a:pt x="11576709" y="255312"/>
                </a:cubicBezTo>
                <a:cubicBezTo>
                  <a:pt x="11577457" y="250077"/>
                  <a:pt x="11578391" y="244843"/>
                  <a:pt x="11578765" y="239608"/>
                </a:cubicBezTo>
                <a:cubicBezTo>
                  <a:pt x="11578952" y="236617"/>
                  <a:pt x="11579513" y="232878"/>
                  <a:pt x="11575587" y="231756"/>
                </a:cubicBezTo>
                <a:cubicBezTo>
                  <a:pt x="11571848" y="230634"/>
                  <a:pt x="11569044" y="232878"/>
                  <a:pt x="11567735" y="236430"/>
                </a:cubicBezTo>
                <a:cubicBezTo>
                  <a:pt x="11566800" y="239047"/>
                  <a:pt x="11565679" y="241664"/>
                  <a:pt x="11562688" y="238486"/>
                </a:cubicBezTo>
                <a:cubicBezTo>
                  <a:pt x="11554088" y="229513"/>
                  <a:pt x="11552218" y="216052"/>
                  <a:pt x="11563248" y="208948"/>
                </a:cubicBezTo>
                <a:cubicBezTo>
                  <a:pt x="11567922" y="205770"/>
                  <a:pt x="11572409" y="202405"/>
                  <a:pt x="11576522" y="198666"/>
                </a:cubicBezTo>
                <a:cubicBezTo>
                  <a:pt x="11580448" y="195301"/>
                  <a:pt x="11582130" y="190814"/>
                  <a:pt x="11578952" y="186140"/>
                </a:cubicBezTo>
                <a:cubicBezTo>
                  <a:pt x="11575587" y="181279"/>
                  <a:pt x="11574091" y="174362"/>
                  <a:pt x="11571100" y="171184"/>
                </a:cubicBezTo>
                <a:cubicBezTo>
                  <a:pt x="11562688" y="162024"/>
                  <a:pt x="11569231" y="157911"/>
                  <a:pt x="11574465" y="153050"/>
                </a:cubicBezTo>
                <a:cubicBezTo>
                  <a:pt x="11581943" y="146320"/>
                  <a:pt x="11583439" y="138841"/>
                  <a:pt x="11578578" y="129868"/>
                </a:cubicBezTo>
                <a:cubicBezTo>
                  <a:pt x="11577457" y="127811"/>
                  <a:pt x="11576522" y="125942"/>
                  <a:pt x="11575400" y="124073"/>
                </a:cubicBezTo>
                <a:lnTo>
                  <a:pt x="11572409" y="124073"/>
                </a:lnTo>
                <a:lnTo>
                  <a:pt x="11572409" y="122390"/>
                </a:lnTo>
                <a:cubicBezTo>
                  <a:pt x="11575026" y="116034"/>
                  <a:pt x="11579139" y="110612"/>
                  <a:pt x="11582878" y="105004"/>
                </a:cubicBezTo>
                <a:cubicBezTo>
                  <a:pt x="11585682" y="100704"/>
                  <a:pt x="11590356" y="97900"/>
                  <a:pt x="11595591" y="97339"/>
                </a:cubicBezTo>
                <a:cubicBezTo>
                  <a:pt x="11623260" y="94347"/>
                  <a:pt x="11652984" y="110051"/>
                  <a:pt x="11666258" y="134916"/>
                </a:cubicBezTo>
                <a:cubicBezTo>
                  <a:pt x="11666632" y="135664"/>
                  <a:pt x="11667193" y="136411"/>
                  <a:pt x="11667754" y="137159"/>
                </a:cubicBezTo>
                <a:cubicBezTo>
                  <a:pt x="11673175" y="145946"/>
                  <a:pt x="11672801" y="154919"/>
                  <a:pt x="11668875" y="163893"/>
                </a:cubicBezTo>
                <a:cubicBezTo>
                  <a:pt x="11664575" y="173801"/>
                  <a:pt x="11665510" y="176980"/>
                  <a:pt x="11675231" y="182588"/>
                </a:cubicBezTo>
                <a:cubicBezTo>
                  <a:pt x="11681962" y="186514"/>
                  <a:pt x="11688879" y="189879"/>
                  <a:pt x="11694861" y="195114"/>
                </a:cubicBezTo>
                <a:cubicBezTo>
                  <a:pt x="11704583" y="203714"/>
                  <a:pt x="11711500" y="214183"/>
                  <a:pt x="11716174" y="226334"/>
                </a:cubicBezTo>
                <a:cubicBezTo>
                  <a:pt x="11723091" y="245029"/>
                  <a:pt x="11731878" y="262977"/>
                  <a:pt x="11733747" y="283167"/>
                </a:cubicBezTo>
                <a:cubicBezTo>
                  <a:pt x="11741038" y="300741"/>
                  <a:pt x="11740477" y="319436"/>
                  <a:pt x="11737673" y="337383"/>
                </a:cubicBezTo>
                <a:cubicBezTo>
                  <a:pt x="11734121" y="361500"/>
                  <a:pt x="11734682" y="385242"/>
                  <a:pt x="11735804" y="409172"/>
                </a:cubicBezTo>
                <a:cubicBezTo>
                  <a:pt x="11737299" y="440205"/>
                  <a:pt x="11739356" y="471239"/>
                  <a:pt x="11742534" y="502273"/>
                </a:cubicBezTo>
                <a:cubicBezTo>
                  <a:pt x="11744964" y="526203"/>
                  <a:pt x="11747208" y="549945"/>
                  <a:pt x="11749451" y="573875"/>
                </a:cubicBezTo>
                <a:cubicBezTo>
                  <a:pt x="11750572" y="587896"/>
                  <a:pt x="11751134" y="601544"/>
                  <a:pt x="11743094" y="614069"/>
                </a:cubicBezTo>
                <a:cubicBezTo>
                  <a:pt x="11740851" y="617248"/>
                  <a:pt x="11740290" y="620613"/>
                  <a:pt x="11740477" y="624539"/>
                </a:cubicBezTo>
                <a:cubicBezTo>
                  <a:pt x="11741412" y="638373"/>
                  <a:pt x="11741225" y="652020"/>
                  <a:pt x="11732625" y="663798"/>
                </a:cubicBezTo>
                <a:cubicBezTo>
                  <a:pt x="11730756" y="666229"/>
                  <a:pt x="11729447" y="670903"/>
                  <a:pt x="11729634" y="674080"/>
                </a:cubicBezTo>
                <a:cubicBezTo>
                  <a:pt x="11730382" y="686980"/>
                  <a:pt x="11723278" y="693710"/>
                  <a:pt x="11712248" y="697823"/>
                </a:cubicBezTo>
                <a:cubicBezTo>
                  <a:pt x="11701404" y="701936"/>
                  <a:pt x="11695983" y="715397"/>
                  <a:pt x="11700283" y="726240"/>
                </a:cubicBezTo>
                <a:cubicBezTo>
                  <a:pt x="11701031" y="728483"/>
                  <a:pt x="11702900" y="729605"/>
                  <a:pt x="11704957" y="730353"/>
                </a:cubicBezTo>
                <a:lnTo>
                  <a:pt x="11717330" y="732929"/>
                </a:lnTo>
                <a:lnTo>
                  <a:pt x="12192000" y="732929"/>
                </a:lnTo>
                <a:cubicBezTo>
                  <a:pt x="12191620" y="792161"/>
                  <a:pt x="12198861" y="851392"/>
                  <a:pt x="12198481" y="910624"/>
                </a:cubicBezTo>
                <a:lnTo>
                  <a:pt x="0" y="908775"/>
                </a:lnTo>
                <a:lnTo>
                  <a:pt x="0" y="732929"/>
                </a:lnTo>
                <a:lnTo>
                  <a:pt x="10184483" y="732929"/>
                </a:lnTo>
                <a:lnTo>
                  <a:pt x="10336481" y="714462"/>
                </a:lnTo>
                <a:cubicBezTo>
                  <a:pt x="10340781" y="713901"/>
                  <a:pt x="10345268" y="714462"/>
                  <a:pt x="10349568" y="713901"/>
                </a:cubicBezTo>
                <a:cubicBezTo>
                  <a:pt x="10352372" y="713714"/>
                  <a:pt x="10355924" y="713901"/>
                  <a:pt x="10356111" y="709414"/>
                </a:cubicBezTo>
                <a:cubicBezTo>
                  <a:pt x="10351437" y="699506"/>
                  <a:pt x="10353494" y="689224"/>
                  <a:pt x="10354615" y="679128"/>
                </a:cubicBezTo>
                <a:cubicBezTo>
                  <a:pt x="10360410" y="626408"/>
                  <a:pt x="10358167" y="573501"/>
                  <a:pt x="10358167" y="520594"/>
                </a:cubicBezTo>
                <a:cubicBezTo>
                  <a:pt x="10358167" y="506573"/>
                  <a:pt x="10363028" y="492925"/>
                  <a:pt x="10372188" y="482269"/>
                </a:cubicBezTo>
                <a:cubicBezTo>
                  <a:pt x="10380788" y="472548"/>
                  <a:pt x="10388079" y="461705"/>
                  <a:pt x="10396679" y="451984"/>
                </a:cubicBezTo>
                <a:cubicBezTo>
                  <a:pt x="10422478" y="416837"/>
                  <a:pt x="10442294" y="378886"/>
                  <a:pt x="10447903" y="334765"/>
                </a:cubicBezTo>
                <a:cubicBezTo>
                  <a:pt x="10450894" y="310275"/>
                  <a:pt x="10450894" y="285598"/>
                  <a:pt x="10448464" y="261107"/>
                </a:cubicBezTo>
                <a:cubicBezTo>
                  <a:pt x="10447342" y="249329"/>
                  <a:pt x="10446968" y="238486"/>
                  <a:pt x="10446408" y="225774"/>
                </a:cubicBezTo>
                <a:cubicBezTo>
                  <a:pt x="10446221" y="222409"/>
                  <a:pt x="10448090" y="216613"/>
                  <a:pt x="10448464" y="215678"/>
                </a:cubicBezTo>
                <a:cubicBezTo>
                  <a:pt x="10449960" y="211191"/>
                  <a:pt x="10451081" y="209322"/>
                  <a:pt x="10453512" y="201096"/>
                </a:cubicBezTo>
                <a:cubicBezTo>
                  <a:pt x="10452390" y="203340"/>
                  <a:pt x="10444351" y="223343"/>
                  <a:pt x="10442856" y="229139"/>
                </a:cubicBezTo>
                <a:cubicBezTo>
                  <a:pt x="10435938" y="255685"/>
                  <a:pt x="10423226" y="280363"/>
                  <a:pt x="10417991" y="307471"/>
                </a:cubicBezTo>
                <a:cubicBezTo>
                  <a:pt x="10417618" y="310088"/>
                  <a:pt x="10416495" y="312519"/>
                  <a:pt x="10413318" y="312331"/>
                </a:cubicBezTo>
                <a:cubicBezTo>
                  <a:pt x="10411635" y="312331"/>
                  <a:pt x="10410887" y="311584"/>
                  <a:pt x="10410513" y="310649"/>
                </a:cubicBezTo>
                <a:cubicBezTo>
                  <a:pt x="10410326" y="344300"/>
                  <a:pt x="10410887" y="378138"/>
                  <a:pt x="10388266" y="406929"/>
                </a:cubicBezTo>
                <a:cubicBezTo>
                  <a:pt x="10382284" y="413098"/>
                  <a:pt x="10376862" y="420015"/>
                  <a:pt x="10366767" y="418706"/>
                </a:cubicBezTo>
                <a:cubicBezTo>
                  <a:pt x="10365832" y="418519"/>
                  <a:pt x="10365084" y="418145"/>
                  <a:pt x="10364337" y="417398"/>
                </a:cubicBezTo>
                <a:cubicBezTo>
                  <a:pt x="10364150" y="417024"/>
                  <a:pt x="10363963" y="416837"/>
                  <a:pt x="10363963" y="416650"/>
                </a:cubicBezTo>
                <a:cubicBezTo>
                  <a:pt x="10364337" y="416276"/>
                  <a:pt x="10364898" y="415902"/>
                  <a:pt x="10365458" y="415528"/>
                </a:cubicBezTo>
                <a:cubicBezTo>
                  <a:pt x="10368075" y="410668"/>
                  <a:pt x="10369945" y="405433"/>
                  <a:pt x="10368263" y="397768"/>
                </a:cubicBezTo>
                <a:cubicBezTo>
                  <a:pt x="10365832" y="404498"/>
                  <a:pt x="10365832" y="410107"/>
                  <a:pt x="10360784" y="413472"/>
                </a:cubicBezTo>
                <a:cubicBezTo>
                  <a:pt x="10362467" y="406741"/>
                  <a:pt x="10363776" y="400198"/>
                  <a:pt x="10362841" y="393468"/>
                </a:cubicBezTo>
                <a:cubicBezTo>
                  <a:pt x="10359476" y="399638"/>
                  <a:pt x="10360037" y="407302"/>
                  <a:pt x="10356298" y="413659"/>
                </a:cubicBezTo>
                <a:cubicBezTo>
                  <a:pt x="10356111" y="412724"/>
                  <a:pt x="10355924" y="411789"/>
                  <a:pt x="10355737" y="411041"/>
                </a:cubicBezTo>
                <a:cubicBezTo>
                  <a:pt x="10354428" y="405246"/>
                  <a:pt x="10356858" y="399450"/>
                  <a:pt x="10356671" y="393468"/>
                </a:cubicBezTo>
                <a:cubicBezTo>
                  <a:pt x="10356484" y="382251"/>
                  <a:pt x="10356671" y="371221"/>
                  <a:pt x="10355176" y="360004"/>
                </a:cubicBezTo>
                <a:cubicBezTo>
                  <a:pt x="10352745" y="341870"/>
                  <a:pt x="10358541" y="325418"/>
                  <a:pt x="10369010" y="311023"/>
                </a:cubicBezTo>
                <a:cubicBezTo>
                  <a:pt x="10377984" y="298684"/>
                  <a:pt x="10388079" y="287280"/>
                  <a:pt x="10397053" y="275129"/>
                </a:cubicBezTo>
                <a:cubicBezTo>
                  <a:pt x="10404344" y="263350"/>
                  <a:pt x="10409578" y="250638"/>
                  <a:pt x="10414252" y="237925"/>
                </a:cubicBezTo>
                <a:cubicBezTo>
                  <a:pt x="10419674" y="223156"/>
                  <a:pt x="10425656" y="208574"/>
                  <a:pt x="10429582" y="193244"/>
                </a:cubicBezTo>
                <a:cubicBezTo>
                  <a:pt x="10430891" y="188010"/>
                  <a:pt x="10435191" y="184270"/>
                  <a:pt x="10435751" y="178849"/>
                </a:cubicBezTo>
                <a:cubicBezTo>
                  <a:pt x="10439117" y="171558"/>
                  <a:pt x="10443978" y="165575"/>
                  <a:pt x="10450521" y="160902"/>
                </a:cubicBezTo>
                <a:cubicBezTo>
                  <a:pt x="10458559" y="149124"/>
                  <a:pt x="10469963" y="141272"/>
                  <a:pt x="10481368" y="133233"/>
                </a:cubicBezTo>
                <a:cubicBezTo>
                  <a:pt x="10486415" y="129494"/>
                  <a:pt x="10489219" y="124446"/>
                  <a:pt x="10489406" y="118277"/>
                </a:cubicBezTo>
                <a:cubicBezTo>
                  <a:pt x="10489780" y="106873"/>
                  <a:pt x="10498567" y="101451"/>
                  <a:pt x="10506232" y="95282"/>
                </a:cubicBezTo>
                <a:cubicBezTo>
                  <a:pt x="10513710" y="93600"/>
                  <a:pt x="10521375" y="93039"/>
                  <a:pt x="10529227" y="93039"/>
                </a:cubicBezTo>
                <a:cubicBezTo>
                  <a:pt x="10546426" y="92852"/>
                  <a:pt x="10561943" y="86121"/>
                  <a:pt x="10577460" y="80139"/>
                </a:cubicBezTo>
                <a:cubicBezTo>
                  <a:pt x="10582694" y="78270"/>
                  <a:pt x="10585312" y="74157"/>
                  <a:pt x="10582321" y="68361"/>
                </a:cubicBezTo>
                <a:cubicBezTo>
                  <a:pt x="10581199" y="66305"/>
                  <a:pt x="10581572" y="64249"/>
                  <a:pt x="10581947" y="62005"/>
                </a:cubicBezTo>
                <a:cubicBezTo>
                  <a:pt x="10584003" y="57144"/>
                  <a:pt x="10583816" y="52657"/>
                  <a:pt x="10581572" y="47984"/>
                </a:cubicBezTo>
                <a:cubicBezTo>
                  <a:pt x="10581199" y="42936"/>
                  <a:pt x="10579516" y="38636"/>
                  <a:pt x="10576899" y="34336"/>
                </a:cubicBezTo>
                <a:cubicBezTo>
                  <a:pt x="10573534" y="29102"/>
                  <a:pt x="10571477" y="23493"/>
                  <a:pt x="10572599" y="17137"/>
                </a:cubicBezTo>
                <a:cubicBezTo>
                  <a:pt x="10571664" y="10407"/>
                  <a:pt x="10573160" y="4424"/>
                  <a:pt x="10579329" y="1246"/>
                </a:cubicBezTo>
                <a:cubicBezTo>
                  <a:pt x="10585498" y="-1932"/>
                  <a:pt x="10590733" y="1433"/>
                  <a:pt x="10594846" y="6107"/>
                </a:cubicBezTo>
                <a:cubicBezTo>
                  <a:pt x="10604942" y="17885"/>
                  <a:pt x="10618962" y="21063"/>
                  <a:pt x="10632984" y="23867"/>
                </a:cubicBezTo>
                <a:cubicBezTo>
                  <a:pt x="10655605" y="28354"/>
                  <a:pt x="10678600" y="29850"/>
                  <a:pt x="10701595" y="30971"/>
                </a:cubicBezTo>
                <a:cubicBezTo>
                  <a:pt x="10724402" y="32093"/>
                  <a:pt x="10747398" y="34710"/>
                  <a:pt x="10770392" y="33215"/>
                </a:cubicBezTo>
                <a:cubicBezTo>
                  <a:pt x="10813017" y="30410"/>
                  <a:pt x="10856016" y="30971"/>
                  <a:pt x="10898080" y="20689"/>
                </a:cubicBezTo>
                <a:cubicBezTo>
                  <a:pt x="10908736" y="18072"/>
                  <a:pt x="10916774" y="12837"/>
                  <a:pt x="10923878" y="5172"/>
                </a:cubicBezTo>
                <a:cubicBezTo>
                  <a:pt x="10926308" y="2555"/>
                  <a:pt x="10928832" y="779"/>
                  <a:pt x="10931520" y="26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98AAB91-C55E-428D-BA01-58FD36AD2D40}"/>
              </a:ext>
            </a:extLst>
          </p:cNvPr>
          <p:cNvGrpSpPr/>
          <p:nvPr userDrawn="1"/>
        </p:nvGrpSpPr>
        <p:grpSpPr>
          <a:xfrm>
            <a:off x="295274" y="-162144"/>
            <a:ext cx="11522068" cy="1366577"/>
            <a:chOff x="295274" y="-162144"/>
            <a:chExt cx="11522068" cy="1366577"/>
          </a:xfrm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2D4F7D7B-619B-4C97-8461-DDC646429E3A}"/>
                </a:ext>
              </a:extLst>
            </p:cNvPr>
            <p:cNvSpPr/>
            <p:nvPr/>
          </p:nvSpPr>
          <p:spPr>
            <a:xfrm>
              <a:off x="295274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3E7B716D-7B77-49A5-AC64-4BF1CD560049}"/>
                </a:ext>
              </a:extLst>
            </p:cNvPr>
            <p:cNvSpPr/>
            <p:nvPr/>
          </p:nvSpPr>
          <p:spPr>
            <a:xfrm>
              <a:off x="963231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B34C167-517A-41A9-9485-85CC65D3C848}"/>
                </a:ext>
              </a:extLst>
            </p:cNvPr>
            <p:cNvSpPr/>
            <p:nvPr/>
          </p:nvSpPr>
          <p:spPr>
            <a:xfrm>
              <a:off x="1710750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10795351-241E-4B61-98EF-23B66D689BDC}"/>
                </a:ext>
              </a:extLst>
            </p:cNvPr>
            <p:cNvSpPr/>
            <p:nvPr/>
          </p:nvSpPr>
          <p:spPr>
            <a:xfrm>
              <a:off x="2378707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1BA7ACE1-7F7F-4D38-AB28-FD42493617D8}"/>
                </a:ext>
              </a:extLst>
            </p:cNvPr>
            <p:cNvSpPr/>
            <p:nvPr/>
          </p:nvSpPr>
          <p:spPr>
            <a:xfrm>
              <a:off x="3126226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42917155-8BCC-42D8-BFC4-9E9EE843848C}"/>
                </a:ext>
              </a:extLst>
            </p:cNvPr>
            <p:cNvSpPr/>
            <p:nvPr/>
          </p:nvSpPr>
          <p:spPr>
            <a:xfrm>
              <a:off x="8788130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A4CED6C2-4AAD-4BFB-AFDC-F615E964768B}"/>
                </a:ext>
              </a:extLst>
            </p:cNvPr>
            <p:cNvSpPr/>
            <p:nvPr/>
          </p:nvSpPr>
          <p:spPr>
            <a:xfrm>
              <a:off x="9456087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0E0546DE-3CD6-4F91-A2AD-83CD1ED18CFE}"/>
                </a:ext>
              </a:extLst>
            </p:cNvPr>
            <p:cNvSpPr/>
            <p:nvPr/>
          </p:nvSpPr>
          <p:spPr>
            <a:xfrm>
              <a:off x="10203606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30BFEC2C-0EC9-429D-A097-D5BD798DB30D}"/>
                </a:ext>
              </a:extLst>
            </p:cNvPr>
            <p:cNvSpPr/>
            <p:nvPr/>
          </p:nvSpPr>
          <p:spPr>
            <a:xfrm>
              <a:off x="10871563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1103F524-B1AD-45DE-82D4-CF45CBF2A845}"/>
                </a:ext>
              </a:extLst>
            </p:cNvPr>
            <p:cNvSpPr/>
            <p:nvPr/>
          </p:nvSpPr>
          <p:spPr>
            <a:xfrm>
              <a:off x="11619081" y="-162144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E45ABA9-03D2-4F37-AE93-A6DCD1461940}"/>
              </a:ext>
            </a:extLst>
          </p:cNvPr>
          <p:cNvGrpSpPr/>
          <p:nvPr userDrawn="1"/>
        </p:nvGrpSpPr>
        <p:grpSpPr>
          <a:xfrm>
            <a:off x="295274" y="-162144"/>
            <a:ext cx="11522068" cy="1366577"/>
            <a:chOff x="295274" y="-162144"/>
            <a:chExt cx="11522068" cy="1366577"/>
          </a:xfrm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F0C36388-B9CE-4E6B-9962-322F0EF5E2F3}"/>
                </a:ext>
              </a:extLst>
            </p:cNvPr>
            <p:cNvSpPr/>
            <p:nvPr/>
          </p:nvSpPr>
          <p:spPr>
            <a:xfrm>
              <a:off x="295274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A61698FA-D838-4DAF-ACA9-6034E9430C9D}"/>
                </a:ext>
              </a:extLst>
            </p:cNvPr>
            <p:cNvSpPr/>
            <p:nvPr/>
          </p:nvSpPr>
          <p:spPr>
            <a:xfrm>
              <a:off x="963231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0919F9A3-D968-412C-99A4-535CCCEF00F4}"/>
                </a:ext>
              </a:extLst>
            </p:cNvPr>
            <p:cNvSpPr/>
            <p:nvPr/>
          </p:nvSpPr>
          <p:spPr>
            <a:xfrm>
              <a:off x="1710750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A1361619-6D0D-4C7F-817D-942C9857E3FD}"/>
                </a:ext>
              </a:extLst>
            </p:cNvPr>
            <p:cNvSpPr/>
            <p:nvPr/>
          </p:nvSpPr>
          <p:spPr>
            <a:xfrm>
              <a:off x="2378707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4E1455AD-F294-4298-83C1-FC7107B0FEB0}"/>
                </a:ext>
              </a:extLst>
            </p:cNvPr>
            <p:cNvSpPr/>
            <p:nvPr/>
          </p:nvSpPr>
          <p:spPr>
            <a:xfrm>
              <a:off x="3126226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6D378A32-E409-44BF-95F9-07F2EA150D33}"/>
                </a:ext>
              </a:extLst>
            </p:cNvPr>
            <p:cNvSpPr/>
            <p:nvPr/>
          </p:nvSpPr>
          <p:spPr>
            <a:xfrm>
              <a:off x="8788130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BFA5111E-03B3-40C3-98C4-DD4214484636}"/>
                </a:ext>
              </a:extLst>
            </p:cNvPr>
            <p:cNvSpPr/>
            <p:nvPr/>
          </p:nvSpPr>
          <p:spPr>
            <a:xfrm>
              <a:off x="9456087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09E2D853-65BB-4F4D-94D0-E8C4DCCFFA87}"/>
                </a:ext>
              </a:extLst>
            </p:cNvPr>
            <p:cNvSpPr/>
            <p:nvPr/>
          </p:nvSpPr>
          <p:spPr>
            <a:xfrm>
              <a:off x="10203606" y="-162143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BFFA42C1-6335-4AC9-8D80-D00AD6549121}"/>
                </a:ext>
              </a:extLst>
            </p:cNvPr>
            <p:cNvSpPr/>
            <p:nvPr/>
          </p:nvSpPr>
          <p:spPr>
            <a:xfrm>
              <a:off x="10871563" y="-162143"/>
              <a:ext cx="277823" cy="1366576"/>
            </a:xfrm>
            <a:custGeom>
              <a:avLst/>
              <a:gdLst>
                <a:gd name="connsiteX0" fmla="*/ 308149 w 594292"/>
                <a:gd name="connsiteY0" fmla="*/ 0 h 2923250"/>
                <a:gd name="connsiteX1" fmla="*/ 308149 w 594292"/>
                <a:gd name="connsiteY1" fmla="*/ 39053 h 2923250"/>
                <a:gd name="connsiteX2" fmla="*/ 308149 w 594292"/>
                <a:gd name="connsiteY2" fmla="*/ 1819275 h 2923250"/>
                <a:gd name="connsiteX3" fmla="*/ 334819 w 594292"/>
                <a:gd name="connsiteY3" fmla="*/ 1888808 h 2923250"/>
                <a:gd name="connsiteX4" fmla="*/ 473884 w 594292"/>
                <a:gd name="connsiteY4" fmla="*/ 2040255 h 2923250"/>
                <a:gd name="connsiteX5" fmla="*/ 505317 w 594292"/>
                <a:gd name="connsiteY5" fmla="*/ 2125980 h 2923250"/>
                <a:gd name="connsiteX6" fmla="*/ 524367 w 594292"/>
                <a:gd name="connsiteY6" fmla="*/ 2216468 h 2923250"/>
                <a:gd name="connsiteX7" fmla="*/ 523414 w 594292"/>
                <a:gd name="connsiteY7" fmla="*/ 2718435 h 2923250"/>
                <a:gd name="connsiteX8" fmla="*/ 523414 w 594292"/>
                <a:gd name="connsiteY8" fmla="*/ 2763203 h 2923250"/>
                <a:gd name="connsiteX9" fmla="*/ 531986 w 594292"/>
                <a:gd name="connsiteY9" fmla="*/ 2777490 h 2923250"/>
                <a:gd name="connsiteX10" fmla="*/ 479599 w 594292"/>
                <a:gd name="connsiteY10" fmla="*/ 2902268 h 2923250"/>
                <a:gd name="connsiteX11" fmla="*/ 131936 w 594292"/>
                <a:gd name="connsiteY11" fmla="*/ 2907030 h 2923250"/>
                <a:gd name="connsiteX12" fmla="*/ 84311 w 594292"/>
                <a:gd name="connsiteY12" fmla="*/ 2892743 h 2923250"/>
                <a:gd name="connsiteX13" fmla="*/ 51926 w 594292"/>
                <a:gd name="connsiteY13" fmla="*/ 2796540 h 2923250"/>
                <a:gd name="connsiteX14" fmla="*/ 56689 w 594292"/>
                <a:gd name="connsiteY14" fmla="*/ 2687003 h 2923250"/>
                <a:gd name="connsiteX15" fmla="*/ 65261 w 594292"/>
                <a:gd name="connsiteY15" fmla="*/ 2234565 h 2923250"/>
                <a:gd name="connsiteX16" fmla="*/ 93836 w 594292"/>
                <a:gd name="connsiteY16" fmla="*/ 2121218 h 2923250"/>
                <a:gd name="connsiteX17" fmla="*/ 120506 w 594292"/>
                <a:gd name="connsiteY17" fmla="*/ 2047875 h 2923250"/>
                <a:gd name="connsiteX18" fmla="*/ 265286 w 594292"/>
                <a:gd name="connsiteY18" fmla="*/ 1884045 h 2923250"/>
                <a:gd name="connsiteX19" fmla="*/ 289099 w 594292"/>
                <a:gd name="connsiteY19" fmla="*/ 1823085 h 2923250"/>
                <a:gd name="connsiteX20" fmla="*/ 290051 w 594292"/>
                <a:gd name="connsiteY20" fmla="*/ 372428 h 2923250"/>
                <a:gd name="connsiteX21" fmla="*/ 290051 w 594292"/>
                <a:gd name="connsiteY21" fmla="*/ 34290 h 2923250"/>
                <a:gd name="connsiteX22" fmla="*/ 292909 w 594292"/>
                <a:gd name="connsiteY22" fmla="*/ 0 h 2923250"/>
                <a:gd name="connsiteX23" fmla="*/ 308149 w 594292"/>
                <a:gd name="connsiteY23" fmla="*/ 0 h 2923250"/>
                <a:gd name="connsiteX24" fmla="*/ 215756 w 594292"/>
                <a:gd name="connsiteY24" fmla="*/ 2315528 h 2923250"/>
                <a:gd name="connsiteX25" fmla="*/ 140509 w 594292"/>
                <a:gd name="connsiteY25" fmla="*/ 2424113 h 2923250"/>
                <a:gd name="connsiteX26" fmla="*/ 135747 w 594292"/>
                <a:gd name="connsiteY26" fmla="*/ 2666048 h 2923250"/>
                <a:gd name="connsiteX27" fmla="*/ 231949 w 594292"/>
                <a:gd name="connsiteY27" fmla="*/ 2754630 h 2923250"/>
                <a:gd name="connsiteX28" fmla="*/ 288147 w 594292"/>
                <a:gd name="connsiteY28" fmla="*/ 2706053 h 2923250"/>
                <a:gd name="connsiteX29" fmla="*/ 273859 w 594292"/>
                <a:gd name="connsiteY29" fmla="*/ 2437448 h 2923250"/>
                <a:gd name="connsiteX30" fmla="*/ 258619 w 594292"/>
                <a:gd name="connsiteY30" fmla="*/ 2395538 h 2923250"/>
                <a:gd name="connsiteX31" fmla="*/ 215756 w 594292"/>
                <a:gd name="connsiteY31" fmla="*/ 2315528 h 2923250"/>
                <a:gd name="connsiteX32" fmla="*/ 324342 w 594292"/>
                <a:gd name="connsiteY32" fmla="*/ 2751773 h 2923250"/>
                <a:gd name="connsiteX33" fmla="*/ 475789 w 594292"/>
                <a:gd name="connsiteY33" fmla="*/ 2661285 h 2923250"/>
                <a:gd name="connsiteX34" fmla="*/ 491029 w 594292"/>
                <a:gd name="connsiteY34" fmla="*/ 2518410 h 2923250"/>
                <a:gd name="connsiteX35" fmla="*/ 451976 w 594292"/>
                <a:gd name="connsiteY35" fmla="*/ 2383155 h 2923250"/>
                <a:gd name="connsiteX36" fmla="*/ 391969 w 594292"/>
                <a:gd name="connsiteY36" fmla="*/ 2314575 h 2923250"/>
                <a:gd name="connsiteX37" fmla="*/ 369109 w 594292"/>
                <a:gd name="connsiteY37" fmla="*/ 2367915 h 2923250"/>
                <a:gd name="connsiteX38" fmla="*/ 335772 w 594292"/>
                <a:gd name="connsiteY38" fmla="*/ 2441258 h 2923250"/>
                <a:gd name="connsiteX39" fmla="*/ 324342 w 594292"/>
                <a:gd name="connsiteY39" fmla="*/ 2638425 h 2923250"/>
                <a:gd name="connsiteX40" fmla="*/ 324342 w 594292"/>
                <a:gd name="connsiteY40" fmla="*/ 2751773 h 2923250"/>
                <a:gd name="connsiteX41" fmla="*/ 112886 w 594292"/>
                <a:gd name="connsiteY41" fmla="*/ 2720340 h 2923250"/>
                <a:gd name="connsiteX42" fmla="*/ 84311 w 594292"/>
                <a:gd name="connsiteY42" fmla="*/ 2516505 h 2923250"/>
                <a:gd name="connsiteX43" fmla="*/ 83359 w 594292"/>
                <a:gd name="connsiteY43" fmla="*/ 2301240 h 2923250"/>
                <a:gd name="connsiteX44" fmla="*/ 112886 w 594292"/>
                <a:gd name="connsiteY44" fmla="*/ 2720340 h 2923250"/>
                <a:gd name="connsiteX45" fmla="*/ 519604 w 594292"/>
                <a:gd name="connsiteY45" fmla="*/ 2296478 h 2923250"/>
                <a:gd name="connsiteX46" fmla="*/ 529129 w 594292"/>
                <a:gd name="connsiteY46" fmla="*/ 2511743 h 2923250"/>
                <a:gd name="connsiteX47" fmla="*/ 499601 w 594292"/>
                <a:gd name="connsiteY47" fmla="*/ 2709863 h 2923250"/>
                <a:gd name="connsiteX48" fmla="*/ 519604 w 594292"/>
                <a:gd name="connsiteY48" fmla="*/ 2296478 h 2923250"/>
                <a:gd name="connsiteX49" fmla="*/ 269097 w 594292"/>
                <a:gd name="connsiteY49" fmla="*/ 2815590 h 2923250"/>
                <a:gd name="connsiteX50" fmla="*/ 250999 w 594292"/>
                <a:gd name="connsiteY50" fmla="*/ 2873693 h 2923250"/>
                <a:gd name="connsiteX51" fmla="*/ 276717 w 594292"/>
                <a:gd name="connsiteY51" fmla="*/ 2875598 h 2923250"/>
                <a:gd name="connsiteX52" fmla="*/ 269097 w 594292"/>
                <a:gd name="connsiteY52" fmla="*/ 2815590 h 2923250"/>
                <a:gd name="connsiteX53" fmla="*/ 335772 w 594292"/>
                <a:gd name="connsiteY53" fmla="*/ 2817495 h 2923250"/>
                <a:gd name="connsiteX54" fmla="*/ 339581 w 594292"/>
                <a:gd name="connsiteY54" fmla="*/ 2890838 h 2923250"/>
                <a:gd name="connsiteX55" fmla="*/ 335772 w 594292"/>
                <a:gd name="connsiteY55" fmla="*/ 2817495 h 2923250"/>
                <a:gd name="connsiteX56" fmla="*/ 203374 w 594292"/>
                <a:gd name="connsiteY56" fmla="*/ 2810828 h 2923250"/>
                <a:gd name="connsiteX57" fmla="*/ 192897 w 594292"/>
                <a:gd name="connsiteY57" fmla="*/ 2881313 h 2923250"/>
                <a:gd name="connsiteX58" fmla="*/ 203374 w 594292"/>
                <a:gd name="connsiteY58" fmla="*/ 2810828 h 2923250"/>
                <a:gd name="connsiteX59" fmla="*/ 413876 w 594292"/>
                <a:gd name="connsiteY59" fmla="*/ 2880360 h 2923250"/>
                <a:gd name="connsiteX60" fmla="*/ 391969 w 594292"/>
                <a:gd name="connsiteY60" fmla="*/ 2807970 h 2923250"/>
                <a:gd name="connsiteX61" fmla="*/ 413876 w 594292"/>
                <a:gd name="connsiteY61" fmla="*/ 2880360 h 29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292" h="2923250">
                  <a:moveTo>
                    <a:pt x="308149" y="0"/>
                  </a:moveTo>
                  <a:cubicBezTo>
                    <a:pt x="308149" y="13335"/>
                    <a:pt x="308149" y="25718"/>
                    <a:pt x="308149" y="39053"/>
                  </a:cubicBezTo>
                  <a:cubicBezTo>
                    <a:pt x="308149" y="632460"/>
                    <a:pt x="308149" y="1225868"/>
                    <a:pt x="308149" y="1819275"/>
                  </a:cubicBezTo>
                  <a:cubicBezTo>
                    <a:pt x="308149" y="1847850"/>
                    <a:pt x="315769" y="1868805"/>
                    <a:pt x="334819" y="1888808"/>
                  </a:cubicBezTo>
                  <a:cubicBezTo>
                    <a:pt x="382444" y="1938338"/>
                    <a:pt x="427211" y="1990725"/>
                    <a:pt x="473884" y="2040255"/>
                  </a:cubicBezTo>
                  <a:cubicBezTo>
                    <a:pt x="497697" y="2065020"/>
                    <a:pt x="505317" y="2091690"/>
                    <a:pt x="505317" y="2125980"/>
                  </a:cubicBezTo>
                  <a:cubicBezTo>
                    <a:pt x="505317" y="2156460"/>
                    <a:pt x="510079" y="2189798"/>
                    <a:pt x="524367" y="2216468"/>
                  </a:cubicBezTo>
                  <a:cubicBezTo>
                    <a:pt x="612949" y="2384108"/>
                    <a:pt x="622474" y="2550795"/>
                    <a:pt x="523414" y="2718435"/>
                  </a:cubicBezTo>
                  <a:cubicBezTo>
                    <a:pt x="516747" y="2729865"/>
                    <a:pt x="522461" y="2747963"/>
                    <a:pt x="523414" y="2763203"/>
                  </a:cubicBezTo>
                  <a:cubicBezTo>
                    <a:pt x="523414" y="2767965"/>
                    <a:pt x="529129" y="2772728"/>
                    <a:pt x="531986" y="2777490"/>
                  </a:cubicBezTo>
                  <a:cubicBezTo>
                    <a:pt x="580564" y="2858453"/>
                    <a:pt x="571992" y="2880360"/>
                    <a:pt x="479599" y="2902268"/>
                  </a:cubicBezTo>
                  <a:cubicBezTo>
                    <a:pt x="364347" y="2929890"/>
                    <a:pt x="248141" y="2928938"/>
                    <a:pt x="131936" y="2907030"/>
                  </a:cubicBezTo>
                  <a:cubicBezTo>
                    <a:pt x="115744" y="2904173"/>
                    <a:pt x="99551" y="2898458"/>
                    <a:pt x="84311" y="2892743"/>
                  </a:cubicBezTo>
                  <a:cubicBezTo>
                    <a:pt x="23351" y="2868930"/>
                    <a:pt x="13826" y="2847975"/>
                    <a:pt x="51926" y="2796540"/>
                  </a:cubicBezTo>
                  <a:cubicBezTo>
                    <a:pt x="80501" y="2758440"/>
                    <a:pt x="80501" y="2729865"/>
                    <a:pt x="56689" y="2687003"/>
                  </a:cubicBezTo>
                  <a:cubicBezTo>
                    <a:pt x="-26179" y="2536508"/>
                    <a:pt x="-13796" y="2384108"/>
                    <a:pt x="65261" y="2234565"/>
                  </a:cubicBezTo>
                  <a:cubicBezTo>
                    <a:pt x="84311" y="2198370"/>
                    <a:pt x="93836" y="2162175"/>
                    <a:pt x="93836" y="2121218"/>
                  </a:cubicBezTo>
                  <a:cubicBezTo>
                    <a:pt x="93836" y="2096453"/>
                    <a:pt x="105266" y="2066925"/>
                    <a:pt x="120506" y="2047875"/>
                  </a:cubicBezTo>
                  <a:cubicBezTo>
                    <a:pt x="166226" y="1991678"/>
                    <a:pt x="218614" y="1940243"/>
                    <a:pt x="265286" y="1884045"/>
                  </a:cubicBezTo>
                  <a:cubicBezTo>
                    <a:pt x="278622" y="1867853"/>
                    <a:pt x="289099" y="1844040"/>
                    <a:pt x="289099" y="1823085"/>
                  </a:cubicBezTo>
                  <a:cubicBezTo>
                    <a:pt x="290051" y="1339215"/>
                    <a:pt x="290051" y="856298"/>
                    <a:pt x="290051" y="372428"/>
                  </a:cubicBezTo>
                  <a:cubicBezTo>
                    <a:pt x="290051" y="260033"/>
                    <a:pt x="290051" y="146685"/>
                    <a:pt x="290051" y="34290"/>
                  </a:cubicBezTo>
                  <a:cubicBezTo>
                    <a:pt x="290051" y="22860"/>
                    <a:pt x="291956" y="11430"/>
                    <a:pt x="292909" y="0"/>
                  </a:cubicBezTo>
                  <a:cubicBezTo>
                    <a:pt x="298624" y="0"/>
                    <a:pt x="303386" y="0"/>
                    <a:pt x="308149" y="0"/>
                  </a:cubicBezTo>
                  <a:close/>
                  <a:moveTo>
                    <a:pt x="215756" y="2315528"/>
                  </a:moveTo>
                  <a:cubicBezTo>
                    <a:pt x="190039" y="2350770"/>
                    <a:pt x="154797" y="2384108"/>
                    <a:pt x="140509" y="2424113"/>
                  </a:cubicBezTo>
                  <a:cubicBezTo>
                    <a:pt x="112886" y="2502218"/>
                    <a:pt x="114791" y="2584133"/>
                    <a:pt x="135747" y="2666048"/>
                  </a:cubicBezTo>
                  <a:cubicBezTo>
                    <a:pt x="154797" y="2739390"/>
                    <a:pt x="157654" y="2742248"/>
                    <a:pt x="231949" y="2754630"/>
                  </a:cubicBezTo>
                  <a:cubicBezTo>
                    <a:pt x="283384" y="2763203"/>
                    <a:pt x="290051" y="2757488"/>
                    <a:pt x="288147" y="2706053"/>
                  </a:cubicBezTo>
                  <a:cubicBezTo>
                    <a:pt x="284336" y="2616518"/>
                    <a:pt x="279574" y="2526983"/>
                    <a:pt x="273859" y="2437448"/>
                  </a:cubicBezTo>
                  <a:cubicBezTo>
                    <a:pt x="272906" y="2423160"/>
                    <a:pt x="265286" y="2408873"/>
                    <a:pt x="258619" y="2395538"/>
                  </a:cubicBezTo>
                  <a:cubicBezTo>
                    <a:pt x="245284" y="2368868"/>
                    <a:pt x="230997" y="2343150"/>
                    <a:pt x="215756" y="2315528"/>
                  </a:cubicBezTo>
                  <a:close/>
                  <a:moveTo>
                    <a:pt x="324342" y="2751773"/>
                  </a:moveTo>
                  <a:cubicBezTo>
                    <a:pt x="418639" y="2766060"/>
                    <a:pt x="456739" y="2745105"/>
                    <a:pt x="475789" y="2661285"/>
                  </a:cubicBezTo>
                  <a:cubicBezTo>
                    <a:pt x="486267" y="2614613"/>
                    <a:pt x="494839" y="2566035"/>
                    <a:pt x="491029" y="2518410"/>
                  </a:cubicBezTo>
                  <a:cubicBezTo>
                    <a:pt x="487219" y="2472690"/>
                    <a:pt x="471026" y="2426018"/>
                    <a:pt x="451976" y="2383155"/>
                  </a:cubicBezTo>
                  <a:cubicBezTo>
                    <a:pt x="439594" y="2356485"/>
                    <a:pt x="412924" y="2336483"/>
                    <a:pt x="391969" y="2314575"/>
                  </a:cubicBezTo>
                  <a:cubicBezTo>
                    <a:pt x="384349" y="2332673"/>
                    <a:pt x="376729" y="2349818"/>
                    <a:pt x="369109" y="2367915"/>
                  </a:cubicBezTo>
                  <a:cubicBezTo>
                    <a:pt x="357679" y="2392680"/>
                    <a:pt x="338629" y="2416493"/>
                    <a:pt x="335772" y="2441258"/>
                  </a:cubicBezTo>
                  <a:cubicBezTo>
                    <a:pt x="328151" y="2506980"/>
                    <a:pt x="327199" y="2572703"/>
                    <a:pt x="324342" y="2638425"/>
                  </a:cubicBezTo>
                  <a:cubicBezTo>
                    <a:pt x="322436" y="2676525"/>
                    <a:pt x="324342" y="2714625"/>
                    <a:pt x="324342" y="2751773"/>
                  </a:cubicBezTo>
                  <a:close/>
                  <a:moveTo>
                    <a:pt x="112886" y="2720340"/>
                  </a:moveTo>
                  <a:cubicBezTo>
                    <a:pt x="103361" y="2653665"/>
                    <a:pt x="89074" y="2585085"/>
                    <a:pt x="84311" y="2516505"/>
                  </a:cubicBezTo>
                  <a:cubicBezTo>
                    <a:pt x="79549" y="2446973"/>
                    <a:pt x="83359" y="2377440"/>
                    <a:pt x="83359" y="2301240"/>
                  </a:cubicBezTo>
                  <a:cubicBezTo>
                    <a:pt x="2396" y="2419350"/>
                    <a:pt x="22399" y="2644140"/>
                    <a:pt x="112886" y="2720340"/>
                  </a:cubicBezTo>
                  <a:close/>
                  <a:moveTo>
                    <a:pt x="519604" y="2296478"/>
                  </a:moveTo>
                  <a:cubicBezTo>
                    <a:pt x="523414" y="2369820"/>
                    <a:pt x="532939" y="2441258"/>
                    <a:pt x="529129" y="2511743"/>
                  </a:cubicBezTo>
                  <a:cubicBezTo>
                    <a:pt x="525319" y="2581275"/>
                    <a:pt x="509126" y="2649855"/>
                    <a:pt x="499601" y="2709863"/>
                  </a:cubicBezTo>
                  <a:cubicBezTo>
                    <a:pt x="587231" y="2614613"/>
                    <a:pt x="597709" y="2370773"/>
                    <a:pt x="519604" y="2296478"/>
                  </a:cubicBezTo>
                  <a:close/>
                  <a:moveTo>
                    <a:pt x="269097" y="2815590"/>
                  </a:moveTo>
                  <a:cubicBezTo>
                    <a:pt x="245284" y="2830830"/>
                    <a:pt x="238616" y="2849880"/>
                    <a:pt x="250999" y="2873693"/>
                  </a:cubicBezTo>
                  <a:cubicBezTo>
                    <a:pt x="258619" y="2896553"/>
                    <a:pt x="258619" y="2896553"/>
                    <a:pt x="276717" y="2875598"/>
                  </a:cubicBezTo>
                  <a:cubicBezTo>
                    <a:pt x="294814" y="2854643"/>
                    <a:pt x="291004" y="2833688"/>
                    <a:pt x="269097" y="2815590"/>
                  </a:cubicBezTo>
                  <a:close/>
                  <a:moveTo>
                    <a:pt x="335772" y="2817495"/>
                  </a:moveTo>
                  <a:cubicBezTo>
                    <a:pt x="311006" y="2844165"/>
                    <a:pt x="315769" y="2869883"/>
                    <a:pt x="339581" y="2890838"/>
                  </a:cubicBezTo>
                  <a:cubicBezTo>
                    <a:pt x="358631" y="2867025"/>
                    <a:pt x="362442" y="2838450"/>
                    <a:pt x="335772" y="2817495"/>
                  </a:cubicBezTo>
                  <a:close/>
                  <a:moveTo>
                    <a:pt x="203374" y="2810828"/>
                  </a:moveTo>
                  <a:cubicBezTo>
                    <a:pt x="184324" y="2830830"/>
                    <a:pt x="159559" y="2851785"/>
                    <a:pt x="192897" y="2881313"/>
                  </a:cubicBezTo>
                  <a:cubicBezTo>
                    <a:pt x="215756" y="2873693"/>
                    <a:pt x="227186" y="2844165"/>
                    <a:pt x="203374" y="2810828"/>
                  </a:cubicBezTo>
                  <a:close/>
                  <a:moveTo>
                    <a:pt x="413876" y="2880360"/>
                  </a:moveTo>
                  <a:cubicBezTo>
                    <a:pt x="430069" y="2848928"/>
                    <a:pt x="422449" y="2827020"/>
                    <a:pt x="391969" y="2807970"/>
                  </a:cubicBezTo>
                  <a:cubicBezTo>
                    <a:pt x="373872" y="2841308"/>
                    <a:pt x="379586" y="2863215"/>
                    <a:pt x="413876" y="288036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35BC384C-C94B-4E70-9472-13A7D3994441}"/>
                </a:ext>
              </a:extLst>
            </p:cNvPr>
            <p:cNvSpPr/>
            <p:nvPr/>
          </p:nvSpPr>
          <p:spPr>
            <a:xfrm>
              <a:off x="11619081" y="-162144"/>
              <a:ext cx="198261" cy="970821"/>
            </a:xfrm>
            <a:custGeom>
              <a:avLst/>
              <a:gdLst>
                <a:gd name="connsiteX0" fmla="*/ 225380 w 424101"/>
                <a:gd name="connsiteY0" fmla="*/ 0 h 2076688"/>
                <a:gd name="connsiteX1" fmla="*/ 220617 w 424101"/>
                <a:gd name="connsiteY1" fmla="*/ 416243 h 2076688"/>
                <a:gd name="connsiteX2" fmla="*/ 222522 w 424101"/>
                <a:gd name="connsiteY2" fmla="*/ 1282065 h 2076688"/>
                <a:gd name="connsiteX3" fmla="*/ 246335 w 424101"/>
                <a:gd name="connsiteY3" fmla="*/ 1347788 h 2076688"/>
                <a:gd name="connsiteX4" fmla="*/ 309200 w 424101"/>
                <a:gd name="connsiteY4" fmla="*/ 1418273 h 2076688"/>
                <a:gd name="connsiteX5" fmla="*/ 360635 w 424101"/>
                <a:gd name="connsiteY5" fmla="*/ 1532573 h 2076688"/>
                <a:gd name="connsiteX6" fmla="*/ 382542 w 424101"/>
                <a:gd name="connsiteY6" fmla="*/ 1592580 h 2076688"/>
                <a:gd name="connsiteX7" fmla="*/ 380637 w 424101"/>
                <a:gd name="connsiteY7" fmla="*/ 1915478 h 2076688"/>
                <a:gd name="connsiteX8" fmla="*/ 384447 w 424101"/>
                <a:gd name="connsiteY8" fmla="*/ 1982153 h 2076688"/>
                <a:gd name="connsiteX9" fmla="*/ 357777 w 424101"/>
                <a:gd name="connsiteY9" fmla="*/ 2055495 h 2076688"/>
                <a:gd name="connsiteX10" fmla="*/ 61550 w 424101"/>
                <a:gd name="connsiteY10" fmla="*/ 2053590 h 2076688"/>
                <a:gd name="connsiteX11" fmla="*/ 37737 w 424101"/>
                <a:gd name="connsiteY11" fmla="*/ 1985010 h 2076688"/>
                <a:gd name="connsiteX12" fmla="*/ 39642 w 424101"/>
                <a:gd name="connsiteY12" fmla="*/ 1907858 h 2076688"/>
                <a:gd name="connsiteX13" fmla="*/ 48215 w 424101"/>
                <a:gd name="connsiteY13" fmla="*/ 1581150 h 2076688"/>
                <a:gd name="connsiteX14" fmla="*/ 64407 w 424101"/>
                <a:gd name="connsiteY14" fmla="*/ 1536383 h 2076688"/>
                <a:gd name="connsiteX15" fmla="*/ 113937 w 424101"/>
                <a:gd name="connsiteY15" fmla="*/ 1422083 h 2076688"/>
                <a:gd name="connsiteX16" fmla="*/ 207282 w 424101"/>
                <a:gd name="connsiteY16" fmla="*/ 1180148 h 2076688"/>
                <a:gd name="connsiteX17" fmla="*/ 207282 w 424101"/>
                <a:gd name="connsiteY17" fmla="*/ 28575 h 2076688"/>
                <a:gd name="connsiteX18" fmla="*/ 208235 w 424101"/>
                <a:gd name="connsiteY18" fmla="*/ 0 h 2076688"/>
                <a:gd name="connsiteX19" fmla="*/ 225380 w 424101"/>
                <a:gd name="connsiteY19" fmla="*/ 0 h 2076688"/>
                <a:gd name="connsiteX20" fmla="*/ 279672 w 424101"/>
                <a:gd name="connsiteY20" fmla="*/ 1647825 h 2076688"/>
                <a:gd name="connsiteX21" fmla="*/ 230142 w 424101"/>
                <a:gd name="connsiteY21" fmla="*/ 1952625 h 2076688"/>
                <a:gd name="connsiteX22" fmla="*/ 328250 w 424101"/>
                <a:gd name="connsiteY22" fmla="*/ 1921193 h 2076688"/>
                <a:gd name="connsiteX23" fmla="*/ 279672 w 424101"/>
                <a:gd name="connsiteY23" fmla="*/ 1647825 h 2076688"/>
                <a:gd name="connsiteX24" fmla="*/ 152990 w 424101"/>
                <a:gd name="connsiteY24" fmla="*/ 1647825 h 2076688"/>
                <a:gd name="connsiteX25" fmla="*/ 103460 w 424101"/>
                <a:gd name="connsiteY25" fmla="*/ 1719263 h 2076688"/>
                <a:gd name="connsiteX26" fmla="*/ 102507 w 424101"/>
                <a:gd name="connsiteY26" fmla="*/ 1907858 h 2076688"/>
                <a:gd name="connsiteX27" fmla="*/ 192042 w 424101"/>
                <a:gd name="connsiteY27" fmla="*/ 1953578 h 2076688"/>
                <a:gd name="connsiteX28" fmla="*/ 205377 w 424101"/>
                <a:gd name="connsiteY28" fmla="*/ 1932623 h 2076688"/>
                <a:gd name="connsiteX29" fmla="*/ 152990 w 424101"/>
                <a:gd name="connsiteY29" fmla="*/ 1647825 h 2076688"/>
                <a:gd name="connsiteX30" fmla="*/ 57740 w 424101"/>
                <a:gd name="connsiteY30" fmla="*/ 1646873 h 2076688"/>
                <a:gd name="connsiteX31" fmla="*/ 73932 w 424101"/>
                <a:gd name="connsiteY31" fmla="*/ 1920240 h 2076688"/>
                <a:gd name="connsiteX32" fmla="*/ 57740 w 424101"/>
                <a:gd name="connsiteY32" fmla="*/ 1646873 h 2076688"/>
                <a:gd name="connsiteX33" fmla="*/ 354920 w 424101"/>
                <a:gd name="connsiteY33" fmla="*/ 1921193 h 2076688"/>
                <a:gd name="connsiteX34" fmla="*/ 370160 w 424101"/>
                <a:gd name="connsiteY34" fmla="*/ 1636395 h 2076688"/>
                <a:gd name="connsiteX35" fmla="*/ 354920 w 424101"/>
                <a:gd name="connsiteY35" fmla="*/ 1921193 h 207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4101" h="2076688">
                  <a:moveTo>
                    <a:pt x="225380" y="0"/>
                  </a:moveTo>
                  <a:cubicBezTo>
                    <a:pt x="223475" y="139065"/>
                    <a:pt x="220617" y="277178"/>
                    <a:pt x="220617" y="416243"/>
                  </a:cubicBezTo>
                  <a:cubicBezTo>
                    <a:pt x="219665" y="704850"/>
                    <a:pt x="220617" y="993458"/>
                    <a:pt x="222522" y="1282065"/>
                  </a:cubicBezTo>
                  <a:cubicBezTo>
                    <a:pt x="222522" y="1303973"/>
                    <a:pt x="233952" y="1328738"/>
                    <a:pt x="246335" y="1347788"/>
                  </a:cubicBezTo>
                  <a:cubicBezTo>
                    <a:pt x="264432" y="1373505"/>
                    <a:pt x="287292" y="1395413"/>
                    <a:pt x="309200" y="1418273"/>
                  </a:cubicBezTo>
                  <a:cubicBezTo>
                    <a:pt x="340632" y="1450658"/>
                    <a:pt x="366350" y="1482090"/>
                    <a:pt x="360635" y="1532573"/>
                  </a:cubicBezTo>
                  <a:cubicBezTo>
                    <a:pt x="358730" y="1551623"/>
                    <a:pt x="373017" y="1573530"/>
                    <a:pt x="382542" y="1592580"/>
                  </a:cubicBezTo>
                  <a:cubicBezTo>
                    <a:pt x="435882" y="1701165"/>
                    <a:pt x="440645" y="1808798"/>
                    <a:pt x="380637" y="1915478"/>
                  </a:cubicBezTo>
                  <a:cubicBezTo>
                    <a:pt x="365397" y="1942148"/>
                    <a:pt x="370160" y="1959293"/>
                    <a:pt x="384447" y="1982153"/>
                  </a:cubicBezTo>
                  <a:cubicBezTo>
                    <a:pt x="412070" y="2025015"/>
                    <a:pt x="407307" y="2042160"/>
                    <a:pt x="357777" y="2055495"/>
                  </a:cubicBezTo>
                  <a:cubicBezTo>
                    <a:pt x="259670" y="2083118"/>
                    <a:pt x="159657" y="2085023"/>
                    <a:pt x="61550" y="2053590"/>
                  </a:cubicBezTo>
                  <a:cubicBezTo>
                    <a:pt x="15830" y="2039303"/>
                    <a:pt x="11067" y="2023110"/>
                    <a:pt x="37737" y="1985010"/>
                  </a:cubicBezTo>
                  <a:cubicBezTo>
                    <a:pt x="56787" y="1957388"/>
                    <a:pt x="55835" y="1937385"/>
                    <a:pt x="39642" y="1907858"/>
                  </a:cubicBezTo>
                  <a:cubicBezTo>
                    <a:pt x="-20365" y="1798320"/>
                    <a:pt x="-7983" y="1688783"/>
                    <a:pt x="48215" y="1581150"/>
                  </a:cubicBezTo>
                  <a:cubicBezTo>
                    <a:pt x="55835" y="1566863"/>
                    <a:pt x="66312" y="1549718"/>
                    <a:pt x="64407" y="1536383"/>
                  </a:cubicBezTo>
                  <a:cubicBezTo>
                    <a:pt x="57740" y="1486853"/>
                    <a:pt x="77742" y="1449705"/>
                    <a:pt x="113937" y="1422083"/>
                  </a:cubicBezTo>
                  <a:cubicBezTo>
                    <a:pt x="193947" y="1359218"/>
                    <a:pt x="209187" y="1278255"/>
                    <a:pt x="207282" y="1180148"/>
                  </a:cubicBezTo>
                  <a:cubicBezTo>
                    <a:pt x="204425" y="795338"/>
                    <a:pt x="207282" y="412433"/>
                    <a:pt x="207282" y="28575"/>
                  </a:cubicBezTo>
                  <a:cubicBezTo>
                    <a:pt x="207282" y="19050"/>
                    <a:pt x="208235" y="9525"/>
                    <a:pt x="208235" y="0"/>
                  </a:cubicBezTo>
                  <a:cubicBezTo>
                    <a:pt x="213950" y="0"/>
                    <a:pt x="219665" y="0"/>
                    <a:pt x="225380" y="0"/>
                  </a:cubicBezTo>
                  <a:close/>
                  <a:moveTo>
                    <a:pt x="279672" y="1647825"/>
                  </a:moveTo>
                  <a:cubicBezTo>
                    <a:pt x="217760" y="1743075"/>
                    <a:pt x="235857" y="1848803"/>
                    <a:pt x="230142" y="1952625"/>
                  </a:cubicBezTo>
                  <a:cubicBezTo>
                    <a:pt x="304437" y="1954530"/>
                    <a:pt x="314915" y="1950720"/>
                    <a:pt x="328250" y="1921193"/>
                  </a:cubicBezTo>
                  <a:cubicBezTo>
                    <a:pt x="370160" y="1824038"/>
                    <a:pt x="353015" y="1723073"/>
                    <a:pt x="279672" y="1647825"/>
                  </a:cubicBezTo>
                  <a:close/>
                  <a:moveTo>
                    <a:pt x="152990" y="1647825"/>
                  </a:moveTo>
                  <a:cubicBezTo>
                    <a:pt x="135845" y="1671638"/>
                    <a:pt x="112985" y="1692593"/>
                    <a:pt x="103460" y="1719263"/>
                  </a:cubicBezTo>
                  <a:cubicBezTo>
                    <a:pt x="80600" y="1781175"/>
                    <a:pt x="82505" y="1844993"/>
                    <a:pt x="102507" y="1907858"/>
                  </a:cubicBezTo>
                  <a:cubicBezTo>
                    <a:pt x="114890" y="1945005"/>
                    <a:pt x="155847" y="1967865"/>
                    <a:pt x="192042" y="1953578"/>
                  </a:cubicBezTo>
                  <a:cubicBezTo>
                    <a:pt x="198710" y="1950720"/>
                    <a:pt x="206330" y="1939290"/>
                    <a:pt x="205377" y="1932623"/>
                  </a:cubicBezTo>
                  <a:cubicBezTo>
                    <a:pt x="195852" y="1837373"/>
                    <a:pt x="220617" y="1735455"/>
                    <a:pt x="152990" y="1647825"/>
                  </a:cubicBezTo>
                  <a:close/>
                  <a:moveTo>
                    <a:pt x="57740" y="1646873"/>
                  </a:moveTo>
                  <a:cubicBezTo>
                    <a:pt x="4400" y="1713548"/>
                    <a:pt x="20592" y="1884045"/>
                    <a:pt x="73932" y="1920240"/>
                  </a:cubicBezTo>
                  <a:cubicBezTo>
                    <a:pt x="68217" y="1834515"/>
                    <a:pt x="62502" y="1740218"/>
                    <a:pt x="57740" y="1646873"/>
                  </a:cubicBezTo>
                  <a:close/>
                  <a:moveTo>
                    <a:pt x="354920" y="1921193"/>
                  </a:moveTo>
                  <a:cubicBezTo>
                    <a:pt x="417785" y="1832610"/>
                    <a:pt x="424452" y="1695450"/>
                    <a:pt x="370160" y="1636395"/>
                  </a:cubicBezTo>
                  <a:cubicBezTo>
                    <a:pt x="378732" y="1732598"/>
                    <a:pt x="391115" y="1828800"/>
                    <a:pt x="354920" y="1921193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2096254-8347-4C93-80F1-2CF4C46E29FB}"/>
              </a:ext>
            </a:extLst>
          </p:cNvPr>
          <p:cNvSpPr/>
          <p:nvPr userDrawn="1"/>
        </p:nvSpPr>
        <p:spPr>
          <a:xfrm>
            <a:off x="0" y="1960266"/>
            <a:ext cx="12192000" cy="195062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6" name="그림 개체 틀 2">
            <a:extLst>
              <a:ext uri="{FF2B5EF4-FFF2-40B4-BE49-F238E27FC236}">
                <a16:creationId xmlns="" xmlns:a16="http://schemas.microsoft.com/office/drawing/2014/main" id="{9CB0BC1F-A594-43B8-9F89-042A545BF4C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52364" y="18162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="" xmlns:a16="http://schemas.microsoft.com/office/drawing/2014/main" id="{622D817B-361A-4E64-99CE-DF8D3A7A77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024704" y="18162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="" xmlns:a16="http://schemas.microsoft.com/office/drawing/2014/main" id="{DF2AAD08-1430-4ABF-BBB5-BDEED233834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27527" y="18162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8">
            <a:extLst>
              <a:ext uri="{FF2B5EF4-FFF2-40B4-BE49-F238E27FC236}">
                <a16:creationId xmlns="" xmlns:a16="http://schemas.microsoft.com/office/drawing/2014/main" id="{E242EA3C-38B8-4CAF-8B39-B68F99FF88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0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1" r:id="rId6"/>
    <p:sldLayoutId id="2147483678" r:id="rId7"/>
    <p:sldLayoutId id="2147483680" r:id="rId8"/>
    <p:sldLayoutId id="2147483682" r:id="rId9"/>
    <p:sldLayoutId id="2147483693" r:id="rId10"/>
    <p:sldLayoutId id="2147483684" r:id="rId11"/>
    <p:sldLayoutId id="2147483683" r:id="rId12"/>
    <p:sldLayoutId id="2147483686" r:id="rId13"/>
    <p:sldLayoutId id="2147483694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Team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60066" y="4212519"/>
            <a:ext cx="1944687" cy="600328"/>
            <a:chOff x="3063766" y="4282640"/>
            <a:chExt cx="1944687" cy="600328"/>
          </a:xfrm>
        </p:grpSpPr>
        <p:sp>
          <p:nvSpPr>
            <p:cNvPr id="26" name="Content Placeholder 4">
              <a:extLst>
                <a:ext uri="{FF2B5EF4-FFF2-40B4-BE49-F238E27FC236}">
                  <a16:creationId xmlns="" xmlns:a16="http://schemas.microsoft.com/office/drawing/2014/main" id="{252027A6-39DC-4A6A-B117-48D72ECAA088}"/>
                </a:ext>
              </a:extLst>
            </p:cNvPr>
            <p:cNvSpPr txBox="1">
              <a:spLocks/>
            </p:cNvSpPr>
            <p:nvPr/>
          </p:nvSpPr>
          <p:spPr>
            <a:xfrm>
              <a:off x="3063766" y="4282640"/>
              <a:ext cx="1944687" cy="287338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/>
                <a:t>Adnan </a:t>
              </a:r>
              <a:r>
                <a:rPr lang="en-US" altLang="ko-KR" sz="1600" dirty="0" err="1" smtClean="0"/>
                <a:t>Erlansyah</a:t>
              </a:r>
              <a:endParaRPr lang="ko-KR" altLang="en-US" sz="1600" dirty="0"/>
            </a:p>
          </p:txBody>
        </p:sp>
        <p:sp>
          <p:nvSpPr>
            <p:cNvPr id="27" name="Content Placeholder 5">
              <a:extLst>
                <a:ext uri="{FF2B5EF4-FFF2-40B4-BE49-F238E27FC236}">
                  <a16:creationId xmlns="" xmlns:a16="http://schemas.microsoft.com/office/drawing/2014/main" id="{5A819E0B-5383-4F9B-8EAE-9CC0258E722B}"/>
                </a:ext>
              </a:extLst>
            </p:cNvPr>
            <p:cNvSpPr txBox="1">
              <a:spLocks/>
            </p:cNvSpPr>
            <p:nvPr/>
          </p:nvSpPr>
          <p:spPr>
            <a:xfrm>
              <a:off x="3064000" y="4594936"/>
              <a:ext cx="1944216" cy="288032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/>
                <a:t>312110347</a:t>
              </a:r>
              <a:endParaRPr lang="ko-KR" alt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84734" y="4203767"/>
            <a:ext cx="2379945" cy="600328"/>
            <a:chOff x="6151348" y="4282640"/>
            <a:chExt cx="1944687" cy="600328"/>
          </a:xfrm>
        </p:grpSpPr>
        <p:sp>
          <p:nvSpPr>
            <p:cNvPr id="37" name="Content Placeholder 8">
              <a:extLst>
                <a:ext uri="{FF2B5EF4-FFF2-40B4-BE49-F238E27FC236}">
                  <a16:creationId xmlns="" xmlns:a16="http://schemas.microsoft.com/office/drawing/2014/main" id="{42D9A875-0119-42EE-8EE7-4BA666B5CD55}"/>
                </a:ext>
              </a:extLst>
            </p:cNvPr>
            <p:cNvSpPr txBox="1">
              <a:spLocks/>
            </p:cNvSpPr>
            <p:nvPr/>
          </p:nvSpPr>
          <p:spPr>
            <a:xfrm>
              <a:off x="6151348" y="4282640"/>
              <a:ext cx="1944687" cy="287338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err="1" smtClean="0"/>
                <a:t>Irfan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Maulana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Falah</a:t>
              </a:r>
              <a:endParaRPr lang="ko-KR" altLang="en-US" sz="1600" dirty="0"/>
            </a:p>
          </p:txBody>
        </p:sp>
        <p:sp>
          <p:nvSpPr>
            <p:cNvPr id="38" name="Content Placeholder 9">
              <a:extLst>
                <a:ext uri="{FF2B5EF4-FFF2-40B4-BE49-F238E27FC236}">
                  <a16:creationId xmlns="" xmlns:a16="http://schemas.microsoft.com/office/drawing/2014/main" id="{E50B461B-B1F8-4E18-8A58-FBF504F71162}"/>
                </a:ext>
              </a:extLst>
            </p:cNvPr>
            <p:cNvSpPr txBox="1">
              <a:spLocks/>
            </p:cNvSpPr>
            <p:nvPr/>
          </p:nvSpPr>
          <p:spPr>
            <a:xfrm>
              <a:off x="6151582" y="4594936"/>
              <a:ext cx="1944216" cy="288032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/>
                <a:t>31121</a:t>
              </a:r>
              <a:endParaRPr lang="ko-KR" alt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97243" y="4202663"/>
            <a:ext cx="1944687" cy="594388"/>
            <a:chOff x="9238692" y="4288580"/>
            <a:chExt cx="1944687" cy="594388"/>
          </a:xfrm>
        </p:grpSpPr>
        <p:sp>
          <p:nvSpPr>
            <p:cNvPr id="48" name="Content Placeholder 12">
              <a:extLst>
                <a:ext uri="{FF2B5EF4-FFF2-40B4-BE49-F238E27FC236}">
                  <a16:creationId xmlns="" xmlns:a16="http://schemas.microsoft.com/office/drawing/2014/main" id="{28D9AE83-5588-4E0D-9949-3876D6B999F4}"/>
                </a:ext>
              </a:extLst>
            </p:cNvPr>
            <p:cNvSpPr txBox="1">
              <a:spLocks/>
            </p:cNvSpPr>
            <p:nvPr/>
          </p:nvSpPr>
          <p:spPr>
            <a:xfrm>
              <a:off x="9238692" y="4288580"/>
              <a:ext cx="1944687" cy="287338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err="1" smtClean="0"/>
                <a:t>Mirna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Wati</a:t>
              </a:r>
              <a:endParaRPr lang="ko-KR" altLang="en-US" sz="1600" dirty="0"/>
            </a:p>
          </p:txBody>
        </p:sp>
        <p:sp>
          <p:nvSpPr>
            <p:cNvPr id="49" name="Content Placeholder 13">
              <a:extLst>
                <a:ext uri="{FF2B5EF4-FFF2-40B4-BE49-F238E27FC236}">
                  <a16:creationId xmlns="" xmlns:a16="http://schemas.microsoft.com/office/drawing/2014/main" id="{7CEDE015-863E-4DAD-8D0D-CDFF7EB279EB}"/>
                </a:ext>
              </a:extLst>
            </p:cNvPr>
            <p:cNvSpPr txBox="1">
              <a:spLocks/>
            </p:cNvSpPr>
            <p:nvPr/>
          </p:nvSpPr>
          <p:spPr>
            <a:xfrm>
              <a:off x="9239163" y="4594936"/>
              <a:ext cx="1944216" cy="288032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/>
                <a:t>31211</a:t>
              </a:r>
              <a:endParaRPr lang="en-US" altLang="ko-KR" dirty="0"/>
            </a:p>
          </p:txBody>
        </p:sp>
      </p:grpSp>
      <p:sp>
        <p:nvSpPr>
          <p:cNvPr id="62" name="Content Placeholder 3">
            <a:extLst>
              <a:ext uri="{FF2B5EF4-FFF2-40B4-BE49-F238E27FC236}">
                <a16:creationId xmlns="" xmlns:a16="http://schemas.microsoft.com/office/drawing/2014/main" id="{038BB4AC-9C19-49F4-A409-9B0DA5C9C763}"/>
              </a:ext>
            </a:extLst>
          </p:cNvPr>
          <p:cNvSpPr txBox="1">
            <a:spLocks/>
          </p:cNvSpPr>
          <p:nvPr/>
        </p:nvSpPr>
        <p:spPr>
          <a:xfrm>
            <a:off x="323529" y="2019720"/>
            <a:ext cx="1944216" cy="1800201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="1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dirty="0"/>
              <a:t>Our</a:t>
            </a:r>
          </a:p>
          <a:p>
            <a:pPr algn="l"/>
            <a:r>
              <a:rPr lang="en-US" altLang="ko-KR" sz="4000" dirty="0"/>
              <a:t>Team</a:t>
            </a:r>
            <a:endParaRPr lang="ko-KR" altLang="en-US" sz="40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063AC7B6-08A1-4A41-9BC8-815E423002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67745" y="1906985"/>
            <a:ext cx="1992718" cy="2005969"/>
          </a:xfrm>
        </p:spPr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B76FF45B-42DC-4FA1-946E-A4EBAE22605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790958" y="1926685"/>
            <a:ext cx="2023201" cy="1986269"/>
          </a:xfrm>
        </p:spPr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8FFF0AA7-79BD-453C-A134-7CEF952520B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344654" y="1926685"/>
            <a:ext cx="2049867" cy="1986270"/>
          </a:xfrm>
        </p:spPr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942AC43-9DB5-4014-8A88-6DCCC0683FC2}"/>
              </a:ext>
            </a:extLst>
          </p:cNvPr>
          <p:cNvSpPr txBox="1"/>
          <p:nvPr/>
        </p:nvSpPr>
        <p:spPr>
          <a:xfrm>
            <a:off x="8926848" y="4042824"/>
            <a:ext cx="272728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b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3B86154-10FA-4028-BFD5-FBF23F77F316}"/>
              </a:ext>
            </a:extLst>
          </p:cNvPr>
          <p:cNvSpPr txBox="1"/>
          <p:nvPr/>
        </p:nvSpPr>
        <p:spPr>
          <a:xfrm>
            <a:off x="706820" y="169774"/>
            <a:ext cx="437616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62A1B98-4C93-4BAD-9852-7B2870C41A6E}"/>
              </a:ext>
            </a:extLst>
          </p:cNvPr>
          <p:cNvSpPr txBox="1"/>
          <p:nvPr/>
        </p:nvSpPr>
        <p:spPr>
          <a:xfrm>
            <a:off x="1190914" y="861759"/>
            <a:ext cx="48394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2FCDCDE-711B-4CC1-BD19-AF4FD5F210FA}"/>
              </a:ext>
            </a:extLst>
          </p:cNvPr>
          <p:cNvSpPr txBox="1"/>
          <p:nvPr/>
        </p:nvSpPr>
        <p:spPr>
          <a:xfrm>
            <a:off x="7978586" y="1217120"/>
            <a:ext cx="3675549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We Create Quality Professional 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PPT Presentation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828B5E7-04C1-421C-B359-15A332DEC632}"/>
              </a:ext>
            </a:extLst>
          </p:cNvPr>
          <p:cNvSpPr txBox="1"/>
          <p:nvPr/>
        </p:nvSpPr>
        <p:spPr>
          <a:xfrm>
            <a:off x="8462682" y="2002347"/>
            <a:ext cx="3191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Easy to change colors, photos and Text.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3FD997E9-FA23-4774-8EE6-C0C3FD158687}"/>
              </a:ext>
            </a:extLst>
          </p:cNvPr>
          <p:cNvSpPr/>
          <p:nvPr/>
        </p:nvSpPr>
        <p:spPr>
          <a:xfrm>
            <a:off x="11136195" y="633486"/>
            <a:ext cx="447596" cy="413960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5F21DB2-D369-4B7A-A200-65FAC324AD8A}"/>
              </a:ext>
            </a:extLst>
          </p:cNvPr>
          <p:cNvSpPr txBox="1"/>
          <p:nvPr/>
        </p:nvSpPr>
        <p:spPr>
          <a:xfrm>
            <a:off x="713272" y="204761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72928F4-863D-4A5E-8654-95C05E82983D}"/>
              </a:ext>
            </a:extLst>
          </p:cNvPr>
          <p:cNvSpPr txBox="1"/>
          <p:nvPr/>
        </p:nvSpPr>
        <p:spPr>
          <a:xfrm>
            <a:off x="713272" y="2562177"/>
            <a:ext cx="6194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believe that this Template will your Time, Money and Reputation. Get a modern PowerPoint  Presentation that is beautifully designed.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believe that this Template will your Time, Money and Reputation.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7BFE918-97A3-48EA-B42F-3AA5C176AC24}"/>
              </a:ext>
            </a:extLst>
          </p:cNvPr>
          <p:cNvSpPr/>
          <p:nvPr/>
        </p:nvSpPr>
        <p:spPr>
          <a:xfrm>
            <a:off x="757966" y="4437112"/>
            <a:ext cx="2926794" cy="1634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2A2A3D28-2A09-43D1-B604-218E3A95C740}"/>
              </a:ext>
            </a:extLst>
          </p:cNvPr>
          <p:cNvSpPr/>
          <p:nvPr/>
        </p:nvSpPr>
        <p:spPr>
          <a:xfrm>
            <a:off x="4098826" y="4437112"/>
            <a:ext cx="2926794" cy="1634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4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E9385161-897F-40F0-A0B0-66DDEB732C7A}"/>
              </a:ext>
            </a:extLst>
          </p:cNvPr>
          <p:cNvGrpSpPr/>
          <p:nvPr/>
        </p:nvGrpSpPr>
        <p:grpSpPr>
          <a:xfrm>
            <a:off x="911940" y="5032804"/>
            <a:ext cx="2618846" cy="923330"/>
            <a:chOff x="591574" y="5195758"/>
            <a:chExt cx="1682436" cy="92333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6A30B63C-FD17-46CE-9417-68E0775C539A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E893B3DE-A183-4E98-8FE3-724AD71A99E1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D2749500-1CF6-4695-B15B-DAD7957BF3F4}"/>
              </a:ext>
            </a:extLst>
          </p:cNvPr>
          <p:cNvGrpSpPr/>
          <p:nvPr/>
        </p:nvGrpSpPr>
        <p:grpSpPr>
          <a:xfrm>
            <a:off x="4252800" y="5032804"/>
            <a:ext cx="2618846" cy="923330"/>
            <a:chOff x="591574" y="5195758"/>
            <a:chExt cx="1682436" cy="923330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86044AB-1CE0-42F5-813C-DE68F5A7D09B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E6C579F1-B5CD-4D58-95B0-1959919EE05D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481BA87-6FF4-42D0-B72C-9BCEEE94BB87}"/>
              </a:ext>
            </a:extLst>
          </p:cNvPr>
          <p:cNvSpPr txBox="1"/>
          <p:nvPr/>
        </p:nvSpPr>
        <p:spPr>
          <a:xfrm>
            <a:off x="713272" y="786687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43" name="Rectangle 7">
            <a:extLst>
              <a:ext uri="{FF2B5EF4-FFF2-40B4-BE49-F238E27FC236}">
                <a16:creationId xmlns="" xmlns:a16="http://schemas.microsoft.com/office/drawing/2014/main" id="{7E4508E6-AECD-40CB-8FC7-6E9706A03BDD}"/>
              </a:ext>
            </a:extLst>
          </p:cNvPr>
          <p:cNvSpPr/>
          <p:nvPr/>
        </p:nvSpPr>
        <p:spPr>
          <a:xfrm>
            <a:off x="2096879" y="457372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Rectangle 15">
            <a:extLst>
              <a:ext uri="{FF2B5EF4-FFF2-40B4-BE49-F238E27FC236}">
                <a16:creationId xmlns="" xmlns:a16="http://schemas.microsoft.com/office/drawing/2014/main" id="{0356B84C-3379-46BE-A178-A502C0E7F4FE}"/>
              </a:ext>
            </a:extLst>
          </p:cNvPr>
          <p:cNvSpPr/>
          <p:nvPr/>
        </p:nvSpPr>
        <p:spPr>
          <a:xfrm rot="5400000">
            <a:off x="5415446" y="4569409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3DFCF1E-7BCA-4237-A333-D83DA4106AA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D6B6293-9AA2-4305-BB31-795D79AF7069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24EAF081-94C6-4D59-951B-C0CFBF89968D}"/>
              </a:ext>
            </a:extLst>
          </p:cNvPr>
          <p:cNvGrpSpPr/>
          <p:nvPr/>
        </p:nvGrpSpPr>
        <p:grpSpPr>
          <a:xfrm>
            <a:off x="865778" y="2034678"/>
            <a:ext cx="3584109" cy="3330170"/>
            <a:chOff x="9521749" y="3621396"/>
            <a:chExt cx="574895" cy="534163"/>
          </a:xfrm>
          <a:solidFill>
            <a:schemeClr val="accent4">
              <a:alpha val="4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7BF294C0-BD2A-4AF8-B7AE-629D5D27292C}"/>
                </a:ext>
              </a:extLst>
            </p:cNvPr>
            <p:cNvSpPr/>
            <p:nvPr/>
          </p:nvSpPr>
          <p:spPr>
            <a:xfrm>
              <a:off x="9521749" y="3621396"/>
              <a:ext cx="473919" cy="534163"/>
            </a:xfrm>
            <a:custGeom>
              <a:avLst/>
              <a:gdLst>
                <a:gd name="connsiteX0" fmla="*/ 776380 w 772179"/>
                <a:gd name="connsiteY0" fmla="*/ 162702 h 870337"/>
                <a:gd name="connsiteX1" fmla="*/ 275117 w 772179"/>
                <a:gd name="connsiteY1" fmla="*/ 181025 h 870337"/>
                <a:gd name="connsiteX2" fmla="*/ 233236 w 772179"/>
                <a:gd name="connsiteY2" fmla="*/ 656111 h 870337"/>
                <a:gd name="connsiteX3" fmla="*/ 733844 w 772179"/>
                <a:gd name="connsiteY3" fmla="*/ 754270 h 870337"/>
                <a:gd name="connsiteX4" fmla="*/ 326160 w 772179"/>
                <a:gd name="connsiteY4" fmla="*/ 860281 h 870337"/>
                <a:gd name="connsiteX5" fmla="*/ 274 w 772179"/>
                <a:gd name="connsiteY5" fmla="*/ 453251 h 870337"/>
                <a:gd name="connsiteX6" fmla="*/ 288860 w 772179"/>
                <a:gd name="connsiteY6" fmla="*/ 25934 h 870337"/>
                <a:gd name="connsiteX7" fmla="*/ 776380 w 772179"/>
                <a:gd name="connsiteY7" fmla="*/ 162702 h 8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2179" h="870337">
                  <a:moveTo>
                    <a:pt x="776380" y="162702"/>
                  </a:moveTo>
                  <a:cubicBezTo>
                    <a:pt x="611473" y="28552"/>
                    <a:pt x="400106" y="57345"/>
                    <a:pt x="275117" y="181025"/>
                  </a:cubicBezTo>
                  <a:cubicBezTo>
                    <a:pt x="147511" y="307322"/>
                    <a:pt x="130497" y="508219"/>
                    <a:pt x="233236" y="656111"/>
                  </a:cubicBezTo>
                  <a:cubicBezTo>
                    <a:pt x="326814" y="790261"/>
                    <a:pt x="536873" y="873369"/>
                    <a:pt x="733844" y="754270"/>
                  </a:cubicBezTo>
                  <a:cubicBezTo>
                    <a:pt x="658590" y="838686"/>
                    <a:pt x="491720" y="903470"/>
                    <a:pt x="326160" y="860281"/>
                  </a:cubicBezTo>
                  <a:cubicBezTo>
                    <a:pt x="141622" y="811856"/>
                    <a:pt x="6818" y="645641"/>
                    <a:pt x="274" y="453251"/>
                  </a:cubicBezTo>
                  <a:cubicBezTo>
                    <a:pt x="-6270" y="264132"/>
                    <a:pt x="104976" y="93336"/>
                    <a:pt x="288860" y="25934"/>
                  </a:cubicBezTo>
                  <a:cubicBezTo>
                    <a:pt x="464236" y="-38196"/>
                    <a:pt x="669060" y="20045"/>
                    <a:pt x="776380" y="162702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47B237E9-7FE9-4A1E-AD62-0EBBC923413E}"/>
                </a:ext>
              </a:extLst>
            </p:cNvPr>
            <p:cNvSpPr/>
            <p:nvPr/>
          </p:nvSpPr>
          <p:spPr>
            <a:xfrm>
              <a:off x="9907880" y="3802784"/>
              <a:ext cx="188764" cy="180732"/>
            </a:xfrm>
            <a:custGeom>
              <a:avLst/>
              <a:gdLst>
                <a:gd name="connsiteX0" fmla="*/ 58895 w 307562"/>
                <a:gd name="connsiteY0" fmla="*/ 297747 h 294475"/>
                <a:gd name="connsiteX1" fmla="*/ 88343 w 307562"/>
                <a:gd name="connsiteY1" fmla="*/ 208750 h 294475"/>
                <a:gd name="connsiteX2" fmla="*/ 75909 w 307562"/>
                <a:gd name="connsiteY2" fmla="*/ 172759 h 294475"/>
                <a:gd name="connsiteX3" fmla="*/ 7853 w 307562"/>
                <a:gd name="connsiteY3" fmla="*/ 123679 h 294475"/>
                <a:gd name="connsiteX4" fmla="*/ 0 w 307562"/>
                <a:gd name="connsiteY4" fmla="*/ 120407 h 294475"/>
                <a:gd name="connsiteX5" fmla="*/ 3272 w 307562"/>
                <a:gd name="connsiteY5" fmla="*/ 115172 h 294475"/>
                <a:gd name="connsiteX6" fmla="*/ 102739 w 307562"/>
                <a:gd name="connsiteY6" fmla="*/ 115172 h 294475"/>
                <a:gd name="connsiteX7" fmla="*/ 123679 w 307562"/>
                <a:gd name="connsiteY7" fmla="*/ 99467 h 294475"/>
                <a:gd name="connsiteX8" fmla="*/ 156399 w 307562"/>
                <a:gd name="connsiteY8" fmla="*/ 0 h 294475"/>
                <a:gd name="connsiteX9" fmla="*/ 182574 w 307562"/>
                <a:gd name="connsiteY9" fmla="*/ 79181 h 294475"/>
                <a:gd name="connsiteX10" fmla="*/ 230999 w 307562"/>
                <a:gd name="connsiteY10" fmla="*/ 115172 h 294475"/>
                <a:gd name="connsiteX11" fmla="*/ 308872 w 307562"/>
                <a:gd name="connsiteY11" fmla="*/ 115172 h 294475"/>
                <a:gd name="connsiteX12" fmla="*/ 310180 w 307562"/>
                <a:gd name="connsiteY12" fmla="*/ 118444 h 294475"/>
                <a:gd name="connsiteX13" fmla="*/ 259793 w 307562"/>
                <a:gd name="connsiteY13" fmla="*/ 155745 h 294475"/>
                <a:gd name="connsiteX14" fmla="*/ 221184 w 307562"/>
                <a:gd name="connsiteY14" fmla="*/ 187809 h 294475"/>
                <a:gd name="connsiteX15" fmla="*/ 232962 w 307562"/>
                <a:gd name="connsiteY15" fmla="*/ 236234 h 294475"/>
                <a:gd name="connsiteX16" fmla="*/ 248668 w 307562"/>
                <a:gd name="connsiteY16" fmla="*/ 297747 h 294475"/>
                <a:gd name="connsiteX17" fmla="*/ 217912 w 307562"/>
                <a:gd name="connsiteY17" fmla="*/ 276807 h 294475"/>
                <a:gd name="connsiteX18" fmla="*/ 166215 w 307562"/>
                <a:gd name="connsiteY18" fmla="*/ 238852 h 294475"/>
                <a:gd name="connsiteX19" fmla="*/ 145929 w 307562"/>
                <a:gd name="connsiteY19" fmla="*/ 238852 h 294475"/>
                <a:gd name="connsiteX20" fmla="*/ 62167 w 307562"/>
                <a:gd name="connsiteY20" fmla="*/ 299710 h 294475"/>
                <a:gd name="connsiteX21" fmla="*/ 58895 w 307562"/>
                <a:gd name="connsiteY21" fmla="*/ 297747 h 2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7562" h="294475">
                  <a:moveTo>
                    <a:pt x="58895" y="297747"/>
                  </a:moveTo>
                  <a:cubicBezTo>
                    <a:pt x="68711" y="268300"/>
                    <a:pt x="77218" y="237543"/>
                    <a:pt x="88343" y="208750"/>
                  </a:cubicBezTo>
                  <a:cubicBezTo>
                    <a:pt x="94886" y="191081"/>
                    <a:pt x="90960" y="182574"/>
                    <a:pt x="75909" y="172759"/>
                  </a:cubicBezTo>
                  <a:cubicBezTo>
                    <a:pt x="52351" y="157708"/>
                    <a:pt x="30756" y="140039"/>
                    <a:pt x="7853" y="123679"/>
                  </a:cubicBezTo>
                  <a:cubicBezTo>
                    <a:pt x="5235" y="121716"/>
                    <a:pt x="2617" y="121716"/>
                    <a:pt x="0" y="120407"/>
                  </a:cubicBezTo>
                  <a:cubicBezTo>
                    <a:pt x="1309" y="118444"/>
                    <a:pt x="1963" y="117135"/>
                    <a:pt x="3272" y="115172"/>
                  </a:cubicBezTo>
                  <a:cubicBezTo>
                    <a:pt x="36646" y="115172"/>
                    <a:pt x="69365" y="114518"/>
                    <a:pt x="102739" y="115172"/>
                  </a:cubicBezTo>
                  <a:cubicBezTo>
                    <a:pt x="115172" y="115827"/>
                    <a:pt x="120407" y="111246"/>
                    <a:pt x="123679" y="99467"/>
                  </a:cubicBezTo>
                  <a:cubicBezTo>
                    <a:pt x="132841" y="67402"/>
                    <a:pt x="143966" y="36646"/>
                    <a:pt x="156399" y="0"/>
                  </a:cubicBezTo>
                  <a:cubicBezTo>
                    <a:pt x="166215" y="29448"/>
                    <a:pt x="174722" y="54314"/>
                    <a:pt x="182574" y="79181"/>
                  </a:cubicBezTo>
                  <a:cubicBezTo>
                    <a:pt x="194354" y="115172"/>
                    <a:pt x="194354" y="115172"/>
                    <a:pt x="230999" y="115172"/>
                  </a:cubicBezTo>
                  <a:cubicBezTo>
                    <a:pt x="257175" y="115172"/>
                    <a:pt x="283351" y="115172"/>
                    <a:pt x="308872" y="115172"/>
                  </a:cubicBezTo>
                  <a:cubicBezTo>
                    <a:pt x="309526" y="116481"/>
                    <a:pt x="310180" y="117790"/>
                    <a:pt x="310180" y="118444"/>
                  </a:cubicBezTo>
                  <a:cubicBezTo>
                    <a:pt x="293166" y="130878"/>
                    <a:pt x="276152" y="143311"/>
                    <a:pt x="259793" y="155745"/>
                  </a:cubicBezTo>
                  <a:cubicBezTo>
                    <a:pt x="246050" y="166215"/>
                    <a:pt x="225764" y="174067"/>
                    <a:pt x="221184" y="187809"/>
                  </a:cubicBezTo>
                  <a:cubicBezTo>
                    <a:pt x="216603" y="200897"/>
                    <a:pt x="228382" y="219875"/>
                    <a:pt x="232962" y="236234"/>
                  </a:cubicBezTo>
                  <a:cubicBezTo>
                    <a:pt x="238852" y="255866"/>
                    <a:pt x="245396" y="275498"/>
                    <a:pt x="248668" y="297747"/>
                  </a:cubicBezTo>
                  <a:cubicBezTo>
                    <a:pt x="238197" y="290549"/>
                    <a:pt x="228382" y="284005"/>
                    <a:pt x="217912" y="276807"/>
                  </a:cubicBezTo>
                  <a:cubicBezTo>
                    <a:pt x="200243" y="264373"/>
                    <a:pt x="182574" y="251940"/>
                    <a:pt x="166215" y="238852"/>
                  </a:cubicBezTo>
                  <a:cubicBezTo>
                    <a:pt x="159017" y="232962"/>
                    <a:pt x="153781" y="232962"/>
                    <a:pt x="145929" y="238852"/>
                  </a:cubicBezTo>
                  <a:cubicBezTo>
                    <a:pt x="118444" y="259792"/>
                    <a:pt x="90306" y="279424"/>
                    <a:pt x="62167" y="299710"/>
                  </a:cubicBezTo>
                  <a:cubicBezTo>
                    <a:pt x="60858" y="299056"/>
                    <a:pt x="60204" y="298401"/>
                    <a:pt x="58895" y="297747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F6148310-6722-41F5-9BDE-00418786141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348264" y="2294350"/>
            <a:ext cx="1768608" cy="163553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B8AC6755-A647-4493-9B89-B604626CC8D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348264" y="3382648"/>
            <a:ext cx="1770588" cy="54723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EFA1118D-128A-4B98-A996-62BDEB594DF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48264" y="3933826"/>
            <a:ext cx="1772568" cy="5371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7F182A-4BC9-4537-9999-D830DE0AA5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348264" y="3933825"/>
            <a:ext cx="1774548" cy="162542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11">
            <a:extLst>
              <a:ext uri="{FF2B5EF4-FFF2-40B4-BE49-F238E27FC236}">
                <a16:creationId xmlns="" xmlns:a16="http://schemas.microsoft.com/office/drawing/2014/main" id="{F86502E0-7AC4-4388-9323-81488ACDB42C}"/>
              </a:ext>
            </a:extLst>
          </p:cNvPr>
          <p:cNvSpPr/>
          <p:nvPr/>
        </p:nvSpPr>
        <p:spPr>
          <a:xfrm>
            <a:off x="6116873" y="1830139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ounded Rectangle 13">
            <a:extLst>
              <a:ext uri="{FF2B5EF4-FFF2-40B4-BE49-F238E27FC236}">
                <a16:creationId xmlns="" xmlns:a16="http://schemas.microsoft.com/office/drawing/2014/main" id="{6994F1B4-4AC0-4F85-BE03-3527571B493B}"/>
              </a:ext>
            </a:extLst>
          </p:cNvPr>
          <p:cNvSpPr/>
          <p:nvPr/>
        </p:nvSpPr>
        <p:spPr>
          <a:xfrm>
            <a:off x="6118853" y="2918437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ounded Rectangle 14">
            <a:extLst>
              <a:ext uri="{FF2B5EF4-FFF2-40B4-BE49-F238E27FC236}">
                <a16:creationId xmlns="" xmlns:a16="http://schemas.microsoft.com/office/drawing/2014/main" id="{0330F8F9-B94A-47B5-8B1B-232D79F0AC39}"/>
              </a:ext>
            </a:extLst>
          </p:cNvPr>
          <p:cNvSpPr/>
          <p:nvPr/>
        </p:nvSpPr>
        <p:spPr>
          <a:xfrm>
            <a:off x="6120833" y="4006735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ounded Rectangle 15">
            <a:extLst>
              <a:ext uri="{FF2B5EF4-FFF2-40B4-BE49-F238E27FC236}">
                <a16:creationId xmlns="" xmlns:a16="http://schemas.microsoft.com/office/drawing/2014/main" id="{4789C6A9-6FA5-4C6A-970C-CD3406B54ECA}"/>
              </a:ext>
            </a:extLst>
          </p:cNvPr>
          <p:cNvSpPr/>
          <p:nvPr/>
        </p:nvSpPr>
        <p:spPr>
          <a:xfrm>
            <a:off x="6122813" y="5095034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D815B84-E421-4543-A11E-DC5C207DAC92}"/>
              </a:ext>
            </a:extLst>
          </p:cNvPr>
          <p:cNvGrpSpPr/>
          <p:nvPr/>
        </p:nvGrpSpPr>
        <p:grpSpPr>
          <a:xfrm>
            <a:off x="6474310" y="1952607"/>
            <a:ext cx="4438822" cy="677512"/>
            <a:chOff x="6417575" y="2011203"/>
            <a:chExt cx="2952329" cy="648846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9129CAA-9C84-4F92-931D-1811131912EF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D072082-6B0B-475A-9716-49E78E39D305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B3DDA5C-4E63-499E-A31E-A99036D50E72}"/>
              </a:ext>
            </a:extLst>
          </p:cNvPr>
          <p:cNvGrpSpPr/>
          <p:nvPr/>
        </p:nvGrpSpPr>
        <p:grpSpPr>
          <a:xfrm>
            <a:off x="6474310" y="3043618"/>
            <a:ext cx="4438822" cy="677512"/>
            <a:chOff x="6417575" y="2011203"/>
            <a:chExt cx="2952329" cy="648846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B044E8BD-F602-4DC8-AA17-0C8D77B89A2C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1EE57DD-4C79-4544-B2D4-C4BFAEAE7EF9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D9C2CFDF-23C8-47E0-86F9-5F98C23B11A0}"/>
              </a:ext>
            </a:extLst>
          </p:cNvPr>
          <p:cNvGrpSpPr/>
          <p:nvPr/>
        </p:nvGrpSpPr>
        <p:grpSpPr>
          <a:xfrm>
            <a:off x="6474310" y="4134628"/>
            <a:ext cx="4438820" cy="677512"/>
            <a:chOff x="6417575" y="2011203"/>
            <a:chExt cx="2952328" cy="648846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2C44F3EA-299F-412A-93D2-2FE72A67D795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607CF428-98FA-4110-AF1F-73D6C3CEDEB9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08F6DB73-1EE1-40F6-A882-BBCD11621285}"/>
              </a:ext>
            </a:extLst>
          </p:cNvPr>
          <p:cNvGrpSpPr/>
          <p:nvPr/>
        </p:nvGrpSpPr>
        <p:grpSpPr>
          <a:xfrm>
            <a:off x="6474310" y="5225639"/>
            <a:ext cx="4438820" cy="677512"/>
            <a:chOff x="6417575" y="2011203"/>
            <a:chExt cx="2952328" cy="648846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C349942-877E-4D5D-9D7B-B3829BA749E8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089E63C7-7369-4552-A221-886FE1F3093F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Graphic 22">
            <a:extLst>
              <a:ext uri="{FF2B5EF4-FFF2-40B4-BE49-F238E27FC236}">
                <a16:creationId xmlns="" xmlns:a16="http://schemas.microsoft.com/office/drawing/2014/main" id="{C5BADE3C-412F-48F4-8581-A273F3F98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179" y="2475948"/>
            <a:ext cx="4122542" cy="331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DDDDC5B-4CAE-4D97-AD1C-7C1397253EE6}"/>
              </a:ext>
            </a:extLst>
          </p:cNvPr>
          <p:cNvGrpSpPr/>
          <p:nvPr/>
        </p:nvGrpSpPr>
        <p:grpSpPr>
          <a:xfrm>
            <a:off x="8717293" y="432175"/>
            <a:ext cx="3051556" cy="3868988"/>
            <a:chOff x="2165347" y="1624973"/>
            <a:chExt cx="3051556" cy="3868988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DB1E3798-234A-48FB-B19C-ED6DFEE92CEA}"/>
                </a:ext>
              </a:extLst>
            </p:cNvPr>
            <p:cNvSpPr txBox="1"/>
            <p:nvPr userDrawn="1"/>
          </p:nvSpPr>
          <p:spPr>
            <a:xfrm>
              <a:off x="2165347" y="1789752"/>
              <a:ext cx="252410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2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" name="자유형: 도형 14">
              <a:extLst>
                <a:ext uri="{FF2B5EF4-FFF2-40B4-BE49-F238E27FC236}">
                  <a16:creationId xmlns="" xmlns:a16="http://schemas.microsoft.com/office/drawing/2014/main" id="{C6642A12-E463-4252-AB11-CAED7C57C056}"/>
                </a:ext>
              </a:extLst>
            </p:cNvPr>
            <p:cNvSpPr/>
            <p:nvPr userDrawn="1"/>
          </p:nvSpPr>
          <p:spPr>
            <a:xfrm rot="10800000">
              <a:off x="4689451" y="5006141"/>
              <a:ext cx="527452" cy="487820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02050703-CF52-4CE1-87DA-8812041E5ACC}"/>
                </a:ext>
              </a:extLst>
            </p:cNvPr>
            <p:cNvSpPr/>
            <p:nvPr userDrawn="1"/>
          </p:nvSpPr>
          <p:spPr>
            <a:xfrm>
              <a:off x="2270130" y="1624973"/>
              <a:ext cx="527452" cy="487820"/>
            </a:xfrm>
            <a:custGeom>
              <a:avLst/>
              <a:gdLst>
                <a:gd name="connsiteX0" fmla="*/ 278634 w 304444"/>
                <a:gd name="connsiteY0" fmla="*/ 0 h 281568"/>
                <a:gd name="connsiteX1" fmla="*/ 304444 w 304444"/>
                <a:gd name="connsiteY1" fmla="*/ 41062 h 281568"/>
                <a:gd name="connsiteX2" fmla="*/ 256930 w 304444"/>
                <a:gd name="connsiteY2" fmla="*/ 81244 h 281568"/>
                <a:gd name="connsiteX3" fmla="*/ 239918 w 304444"/>
                <a:gd name="connsiteY3" fmla="*/ 158969 h 281568"/>
                <a:gd name="connsiteX4" fmla="*/ 295059 w 304444"/>
                <a:gd name="connsiteY4" fmla="*/ 158969 h 281568"/>
                <a:gd name="connsiteX5" fmla="*/ 295059 w 304444"/>
                <a:gd name="connsiteY5" fmla="*/ 281568 h 281568"/>
                <a:gd name="connsiteX6" fmla="*/ 181845 w 304444"/>
                <a:gd name="connsiteY6" fmla="*/ 281568 h 281568"/>
                <a:gd name="connsiteX7" fmla="*/ 181845 w 304444"/>
                <a:gd name="connsiteY7" fmla="*/ 184778 h 281568"/>
                <a:gd name="connsiteX8" fmla="*/ 200616 w 304444"/>
                <a:gd name="connsiteY8" fmla="*/ 70979 h 281568"/>
                <a:gd name="connsiteX9" fmla="*/ 278634 w 304444"/>
                <a:gd name="connsiteY9" fmla="*/ 0 h 281568"/>
                <a:gd name="connsiteX10" fmla="*/ 96789 w 304444"/>
                <a:gd name="connsiteY10" fmla="*/ 0 h 281568"/>
                <a:gd name="connsiteX11" fmla="*/ 122599 w 304444"/>
                <a:gd name="connsiteY11" fmla="*/ 41062 h 281568"/>
                <a:gd name="connsiteX12" fmla="*/ 75084 w 304444"/>
                <a:gd name="connsiteY12" fmla="*/ 81244 h 281568"/>
                <a:gd name="connsiteX13" fmla="*/ 58073 w 304444"/>
                <a:gd name="connsiteY13" fmla="*/ 158969 h 281568"/>
                <a:gd name="connsiteX14" fmla="*/ 113213 w 304444"/>
                <a:gd name="connsiteY14" fmla="*/ 158969 h 281568"/>
                <a:gd name="connsiteX15" fmla="*/ 113213 w 304444"/>
                <a:gd name="connsiteY15" fmla="*/ 281568 h 281568"/>
                <a:gd name="connsiteX16" fmla="*/ 0 w 304444"/>
                <a:gd name="connsiteY16" fmla="*/ 281568 h 281568"/>
                <a:gd name="connsiteX17" fmla="*/ 0 w 304444"/>
                <a:gd name="connsiteY17" fmla="*/ 184778 h 281568"/>
                <a:gd name="connsiteX18" fmla="*/ 18772 w 304444"/>
                <a:gd name="connsiteY18" fmla="*/ 70979 h 281568"/>
                <a:gd name="connsiteX19" fmla="*/ 96789 w 304444"/>
                <a:gd name="connsiteY19" fmla="*/ 0 h 28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4444" h="281568">
                  <a:moveTo>
                    <a:pt x="278634" y="0"/>
                  </a:moveTo>
                  <a:lnTo>
                    <a:pt x="304444" y="41062"/>
                  </a:lnTo>
                  <a:cubicBezTo>
                    <a:pt x="282936" y="50057"/>
                    <a:pt x="267098" y="63450"/>
                    <a:pt x="256930" y="81244"/>
                  </a:cubicBezTo>
                  <a:cubicBezTo>
                    <a:pt x="246762" y="99037"/>
                    <a:pt x="241092" y="124946"/>
                    <a:pt x="239918" y="158969"/>
                  </a:cubicBezTo>
                  <a:lnTo>
                    <a:pt x="295059" y="158969"/>
                  </a:lnTo>
                  <a:lnTo>
                    <a:pt x="295059" y="281568"/>
                  </a:lnTo>
                  <a:lnTo>
                    <a:pt x="181845" y="281568"/>
                  </a:lnTo>
                  <a:lnTo>
                    <a:pt x="181845" y="184778"/>
                  </a:lnTo>
                  <a:cubicBezTo>
                    <a:pt x="181845" y="132376"/>
                    <a:pt x="188102" y="94443"/>
                    <a:pt x="200616" y="70979"/>
                  </a:cubicBezTo>
                  <a:cubicBezTo>
                    <a:pt x="217041" y="39693"/>
                    <a:pt x="243047" y="16034"/>
                    <a:pt x="278634" y="0"/>
                  </a:cubicBezTo>
                  <a:close/>
                  <a:moveTo>
                    <a:pt x="96789" y="0"/>
                  </a:moveTo>
                  <a:lnTo>
                    <a:pt x="122599" y="41062"/>
                  </a:lnTo>
                  <a:cubicBezTo>
                    <a:pt x="101090" y="50057"/>
                    <a:pt x="85252" y="63450"/>
                    <a:pt x="75084" y="81244"/>
                  </a:cubicBezTo>
                  <a:cubicBezTo>
                    <a:pt x="64916" y="99037"/>
                    <a:pt x="59246" y="124946"/>
                    <a:pt x="58073" y="158969"/>
                  </a:cubicBezTo>
                  <a:lnTo>
                    <a:pt x="113213" y="158969"/>
                  </a:lnTo>
                  <a:lnTo>
                    <a:pt x="113213" y="281568"/>
                  </a:lnTo>
                  <a:lnTo>
                    <a:pt x="0" y="281568"/>
                  </a:lnTo>
                  <a:lnTo>
                    <a:pt x="0" y="184778"/>
                  </a:lnTo>
                  <a:cubicBezTo>
                    <a:pt x="0" y="132376"/>
                    <a:pt x="6257" y="94443"/>
                    <a:pt x="18772" y="70979"/>
                  </a:cubicBezTo>
                  <a:cubicBezTo>
                    <a:pt x="35196" y="39693"/>
                    <a:pt x="61202" y="16034"/>
                    <a:pt x="967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937103-6AC7-4E61-B657-1F3C139F29D9}"/>
              </a:ext>
            </a:extLst>
          </p:cNvPr>
          <p:cNvSpPr txBox="1"/>
          <p:nvPr/>
        </p:nvSpPr>
        <p:spPr>
          <a:xfrm>
            <a:off x="6069291" y="4760297"/>
            <a:ext cx="420352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B5DE0C7-0A69-4D63-8709-305BA7758952}"/>
              </a:ext>
            </a:extLst>
          </p:cNvPr>
          <p:cNvSpPr txBox="1"/>
          <p:nvPr/>
        </p:nvSpPr>
        <p:spPr>
          <a:xfrm>
            <a:off x="7086162" y="5656384"/>
            <a:ext cx="45267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5639BE8-F50A-4972-80A9-6E39690574D8}"/>
              </a:ext>
            </a:extLst>
          </p:cNvPr>
          <p:cNvSpPr txBox="1"/>
          <p:nvPr/>
        </p:nvSpPr>
        <p:spPr>
          <a:xfrm rot="16200000">
            <a:off x="-2813249" y="3105834"/>
            <a:ext cx="6858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</a:t>
            </a:r>
            <a:r>
              <a:rPr lang="en-US" altLang="ko-KR" sz="3600" b="1" dirty="0"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50F80D6-9796-4E8E-9095-09B6910D46A1}"/>
              </a:ext>
            </a:extLst>
          </p:cNvPr>
          <p:cNvSpPr txBox="1"/>
          <p:nvPr/>
        </p:nvSpPr>
        <p:spPr>
          <a:xfrm>
            <a:off x="5110237" y="4942470"/>
            <a:ext cx="15892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89BA6F6-803A-4257-B150-099481EF4328}"/>
              </a:ext>
            </a:extLst>
          </p:cNvPr>
          <p:cNvSpPr txBox="1"/>
          <p:nvPr/>
        </p:nvSpPr>
        <p:spPr>
          <a:xfrm>
            <a:off x="7240623" y="4194427"/>
            <a:ext cx="4491755" cy="86177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Professional</a:t>
            </a:r>
            <a:r>
              <a:rPr lang="en-US" altLang="ko-KR" sz="2800" dirty="0">
                <a:solidFill>
                  <a:schemeClr val="tx1"/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40888D0-B699-4EE2-AA7A-86FFB15A7791}"/>
              </a:ext>
            </a:extLst>
          </p:cNvPr>
          <p:cNvSpPr txBox="1"/>
          <p:nvPr/>
        </p:nvSpPr>
        <p:spPr>
          <a:xfrm>
            <a:off x="7240623" y="5180558"/>
            <a:ext cx="4491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F8DB91FE-B696-4014-8ABF-030144E2AAAC}"/>
              </a:ext>
            </a:extLst>
          </p:cNvPr>
          <p:cNvSpPr/>
          <p:nvPr/>
        </p:nvSpPr>
        <p:spPr>
          <a:xfrm>
            <a:off x="6486672" y="1445702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B1C043C-167A-4EB6-97DD-29D24E5DA38B}"/>
              </a:ext>
            </a:extLst>
          </p:cNvPr>
          <p:cNvSpPr txBox="1"/>
          <p:nvPr/>
        </p:nvSpPr>
        <p:spPr>
          <a:xfrm>
            <a:off x="6363579" y="1963792"/>
            <a:ext cx="1552293" cy="153888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We Create Quality Professional </a:t>
            </a:r>
          </a:p>
          <a:p>
            <a:r>
              <a:rPr lang="en-US" altLang="ko-KR" sz="2000" dirty="0">
                <a:solidFill>
                  <a:schemeClr val="accent1"/>
                </a:solidFill>
              </a:rPr>
              <a:t>PPT Presentation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DA68C52-A10A-4E93-BAFE-FC1F6C8BD3A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5DB631CD-81E4-4551-9CF9-32C298FA03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96113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854D41D-2789-46E3-ADD2-154B142AEC7E}"/>
              </a:ext>
            </a:extLst>
          </p:cNvPr>
          <p:cNvGrpSpPr/>
          <p:nvPr/>
        </p:nvGrpSpPr>
        <p:grpSpPr>
          <a:xfrm>
            <a:off x="4500664" y="2948547"/>
            <a:ext cx="3190672" cy="2178773"/>
            <a:chOff x="3366914" y="2916559"/>
            <a:chExt cx="2424286" cy="1655441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B4EE0826-69C0-4D57-BDFE-DC379487661E}"/>
                </a:ext>
              </a:extLst>
            </p:cNvPr>
            <p:cNvSpPr/>
            <p:nvPr/>
          </p:nvSpPr>
          <p:spPr>
            <a:xfrm>
              <a:off x="3366914" y="3203451"/>
              <a:ext cx="2424286" cy="12961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1E033776-3D97-452A-9B3A-FD36E82DA4BF}"/>
                </a:ext>
              </a:extLst>
            </p:cNvPr>
            <p:cNvSpPr/>
            <p:nvPr/>
          </p:nvSpPr>
          <p:spPr>
            <a:xfrm>
              <a:off x="3419872" y="3140968"/>
              <a:ext cx="2304256" cy="12961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3">
              <a:extLst>
                <a:ext uri="{FF2B5EF4-FFF2-40B4-BE49-F238E27FC236}">
                  <a16:creationId xmlns="" xmlns:a16="http://schemas.microsoft.com/office/drawing/2014/main" id="{5C6D2C5C-1324-44EC-94AB-27ADE566701F}"/>
                </a:ext>
              </a:extLst>
            </p:cNvPr>
            <p:cNvSpPr/>
            <p:nvPr/>
          </p:nvSpPr>
          <p:spPr>
            <a:xfrm>
              <a:off x="457200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3">
              <a:extLst>
                <a:ext uri="{FF2B5EF4-FFF2-40B4-BE49-F238E27FC236}">
                  <a16:creationId xmlns="" xmlns:a16="http://schemas.microsoft.com/office/drawing/2014/main" id="{188DD1C9-C252-40CD-9A03-E745A131AB6D}"/>
                </a:ext>
              </a:extLst>
            </p:cNvPr>
            <p:cNvSpPr/>
            <p:nvPr/>
          </p:nvSpPr>
          <p:spPr>
            <a:xfrm flipH="1">
              <a:off x="349188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4137FF19-BB9F-4438-83B6-757D2D51E266}"/>
                </a:ext>
              </a:extLst>
            </p:cNvPr>
            <p:cNvSpPr/>
            <p:nvPr/>
          </p:nvSpPr>
          <p:spPr>
            <a:xfrm>
              <a:off x="4439051" y="4449847"/>
              <a:ext cx="257915" cy="122153"/>
            </a:xfrm>
            <a:custGeom>
              <a:avLst/>
              <a:gdLst/>
              <a:ahLst/>
              <a:cxnLst/>
              <a:rect l="l" t="t" r="r" b="b"/>
              <a:pathLst>
                <a:path w="900094" h="360040">
                  <a:moveTo>
                    <a:pt x="0" y="0"/>
                  </a:moveTo>
                  <a:lnTo>
                    <a:pt x="900094" y="0"/>
                  </a:lnTo>
                  <a:cubicBezTo>
                    <a:pt x="900094" y="198845"/>
                    <a:pt x="698601" y="360040"/>
                    <a:pt x="450047" y="360040"/>
                  </a:cubicBezTo>
                  <a:cubicBezTo>
                    <a:pt x="201493" y="360040"/>
                    <a:pt x="0" y="198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1C431EA7-6242-4458-801B-C8A3CCA52702}"/>
              </a:ext>
            </a:extLst>
          </p:cNvPr>
          <p:cNvGrpSpPr/>
          <p:nvPr/>
        </p:nvGrpSpPr>
        <p:grpSpPr>
          <a:xfrm>
            <a:off x="8192838" y="5170741"/>
            <a:ext cx="3190672" cy="901282"/>
            <a:chOff x="7752184" y="4976177"/>
            <a:chExt cx="1877204" cy="901282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7AABFE7-26EF-416E-B93C-A2939167F1AF}"/>
                </a:ext>
              </a:extLst>
            </p:cNvPr>
            <p:cNvSpPr txBox="1"/>
            <p:nvPr/>
          </p:nvSpPr>
          <p:spPr>
            <a:xfrm>
              <a:off x="7752184" y="4976177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3205FF4-F218-49D9-99E3-4CEBD00499CC}"/>
                </a:ext>
              </a:extLst>
            </p:cNvPr>
            <p:cNvSpPr txBox="1"/>
            <p:nvPr/>
          </p:nvSpPr>
          <p:spPr>
            <a:xfrm>
              <a:off x="7752184" y="5231128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18">
            <a:extLst>
              <a:ext uri="{FF2B5EF4-FFF2-40B4-BE49-F238E27FC236}">
                <a16:creationId xmlns="" xmlns:a16="http://schemas.microsoft.com/office/drawing/2014/main" id="{9FACEFF5-753D-4C0E-82CC-4B5FB9C7A879}"/>
              </a:ext>
            </a:extLst>
          </p:cNvPr>
          <p:cNvGrpSpPr/>
          <p:nvPr/>
        </p:nvGrpSpPr>
        <p:grpSpPr>
          <a:xfrm>
            <a:off x="8192838" y="1735818"/>
            <a:ext cx="3190672" cy="901282"/>
            <a:chOff x="7752184" y="1735816"/>
            <a:chExt cx="1877204" cy="901282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F10E0BF-01A3-40AC-91A0-D35487960CE6}"/>
                </a:ext>
              </a:extLst>
            </p:cNvPr>
            <p:cNvSpPr txBox="1"/>
            <p:nvPr/>
          </p:nvSpPr>
          <p:spPr>
            <a:xfrm>
              <a:off x="7752184" y="1735816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BE86FCA2-0D14-47DE-BC2F-7C30138BEE8C}"/>
                </a:ext>
              </a:extLst>
            </p:cNvPr>
            <p:cNvSpPr txBox="1"/>
            <p:nvPr/>
          </p:nvSpPr>
          <p:spPr>
            <a:xfrm>
              <a:off x="7752184" y="1990767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21">
            <a:extLst>
              <a:ext uri="{FF2B5EF4-FFF2-40B4-BE49-F238E27FC236}">
                <a16:creationId xmlns="" xmlns:a16="http://schemas.microsoft.com/office/drawing/2014/main" id="{D76A205C-5901-4DEF-A0F7-0BA2B2349364}"/>
              </a:ext>
            </a:extLst>
          </p:cNvPr>
          <p:cNvGrpSpPr/>
          <p:nvPr/>
        </p:nvGrpSpPr>
        <p:grpSpPr>
          <a:xfrm>
            <a:off x="808490" y="5170743"/>
            <a:ext cx="3190672" cy="901282"/>
            <a:chOff x="2634620" y="4976178"/>
            <a:chExt cx="1877204" cy="901282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13D6B65C-8DF8-4D29-80D5-61934815B58D}"/>
                </a:ext>
              </a:extLst>
            </p:cNvPr>
            <p:cNvSpPr txBox="1"/>
            <p:nvPr/>
          </p:nvSpPr>
          <p:spPr>
            <a:xfrm>
              <a:off x="2634620" y="4976178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7EBFBF6B-4C50-4AFD-81A0-D10D6A6DC04E}"/>
                </a:ext>
              </a:extLst>
            </p:cNvPr>
            <p:cNvSpPr txBox="1"/>
            <p:nvPr/>
          </p:nvSpPr>
          <p:spPr>
            <a:xfrm>
              <a:off x="2634620" y="5231129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20">
            <a:extLst>
              <a:ext uri="{FF2B5EF4-FFF2-40B4-BE49-F238E27FC236}">
                <a16:creationId xmlns="" xmlns:a16="http://schemas.microsoft.com/office/drawing/2014/main" id="{1C400A9B-25AD-4A68-AB97-DC004EA0252C}"/>
              </a:ext>
            </a:extLst>
          </p:cNvPr>
          <p:cNvGrpSpPr/>
          <p:nvPr/>
        </p:nvGrpSpPr>
        <p:grpSpPr>
          <a:xfrm>
            <a:off x="808490" y="1735819"/>
            <a:ext cx="3190672" cy="901282"/>
            <a:chOff x="2634620" y="1735817"/>
            <a:chExt cx="1877204" cy="901282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AE45049-6769-430B-9926-666149FCE2D5}"/>
                </a:ext>
              </a:extLst>
            </p:cNvPr>
            <p:cNvSpPr txBox="1"/>
            <p:nvPr/>
          </p:nvSpPr>
          <p:spPr>
            <a:xfrm>
              <a:off x="2634620" y="1735817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BBF016B5-1F8A-4CD1-B2EB-78BEBDA6C1F3}"/>
                </a:ext>
              </a:extLst>
            </p:cNvPr>
            <p:cNvSpPr txBox="1"/>
            <p:nvPr/>
          </p:nvSpPr>
          <p:spPr>
            <a:xfrm>
              <a:off x="2634620" y="1990768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1" name="Elbow Connector 19">
            <a:extLst>
              <a:ext uri="{FF2B5EF4-FFF2-40B4-BE49-F238E27FC236}">
                <a16:creationId xmlns="" xmlns:a16="http://schemas.microsoft.com/office/drawing/2014/main" id="{323A3971-C2AA-42A1-81B8-1D174BE71EB0}"/>
              </a:ext>
            </a:extLst>
          </p:cNvPr>
          <p:cNvCxnSpPr/>
          <p:nvPr/>
        </p:nvCxnSpPr>
        <p:spPr>
          <a:xfrm flipV="1">
            <a:off x="4262158" y="4349030"/>
            <a:ext cx="1260000" cy="972000"/>
          </a:xfrm>
          <a:prstGeom prst="bentConnector3">
            <a:avLst>
              <a:gd name="adj1" fmla="val 10051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2">
            <a:extLst>
              <a:ext uri="{FF2B5EF4-FFF2-40B4-BE49-F238E27FC236}">
                <a16:creationId xmlns="" xmlns:a16="http://schemas.microsoft.com/office/drawing/2014/main" id="{177DD1A6-8ED3-4D0B-BA9A-93A2295BE7A8}"/>
              </a:ext>
            </a:extLst>
          </p:cNvPr>
          <p:cNvCxnSpPr>
            <a:cxnSpLocks/>
          </p:cNvCxnSpPr>
          <p:nvPr/>
        </p:nvCxnSpPr>
        <p:spPr>
          <a:xfrm rot="10800000">
            <a:off x="6597350" y="4349030"/>
            <a:ext cx="1260000" cy="972000"/>
          </a:xfrm>
          <a:prstGeom prst="bentConnector3">
            <a:avLst>
              <a:gd name="adj1" fmla="val 990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31">
            <a:extLst>
              <a:ext uri="{FF2B5EF4-FFF2-40B4-BE49-F238E27FC236}">
                <a16:creationId xmlns="" xmlns:a16="http://schemas.microsoft.com/office/drawing/2014/main" id="{796F2F96-515F-4667-9C0B-52A1A676E847}"/>
              </a:ext>
            </a:extLst>
          </p:cNvPr>
          <p:cNvCxnSpPr/>
          <p:nvPr/>
        </p:nvCxnSpPr>
        <p:spPr>
          <a:xfrm rot="16200000" flipH="1">
            <a:off x="4118158" y="2037770"/>
            <a:ext cx="1548000" cy="1260000"/>
          </a:xfrm>
          <a:prstGeom prst="bentConnector3">
            <a:avLst>
              <a:gd name="adj1" fmla="val -4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4">
            <a:extLst>
              <a:ext uri="{FF2B5EF4-FFF2-40B4-BE49-F238E27FC236}">
                <a16:creationId xmlns="" xmlns:a16="http://schemas.microsoft.com/office/drawing/2014/main" id="{BFB65538-0830-4FC6-A5E9-D4468C693EB0}"/>
              </a:ext>
            </a:extLst>
          </p:cNvPr>
          <p:cNvCxnSpPr/>
          <p:nvPr/>
        </p:nvCxnSpPr>
        <p:spPr>
          <a:xfrm rot="5400000">
            <a:off x="6453350" y="2037771"/>
            <a:ext cx="1548000" cy="1260000"/>
          </a:xfrm>
          <a:prstGeom prst="bentConnector3">
            <a:avLst>
              <a:gd name="adj1" fmla="val -2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313DA29-0D79-40E9-9F88-F091D6ED71B2}"/>
              </a:ext>
            </a:extLst>
          </p:cNvPr>
          <p:cNvSpPr txBox="1"/>
          <p:nvPr/>
        </p:nvSpPr>
        <p:spPr>
          <a:xfrm>
            <a:off x="4840578" y="3579836"/>
            <a:ext cx="1080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314AFDE-3CAB-4A71-A031-DF695DEECB08}"/>
              </a:ext>
            </a:extLst>
          </p:cNvPr>
          <p:cNvSpPr txBox="1"/>
          <p:nvPr/>
        </p:nvSpPr>
        <p:spPr>
          <a:xfrm>
            <a:off x="6241920" y="3579836"/>
            <a:ext cx="1080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98E380-1184-4B4F-87EF-967759307861}"/>
              </a:ext>
            </a:extLst>
          </p:cNvPr>
          <p:cNvSpPr txBox="1"/>
          <p:nvPr/>
        </p:nvSpPr>
        <p:spPr>
          <a:xfrm>
            <a:off x="892948" y="406203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Professional 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그룹 9">
            <a:extLst>
              <a:ext uri="{FF2B5EF4-FFF2-40B4-BE49-F238E27FC236}">
                <a16:creationId xmlns="" xmlns:a16="http://schemas.microsoft.com/office/drawing/2014/main" id="{27FC989C-7436-44DB-B5AB-CFFBD6502635}"/>
              </a:ext>
            </a:extLst>
          </p:cNvPr>
          <p:cNvGrpSpPr/>
          <p:nvPr/>
        </p:nvGrpSpPr>
        <p:grpSpPr>
          <a:xfrm>
            <a:off x="1912354" y="2754604"/>
            <a:ext cx="4512637" cy="1106575"/>
            <a:chOff x="4932040" y="2183693"/>
            <a:chExt cx="4029507" cy="1106575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85997A72-18B8-4AD9-8CEF-D9C881EAA1D7}"/>
                </a:ext>
              </a:extLst>
            </p:cNvPr>
            <p:cNvSpPr txBox="1"/>
            <p:nvPr/>
          </p:nvSpPr>
          <p:spPr>
            <a:xfrm>
              <a:off x="4932040" y="2183693"/>
              <a:ext cx="40295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A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2A7B68C1-B456-4534-8DA8-86641E3ED01D}"/>
                </a:ext>
              </a:extLst>
            </p:cNvPr>
            <p:cNvSpPr txBox="1"/>
            <p:nvPr/>
          </p:nvSpPr>
          <p:spPr>
            <a:xfrm>
              <a:off x="4939819" y="2643937"/>
              <a:ext cx="4001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8">
            <a:extLst>
              <a:ext uri="{FF2B5EF4-FFF2-40B4-BE49-F238E27FC236}">
                <a16:creationId xmlns="" xmlns:a16="http://schemas.microsoft.com/office/drawing/2014/main" id="{A7FD7CB2-899F-4E4C-A541-2797BED08B99}"/>
              </a:ext>
            </a:extLst>
          </p:cNvPr>
          <p:cNvGrpSpPr/>
          <p:nvPr/>
        </p:nvGrpSpPr>
        <p:grpSpPr>
          <a:xfrm>
            <a:off x="1927019" y="4050749"/>
            <a:ext cx="4498711" cy="1106575"/>
            <a:chOff x="4947415" y="3479837"/>
            <a:chExt cx="4017073" cy="1106575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24ABCE3A-B01E-4C6B-967C-F07EB23F747E}"/>
                </a:ext>
              </a:extLst>
            </p:cNvPr>
            <p:cNvSpPr txBox="1"/>
            <p:nvPr/>
          </p:nvSpPr>
          <p:spPr>
            <a:xfrm>
              <a:off x="4947415" y="3479837"/>
              <a:ext cx="400169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B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FA9C42B-1AF5-4B34-8028-8775629A13A4}"/>
                </a:ext>
              </a:extLst>
            </p:cNvPr>
            <p:cNvSpPr txBox="1"/>
            <p:nvPr/>
          </p:nvSpPr>
          <p:spPr>
            <a:xfrm>
              <a:off x="4955194" y="3940081"/>
              <a:ext cx="4009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5">
            <a:extLst>
              <a:ext uri="{FF2B5EF4-FFF2-40B4-BE49-F238E27FC236}">
                <a16:creationId xmlns="" xmlns:a16="http://schemas.microsoft.com/office/drawing/2014/main" id="{882799ED-8CE6-41C0-A4E7-71ACDD5A3E94}"/>
              </a:ext>
            </a:extLst>
          </p:cNvPr>
          <p:cNvGrpSpPr/>
          <p:nvPr/>
        </p:nvGrpSpPr>
        <p:grpSpPr>
          <a:xfrm>
            <a:off x="1943422" y="5274884"/>
            <a:ext cx="4462350" cy="1106575"/>
            <a:chOff x="4962790" y="4703973"/>
            <a:chExt cx="3984605" cy="1106575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3EB3032-7E56-4C1C-8C96-288F0356E32F}"/>
                </a:ext>
              </a:extLst>
            </p:cNvPr>
            <p:cNvSpPr txBox="1"/>
            <p:nvPr/>
          </p:nvSpPr>
          <p:spPr>
            <a:xfrm>
              <a:off x="4962790" y="4703973"/>
              <a:ext cx="398460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C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7D94CDD5-1AE5-440F-840F-76FD663CB2BB}"/>
                </a:ext>
              </a:extLst>
            </p:cNvPr>
            <p:cNvSpPr txBox="1"/>
            <p:nvPr/>
          </p:nvSpPr>
          <p:spPr>
            <a:xfrm>
              <a:off x="4970569" y="5164217"/>
              <a:ext cx="3976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1D5DD2E-1F58-48A0-A816-A53A3E90BEC4}"/>
              </a:ext>
            </a:extLst>
          </p:cNvPr>
          <p:cNvGrpSpPr/>
          <p:nvPr/>
        </p:nvGrpSpPr>
        <p:grpSpPr>
          <a:xfrm>
            <a:off x="2447872" y="1772816"/>
            <a:ext cx="2838828" cy="923330"/>
            <a:chOff x="3017859" y="4283314"/>
            <a:chExt cx="1890849" cy="92333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21B1A423-215B-4076-9D6B-884CF42FCBB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49F3C34-531C-4274-87F0-0E714E169C5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720AA8C-53CC-4292-B816-1AFBA383C396}"/>
              </a:ext>
            </a:extLst>
          </p:cNvPr>
          <p:cNvGrpSpPr/>
          <p:nvPr/>
        </p:nvGrpSpPr>
        <p:grpSpPr>
          <a:xfrm>
            <a:off x="885094" y="3490554"/>
            <a:ext cx="2851239" cy="923330"/>
            <a:chOff x="3345630" y="4283314"/>
            <a:chExt cx="1563077" cy="923330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E7078FF-3CF6-4230-8921-7E947E313430}"/>
                </a:ext>
              </a:extLst>
            </p:cNvPr>
            <p:cNvSpPr txBox="1"/>
            <p:nvPr/>
          </p:nvSpPr>
          <p:spPr>
            <a:xfrm>
              <a:off x="3352434" y="4560313"/>
              <a:ext cx="1556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440C1A80-0FDE-407D-BB0C-D7A0B4D8B94C}"/>
                </a:ext>
              </a:extLst>
            </p:cNvPr>
            <p:cNvSpPr txBox="1"/>
            <p:nvPr/>
          </p:nvSpPr>
          <p:spPr>
            <a:xfrm>
              <a:off x="3345630" y="4283314"/>
              <a:ext cx="1543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CA02F3F-F5E7-4C0D-8DA5-F13D7DA4D35F}"/>
              </a:ext>
            </a:extLst>
          </p:cNvPr>
          <p:cNvGrpSpPr/>
          <p:nvPr/>
        </p:nvGrpSpPr>
        <p:grpSpPr>
          <a:xfrm>
            <a:off x="6854146" y="5161145"/>
            <a:ext cx="2843014" cy="923330"/>
            <a:chOff x="3017859" y="4283314"/>
            <a:chExt cx="1890849" cy="923330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92AEBFC4-81E9-4739-89DD-0823DFB6B69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C2A48BA-EC93-4C6F-8E70-00D96EFDFFF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35383AE-627A-42EF-926C-6001664FB05A}"/>
              </a:ext>
            </a:extLst>
          </p:cNvPr>
          <p:cNvGrpSpPr/>
          <p:nvPr/>
        </p:nvGrpSpPr>
        <p:grpSpPr>
          <a:xfrm>
            <a:off x="6854146" y="2273977"/>
            <a:ext cx="2843014" cy="923330"/>
            <a:chOff x="3017859" y="4283314"/>
            <a:chExt cx="1890849" cy="92333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4C9344A-94CD-40E1-9D68-DD5DE049318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6A6513D7-C4DC-48DA-8572-31F2E7A8F15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C4A0491A-EB64-462B-834A-927F14B583D3}"/>
              </a:ext>
            </a:extLst>
          </p:cNvPr>
          <p:cNvGrpSpPr/>
          <p:nvPr/>
        </p:nvGrpSpPr>
        <p:grpSpPr>
          <a:xfrm>
            <a:off x="8447951" y="3490554"/>
            <a:ext cx="2850164" cy="923330"/>
            <a:chOff x="3017861" y="4283314"/>
            <a:chExt cx="1592591" cy="923330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F812F0C-9138-4EA6-9E37-A2E367692A1A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C1ECA366-551E-4969-8D8A-0BDA8AAA71AF}"/>
                </a:ext>
              </a:extLst>
            </p:cNvPr>
            <p:cNvSpPr txBox="1"/>
            <p:nvPr/>
          </p:nvSpPr>
          <p:spPr>
            <a:xfrm>
              <a:off x="3017861" y="4283314"/>
              <a:ext cx="1592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27F61CD-F48B-43A1-A623-D89B8A83FA9F}"/>
              </a:ext>
            </a:extLst>
          </p:cNvPr>
          <p:cNvGrpSpPr/>
          <p:nvPr/>
        </p:nvGrpSpPr>
        <p:grpSpPr>
          <a:xfrm>
            <a:off x="2447872" y="4651192"/>
            <a:ext cx="2838828" cy="923330"/>
            <a:chOff x="3017859" y="4283314"/>
            <a:chExt cx="1890849" cy="923330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4111D64-D82D-4962-9A1D-7DEE7ECBA71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270A46F-78EA-4D64-B93C-D7FD675138D1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34CA2148-E4EB-41EF-9B88-1ECA0C3E0B68}"/>
              </a:ext>
            </a:extLst>
          </p:cNvPr>
          <p:cNvGrpSpPr/>
          <p:nvPr/>
        </p:nvGrpSpPr>
        <p:grpSpPr>
          <a:xfrm>
            <a:off x="3819400" y="2250276"/>
            <a:ext cx="4553202" cy="3350686"/>
            <a:chOff x="2143459" y="2390313"/>
            <a:chExt cx="4246730" cy="3125154"/>
          </a:xfrm>
        </p:grpSpPr>
        <p:sp>
          <p:nvSpPr>
            <p:cNvPr id="22" name="Hexagon 21">
              <a:extLst>
                <a:ext uri="{FF2B5EF4-FFF2-40B4-BE49-F238E27FC236}">
                  <a16:creationId xmlns="" xmlns:a16="http://schemas.microsoft.com/office/drawing/2014/main" id="{850D4EB4-AA05-46EF-BC8F-B7934B5C59D0}"/>
                </a:ext>
              </a:extLst>
            </p:cNvPr>
            <p:cNvSpPr/>
            <p:nvPr/>
          </p:nvSpPr>
          <p:spPr>
            <a:xfrm rot="5400000">
              <a:off x="5303128" y="3456298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Hexagon 22">
              <a:extLst>
                <a:ext uri="{FF2B5EF4-FFF2-40B4-BE49-F238E27FC236}">
                  <a16:creationId xmlns="" xmlns:a16="http://schemas.microsoft.com/office/drawing/2014/main" id="{742B0092-75E7-4576-938D-4B094E297502}"/>
                </a:ext>
              </a:extLst>
            </p:cNvPr>
            <p:cNvSpPr/>
            <p:nvPr/>
          </p:nvSpPr>
          <p:spPr>
            <a:xfrm rot="5400000">
              <a:off x="2062936" y="3456298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Hexagon 23">
              <a:extLst>
                <a:ext uri="{FF2B5EF4-FFF2-40B4-BE49-F238E27FC236}">
                  <a16:creationId xmlns="" xmlns:a16="http://schemas.microsoft.com/office/drawing/2014/main" id="{9B51244E-FF32-40BB-A6F0-C47F61EDC16F}"/>
                </a:ext>
              </a:extLst>
            </p:cNvPr>
            <p:cNvSpPr/>
            <p:nvPr/>
          </p:nvSpPr>
          <p:spPr>
            <a:xfrm rot="5400000">
              <a:off x="3145616" y="3450885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Hexagon 24">
              <a:extLst>
                <a:ext uri="{FF2B5EF4-FFF2-40B4-BE49-F238E27FC236}">
                  <a16:creationId xmlns="" xmlns:a16="http://schemas.microsoft.com/office/drawing/2014/main" id="{B32E1615-7CDA-41AB-96CD-EDE50F496007}"/>
                </a:ext>
              </a:extLst>
            </p:cNvPr>
            <p:cNvSpPr/>
            <p:nvPr/>
          </p:nvSpPr>
          <p:spPr>
            <a:xfrm rot="5400000">
              <a:off x="3681240" y="2470836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Hexagon 25">
              <a:extLst>
                <a:ext uri="{FF2B5EF4-FFF2-40B4-BE49-F238E27FC236}">
                  <a16:creationId xmlns="" xmlns:a16="http://schemas.microsoft.com/office/drawing/2014/main" id="{05912558-69B6-41C9-8FE7-5F34FA86E90C}"/>
                </a:ext>
              </a:extLst>
            </p:cNvPr>
            <p:cNvSpPr/>
            <p:nvPr/>
          </p:nvSpPr>
          <p:spPr>
            <a:xfrm rot="5400000">
              <a:off x="4221569" y="3450885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Hexagon 26">
              <a:extLst>
                <a:ext uri="{FF2B5EF4-FFF2-40B4-BE49-F238E27FC236}">
                  <a16:creationId xmlns="" xmlns:a16="http://schemas.microsoft.com/office/drawing/2014/main" id="{648553DA-B481-49FA-BCD2-DD7333936090}"/>
                </a:ext>
              </a:extLst>
            </p:cNvPr>
            <p:cNvSpPr/>
            <p:nvPr/>
          </p:nvSpPr>
          <p:spPr>
            <a:xfrm rot="5400000">
              <a:off x="3682464" y="4428406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Rounded Rectangle 32">
            <a:extLst>
              <a:ext uri="{FF2B5EF4-FFF2-40B4-BE49-F238E27FC236}">
                <a16:creationId xmlns="" xmlns:a16="http://schemas.microsoft.com/office/drawing/2014/main" id="{222D0EB7-D3B1-4BCF-858B-1D0D0DE39B5C}"/>
              </a:ext>
            </a:extLst>
          </p:cNvPr>
          <p:cNvSpPr/>
          <p:nvPr/>
        </p:nvSpPr>
        <p:spPr>
          <a:xfrm>
            <a:off x="5329066" y="3764820"/>
            <a:ext cx="381469" cy="3814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="" xmlns:a16="http://schemas.microsoft.com/office/drawing/2014/main" id="{DF1FFFC6-DE39-4379-ABAC-0190D20B323A}"/>
              </a:ext>
            </a:extLst>
          </p:cNvPr>
          <p:cNvSpPr/>
          <p:nvPr/>
        </p:nvSpPr>
        <p:spPr>
          <a:xfrm>
            <a:off x="4163459" y="3754939"/>
            <a:ext cx="389539" cy="36464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Frame 17">
            <a:extLst>
              <a:ext uri="{FF2B5EF4-FFF2-40B4-BE49-F238E27FC236}">
                <a16:creationId xmlns="" xmlns:a16="http://schemas.microsoft.com/office/drawing/2014/main" id="{FD28DF83-C004-40DF-9314-CDBEB315FECA}"/>
              </a:ext>
            </a:extLst>
          </p:cNvPr>
          <p:cNvSpPr/>
          <p:nvPr/>
        </p:nvSpPr>
        <p:spPr>
          <a:xfrm>
            <a:off x="5896062" y="4789691"/>
            <a:ext cx="399876" cy="3998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ound Same Side Corner Rectangle 11">
            <a:extLst>
              <a:ext uri="{FF2B5EF4-FFF2-40B4-BE49-F238E27FC236}">
                <a16:creationId xmlns="" xmlns:a16="http://schemas.microsoft.com/office/drawing/2014/main" id="{3EC1C490-C497-4529-8C07-C2662096A20F}"/>
              </a:ext>
            </a:extLst>
          </p:cNvPr>
          <p:cNvSpPr>
            <a:spLocks noChangeAspect="1"/>
          </p:cNvSpPr>
          <p:nvPr/>
        </p:nvSpPr>
        <p:spPr>
          <a:xfrm rot="9900000">
            <a:off x="6439296" y="3756728"/>
            <a:ext cx="468208" cy="39765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="" xmlns:a16="http://schemas.microsoft.com/office/drawing/2014/main" id="{D30BDC54-42A0-4442-A984-AC6182FAF076}"/>
              </a:ext>
            </a:extLst>
          </p:cNvPr>
          <p:cNvSpPr/>
          <p:nvPr/>
        </p:nvSpPr>
        <p:spPr>
          <a:xfrm>
            <a:off x="5860978" y="2692804"/>
            <a:ext cx="409560" cy="31459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="" xmlns:a16="http://schemas.microsoft.com/office/drawing/2014/main" id="{AF5F2DD5-9213-4309-8C55-FE53709E1D2F}"/>
              </a:ext>
            </a:extLst>
          </p:cNvPr>
          <p:cNvSpPr>
            <a:spLocks noChangeAspect="1"/>
          </p:cNvSpPr>
          <p:nvPr/>
        </p:nvSpPr>
        <p:spPr>
          <a:xfrm>
            <a:off x="7623338" y="3733142"/>
            <a:ext cx="419350" cy="4228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0F68FB6-74C6-4C4B-891E-471196E50A95}"/>
              </a:ext>
            </a:extLst>
          </p:cNvPr>
          <p:cNvSpPr txBox="1"/>
          <p:nvPr/>
        </p:nvSpPr>
        <p:spPr>
          <a:xfrm>
            <a:off x="6504013" y="476024"/>
            <a:ext cx="50622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800" b="1" dirty="0">
              <a:solidFill>
                <a:schemeClr val="accent4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4AD020C-1249-482C-A526-C35B41D7901C}"/>
              </a:ext>
            </a:extLst>
          </p:cNvPr>
          <p:cNvSpPr txBox="1"/>
          <p:nvPr/>
        </p:nvSpPr>
        <p:spPr>
          <a:xfrm>
            <a:off x="6504013" y="2163851"/>
            <a:ext cx="505159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DOLOR SIT AMET,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981368-3FAC-4255-8D7D-89073A00F0F5}"/>
              </a:ext>
            </a:extLst>
          </p:cNvPr>
          <p:cNvSpPr txBox="1"/>
          <p:nvPr/>
        </p:nvSpPr>
        <p:spPr>
          <a:xfrm>
            <a:off x="6514640" y="3392295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9424D757-CEA2-4BC4-A5DF-DDFC4FB65BF6}"/>
              </a:ext>
            </a:extLst>
          </p:cNvPr>
          <p:cNvGrpSpPr/>
          <p:nvPr/>
        </p:nvGrpSpPr>
        <p:grpSpPr>
          <a:xfrm>
            <a:off x="6599481" y="3792575"/>
            <a:ext cx="2987810" cy="288032"/>
            <a:chOff x="11279811" y="3925804"/>
            <a:chExt cx="2987810" cy="288032"/>
          </a:xfrm>
        </p:grpSpPr>
        <p:sp>
          <p:nvSpPr>
            <p:cNvPr id="10" name="순서도: 처리 250">
              <a:extLst>
                <a:ext uri="{FF2B5EF4-FFF2-40B4-BE49-F238E27FC236}">
                  <a16:creationId xmlns="" xmlns:a16="http://schemas.microsoft.com/office/drawing/2014/main" id="{640C8ECA-6A00-4CC2-B7F6-E609D5276346}"/>
                </a:ext>
              </a:extLst>
            </p:cNvPr>
            <p:cNvSpPr/>
            <p:nvPr/>
          </p:nvSpPr>
          <p:spPr>
            <a:xfrm>
              <a:off x="11279811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순서도: 처리 251">
              <a:extLst>
                <a:ext uri="{FF2B5EF4-FFF2-40B4-BE49-F238E27FC236}">
                  <a16:creationId xmlns="" xmlns:a16="http://schemas.microsoft.com/office/drawing/2014/main" id="{9A320EC0-BE98-452C-8A82-4F77B5ED6E7E}"/>
                </a:ext>
              </a:extLst>
            </p:cNvPr>
            <p:cNvSpPr/>
            <p:nvPr/>
          </p:nvSpPr>
          <p:spPr>
            <a:xfrm>
              <a:off x="11431380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순서도: 처리 252">
              <a:extLst>
                <a:ext uri="{FF2B5EF4-FFF2-40B4-BE49-F238E27FC236}">
                  <a16:creationId xmlns="" xmlns:a16="http://schemas.microsoft.com/office/drawing/2014/main" id="{0E140DB5-6FEC-4547-A9B4-AAB4A88162BB}"/>
                </a:ext>
              </a:extLst>
            </p:cNvPr>
            <p:cNvSpPr/>
            <p:nvPr/>
          </p:nvSpPr>
          <p:spPr>
            <a:xfrm>
              <a:off x="11582949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순서도: 처리 253">
              <a:extLst>
                <a:ext uri="{FF2B5EF4-FFF2-40B4-BE49-F238E27FC236}">
                  <a16:creationId xmlns="" xmlns:a16="http://schemas.microsoft.com/office/drawing/2014/main" id="{E1D9BD2A-1FEB-4D35-A5A5-EC07260D28DB}"/>
                </a:ext>
              </a:extLst>
            </p:cNvPr>
            <p:cNvSpPr/>
            <p:nvPr/>
          </p:nvSpPr>
          <p:spPr>
            <a:xfrm>
              <a:off x="11734518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순서도: 처리 254">
              <a:extLst>
                <a:ext uri="{FF2B5EF4-FFF2-40B4-BE49-F238E27FC236}">
                  <a16:creationId xmlns="" xmlns:a16="http://schemas.microsoft.com/office/drawing/2014/main" id="{007645B6-1361-4015-9C13-7009832104C9}"/>
                </a:ext>
              </a:extLst>
            </p:cNvPr>
            <p:cNvSpPr/>
            <p:nvPr/>
          </p:nvSpPr>
          <p:spPr>
            <a:xfrm>
              <a:off x="11886087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순서도: 처리 255">
              <a:extLst>
                <a:ext uri="{FF2B5EF4-FFF2-40B4-BE49-F238E27FC236}">
                  <a16:creationId xmlns="" xmlns:a16="http://schemas.microsoft.com/office/drawing/2014/main" id="{12FCF401-7DAA-49E3-A7D3-535398AB9479}"/>
                </a:ext>
              </a:extLst>
            </p:cNvPr>
            <p:cNvSpPr/>
            <p:nvPr/>
          </p:nvSpPr>
          <p:spPr>
            <a:xfrm>
              <a:off x="12037656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순서도: 처리 256">
              <a:extLst>
                <a:ext uri="{FF2B5EF4-FFF2-40B4-BE49-F238E27FC236}">
                  <a16:creationId xmlns="" xmlns:a16="http://schemas.microsoft.com/office/drawing/2014/main" id="{9287D9E4-AFDD-4423-BF94-82C665A86BFE}"/>
                </a:ext>
              </a:extLst>
            </p:cNvPr>
            <p:cNvSpPr/>
            <p:nvPr/>
          </p:nvSpPr>
          <p:spPr>
            <a:xfrm>
              <a:off x="12189225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순서도: 처리 257">
              <a:extLst>
                <a:ext uri="{FF2B5EF4-FFF2-40B4-BE49-F238E27FC236}">
                  <a16:creationId xmlns="" xmlns:a16="http://schemas.microsoft.com/office/drawing/2014/main" id="{6568D6A2-B5BA-41BD-BEC6-16A40BE625FE}"/>
                </a:ext>
              </a:extLst>
            </p:cNvPr>
            <p:cNvSpPr/>
            <p:nvPr/>
          </p:nvSpPr>
          <p:spPr>
            <a:xfrm>
              <a:off x="12340794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순서도: 처리 258">
              <a:extLst>
                <a:ext uri="{FF2B5EF4-FFF2-40B4-BE49-F238E27FC236}">
                  <a16:creationId xmlns="" xmlns:a16="http://schemas.microsoft.com/office/drawing/2014/main" id="{F01C7EBE-C0C0-41B8-B6EC-7E3AB1E49282}"/>
                </a:ext>
              </a:extLst>
            </p:cNvPr>
            <p:cNvSpPr/>
            <p:nvPr/>
          </p:nvSpPr>
          <p:spPr>
            <a:xfrm>
              <a:off x="12492363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순서도: 처리 259">
              <a:extLst>
                <a:ext uri="{FF2B5EF4-FFF2-40B4-BE49-F238E27FC236}">
                  <a16:creationId xmlns="" xmlns:a16="http://schemas.microsoft.com/office/drawing/2014/main" id="{A303F321-65DF-4398-BCC4-8667E9B05459}"/>
                </a:ext>
              </a:extLst>
            </p:cNvPr>
            <p:cNvSpPr/>
            <p:nvPr/>
          </p:nvSpPr>
          <p:spPr>
            <a:xfrm>
              <a:off x="12643932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순서도: 처리 260">
              <a:extLst>
                <a:ext uri="{FF2B5EF4-FFF2-40B4-BE49-F238E27FC236}">
                  <a16:creationId xmlns="" xmlns:a16="http://schemas.microsoft.com/office/drawing/2014/main" id="{F4FE08E6-7C77-46AC-ADDB-CC59D4B1157B}"/>
                </a:ext>
              </a:extLst>
            </p:cNvPr>
            <p:cNvSpPr/>
            <p:nvPr/>
          </p:nvSpPr>
          <p:spPr>
            <a:xfrm>
              <a:off x="12795501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순서도: 처리 261">
              <a:extLst>
                <a:ext uri="{FF2B5EF4-FFF2-40B4-BE49-F238E27FC236}">
                  <a16:creationId xmlns="" xmlns:a16="http://schemas.microsoft.com/office/drawing/2014/main" id="{CF1F7792-40DD-4EC3-9629-A3C67A84D480}"/>
                </a:ext>
              </a:extLst>
            </p:cNvPr>
            <p:cNvSpPr/>
            <p:nvPr/>
          </p:nvSpPr>
          <p:spPr>
            <a:xfrm>
              <a:off x="12947070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순서도: 처리 262">
              <a:extLst>
                <a:ext uri="{FF2B5EF4-FFF2-40B4-BE49-F238E27FC236}">
                  <a16:creationId xmlns="" xmlns:a16="http://schemas.microsoft.com/office/drawing/2014/main" id="{0BD2DBC4-C73C-4293-877F-801D1F9EC1AA}"/>
                </a:ext>
              </a:extLst>
            </p:cNvPr>
            <p:cNvSpPr/>
            <p:nvPr/>
          </p:nvSpPr>
          <p:spPr>
            <a:xfrm>
              <a:off x="13098639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순서도: 처리 263">
              <a:extLst>
                <a:ext uri="{FF2B5EF4-FFF2-40B4-BE49-F238E27FC236}">
                  <a16:creationId xmlns="" xmlns:a16="http://schemas.microsoft.com/office/drawing/2014/main" id="{A496728E-B48B-452A-9683-9CB380EF1820}"/>
                </a:ext>
              </a:extLst>
            </p:cNvPr>
            <p:cNvSpPr/>
            <p:nvPr/>
          </p:nvSpPr>
          <p:spPr>
            <a:xfrm>
              <a:off x="13250208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순서도: 처리 264">
              <a:extLst>
                <a:ext uri="{FF2B5EF4-FFF2-40B4-BE49-F238E27FC236}">
                  <a16:creationId xmlns="" xmlns:a16="http://schemas.microsoft.com/office/drawing/2014/main" id="{137DA640-2127-4DB8-AAB2-6971B76A5EF5}"/>
                </a:ext>
              </a:extLst>
            </p:cNvPr>
            <p:cNvSpPr/>
            <p:nvPr/>
          </p:nvSpPr>
          <p:spPr>
            <a:xfrm>
              <a:off x="13401777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순서도: 처리 265">
              <a:extLst>
                <a:ext uri="{FF2B5EF4-FFF2-40B4-BE49-F238E27FC236}">
                  <a16:creationId xmlns="" xmlns:a16="http://schemas.microsoft.com/office/drawing/2014/main" id="{B3717BEF-66DE-409D-8785-DFDE7CB97EE1}"/>
                </a:ext>
              </a:extLst>
            </p:cNvPr>
            <p:cNvSpPr/>
            <p:nvPr/>
          </p:nvSpPr>
          <p:spPr>
            <a:xfrm>
              <a:off x="13553346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순서도: 처리 266">
              <a:extLst>
                <a:ext uri="{FF2B5EF4-FFF2-40B4-BE49-F238E27FC236}">
                  <a16:creationId xmlns="" xmlns:a16="http://schemas.microsoft.com/office/drawing/2014/main" id="{B6C73020-FF38-4F0C-AF4B-E71421633085}"/>
                </a:ext>
              </a:extLst>
            </p:cNvPr>
            <p:cNvSpPr/>
            <p:nvPr/>
          </p:nvSpPr>
          <p:spPr>
            <a:xfrm>
              <a:off x="13704915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" name="순서도: 처리 267">
              <a:extLst>
                <a:ext uri="{FF2B5EF4-FFF2-40B4-BE49-F238E27FC236}">
                  <a16:creationId xmlns="" xmlns:a16="http://schemas.microsoft.com/office/drawing/2014/main" id="{1C7E5DE0-5739-40CE-AB16-8B675C2AEF9E}"/>
                </a:ext>
              </a:extLst>
            </p:cNvPr>
            <p:cNvSpPr/>
            <p:nvPr/>
          </p:nvSpPr>
          <p:spPr>
            <a:xfrm>
              <a:off x="13856484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" name="순서도: 처리 268">
              <a:extLst>
                <a:ext uri="{FF2B5EF4-FFF2-40B4-BE49-F238E27FC236}">
                  <a16:creationId xmlns="" xmlns:a16="http://schemas.microsoft.com/office/drawing/2014/main" id="{445EB49F-561B-4F95-ACF1-EADBABAF6D6C}"/>
                </a:ext>
              </a:extLst>
            </p:cNvPr>
            <p:cNvSpPr/>
            <p:nvPr/>
          </p:nvSpPr>
          <p:spPr>
            <a:xfrm>
              <a:off x="14008053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순서도: 처리 269">
              <a:extLst>
                <a:ext uri="{FF2B5EF4-FFF2-40B4-BE49-F238E27FC236}">
                  <a16:creationId xmlns="" xmlns:a16="http://schemas.microsoft.com/office/drawing/2014/main" id="{4E271846-2D4F-4AC8-88A3-7FF7ED242480}"/>
                </a:ext>
              </a:extLst>
            </p:cNvPr>
            <p:cNvSpPr/>
            <p:nvPr/>
          </p:nvSpPr>
          <p:spPr>
            <a:xfrm>
              <a:off x="14159621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D2B8100-0B4E-4AEC-8310-D00A8EB4CF3E}"/>
              </a:ext>
            </a:extLst>
          </p:cNvPr>
          <p:cNvSpPr txBox="1"/>
          <p:nvPr/>
        </p:nvSpPr>
        <p:spPr>
          <a:xfrm>
            <a:off x="9659754" y="3709249"/>
            <a:ext cx="6078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50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830835D-8991-4AA5-B61B-2B871F1D570E}"/>
              </a:ext>
            </a:extLst>
          </p:cNvPr>
          <p:cNvSpPr txBox="1"/>
          <p:nvPr/>
        </p:nvSpPr>
        <p:spPr>
          <a:xfrm flipH="1">
            <a:off x="10088157" y="4334759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C1D739DB-E921-432D-85A0-8BE70BE5CC38}"/>
              </a:ext>
            </a:extLst>
          </p:cNvPr>
          <p:cNvGrpSpPr/>
          <p:nvPr/>
        </p:nvGrpSpPr>
        <p:grpSpPr>
          <a:xfrm flipH="1">
            <a:off x="8490130" y="4735039"/>
            <a:ext cx="2987810" cy="288032"/>
            <a:chOff x="11277065" y="4868268"/>
            <a:chExt cx="2987810" cy="288032"/>
          </a:xfrm>
        </p:grpSpPr>
        <p:sp>
          <p:nvSpPr>
            <p:cNvPr id="32" name="순서도: 처리 273">
              <a:extLst>
                <a:ext uri="{FF2B5EF4-FFF2-40B4-BE49-F238E27FC236}">
                  <a16:creationId xmlns="" xmlns:a16="http://schemas.microsoft.com/office/drawing/2014/main" id="{E3F90A85-D387-49DD-A4E4-42C8699DE895}"/>
                </a:ext>
              </a:extLst>
            </p:cNvPr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순서도: 처리 274">
              <a:extLst>
                <a:ext uri="{FF2B5EF4-FFF2-40B4-BE49-F238E27FC236}">
                  <a16:creationId xmlns="" xmlns:a16="http://schemas.microsoft.com/office/drawing/2014/main" id="{67E081E5-20EF-4634-A771-F9E823E01BC8}"/>
                </a:ext>
              </a:extLst>
            </p:cNvPr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4" name="순서도: 처리 275">
              <a:extLst>
                <a:ext uri="{FF2B5EF4-FFF2-40B4-BE49-F238E27FC236}">
                  <a16:creationId xmlns="" xmlns:a16="http://schemas.microsoft.com/office/drawing/2014/main" id="{3D2EC7FC-4D51-455D-981B-7C956E22A8A1}"/>
                </a:ext>
              </a:extLst>
            </p:cNvPr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순서도: 처리 276">
              <a:extLst>
                <a:ext uri="{FF2B5EF4-FFF2-40B4-BE49-F238E27FC236}">
                  <a16:creationId xmlns="" xmlns:a16="http://schemas.microsoft.com/office/drawing/2014/main" id="{3B8E38C2-50C7-4F80-8E92-04242D944F1A}"/>
                </a:ext>
              </a:extLst>
            </p:cNvPr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6" name="순서도: 처리 277">
              <a:extLst>
                <a:ext uri="{FF2B5EF4-FFF2-40B4-BE49-F238E27FC236}">
                  <a16:creationId xmlns="" xmlns:a16="http://schemas.microsoft.com/office/drawing/2014/main" id="{71E133A4-D6FD-4C3B-8036-66CC3EDA1FA3}"/>
                </a:ext>
              </a:extLst>
            </p:cNvPr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순서도: 처리 278">
              <a:extLst>
                <a:ext uri="{FF2B5EF4-FFF2-40B4-BE49-F238E27FC236}">
                  <a16:creationId xmlns="" xmlns:a16="http://schemas.microsoft.com/office/drawing/2014/main" id="{71C6599B-45E4-424D-A4B1-713754016C92}"/>
                </a:ext>
              </a:extLst>
            </p:cNvPr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순서도: 처리 279">
              <a:extLst>
                <a:ext uri="{FF2B5EF4-FFF2-40B4-BE49-F238E27FC236}">
                  <a16:creationId xmlns="" xmlns:a16="http://schemas.microsoft.com/office/drawing/2014/main" id="{6DDF5258-2FD9-4419-9CC1-C784C1B798EF}"/>
                </a:ext>
              </a:extLst>
            </p:cNvPr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9" name="순서도: 처리 280">
              <a:extLst>
                <a:ext uri="{FF2B5EF4-FFF2-40B4-BE49-F238E27FC236}">
                  <a16:creationId xmlns="" xmlns:a16="http://schemas.microsoft.com/office/drawing/2014/main" id="{C367451E-7B17-4622-939A-46D144C9AE3A}"/>
                </a:ext>
              </a:extLst>
            </p:cNvPr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0" name="순서도: 처리 281">
              <a:extLst>
                <a:ext uri="{FF2B5EF4-FFF2-40B4-BE49-F238E27FC236}">
                  <a16:creationId xmlns="" xmlns:a16="http://schemas.microsoft.com/office/drawing/2014/main" id="{82D9A32F-4589-4222-A98F-06EF164F6BE6}"/>
                </a:ext>
              </a:extLst>
            </p:cNvPr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1" name="순서도: 처리 282">
              <a:extLst>
                <a:ext uri="{FF2B5EF4-FFF2-40B4-BE49-F238E27FC236}">
                  <a16:creationId xmlns="" xmlns:a16="http://schemas.microsoft.com/office/drawing/2014/main" id="{83EC30D6-821E-434F-BB2A-1CF9B2F7B247}"/>
                </a:ext>
              </a:extLst>
            </p:cNvPr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2" name="순서도: 처리 283">
              <a:extLst>
                <a:ext uri="{FF2B5EF4-FFF2-40B4-BE49-F238E27FC236}">
                  <a16:creationId xmlns="" xmlns:a16="http://schemas.microsoft.com/office/drawing/2014/main" id="{CF6D00D5-6B9F-472C-ABBC-8654C4079A2D}"/>
                </a:ext>
              </a:extLst>
            </p:cNvPr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3" name="순서도: 처리 284">
              <a:extLst>
                <a:ext uri="{FF2B5EF4-FFF2-40B4-BE49-F238E27FC236}">
                  <a16:creationId xmlns="" xmlns:a16="http://schemas.microsoft.com/office/drawing/2014/main" id="{1E4761C0-CD73-43F5-89A5-E8506CC421B9}"/>
                </a:ext>
              </a:extLst>
            </p:cNvPr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4" name="순서도: 처리 285">
              <a:extLst>
                <a:ext uri="{FF2B5EF4-FFF2-40B4-BE49-F238E27FC236}">
                  <a16:creationId xmlns="" xmlns:a16="http://schemas.microsoft.com/office/drawing/2014/main" id="{0E7AD3EA-F742-4A90-B0E6-343CCA7D5670}"/>
                </a:ext>
              </a:extLst>
            </p:cNvPr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순서도: 처리 286">
              <a:extLst>
                <a:ext uri="{FF2B5EF4-FFF2-40B4-BE49-F238E27FC236}">
                  <a16:creationId xmlns="" xmlns:a16="http://schemas.microsoft.com/office/drawing/2014/main" id="{D04E384F-6C42-4543-95D3-5AE6B45CC851}"/>
                </a:ext>
              </a:extLst>
            </p:cNvPr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순서도: 처리 287">
              <a:extLst>
                <a:ext uri="{FF2B5EF4-FFF2-40B4-BE49-F238E27FC236}">
                  <a16:creationId xmlns="" xmlns:a16="http://schemas.microsoft.com/office/drawing/2014/main" id="{43E264ED-9B13-421F-8E28-C963219FD98C}"/>
                </a:ext>
              </a:extLst>
            </p:cNvPr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순서도: 처리 288">
              <a:extLst>
                <a:ext uri="{FF2B5EF4-FFF2-40B4-BE49-F238E27FC236}">
                  <a16:creationId xmlns="" xmlns:a16="http://schemas.microsoft.com/office/drawing/2014/main" id="{DA71E1A6-145C-4F4D-AE17-4D94779867EC}"/>
                </a:ext>
              </a:extLst>
            </p:cNvPr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순서도: 처리 289">
              <a:extLst>
                <a:ext uri="{FF2B5EF4-FFF2-40B4-BE49-F238E27FC236}">
                  <a16:creationId xmlns="" xmlns:a16="http://schemas.microsoft.com/office/drawing/2014/main" id="{1B70DA8D-3F04-4E24-A011-B936C9822F3E}"/>
                </a:ext>
              </a:extLst>
            </p:cNvPr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9" name="순서도: 처리 290">
              <a:extLst>
                <a:ext uri="{FF2B5EF4-FFF2-40B4-BE49-F238E27FC236}">
                  <a16:creationId xmlns="" xmlns:a16="http://schemas.microsoft.com/office/drawing/2014/main" id="{AE754EFA-9633-4924-BA7C-2C04957038D5}"/>
                </a:ext>
              </a:extLst>
            </p:cNvPr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순서도: 처리 291">
              <a:extLst>
                <a:ext uri="{FF2B5EF4-FFF2-40B4-BE49-F238E27FC236}">
                  <a16:creationId xmlns="" xmlns:a16="http://schemas.microsoft.com/office/drawing/2014/main" id="{146251AE-EFBB-4F22-BFF8-BF4C822D361C}"/>
                </a:ext>
              </a:extLst>
            </p:cNvPr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1" name="순서도: 처리 292">
              <a:extLst>
                <a:ext uri="{FF2B5EF4-FFF2-40B4-BE49-F238E27FC236}">
                  <a16:creationId xmlns="" xmlns:a16="http://schemas.microsoft.com/office/drawing/2014/main" id="{445202F4-200C-461A-BCC9-44FD6497655E}"/>
                </a:ext>
              </a:extLst>
            </p:cNvPr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7D61392-140E-468B-ACB2-F7A77E3376DD}"/>
              </a:ext>
            </a:extLst>
          </p:cNvPr>
          <p:cNvSpPr txBox="1"/>
          <p:nvPr/>
        </p:nvSpPr>
        <p:spPr>
          <a:xfrm flipH="1">
            <a:off x="7684773" y="4651713"/>
            <a:ext cx="7328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3"/>
                </a:solidFill>
              </a:rPr>
              <a:t>75</a:t>
            </a:r>
            <a:r>
              <a:rPr lang="en-US" altLang="ko-KR" b="1" dirty="0">
                <a:solidFill>
                  <a:schemeClr val="accent3"/>
                </a:solidFill>
              </a:rPr>
              <a:t>%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grpSp>
        <p:nvGrpSpPr>
          <p:cNvPr id="54" name="Group 73">
            <a:extLst>
              <a:ext uri="{FF2B5EF4-FFF2-40B4-BE49-F238E27FC236}">
                <a16:creationId xmlns="" xmlns:a16="http://schemas.microsoft.com/office/drawing/2014/main" id="{29F03DDF-4DEB-47C8-8539-C049751145A0}"/>
              </a:ext>
            </a:extLst>
          </p:cNvPr>
          <p:cNvGrpSpPr/>
          <p:nvPr/>
        </p:nvGrpSpPr>
        <p:grpSpPr>
          <a:xfrm>
            <a:off x="5556958" y="5303184"/>
            <a:ext cx="2880431" cy="1107996"/>
            <a:chOff x="2551705" y="4283314"/>
            <a:chExt cx="2357002" cy="1107996"/>
          </a:xfrm>
        </p:grpSpPr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059D0289-DED4-4B48-8687-97A528FB69CF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C82FDDA6-46F9-4871-8758-28669D02826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73">
            <a:extLst>
              <a:ext uri="{FF2B5EF4-FFF2-40B4-BE49-F238E27FC236}">
                <a16:creationId xmlns="" xmlns:a16="http://schemas.microsoft.com/office/drawing/2014/main" id="{D27FEEC3-5DDD-4095-A02D-E830ABEEE431}"/>
              </a:ext>
            </a:extLst>
          </p:cNvPr>
          <p:cNvGrpSpPr/>
          <p:nvPr/>
        </p:nvGrpSpPr>
        <p:grpSpPr>
          <a:xfrm>
            <a:off x="8679604" y="5303184"/>
            <a:ext cx="2880431" cy="1107996"/>
            <a:chOff x="2551705" y="4283314"/>
            <a:chExt cx="2357002" cy="1107996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308DDA1-5E85-432B-8518-1E3F9C8E3113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AD9EC6D0-6676-4426-99D5-3E3559E14B3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E74763E-41BF-4812-906A-A154CAADC0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64855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45">
            <a:extLst>
              <a:ext uri="{FF2B5EF4-FFF2-40B4-BE49-F238E27FC236}">
                <a16:creationId xmlns="" xmlns:a16="http://schemas.microsoft.com/office/drawing/2014/main" id="{FE7BD8CA-2882-4B23-96D9-D3281A1BEB63}"/>
              </a:ext>
            </a:extLst>
          </p:cNvPr>
          <p:cNvSpPr/>
          <p:nvPr/>
        </p:nvSpPr>
        <p:spPr>
          <a:xfrm rot="18900000">
            <a:off x="1132448" y="4710543"/>
            <a:ext cx="648000" cy="648000"/>
          </a:xfrm>
          <a:prstGeom prst="roundRect">
            <a:avLst>
              <a:gd name="adj" fmla="val 15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42">
            <a:extLst>
              <a:ext uri="{FF2B5EF4-FFF2-40B4-BE49-F238E27FC236}">
                <a16:creationId xmlns="" xmlns:a16="http://schemas.microsoft.com/office/drawing/2014/main" id="{97396023-514D-4992-B0F3-06DEB799CF87}"/>
              </a:ext>
            </a:extLst>
          </p:cNvPr>
          <p:cNvSpPr/>
          <p:nvPr/>
        </p:nvSpPr>
        <p:spPr>
          <a:xfrm rot="18900000">
            <a:off x="1132448" y="1979388"/>
            <a:ext cx="648000" cy="648000"/>
          </a:xfrm>
          <a:prstGeom prst="roundRect">
            <a:avLst>
              <a:gd name="adj" fmla="val 1561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3">
            <a:extLst>
              <a:ext uri="{FF2B5EF4-FFF2-40B4-BE49-F238E27FC236}">
                <a16:creationId xmlns="" xmlns:a16="http://schemas.microsoft.com/office/drawing/2014/main" id="{CCE7B355-620A-43C8-9DDE-27302C363FD5}"/>
              </a:ext>
            </a:extLst>
          </p:cNvPr>
          <p:cNvSpPr/>
          <p:nvPr/>
        </p:nvSpPr>
        <p:spPr>
          <a:xfrm rot="18900000">
            <a:off x="1132448" y="2889773"/>
            <a:ext cx="648000" cy="648000"/>
          </a:xfrm>
          <a:prstGeom prst="roundRect">
            <a:avLst>
              <a:gd name="adj" fmla="val 156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44">
            <a:extLst>
              <a:ext uri="{FF2B5EF4-FFF2-40B4-BE49-F238E27FC236}">
                <a16:creationId xmlns="" xmlns:a16="http://schemas.microsoft.com/office/drawing/2014/main" id="{040DF088-C288-4FDF-ACFA-797478BE22F8}"/>
              </a:ext>
            </a:extLst>
          </p:cNvPr>
          <p:cNvSpPr/>
          <p:nvPr/>
        </p:nvSpPr>
        <p:spPr>
          <a:xfrm rot="18900000">
            <a:off x="1132448" y="3800158"/>
            <a:ext cx="648000" cy="648000"/>
          </a:xfrm>
          <a:prstGeom prst="roundRect">
            <a:avLst>
              <a:gd name="adj" fmla="val 15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92134F-F331-4947-B24D-D89F82B32C38}"/>
              </a:ext>
            </a:extLst>
          </p:cNvPr>
          <p:cNvSpPr/>
          <p:nvPr/>
        </p:nvSpPr>
        <p:spPr>
          <a:xfrm>
            <a:off x="4015504" y="5677256"/>
            <a:ext cx="6644698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857F678-B2A8-49A8-BC61-7C3E31FBC5B9}"/>
              </a:ext>
            </a:extLst>
          </p:cNvPr>
          <p:cNvSpPr/>
          <p:nvPr/>
        </p:nvSpPr>
        <p:spPr>
          <a:xfrm>
            <a:off x="3021859" y="5677256"/>
            <a:ext cx="6249000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9CD2E99-ECDB-4129-A656-EADDF53F2CDA}"/>
              </a:ext>
            </a:extLst>
          </p:cNvPr>
          <p:cNvSpPr/>
          <p:nvPr/>
        </p:nvSpPr>
        <p:spPr>
          <a:xfrm>
            <a:off x="2028214" y="5677256"/>
            <a:ext cx="5870126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F77D716-B328-4105-ACED-338FC094DA63}"/>
              </a:ext>
            </a:extLst>
          </p:cNvPr>
          <p:cNvSpPr/>
          <p:nvPr/>
        </p:nvSpPr>
        <p:spPr>
          <a:xfrm>
            <a:off x="0" y="5677256"/>
            <a:ext cx="6492174" cy="540000"/>
          </a:xfrm>
          <a:prstGeom prst="rect">
            <a:avLst/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11E55C83-EDE1-44D2-A184-898CC092AFDA}"/>
              </a:ext>
            </a:extLst>
          </p:cNvPr>
          <p:cNvSpPr/>
          <p:nvPr/>
        </p:nvSpPr>
        <p:spPr>
          <a:xfrm>
            <a:off x="10660202" y="2617256"/>
            <a:ext cx="540002" cy="3600000"/>
          </a:xfrm>
          <a:custGeom>
            <a:avLst/>
            <a:gdLst/>
            <a:ahLst/>
            <a:cxnLst/>
            <a:rect l="l" t="t" r="r" b="b"/>
            <a:pathLst>
              <a:path w="540002" h="3806055">
                <a:moveTo>
                  <a:pt x="0" y="3266055"/>
                </a:moveTo>
                <a:lnTo>
                  <a:pt x="540002" y="3266055"/>
                </a:lnTo>
                <a:lnTo>
                  <a:pt x="0" y="3806055"/>
                </a:lnTo>
                <a:close/>
                <a:moveTo>
                  <a:pt x="0" y="540001"/>
                </a:moveTo>
                <a:lnTo>
                  <a:pt x="540001" y="540001"/>
                </a:lnTo>
                <a:lnTo>
                  <a:pt x="540001" y="3266054"/>
                </a:lnTo>
                <a:lnTo>
                  <a:pt x="0" y="3266054"/>
                </a:lnTo>
                <a:close/>
                <a:moveTo>
                  <a:pt x="1367" y="0"/>
                </a:moveTo>
                <a:lnTo>
                  <a:pt x="540002" y="0"/>
                </a:lnTo>
                <a:lnTo>
                  <a:pt x="540002" y="540000"/>
                </a:lnTo>
                <a:lnTo>
                  <a:pt x="1367" y="5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B3F509F-D38E-44D9-BBE4-B4FD56ED4EDE}"/>
              </a:ext>
            </a:extLst>
          </p:cNvPr>
          <p:cNvSpPr txBox="1"/>
          <p:nvPr/>
        </p:nvSpPr>
        <p:spPr>
          <a:xfrm>
            <a:off x="10626609" y="2624762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0FA36FA-5CD6-41B2-A40F-B8C21EAE70AF}"/>
              </a:ext>
            </a:extLst>
          </p:cNvPr>
          <p:cNvGrpSpPr/>
          <p:nvPr/>
        </p:nvGrpSpPr>
        <p:grpSpPr>
          <a:xfrm>
            <a:off x="2000036" y="1948147"/>
            <a:ext cx="4206211" cy="710483"/>
            <a:chOff x="6210998" y="1433695"/>
            <a:chExt cx="2931973" cy="710483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56957A70-13DE-4D2D-AD04-A8787905E0EC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EB66D89F-CB15-4AA3-904F-7415BE18D9B0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F9B24A9-B271-4267-ACEB-0CC0A4BD31D9}"/>
              </a:ext>
            </a:extLst>
          </p:cNvPr>
          <p:cNvGrpSpPr/>
          <p:nvPr/>
        </p:nvGrpSpPr>
        <p:grpSpPr>
          <a:xfrm>
            <a:off x="2000036" y="2858532"/>
            <a:ext cx="4206211" cy="710483"/>
            <a:chOff x="6210998" y="1433695"/>
            <a:chExt cx="2931973" cy="710483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E92EF9C-9FA0-4E51-BEBC-6DE08100E09C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A7205C2-E7AF-4B51-AA0B-D441B183484B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E30D199-0B0D-4537-B009-E4C546CB5835}"/>
              </a:ext>
            </a:extLst>
          </p:cNvPr>
          <p:cNvGrpSpPr/>
          <p:nvPr/>
        </p:nvGrpSpPr>
        <p:grpSpPr>
          <a:xfrm>
            <a:off x="2000036" y="3768917"/>
            <a:ext cx="4206211" cy="710483"/>
            <a:chOff x="6210998" y="1433695"/>
            <a:chExt cx="2931973" cy="710483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7D172CF4-72AE-444E-99EC-DABCCE8E1898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19A2F28F-8B62-46DD-979B-0C19328EE009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7675E707-D5C9-4C3E-B87A-49DC2AFD19F4}"/>
              </a:ext>
            </a:extLst>
          </p:cNvPr>
          <p:cNvGrpSpPr/>
          <p:nvPr/>
        </p:nvGrpSpPr>
        <p:grpSpPr>
          <a:xfrm>
            <a:off x="2000036" y="4679302"/>
            <a:ext cx="4206211" cy="710483"/>
            <a:chOff x="6210998" y="1433695"/>
            <a:chExt cx="2931973" cy="710483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1A717EE-6633-4F6D-AF9A-8959983A721D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5CC80ABC-3947-47F2-8BD6-2C8475B3ADA3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">
            <a:extLst>
              <a:ext uri="{FF2B5EF4-FFF2-40B4-BE49-F238E27FC236}">
                <a16:creationId xmlns="" xmlns:a16="http://schemas.microsoft.com/office/drawing/2014/main" id="{D4A67BE2-11CF-4E57-B3ED-EC9366D58D8D}"/>
              </a:ext>
            </a:extLst>
          </p:cNvPr>
          <p:cNvSpPr/>
          <p:nvPr/>
        </p:nvSpPr>
        <p:spPr>
          <a:xfrm rot="5400000">
            <a:off x="6042175" y="5223445"/>
            <a:ext cx="144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919190" y="3976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A0C5532-A38F-4424-A618-831A118B6870}"/>
              </a:ext>
            </a:extLst>
          </p:cNvPr>
          <p:cNvSpPr txBox="1"/>
          <p:nvPr/>
        </p:nvSpPr>
        <p:spPr>
          <a:xfrm>
            <a:off x="6459128" y="4776973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="" xmlns:a16="http://schemas.microsoft.com/office/drawing/2014/main" id="{C7278B3E-F2F4-4B68-ADE7-AC48514A69F9}"/>
              </a:ext>
            </a:extLst>
          </p:cNvPr>
          <p:cNvSpPr/>
          <p:nvPr/>
        </p:nvSpPr>
        <p:spPr>
          <a:xfrm rot="5400000">
            <a:off x="7071517" y="4867256"/>
            <a:ext cx="216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078216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1078216" y="7952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FF5F9E4-10C3-4F18-A96A-0A03168F049E}"/>
              </a:ext>
            </a:extLst>
          </p:cNvPr>
          <p:cNvSpPr txBox="1"/>
          <p:nvPr/>
        </p:nvSpPr>
        <p:spPr>
          <a:xfrm>
            <a:off x="7848288" y="4059570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="" xmlns:a16="http://schemas.microsoft.com/office/drawing/2014/main" id="{6B98B45C-3EC3-44E2-9DDC-7C1F4667E7AA}"/>
              </a:ext>
            </a:extLst>
          </p:cNvPr>
          <p:cNvSpPr/>
          <p:nvPr/>
        </p:nvSpPr>
        <p:spPr>
          <a:xfrm rot="5400000">
            <a:off x="8100859" y="4503445"/>
            <a:ext cx="288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078216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179595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1179595" y="7952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087BF9A-1013-4F70-B740-D517711488E8}"/>
              </a:ext>
            </a:extLst>
          </p:cNvPr>
          <p:cNvSpPr txBox="1"/>
          <p:nvPr/>
        </p:nvSpPr>
        <p:spPr>
          <a:xfrm>
            <a:off x="9237448" y="3342166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Freeform 32">
            <a:extLst>
              <a:ext uri="{FF2B5EF4-FFF2-40B4-BE49-F238E27FC236}">
                <a16:creationId xmlns="" xmlns:a16="http://schemas.microsoft.com/office/drawing/2014/main" id="{64EDB472-5925-4E3D-99D9-AE3B1AA3588F}"/>
              </a:ext>
            </a:extLst>
          </p:cNvPr>
          <p:cNvSpPr/>
          <p:nvPr/>
        </p:nvSpPr>
        <p:spPr>
          <a:xfrm>
            <a:off x="10743428" y="2084935"/>
            <a:ext cx="373092" cy="3417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="" xmlns:a16="http://schemas.microsoft.com/office/drawing/2014/main" id="{8FEBE025-F60C-4241-BBB0-B88670FC714A}"/>
              </a:ext>
            </a:extLst>
          </p:cNvPr>
          <p:cNvSpPr/>
          <p:nvPr/>
        </p:nvSpPr>
        <p:spPr>
          <a:xfrm rot="2700000">
            <a:off x="6626371" y="424102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="" xmlns:a16="http://schemas.microsoft.com/office/drawing/2014/main" id="{4ED0A861-CE1E-471B-9371-3CC8B289B256}"/>
              </a:ext>
            </a:extLst>
          </p:cNvPr>
          <p:cNvSpPr/>
          <p:nvPr/>
        </p:nvSpPr>
        <p:spPr>
          <a:xfrm flipH="1">
            <a:off x="7955676" y="360377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Block Arc 10">
            <a:extLst>
              <a:ext uri="{FF2B5EF4-FFF2-40B4-BE49-F238E27FC236}">
                <a16:creationId xmlns="" xmlns:a16="http://schemas.microsoft.com/office/drawing/2014/main" id="{4DE7581A-4039-435B-B7F0-CBA587A3508D}"/>
              </a:ext>
            </a:extLst>
          </p:cNvPr>
          <p:cNvSpPr/>
          <p:nvPr/>
        </p:nvSpPr>
        <p:spPr>
          <a:xfrm>
            <a:off x="9325059" y="286464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Freeform 32">
            <a:extLst>
              <a:ext uri="{FF2B5EF4-FFF2-40B4-BE49-F238E27FC236}">
                <a16:creationId xmlns="" xmlns:a16="http://schemas.microsoft.com/office/drawing/2014/main" id="{7198B83E-ABA2-4315-A607-BB335459DAB4}"/>
              </a:ext>
            </a:extLst>
          </p:cNvPr>
          <p:cNvSpPr/>
          <p:nvPr/>
        </p:nvSpPr>
        <p:spPr>
          <a:xfrm>
            <a:off x="1289819" y="2084935"/>
            <a:ext cx="373092" cy="3417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="" xmlns:a16="http://schemas.microsoft.com/office/drawing/2014/main" id="{713E2018-7BB3-48B3-8466-DC2329256882}"/>
              </a:ext>
            </a:extLst>
          </p:cNvPr>
          <p:cNvSpPr/>
          <p:nvPr/>
        </p:nvSpPr>
        <p:spPr>
          <a:xfrm rot="2700000">
            <a:off x="1325134" y="48002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5">
            <a:extLst>
              <a:ext uri="{FF2B5EF4-FFF2-40B4-BE49-F238E27FC236}">
                <a16:creationId xmlns="" xmlns:a16="http://schemas.microsoft.com/office/drawing/2014/main" id="{A941B61C-9D17-47A1-B4AD-497B0FE4BC7B}"/>
              </a:ext>
            </a:extLst>
          </p:cNvPr>
          <p:cNvSpPr/>
          <p:nvPr/>
        </p:nvSpPr>
        <p:spPr>
          <a:xfrm flipH="1">
            <a:off x="1271230" y="398623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10">
            <a:extLst>
              <a:ext uri="{FF2B5EF4-FFF2-40B4-BE49-F238E27FC236}">
                <a16:creationId xmlns="" xmlns:a16="http://schemas.microsoft.com/office/drawing/2014/main" id="{31E9499C-033B-4755-BEB5-2841434BE02A}"/>
              </a:ext>
            </a:extLst>
          </p:cNvPr>
          <p:cNvSpPr/>
          <p:nvPr/>
        </p:nvSpPr>
        <p:spPr>
          <a:xfrm>
            <a:off x="1231403" y="3064118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921403" y="2919177"/>
            <a:ext cx="437449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Pengertian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252603" y="3550324"/>
            <a:ext cx="469726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Iman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kepada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Malaikat-Malaikat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Allah SWT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41591F61-41E3-48A1-ABC6-55FE3F24D743}"/>
              </a:ext>
            </a:extLst>
          </p:cNvPr>
          <p:cNvSpPr/>
          <p:nvPr/>
        </p:nvSpPr>
        <p:spPr>
          <a:xfrm>
            <a:off x="723242" y="2340003"/>
            <a:ext cx="1764982" cy="1989344"/>
          </a:xfrm>
          <a:custGeom>
            <a:avLst/>
            <a:gdLst>
              <a:gd name="connsiteX0" fmla="*/ 776380 w 772179"/>
              <a:gd name="connsiteY0" fmla="*/ 162702 h 870337"/>
              <a:gd name="connsiteX1" fmla="*/ 275117 w 772179"/>
              <a:gd name="connsiteY1" fmla="*/ 181025 h 870337"/>
              <a:gd name="connsiteX2" fmla="*/ 233236 w 772179"/>
              <a:gd name="connsiteY2" fmla="*/ 656111 h 870337"/>
              <a:gd name="connsiteX3" fmla="*/ 733844 w 772179"/>
              <a:gd name="connsiteY3" fmla="*/ 754270 h 870337"/>
              <a:gd name="connsiteX4" fmla="*/ 326160 w 772179"/>
              <a:gd name="connsiteY4" fmla="*/ 860281 h 870337"/>
              <a:gd name="connsiteX5" fmla="*/ 274 w 772179"/>
              <a:gd name="connsiteY5" fmla="*/ 453251 h 870337"/>
              <a:gd name="connsiteX6" fmla="*/ 288860 w 772179"/>
              <a:gd name="connsiteY6" fmla="*/ 25934 h 870337"/>
              <a:gd name="connsiteX7" fmla="*/ 776380 w 772179"/>
              <a:gd name="connsiteY7" fmla="*/ 162702 h 87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179" h="870337">
                <a:moveTo>
                  <a:pt x="776380" y="162702"/>
                </a:moveTo>
                <a:cubicBezTo>
                  <a:pt x="611473" y="28552"/>
                  <a:pt x="400106" y="57345"/>
                  <a:pt x="275117" y="181025"/>
                </a:cubicBezTo>
                <a:cubicBezTo>
                  <a:pt x="147511" y="307322"/>
                  <a:pt x="130497" y="508219"/>
                  <a:pt x="233236" y="656111"/>
                </a:cubicBezTo>
                <a:cubicBezTo>
                  <a:pt x="326814" y="790261"/>
                  <a:pt x="536873" y="873369"/>
                  <a:pt x="733844" y="754270"/>
                </a:cubicBezTo>
                <a:cubicBezTo>
                  <a:pt x="658590" y="838686"/>
                  <a:pt x="491720" y="903470"/>
                  <a:pt x="326160" y="860281"/>
                </a:cubicBezTo>
                <a:cubicBezTo>
                  <a:pt x="141622" y="811856"/>
                  <a:pt x="6818" y="645641"/>
                  <a:pt x="274" y="453251"/>
                </a:cubicBezTo>
                <a:cubicBezTo>
                  <a:pt x="-6270" y="264132"/>
                  <a:pt x="104976" y="93336"/>
                  <a:pt x="288860" y="25934"/>
                </a:cubicBezTo>
                <a:cubicBezTo>
                  <a:pt x="464236" y="-38196"/>
                  <a:pt x="669060" y="20045"/>
                  <a:pt x="776380" y="16270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5B70E308-10D9-4AD4-AC9E-6EE3C7529363}"/>
              </a:ext>
            </a:extLst>
          </p:cNvPr>
          <p:cNvSpPr/>
          <p:nvPr/>
        </p:nvSpPr>
        <p:spPr>
          <a:xfrm>
            <a:off x="2488224" y="2458243"/>
            <a:ext cx="749382" cy="717496"/>
          </a:xfrm>
          <a:custGeom>
            <a:avLst/>
            <a:gdLst>
              <a:gd name="connsiteX0" fmla="*/ 58895 w 307562"/>
              <a:gd name="connsiteY0" fmla="*/ 297747 h 294475"/>
              <a:gd name="connsiteX1" fmla="*/ 88343 w 307562"/>
              <a:gd name="connsiteY1" fmla="*/ 208750 h 294475"/>
              <a:gd name="connsiteX2" fmla="*/ 75909 w 307562"/>
              <a:gd name="connsiteY2" fmla="*/ 172759 h 294475"/>
              <a:gd name="connsiteX3" fmla="*/ 7853 w 307562"/>
              <a:gd name="connsiteY3" fmla="*/ 123679 h 294475"/>
              <a:gd name="connsiteX4" fmla="*/ 0 w 307562"/>
              <a:gd name="connsiteY4" fmla="*/ 120407 h 294475"/>
              <a:gd name="connsiteX5" fmla="*/ 3272 w 307562"/>
              <a:gd name="connsiteY5" fmla="*/ 115172 h 294475"/>
              <a:gd name="connsiteX6" fmla="*/ 102739 w 307562"/>
              <a:gd name="connsiteY6" fmla="*/ 115172 h 294475"/>
              <a:gd name="connsiteX7" fmla="*/ 123679 w 307562"/>
              <a:gd name="connsiteY7" fmla="*/ 99467 h 294475"/>
              <a:gd name="connsiteX8" fmla="*/ 156399 w 307562"/>
              <a:gd name="connsiteY8" fmla="*/ 0 h 294475"/>
              <a:gd name="connsiteX9" fmla="*/ 182574 w 307562"/>
              <a:gd name="connsiteY9" fmla="*/ 79181 h 294475"/>
              <a:gd name="connsiteX10" fmla="*/ 230999 w 307562"/>
              <a:gd name="connsiteY10" fmla="*/ 115172 h 294475"/>
              <a:gd name="connsiteX11" fmla="*/ 308872 w 307562"/>
              <a:gd name="connsiteY11" fmla="*/ 115172 h 294475"/>
              <a:gd name="connsiteX12" fmla="*/ 310180 w 307562"/>
              <a:gd name="connsiteY12" fmla="*/ 118444 h 294475"/>
              <a:gd name="connsiteX13" fmla="*/ 259793 w 307562"/>
              <a:gd name="connsiteY13" fmla="*/ 155745 h 294475"/>
              <a:gd name="connsiteX14" fmla="*/ 221184 w 307562"/>
              <a:gd name="connsiteY14" fmla="*/ 187809 h 294475"/>
              <a:gd name="connsiteX15" fmla="*/ 232962 w 307562"/>
              <a:gd name="connsiteY15" fmla="*/ 236234 h 294475"/>
              <a:gd name="connsiteX16" fmla="*/ 248668 w 307562"/>
              <a:gd name="connsiteY16" fmla="*/ 297747 h 294475"/>
              <a:gd name="connsiteX17" fmla="*/ 217912 w 307562"/>
              <a:gd name="connsiteY17" fmla="*/ 276807 h 294475"/>
              <a:gd name="connsiteX18" fmla="*/ 166215 w 307562"/>
              <a:gd name="connsiteY18" fmla="*/ 238852 h 294475"/>
              <a:gd name="connsiteX19" fmla="*/ 145929 w 307562"/>
              <a:gd name="connsiteY19" fmla="*/ 238852 h 294475"/>
              <a:gd name="connsiteX20" fmla="*/ 62167 w 307562"/>
              <a:gd name="connsiteY20" fmla="*/ 299710 h 294475"/>
              <a:gd name="connsiteX21" fmla="*/ 58895 w 307562"/>
              <a:gd name="connsiteY21" fmla="*/ 297747 h 29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7562" h="294475">
                <a:moveTo>
                  <a:pt x="58895" y="297747"/>
                </a:moveTo>
                <a:cubicBezTo>
                  <a:pt x="68711" y="268300"/>
                  <a:pt x="77218" y="237543"/>
                  <a:pt x="88343" y="208750"/>
                </a:cubicBezTo>
                <a:cubicBezTo>
                  <a:pt x="94886" y="191081"/>
                  <a:pt x="90960" y="182574"/>
                  <a:pt x="75909" y="172759"/>
                </a:cubicBezTo>
                <a:cubicBezTo>
                  <a:pt x="52351" y="157708"/>
                  <a:pt x="30756" y="140039"/>
                  <a:pt x="7853" y="123679"/>
                </a:cubicBezTo>
                <a:cubicBezTo>
                  <a:pt x="5235" y="121716"/>
                  <a:pt x="2617" y="121716"/>
                  <a:pt x="0" y="120407"/>
                </a:cubicBezTo>
                <a:cubicBezTo>
                  <a:pt x="1309" y="118444"/>
                  <a:pt x="1963" y="117135"/>
                  <a:pt x="3272" y="115172"/>
                </a:cubicBezTo>
                <a:cubicBezTo>
                  <a:pt x="36646" y="115172"/>
                  <a:pt x="69365" y="114518"/>
                  <a:pt x="102739" y="115172"/>
                </a:cubicBezTo>
                <a:cubicBezTo>
                  <a:pt x="115172" y="115827"/>
                  <a:pt x="120407" y="111246"/>
                  <a:pt x="123679" y="99467"/>
                </a:cubicBezTo>
                <a:cubicBezTo>
                  <a:pt x="132841" y="67402"/>
                  <a:pt x="143966" y="36646"/>
                  <a:pt x="156399" y="0"/>
                </a:cubicBezTo>
                <a:cubicBezTo>
                  <a:pt x="166215" y="29448"/>
                  <a:pt x="174722" y="54314"/>
                  <a:pt x="182574" y="79181"/>
                </a:cubicBezTo>
                <a:cubicBezTo>
                  <a:pt x="194354" y="115172"/>
                  <a:pt x="194354" y="115172"/>
                  <a:pt x="230999" y="115172"/>
                </a:cubicBezTo>
                <a:cubicBezTo>
                  <a:pt x="257175" y="115172"/>
                  <a:pt x="283351" y="115172"/>
                  <a:pt x="308872" y="115172"/>
                </a:cubicBezTo>
                <a:cubicBezTo>
                  <a:pt x="309526" y="116481"/>
                  <a:pt x="310180" y="117790"/>
                  <a:pt x="310180" y="118444"/>
                </a:cubicBezTo>
                <a:cubicBezTo>
                  <a:pt x="293166" y="130878"/>
                  <a:pt x="276152" y="143311"/>
                  <a:pt x="259793" y="155745"/>
                </a:cubicBezTo>
                <a:cubicBezTo>
                  <a:pt x="246050" y="166215"/>
                  <a:pt x="225764" y="174067"/>
                  <a:pt x="221184" y="187809"/>
                </a:cubicBezTo>
                <a:cubicBezTo>
                  <a:pt x="216603" y="200897"/>
                  <a:pt x="228382" y="219875"/>
                  <a:pt x="232962" y="236234"/>
                </a:cubicBezTo>
                <a:cubicBezTo>
                  <a:pt x="238852" y="255866"/>
                  <a:pt x="245396" y="275498"/>
                  <a:pt x="248668" y="297747"/>
                </a:cubicBezTo>
                <a:cubicBezTo>
                  <a:pt x="238197" y="290549"/>
                  <a:pt x="228382" y="284005"/>
                  <a:pt x="217912" y="276807"/>
                </a:cubicBezTo>
                <a:cubicBezTo>
                  <a:pt x="200243" y="264373"/>
                  <a:pt x="182574" y="251940"/>
                  <a:pt x="166215" y="238852"/>
                </a:cubicBezTo>
                <a:cubicBezTo>
                  <a:pt x="159017" y="232962"/>
                  <a:pt x="153781" y="232962"/>
                  <a:pt x="145929" y="238852"/>
                </a:cubicBezTo>
                <a:cubicBezTo>
                  <a:pt x="118444" y="259792"/>
                  <a:pt x="90306" y="279424"/>
                  <a:pt x="62167" y="299710"/>
                </a:cubicBezTo>
                <a:cubicBezTo>
                  <a:pt x="60858" y="299056"/>
                  <a:pt x="60204" y="298401"/>
                  <a:pt x="58895" y="2977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84C8AD-3C38-47B1-9645-694A28750ED4}"/>
              </a:ext>
            </a:extLst>
          </p:cNvPr>
          <p:cNvSpPr txBox="1">
            <a:spLocks/>
          </p:cNvSpPr>
          <p:nvPr/>
        </p:nvSpPr>
        <p:spPr>
          <a:xfrm>
            <a:off x="871197" y="158143"/>
            <a:ext cx="3964572" cy="216024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Column</a:t>
            </a: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Infographic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B3C0BDD-AECA-4560-AAD0-7657025D0EAF}"/>
              </a:ext>
            </a:extLst>
          </p:cNvPr>
          <p:cNvGrpSpPr/>
          <p:nvPr/>
        </p:nvGrpSpPr>
        <p:grpSpPr>
          <a:xfrm>
            <a:off x="5846766" y="901489"/>
            <a:ext cx="5231539" cy="4311115"/>
            <a:chOff x="5090630" y="1321272"/>
            <a:chExt cx="2926080" cy="4311115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CF8ADB01-1A7A-44A9-87FC-3264FEC41555}"/>
                </a:ext>
              </a:extLst>
            </p:cNvPr>
            <p:cNvSpPr txBox="1"/>
            <p:nvPr/>
          </p:nvSpPr>
          <p:spPr>
            <a:xfrm>
              <a:off x="5090630" y="1321272"/>
              <a:ext cx="2926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57846E83-3981-4F56-ADBD-532459AC50E0}"/>
                </a:ext>
              </a:extLst>
            </p:cNvPr>
            <p:cNvSpPr txBox="1"/>
            <p:nvPr/>
          </p:nvSpPr>
          <p:spPr>
            <a:xfrm>
              <a:off x="5090630" y="1846735"/>
              <a:ext cx="292608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 </a:t>
              </a:r>
            </a:p>
            <a:p>
              <a:pPr algn="just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 </a:t>
              </a:r>
            </a:p>
            <a:p>
              <a:pPr algn="just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38BF5DBA-DCD8-4867-A4BA-B515D68B1B27}"/>
              </a:ext>
            </a:extLst>
          </p:cNvPr>
          <p:cNvSpPr txBox="1">
            <a:spLocks/>
          </p:cNvSpPr>
          <p:nvPr/>
        </p:nvSpPr>
        <p:spPr>
          <a:xfrm>
            <a:off x="974380" y="2822753"/>
            <a:ext cx="2937464" cy="9586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="" xmlns:a16="http://schemas.microsoft.com/office/drawing/2014/main" id="{FEDA0BB5-76D5-4845-8FF7-3FE3CDA64DAB}"/>
              </a:ext>
            </a:extLst>
          </p:cNvPr>
          <p:cNvSpPr/>
          <p:nvPr/>
        </p:nvSpPr>
        <p:spPr>
          <a:xfrm flipH="1">
            <a:off x="1098137" y="2212387"/>
            <a:ext cx="615765" cy="50796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0E9D9B4-8852-402B-9D99-BDAA699EBF09}"/>
              </a:ext>
            </a:extLst>
          </p:cNvPr>
          <p:cNvGrpSpPr/>
          <p:nvPr/>
        </p:nvGrpSpPr>
        <p:grpSpPr>
          <a:xfrm>
            <a:off x="2443112" y="689857"/>
            <a:ext cx="3277256" cy="3045059"/>
            <a:chOff x="9521749" y="3621396"/>
            <a:chExt cx="574895" cy="534163"/>
          </a:xfrm>
          <a:solidFill>
            <a:schemeClr val="bg1">
              <a:alpha val="2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E745F98-AA45-4CB4-981A-FC98048E455C}"/>
                </a:ext>
              </a:extLst>
            </p:cNvPr>
            <p:cNvSpPr/>
            <p:nvPr/>
          </p:nvSpPr>
          <p:spPr>
            <a:xfrm>
              <a:off x="9521749" y="3621396"/>
              <a:ext cx="473919" cy="534163"/>
            </a:xfrm>
            <a:custGeom>
              <a:avLst/>
              <a:gdLst>
                <a:gd name="connsiteX0" fmla="*/ 776380 w 772179"/>
                <a:gd name="connsiteY0" fmla="*/ 162702 h 870337"/>
                <a:gd name="connsiteX1" fmla="*/ 275117 w 772179"/>
                <a:gd name="connsiteY1" fmla="*/ 181025 h 870337"/>
                <a:gd name="connsiteX2" fmla="*/ 233236 w 772179"/>
                <a:gd name="connsiteY2" fmla="*/ 656111 h 870337"/>
                <a:gd name="connsiteX3" fmla="*/ 733844 w 772179"/>
                <a:gd name="connsiteY3" fmla="*/ 754270 h 870337"/>
                <a:gd name="connsiteX4" fmla="*/ 326160 w 772179"/>
                <a:gd name="connsiteY4" fmla="*/ 860281 h 870337"/>
                <a:gd name="connsiteX5" fmla="*/ 274 w 772179"/>
                <a:gd name="connsiteY5" fmla="*/ 453251 h 870337"/>
                <a:gd name="connsiteX6" fmla="*/ 288860 w 772179"/>
                <a:gd name="connsiteY6" fmla="*/ 25934 h 870337"/>
                <a:gd name="connsiteX7" fmla="*/ 776380 w 772179"/>
                <a:gd name="connsiteY7" fmla="*/ 162702 h 8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2179" h="870337">
                  <a:moveTo>
                    <a:pt x="776380" y="162702"/>
                  </a:moveTo>
                  <a:cubicBezTo>
                    <a:pt x="611473" y="28552"/>
                    <a:pt x="400106" y="57345"/>
                    <a:pt x="275117" y="181025"/>
                  </a:cubicBezTo>
                  <a:cubicBezTo>
                    <a:pt x="147511" y="307322"/>
                    <a:pt x="130497" y="508219"/>
                    <a:pt x="233236" y="656111"/>
                  </a:cubicBezTo>
                  <a:cubicBezTo>
                    <a:pt x="326814" y="790261"/>
                    <a:pt x="536873" y="873369"/>
                    <a:pt x="733844" y="754270"/>
                  </a:cubicBezTo>
                  <a:cubicBezTo>
                    <a:pt x="658590" y="838686"/>
                    <a:pt x="491720" y="903470"/>
                    <a:pt x="326160" y="860281"/>
                  </a:cubicBezTo>
                  <a:cubicBezTo>
                    <a:pt x="141622" y="811856"/>
                    <a:pt x="6818" y="645641"/>
                    <a:pt x="274" y="453251"/>
                  </a:cubicBezTo>
                  <a:cubicBezTo>
                    <a:pt x="-6270" y="264132"/>
                    <a:pt x="104976" y="93336"/>
                    <a:pt x="288860" y="25934"/>
                  </a:cubicBezTo>
                  <a:cubicBezTo>
                    <a:pt x="464236" y="-38196"/>
                    <a:pt x="669060" y="20045"/>
                    <a:pt x="776380" y="162702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8CD6A3-2591-4F07-91CD-9C62CAA92FAD}"/>
                </a:ext>
              </a:extLst>
            </p:cNvPr>
            <p:cNvSpPr/>
            <p:nvPr/>
          </p:nvSpPr>
          <p:spPr>
            <a:xfrm>
              <a:off x="9907880" y="3802784"/>
              <a:ext cx="188764" cy="180732"/>
            </a:xfrm>
            <a:custGeom>
              <a:avLst/>
              <a:gdLst>
                <a:gd name="connsiteX0" fmla="*/ 58895 w 307562"/>
                <a:gd name="connsiteY0" fmla="*/ 297747 h 294475"/>
                <a:gd name="connsiteX1" fmla="*/ 88343 w 307562"/>
                <a:gd name="connsiteY1" fmla="*/ 208750 h 294475"/>
                <a:gd name="connsiteX2" fmla="*/ 75909 w 307562"/>
                <a:gd name="connsiteY2" fmla="*/ 172759 h 294475"/>
                <a:gd name="connsiteX3" fmla="*/ 7853 w 307562"/>
                <a:gd name="connsiteY3" fmla="*/ 123679 h 294475"/>
                <a:gd name="connsiteX4" fmla="*/ 0 w 307562"/>
                <a:gd name="connsiteY4" fmla="*/ 120407 h 294475"/>
                <a:gd name="connsiteX5" fmla="*/ 3272 w 307562"/>
                <a:gd name="connsiteY5" fmla="*/ 115172 h 294475"/>
                <a:gd name="connsiteX6" fmla="*/ 102739 w 307562"/>
                <a:gd name="connsiteY6" fmla="*/ 115172 h 294475"/>
                <a:gd name="connsiteX7" fmla="*/ 123679 w 307562"/>
                <a:gd name="connsiteY7" fmla="*/ 99467 h 294475"/>
                <a:gd name="connsiteX8" fmla="*/ 156399 w 307562"/>
                <a:gd name="connsiteY8" fmla="*/ 0 h 294475"/>
                <a:gd name="connsiteX9" fmla="*/ 182574 w 307562"/>
                <a:gd name="connsiteY9" fmla="*/ 79181 h 294475"/>
                <a:gd name="connsiteX10" fmla="*/ 230999 w 307562"/>
                <a:gd name="connsiteY10" fmla="*/ 115172 h 294475"/>
                <a:gd name="connsiteX11" fmla="*/ 308872 w 307562"/>
                <a:gd name="connsiteY11" fmla="*/ 115172 h 294475"/>
                <a:gd name="connsiteX12" fmla="*/ 310180 w 307562"/>
                <a:gd name="connsiteY12" fmla="*/ 118444 h 294475"/>
                <a:gd name="connsiteX13" fmla="*/ 259793 w 307562"/>
                <a:gd name="connsiteY13" fmla="*/ 155745 h 294475"/>
                <a:gd name="connsiteX14" fmla="*/ 221184 w 307562"/>
                <a:gd name="connsiteY14" fmla="*/ 187809 h 294475"/>
                <a:gd name="connsiteX15" fmla="*/ 232962 w 307562"/>
                <a:gd name="connsiteY15" fmla="*/ 236234 h 294475"/>
                <a:gd name="connsiteX16" fmla="*/ 248668 w 307562"/>
                <a:gd name="connsiteY16" fmla="*/ 297747 h 294475"/>
                <a:gd name="connsiteX17" fmla="*/ 217912 w 307562"/>
                <a:gd name="connsiteY17" fmla="*/ 276807 h 294475"/>
                <a:gd name="connsiteX18" fmla="*/ 166215 w 307562"/>
                <a:gd name="connsiteY18" fmla="*/ 238852 h 294475"/>
                <a:gd name="connsiteX19" fmla="*/ 145929 w 307562"/>
                <a:gd name="connsiteY19" fmla="*/ 238852 h 294475"/>
                <a:gd name="connsiteX20" fmla="*/ 62167 w 307562"/>
                <a:gd name="connsiteY20" fmla="*/ 299710 h 294475"/>
                <a:gd name="connsiteX21" fmla="*/ 58895 w 307562"/>
                <a:gd name="connsiteY21" fmla="*/ 297747 h 2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7562" h="294475">
                  <a:moveTo>
                    <a:pt x="58895" y="297747"/>
                  </a:moveTo>
                  <a:cubicBezTo>
                    <a:pt x="68711" y="268300"/>
                    <a:pt x="77218" y="237543"/>
                    <a:pt x="88343" y="208750"/>
                  </a:cubicBezTo>
                  <a:cubicBezTo>
                    <a:pt x="94886" y="191081"/>
                    <a:pt x="90960" y="182574"/>
                    <a:pt x="75909" y="172759"/>
                  </a:cubicBezTo>
                  <a:cubicBezTo>
                    <a:pt x="52351" y="157708"/>
                    <a:pt x="30756" y="140039"/>
                    <a:pt x="7853" y="123679"/>
                  </a:cubicBezTo>
                  <a:cubicBezTo>
                    <a:pt x="5235" y="121716"/>
                    <a:pt x="2617" y="121716"/>
                    <a:pt x="0" y="120407"/>
                  </a:cubicBezTo>
                  <a:cubicBezTo>
                    <a:pt x="1309" y="118444"/>
                    <a:pt x="1963" y="117135"/>
                    <a:pt x="3272" y="115172"/>
                  </a:cubicBezTo>
                  <a:cubicBezTo>
                    <a:pt x="36646" y="115172"/>
                    <a:pt x="69365" y="114518"/>
                    <a:pt x="102739" y="115172"/>
                  </a:cubicBezTo>
                  <a:cubicBezTo>
                    <a:pt x="115172" y="115827"/>
                    <a:pt x="120407" y="111246"/>
                    <a:pt x="123679" y="99467"/>
                  </a:cubicBezTo>
                  <a:cubicBezTo>
                    <a:pt x="132841" y="67402"/>
                    <a:pt x="143966" y="36646"/>
                    <a:pt x="156399" y="0"/>
                  </a:cubicBezTo>
                  <a:cubicBezTo>
                    <a:pt x="166215" y="29448"/>
                    <a:pt x="174722" y="54314"/>
                    <a:pt x="182574" y="79181"/>
                  </a:cubicBezTo>
                  <a:cubicBezTo>
                    <a:pt x="194354" y="115172"/>
                    <a:pt x="194354" y="115172"/>
                    <a:pt x="230999" y="115172"/>
                  </a:cubicBezTo>
                  <a:cubicBezTo>
                    <a:pt x="257175" y="115172"/>
                    <a:pt x="283351" y="115172"/>
                    <a:pt x="308872" y="115172"/>
                  </a:cubicBezTo>
                  <a:cubicBezTo>
                    <a:pt x="309526" y="116481"/>
                    <a:pt x="310180" y="117790"/>
                    <a:pt x="310180" y="118444"/>
                  </a:cubicBezTo>
                  <a:cubicBezTo>
                    <a:pt x="293166" y="130878"/>
                    <a:pt x="276152" y="143311"/>
                    <a:pt x="259793" y="155745"/>
                  </a:cubicBezTo>
                  <a:cubicBezTo>
                    <a:pt x="246050" y="166215"/>
                    <a:pt x="225764" y="174067"/>
                    <a:pt x="221184" y="187809"/>
                  </a:cubicBezTo>
                  <a:cubicBezTo>
                    <a:pt x="216603" y="200897"/>
                    <a:pt x="228382" y="219875"/>
                    <a:pt x="232962" y="236234"/>
                  </a:cubicBezTo>
                  <a:cubicBezTo>
                    <a:pt x="238852" y="255866"/>
                    <a:pt x="245396" y="275498"/>
                    <a:pt x="248668" y="297747"/>
                  </a:cubicBezTo>
                  <a:cubicBezTo>
                    <a:pt x="238197" y="290549"/>
                    <a:pt x="228382" y="284005"/>
                    <a:pt x="217912" y="276807"/>
                  </a:cubicBezTo>
                  <a:cubicBezTo>
                    <a:pt x="200243" y="264373"/>
                    <a:pt x="182574" y="251940"/>
                    <a:pt x="166215" y="238852"/>
                  </a:cubicBezTo>
                  <a:cubicBezTo>
                    <a:pt x="159017" y="232962"/>
                    <a:pt x="153781" y="232962"/>
                    <a:pt x="145929" y="238852"/>
                  </a:cubicBezTo>
                  <a:cubicBezTo>
                    <a:pt x="118444" y="259792"/>
                    <a:pt x="90306" y="279424"/>
                    <a:pt x="62167" y="299710"/>
                  </a:cubicBezTo>
                  <a:cubicBezTo>
                    <a:pt x="60858" y="299056"/>
                    <a:pt x="60204" y="298401"/>
                    <a:pt x="58895" y="297747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D03EA9E4-F8D2-403A-A54C-B41A6AAECC5B}"/>
              </a:ext>
            </a:extLst>
          </p:cNvPr>
          <p:cNvSpPr txBox="1">
            <a:spLocks/>
          </p:cNvSpPr>
          <p:nvPr/>
        </p:nvSpPr>
        <p:spPr>
          <a:xfrm>
            <a:off x="871197" y="158143"/>
            <a:ext cx="3964572" cy="216024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Two Columns </a:t>
            </a:r>
            <a:r>
              <a:rPr lang="en-US" sz="4800" dirty="0">
                <a:solidFill>
                  <a:schemeClr val="bg1"/>
                </a:solidFill>
              </a:rPr>
              <a:t>Infographic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17971CB-C64F-4051-862E-720379A2DB23}"/>
              </a:ext>
            </a:extLst>
          </p:cNvPr>
          <p:cNvGrpSpPr/>
          <p:nvPr/>
        </p:nvGrpSpPr>
        <p:grpSpPr>
          <a:xfrm>
            <a:off x="6295174" y="395578"/>
            <a:ext cx="5231539" cy="2833787"/>
            <a:chOff x="5090630" y="1321272"/>
            <a:chExt cx="2926080" cy="2833787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2BEC48DC-CE57-4539-BF4E-AB834AAB31F3}"/>
                </a:ext>
              </a:extLst>
            </p:cNvPr>
            <p:cNvSpPr txBox="1"/>
            <p:nvPr/>
          </p:nvSpPr>
          <p:spPr>
            <a:xfrm>
              <a:off x="5090630" y="1321272"/>
              <a:ext cx="2926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C76EFEE5-0CEF-4BC7-BFAB-7DB039FD4BF9}"/>
                </a:ext>
              </a:extLst>
            </p:cNvPr>
            <p:cNvSpPr txBox="1"/>
            <p:nvPr/>
          </p:nvSpPr>
          <p:spPr>
            <a:xfrm>
              <a:off x="5090630" y="1846735"/>
              <a:ext cx="292608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 </a:t>
              </a:r>
            </a:p>
            <a:p>
              <a:pPr algn="just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0FE4BFC-EB92-4006-9D3F-BE7B7D455AD0}"/>
              </a:ext>
            </a:extLst>
          </p:cNvPr>
          <p:cNvGrpSpPr/>
          <p:nvPr/>
        </p:nvGrpSpPr>
        <p:grpSpPr>
          <a:xfrm>
            <a:off x="6295174" y="3628635"/>
            <a:ext cx="5231539" cy="2833787"/>
            <a:chOff x="8156371" y="1321272"/>
            <a:chExt cx="2926080" cy="2833787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EC45D8AA-9333-41E2-A8AA-BF0B0E38ECFC}"/>
                </a:ext>
              </a:extLst>
            </p:cNvPr>
            <p:cNvSpPr txBox="1"/>
            <p:nvPr/>
          </p:nvSpPr>
          <p:spPr>
            <a:xfrm>
              <a:off x="8156371" y="1321272"/>
              <a:ext cx="2926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66B037E1-4D8B-4283-8752-1A2E25DB36E9}"/>
                </a:ext>
              </a:extLst>
            </p:cNvPr>
            <p:cNvSpPr txBox="1"/>
            <p:nvPr/>
          </p:nvSpPr>
          <p:spPr>
            <a:xfrm>
              <a:off x="8156371" y="1846735"/>
              <a:ext cx="292608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 </a:t>
              </a:r>
            </a:p>
            <a:p>
              <a:pPr algn="just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2AA519F0-DCD1-4CFF-85C3-0B59941D00E9}"/>
              </a:ext>
            </a:extLst>
          </p:cNvPr>
          <p:cNvSpPr txBox="1">
            <a:spLocks/>
          </p:cNvSpPr>
          <p:nvPr/>
        </p:nvSpPr>
        <p:spPr>
          <a:xfrm>
            <a:off x="974380" y="2822753"/>
            <a:ext cx="2937464" cy="9586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5">
            <a:extLst>
              <a:ext uri="{FF2B5EF4-FFF2-40B4-BE49-F238E27FC236}">
                <a16:creationId xmlns="" xmlns:a16="http://schemas.microsoft.com/office/drawing/2014/main" id="{9E23093B-FAA2-4DBB-AFC3-D0FB1A5EF053}"/>
              </a:ext>
            </a:extLst>
          </p:cNvPr>
          <p:cNvSpPr/>
          <p:nvPr/>
        </p:nvSpPr>
        <p:spPr>
          <a:xfrm flipH="1">
            <a:off x="1098137" y="2212387"/>
            <a:ext cx="615765" cy="50796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9E3CDDE-7C3D-4724-9458-4C83CF3C61AC}"/>
              </a:ext>
            </a:extLst>
          </p:cNvPr>
          <p:cNvGrpSpPr/>
          <p:nvPr/>
        </p:nvGrpSpPr>
        <p:grpSpPr>
          <a:xfrm>
            <a:off x="8249457" y="1779559"/>
            <a:ext cx="3277256" cy="3045059"/>
            <a:chOff x="9521749" y="3621396"/>
            <a:chExt cx="574895" cy="534163"/>
          </a:xfrm>
          <a:solidFill>
            <a:schemeClr val="bg1">
              <a:alpha val="2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D9D0538A-7210-4564-BB1A-10A6AD506642}"/>
                </a:ext>
              </a:extLst>
            </p:cNvPr>
            <p:cNvSpPr/>
            <p:nvPr/>
          </p:nvSpPr>
          <p:spPr>
            <a:xfrm>
              <a:off x="9521749" y="3621396"/>
              <a:ext cx="473919" cy="534163"/>
            </a:xfrm>
            <a:custGeom>
              <a:avLst/>
              <a:gdLst>
                <a:gd name="connsiteX0" fmla="*/ 776380 w 772179"/>
                <a:gd name="connsiteY0" fmla="*/ 162702 h 870337"/>
                <a:gd name="connsiteX1" fmla="*/ 275117 w 772179"/>
                <a:gd name="connsiteY1" fmla="*/ 181025 h 870337"/>
                <a:gd name="connsiteX2" fmla="*/ 233236 w 772179"/>
                <a:gd name="connsiteY2" fmla="*/ 656111 h 870337"/>
                <a:gd name="connsiteX3" fmla="*/ 733844 w 772179"/>
                <a:gd name="connsiteY3" fmla="*/ 754270 h 870337"/>
                <a:gd name="connsiteX4" fmla="*/ 326160 w 772179"/>
                <a:gd name="connsiteY4" fmla="*/ 860281 h 870337"/>
                <a:gd name="connsiteX5" fmla="*/ 274 w 772179"/>
                <a:gd name="connsiteY5" fmla="*/ 453251 h 870337"/>
                <a:gd name="connsiteX6" fmla="*/ 288860 w 772179"/>
                <a:gd name="connsiteY6" fmla="*/ 25934 h 870337"/>
                <a:gd name="connsiteX7" fmla="*/ 776380 w 772179"/>
                <a:gd name="connsiteY7" fmla="*/ 162702 h 8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2179" h="870337">
                  <a:moveTo>
                    <a:pt x="776380" y="162702"/>
                  </a:moveTo>
                  <a:cubicBezTo>
                    <a:pt x="611473" y="28552"/>
                    <a:pt x="400106" y="57345"/>
                    <a:pt x="275117" y="181025"/>
                  </a:cubicBezTo>
                  <a:cubicBezTo>
                    <a:pt x="147511" y="307322"/>
                    <a:pt x="130497" y="508219"/>
                    <a:pt x="233236" y="656111"/>
                  </a:cubicBezTo>
                  <a:cubicBezTo>
                    <a:pt x="326814" y="790261"/>
                    <a:pt x="536873" y="873369"/>
                    <a:pt x="733844" y="754270"/>
                  </a:cubicBezTo>
                  <a:cubicBezTo>
                    <a:pt x="658590" y="838686"/>
                    <a:pt x="491720" y="903470"/>
                    <a:pt x="326160" y="860281"/>
                  </a:cubicBezTo>
                  <a:cubicBezTo>
                    <a:pt x="141622" y="811856"/>
                    <a:pt x="6818" y="645641"/>
                    <a:pt x="274" y="453251"/>
                  </a:cubicBezTo>
                  <a:cubicBezTo>
                    <a:pt x="-6270" y="264132"/>
                    <a:pt x="104976" y="93336"/>
                    <a:pt x="288860" y="25934"/>
                  </a:cubicBezTo>
                  <a:cubicBezTo>
                    <a:pt x="464236" y="-38196"/>
                    <a:pt x="669060" y="20045"/>
                    <a:pt x="776380" y="162702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86AC9C21-5872-4AF9-AD01-C9E7501D75DE}"/>
                </a:ext>
              </a:extLst>
            </p:cNvPr>
            <p:cNvSpPr/>
            <p:nvPr/>
          </p:nvSpPr>
          <p:spPr>
            <a:xfrm>
              <a:off x="9907880" y="3802784"/>
              <a:ext cx="188764" cy="180732"/>
            </a:xfrm>
            <a:custGeom>
              <a:avLst/>
              <a:gdLst>
                <a:gd name="connsiteX0" fmla="*/ 58895 w 307562"/>
                <a:gd name="connsiteY0" fmla="*/ 297747 h 294475"/>
                <a:gd name="connsiteX1" fmla="*/ 88343 w 307562"/>
                <a:gd name="connsiteY1" fmla="*/ 208750 h 294475"/>
                <a:gd name="connsiteX2" fmla="*/ 75909 w 307562"/>
                <a:gd name="connsiteY2" fmla="*/ 172759 h 294475"/>
                <a:gd name="connsiteX3" fmla="*/ 7853 w 307562"/>
                <a:gd name="connsiteY3" fmla="*/ 123679 h 294475"/>
                <a:gd name="connsiteX4" fmla="*/ 0 w 307562"/>
                <a:gd name="connsiteY4" fmla="*/ 120407 h 294475"/>
                <a:gd name="connsiteX5" fmla="*/ 3272 w 307562"/>
                <a:gd name="connsiteY5" fmla="*/ 115172 h 294475"/>
                <a:gd name="connsiteX6" fmla="*/ 102739 w 307562"/>
                <a:gd name="connsiteY6" fmla="*/ 115172 h 294475"/>
                <a:gd name="connsiteX7" fmla="*/ 123679 w 307562"/>
                <a:gd name="connsiteY7" fmla="*/ 99467 h 294475"/>
                <a:gd name="connsiteX8" fmla="*/ 156399 w 307562"/>
                <a:gd name="connsiteY8" fmla="*/ 0 h 294475"/>
                <a:gd name="connsiteX9" fmla="*/ 182574 w 307562"/>
                <a:gd name="connsiteY9" fmla="*/ 79181 h 294475"/>
                <a:gd name="connsiteX10" fmla="*/ 230999 w 307562"/>
                <a:gd name="connsiteY10" fmla="*/ 115172 h 294475"/>
                <a:gd name="connsiteX11" fmla="*/ 308872 w 307562"/>
                <a:gd name="connsiteY11" fmla="*/ 115172 h 294475"/>
                <a:gd name="connsiteX12" fmla="*/ 310180 w 307562"/>
                <a:gd name="connsiteY12" fmla="*/ 118444 h 294475"/>
                <a:gd name="connsiteX13" fmla="*/ 259793 w 307562"/>
                <a:gd name="connsiteY13" fmla="*/ 155745 h 294475"/>
                <a:gd name="connsiteX14" fmla="*/ 221184 w 307562"/>
                <a:gd name="connsiteY14" fmla="*/ 187809 h 294475"/>
                <a:gd name="connsiteX15" fmla="*/ 232962 w 307562"/>
                <a:gd name="connsiteY15" fmla="*/ 236234 h 294475"/>
                <a:gd name="connsiteX16" fmla="*/ 248668 w 307562"/>
                <a:gd name="connsiteY16" fmla="*/ 297747 h 294475"/>
                <a:gd name="connsiteX17" fmla="*/ 217912 w 307562"/>
                <a:gd name="connsiteY17" fmla="*/ 276807 h 294475"/>
                <a:gd name="connsiteX18" fmla="*/ 166215 w 307562"/>
                <a:gd name="connsiteY18" fmla="*/ 238852 h 294475"/>
                <a:gd name="connsiteX19" fmla="*/ 145929 w 307562"/>
                <a:gd name="connsiteY19" fmla="*/ 238852 h 294475"/>
                <a:gd name="connsiteX20" fmla="*/ 62167 w 307562"/>
                <a:gd name="connsiteY20" fmla="*/ 299710 h 294475"/>
                <a:gd name="connsiteX21" fmla="*/ 58895 w 307562"/>
                <a:gd name="connsiteY21" fmla="*/ 297747 h 2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7562" h="294475">
                  <a:moveTo>
                    <a:pt x="58895" y="297747"/>
                  </a:moveTo>
                  <a:cubicBezTo>
                    <a:pt x="68711" y="268300"/>
                    <a:pt x="77218" y="237543"/>
                    <a:pt x="88343" y="208750"/>
                  </a:cubicBezTo>
                  <a:cubicBezTo>
                    <a:pt x="94886" y="191081"/>
                    <a:pt x="90960" y="182574"/>
                    <a:pt x="75909" y="172759"/>
                  </a:cubicBezTo>
                  <a:cubicBezTo>
                    <a:pt x="52351" y="157708"/>
                    <a:pt x="30756" y="140039"/>
                    <a:pt x="7853" y="123679"/>
                  </a:cubicBezTo>
                  <a:cubicBezTo>
                    <a:pt x="5235" y="121716"/>
                    <a:pt x="2617" y="121716"/>
                    <a:pt x="0" y="120407"/>
                  </a:cubicBezTo>
                  <a:cubicBezTo>
                    <a:pt x="1309" y="118444"/>
                    <a:pt x="1963" y="117135"/>
                    <a:pt x="3272" y="115172"/>
                  </a:cubicBezTo>
                  <a:cubicBezTo>
                    <a:pt x="36646" y="115172"/>
                    <a:pt x="69365" y="114518"/>
                    <a:pt x="102739" y="115172"/>
                  </a:cubicBezTo>
                  <a:cubicBezTo>
                    <a:pt x="115172" y="115827"/>
                    <a:pt x="120407" y="111246"/>
                    <a:pt x="123679" y="99467"/>
                  </a:cubicBezTo>
                  <a:cubicBezTo>
                    <a:pt x="132841" y="67402"/>
                    <a:pt x="143966" y="36646"/>
                    <a:pt x="156399" y="0"/>
                  </a:cubicBezTo>
                  <a:cubicBezTo>
                    <a:pt x="166215" y="29448"/>
                    <a:pt x="174722" y="54314"/>
                    <a:pt x="182574" y="79181"/>
                  </a:cubicBezTo>
                  <a:cubicBezTo>
                    <a:pt x="194354" y="115172"/>
                    <a:pt x="194354" y="115172"/>
                    <a:pt x="230999" y="115172"/>
                  </a:cubicBezTo>
                  <a:cubicBezTo>
                    <a:pt x="257175" y="115172"/>
                    <a:pt x="283351" y="115172"/>
                    <a:pt x="308872" y="115172"/>
                  </a:cubicBezTo>
                  <a:cubicBezTo>
                    <a:pt x="309526" y="116481"/>
                    <a:pt x="310180" y="117790"/>
                    <a:pt x="310180" y="118444"/>
                  </a:cubicBezTo>
                  <a:cubicBezTo>
                    <a:pt x="293166" y="130878"/>
                    <a:pt x="276152" y="143311"/>
                    <a:pt x="259793" y="155745"/>
                  </a:cubicBezTo>
                  <a:cubicBezTo>
                    <a:pt x="246050" y="166215"/>
                    <a:pt x="225764" y="174067"/>
                    <a:pt x="221184" y="187809"/>
                  </a:cubicBezTo>
                  <a:cubicBezTo>
                    <a:pt x="216603" y="200897"/>
                    <a:pt x="228382" y="219875"/>
                    <a:pt x="232962" y="236234"/>
                  </a:cubicBezTo>
                  <a:cubicBezTo>
                    <a:pt x="238852" y="255866"/>
                    <a:pt x="245396" y="275498"/>
                    <a:pt x="248668" y="297747"/>
                  </a:cubicBezTo>
                  <a:cubicBezTo>
                    <a:pt x="238197" y="290549"/>
                    <a:pt x="228382" y="284005"/>
                    <a:pt x="217912" y="276807"/>
                  </a:cubicBezTo>
                  <a:cubicBezTo>
                    <a:pt x="200243" y="264373"/>
                    <a:pt x="182574" y="251940"/>
                    <a:pt x="166215" y="238852"/>
                  </a:cubicBezTo>
                  <a:cubicBezTo>
                    <a:pt x="159017" y="232962"/>
                    <a:pt x="153781" y="232962"/>
                    <a:pt x="145929" y="238852"/>
                  </a:cubicBezTo>
                  <a:cubicBezTo>
                    <a:pt x="118444" y="259792"/>
                    <a:pt x="90306" y="279424"/>
                    <a:pt x="62167" y="299710"/>
                  </a:cubicBezTo>
                  <a:cubicBezTo>
                    <a:pt x="60858" y="299056"/>
                    <a:pt x="60204" y="298401"/>
                    <a:pt x="58895" y="297747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72028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659616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0944902E-F65C-4D3F-BBF4-06921F03847E}"/>
              </a:ext>
            </a:extLst>
          </p:cNvPr>
          <p:cNvSpPr/>
          <p:nvPr/>
        </p:nvSpPr>
        <p:spPr>
          <a:xfrm>
            <a:off x="3290596" y="4373802"/>
            <a:ext cx="1764982" cy="1989344"/>
          </a:xfrm>
          <a:custGeom>
            <a:avLst/>
            <a:gdLst>
              <a:gd name="connsiteX0" fmla="*/ 776380 w 772179"/>
              <a:gd name="connsiteY0" fmla="*/ 162702 h 870337"/>
              <a:gd name="connsiteX1" fmla="*/ 275117 w 772179"/>
              <a:gd name="connsiteY1" fmla="*/ 181025 h 870337"/>
              <a:gd name="connsiteX2" fmla="*/ 233236 w 772179"/>
              <a:gd name="connsiteY2" fmla="*/ 656111 h 870337"/>
              <a:gd name="connsiteX3" fmla="*/ 733844 w 772179"/>
              <a:gd name="connsiteY3" fmla="*/ 754270 h 870337"/>
              <a:gd name="connsiteX4" fmla="*/ 326160 w 772179"/>
              <a:gd name="connsiteY4" fmla="*/ 860281 h 870337"/>
              <a:gd name="connsiteX5" fmla="*/ 274 w 772179"/>
              <a:gd name="connsiteY5" fmla="*/ 453251 h 870337"/>
              <a:gd name="connsiteX6" fmla="*/ 288860 w 772179"/>
              <a:gd name="connsiteY6" fmla="*/ 25934 h 870337"/>
              <a:gd name="connsiteX7" fmla="*/ 776380 w 772179"/>
              <a:gd name="connsiteY7" fmla="*/ 162702 h 87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179" h="870337">
                <a:moveTo>
                  <a:pt x="776380" y="162702"/>
                </a:moveTo>
                <a:cubicBezTo>
                  <a:pt x="611473" y="28552"/>
                  <a:pt x="400106" y="57345"/>
                  <a:pt x="275117" y="181025"/>
                </a:cubicBezTo>
                <a:cubicBezTo>
                  <a:pt x="147511" y="307322"/>
                  <a:pt x="130497" y="508219"/>
                  <a:pt x="233236" y="656111"/>
                </a:cubicBezTo>
                <a:cubicBezTo>
                  <a:pt x="326814" y="790261"/>
                  <a:pt x="536873" y="873369"/>
                  <a:pt x="733844" y="754270"/>
                </a:cubicBezTo>
                <a:cubicBezTo>
                  <a:pt x="658590" y="838686"/>
                  <a:pt x="491720" y="903470"/>
                  <a:pt x="326160" y="860281"/>
                </a:cubicBezTo>
                <a:cubicBezTo>
                  <a:pt x="141622" y="811856"/>
                  <a:pt x="6818" y="645641"/>
                  <a:pt x="274" y="453251"/>
                </a:cubicBezTo>
                <a:cubicBezTo>
                  <a:pt x="-6270" y="264132"/>
                  <a:pt x="104976" y="93336"/>
                  <a:pt x="288860" y="25934"/>
                </a:cubicBezTo>
                <a:cubicBezTo>
                  <a:pt x="464236" y="-38196"/>
                  <a:pt x="669060" y="20045"/>
                  <a:pt x="776380" y="16270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083A005-E801-4CEC-A940-DF094D3CFBAD}"/>
              </a:ext>
            </a:extLst>
          </p:cNvPr>
          <p:cNvGrpSpPr/>
          <p:nvPr/>
        </p:nvGrpSpPr>
        <p:grpSpPr>
          <a:xfrm>
            <a:off x="1315771" y="4404791"/>
            <a:ext cx="1711791" cy="1590508"/>
            <a:chOff x="9521749" y="3621396"/>
            <a:chExt cx="574895" cy="534163"/>
          </a:xfrm>
          <a:solidFill>
            <a:schemeClr val="accent1"/>
          </a:solidFill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38489CE-FCA8-4AE9-846C-18237D514CEF}"/>
                </a:ext>
              </a:extLst>
            </p:cNvPr>
            <p:cNvSpPr/>
            <p:nvPr/>
          </p:nvSpPr>
          <p:spPr>
            <a:xfrm>
              <a:off x="9521749" y="3621396"/>
              <a:ext cx="473919" cy="534163"/>
            </a:xfrm>
            <a:custGeom>
              <a:avLst/>
              <a:gdLst>
                <a:gd name="connsiteX0" fmla="*/ 776380 w 772179"/>
                <a:gd name="connsiteY0" fmla="*/ 162702 h 870337"/>
                <a:gd name="connsiteX1" fmla="*/ 275117 w 772179"/>
                <a:gd name="connsiteY1" fmla="*/ 181025 h 870337"/>
                <a:gd name="connsiteX2" fmla="*/ 233236 w 772179"/>
                <a:gd name="connsiteY2" fmla="*/ 656111 h 870337"/>
                <a:gd name="connsiteX3" fmla="*/ 733844 w 772179"/>
                <a:gd name="connsiteY3" fmla="*/ 754270 h 870337"/>
                <a:gd name="connsiteX4" fmla="*/ 326160 w 772179"/>
                <a:gd name="connsiteY4" fmla="*/ 860281 h 870337"/>
                <a:gd name="connsiteX5" fmla="*/ 274 w 772179"/>
                <a:gd name="connsiteY5" fmla="*/ 453251 h 870337"/>
                <a:gd name="connsiteX6" fmla="*/ 288860 w 772179"/>
                <a:gd name="connsiteY6" fmla="*/ 25934 h 870337"/>
                <a:gd name="connsiteX7" fmla="*/ 776380 w 772179"/>
                <a:gd name="connsiteY7" fmla="*/ 162702 h 8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2179" h="870337">
                  <a:moveTo>
                    <a:pt x="776380" y="162702"/>
                  </a:moveTo>
                  <a:cubicBezTo>
                    <a:pt x="611473" y="28552"/>
                    <a:pt x="400106" y="57345"/>
                    <a:pt x="275117" y="181025"/>
                  </a:cubicBezTo>
                  <a:cubicBezTo>
                    <a:pt x="147511" y="307322"/>
                    <a:pt x="130497" y="508219"/>
                    <a:pt x="233236" y="656111"/>
                  </a:cubicBezTo>
                  <a:cubicBezTo>
                    <a:pt x="326814" y="790261"/>
                    <a:pt x="536873" y="873369"/>
                    <a:pt x="733844" y="754270"/>
                  </a:cubicBezTo>
                  <a:cubicBezTo>
                    <a:pt x="658590" y="838686"/>
                    <a:pt x="491720" y="903470"/>
                    <a:pt x="326160" y="860281"/>
                  </a:cubicBezTo>
                  <a:cubicBezTo>
                    <a:pt x="141622" y="811856"/>
                    <a:pt x="6818" y="645641"/>
                    <a:pt x="274" y="453251"/>
                  </a:cubicBezTo>
                  <a:cubicBezTo>
                    <a:pt x="-6270" y="264132"/>
                    <a:pt x="104976" y="93336"/>
                    <a:pt x="288860" y="25934"/>
                  </a:cubicBezTo>
                  <a:cubicBezTo>
                    <a:pt x="464236" y="-38196"/>
                    <a:pt x="669060" y="20045"/>
                    <a:pt x="776380" y="162702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C4DEFFDF-6F37-4501-A24C-5670BDC416E4}"/>
                </a:ext>
              </a:extLst>
            </p:cNvPr>
            <p:cNvSpPr/>
            <p:nvPr/>
          </p:nvSpPr>
          <p:spPr>
            <a:xfrm>
              <a:off x="9907880" y="3802784"/>
              <a:ext cx="188764" cy="180732"/>
            </a:xfrm>
            <a:custGeom>
              <a:avLst/>
              <a:gdLst>
                <a:gd name="connsiteX0" fmla="*/ 58895 w 307562"/>
                <a:gd name="connsiteY0" fmla="*/ 297747 h 294475"/>
                <a:gd name="connsiteX1" fmla="*/ 88343 w 307562"/>
                <a:gd name="connsiteY1" fmla="*/ 208750 h 294475"/>
                <a:gd name="connsiteX2" fmla="*/ 75909 w 307562"/>
                <a:gd name="connsiteY2" fmla="*/ 172759 h 294475"/>
                <a:gd name="connsiteX3" fmla="*/ 7853 w 307562"/>
                <a:gd name="connsiteY3" fmla="*/ 123679 h 294475"/>
                <a:gd name="connsiteX4" fmla="*/ 0 w 307562"/>
                <a:gd name="connsiteY4" fmla="*/ 120407 h 294475"/>
                <a:gd name="connsiteX5" fmla="*/ 3272 w 307562"/>
                <a:gd name="connsiteY5" fmla="*/ 115172 h 294475"/>
                <a:gd name="connsiteX6" fmla="*/ 102739 w 307562"/>
                <a:gd name="connsiteY6" fmla="*/ 115172 h 294475"/>
                <a:gd name="connsiteX7" fmla="*/ 123679 w 307562"/>
                <a:gd name="connsiteY7" fmla="*/ 99467 h 294475"/>
                <a:gd name="connsiteX8" fmla="*/ 156399 w 307562"/>
                <a:gd name="connsiteY8" fmla="*/ 0 h 294475"/>
                <a:gd name="connsiteX9" fmla="*/ 182574 w 307562"/>
                <a:gd name="connsiteY9" fmla="*/ 79181 h 294475"/>
                <a:gd name="connsiteX10" fmla="*/ 230999 w 307562"/>
                <a:gd name="connsiteY10" fmla="*/ 115172 h 294475"/>
                <a:gd name="connsiteX11" fmla="*/ 308872 w 307562"/>
                <a:gd name="connsiteY11" fmla="*/ 115172 h 294475"/>
                <a:gd name="connsiteX12" fmla="*/ 310180 w 307562"/>
                <a:gd name="connsiteY12" fmla="*/ 118444 h 294475"/>
                <a:gd name="connsiteX13" fmla="*/ 259793 w 307562"/>
                <a:gd name="connsiteY13" fmla="*/ 155745 h 294475"/>
                <a:gd name="connsiteX14" fmla="*/ 221184 w 307562"/>
                <a:gd name="connsiteY14" fmla="*/ 187809 h 294475"/>
                <a:gd name="connsiteX15" fmla="*/ 232962 w 307562"/>
                <a:gd name="connsiteY15" fmla="*/ 236234 h 294475"/>
                <a:gd name="connsiteX16" fmla="*/ 248668 w 307562"/>
                <a:gd name="connsiteY16" fmla="*/ 297747 h 294475"/>
                <a:gd name="connsiteX17" fmla="*/ 217912 w 307562"/>
                <a:gd name="connsiteY17" fmla="*/ 276807 h 294475"/>
                <a:gd name="connsiteX18" fmla="*/ 166215 w 307562"/>
                <a:gd name="connsiteY18" fmla="*/ 238852 h 294475"/>
                <a:gd name="connsiteX19" fmla="*/ 145929 w 307562"/>
                <a:gd name="connsiteY19" fmla="*/ 238852 h 294475"/>
                <a:gd name="connsiteX20" fmla="*/ 62167 w 307562"/>
                <a:gd name="connsiteY20" fmla="*/ 299710 h 294475"/>
                <a:gd name="connsiteX21" fmla="*/ 58895 w 307562"/>
                <a:gd name="connsiteY21" fmla="*/ 297747 h 2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7562" h="294475">
                  <a:moveTo>
                    <a:pt x="58895" y="297747"/>
                  </a:moveTo>
                  <a:cubicBezTo>
                    <a:pt x="68711" y="268300"/>
                    <a:pt x="77218" y="237543"/>
                    <a:pt x="88343" y="208750"/>
                  </a:cubicBezTo>
                  <a:cubicBezTo>
                    <a:pt x="94886" y="191081"/>
                    <a:pt x="90960" y="182574"/>
                    <a:pt x="75909" y="172759"/>
                  </a:cubicBezTo>
                  <a:cubicBezTo>
                    <a:pt x="52351" y="157708"/>
                    <a:pt x="30756" y="140039"/>
                    <a:pt x="7853" y="123679"/>
                  </a:cubicBezTo>
                  <a:cubicBezTo>
                    <a:pt x="5235" y="121716"/>
                    <a:pt x="2617" y="121716"/>
                    <a:pt x="0" y="120407"/>
                  </a:cubicBezTo>
                  <a:cubicBezTo>
                    <a:pt x="1309" y="118444"/>
                    <a:pt x="1963" y="117135"/>
                    <a:pt x="3272" y="115172"/>
                  </a:cubicBezTo>
                  <a:cubicBezTo>
                    <a:pt x="36646" y="115172"/>
                    <a:pt x="69365" y="114518"/>
                    <a:pt x="102739" y="115172"/>
                  </a:cubicBezTo>
                  <a:cubicBezTo>
                    <a:pt x="115172" y="115827"/>
                    <a:pt x="120407" y="111246"/>
                    <a:pt x="123679" y="99467"/>
                  </a:cubicBezTo>
                  <a:cubicBezTo>
                    <a:pt x="132841" y="67402"/>
                    <a:pt x="143966" y="36646"/>
                    <a:pt x="156399" y="0"/>
                  </a:cubicBezTo>
                  <a:cubicBezTo>
                    <a:pt x="166215" y="29448"/>
                    <a:pt x="174722" y="54314"/>
                    <a:pt x="182574" y="79181"/>
                  </a:cubicBezTo>
                  <a:cubicBezTo>
                    <a:pt x="194354" y="115172"/>
                    <a:pt x="194354" y="115172"/>
                    <a:pt x="230999" y="115172"/>
                  </a:cubicBezTo>
                  <a:cubicBezTo>
                    <a:pt x="257175" y="115172"/>
                    <a:pt x="283351" y="115172"/>
                    <a:pt x="308872" y="115172"/>
                  </a:cubicBezTo>
                  <a:cubicBezTo>
                    <a:pt x="309526" y="116481"/>
                    <a:pt x="310180" y="117790"/>
                    <a:pt x="310180" y="118444"/>
                  </a:cubicBezTo>
                  <a:cubicBezTo>
                    <a:pt x="293166" y="130878"/>
                    <a:pt x="276152" y="143311"/>
                    <a:pt x="259793" y="155745"/>
                  </a:cubicBezTo>
                  <a:cubicBezTo>
                    <a:pt x="246050" y="166215"/>
                    <a:pt x="225764" y="174067"/>
                    <a:pt x="221184" y="187809"/>
                  </a:cubicBezTo>
                  <a:cubicBezTo>
                    <a:pt x="216603" y="200897"/>
                    <a:pt x="228382" y="219875"/>
                    <a:pt x="232962" y="236234"/>
                  </a:cubicBezTo>
                  <a:cubicBezTo>
                    <a:pt x="238852" y="255866"/>
                    <a:pt x="245396" y="275498"/>
                    <a:pt x="248668" y="297747"/>
                  </a:cubicBezTo>
                  <a:cubicBezTo>
                    <a:pt x="238197" y="290549"/>
                    <a:pt x="228382" y="284005"/>
                    <a:pt x="217912" y="276807"/>
                  </a:cubicBezTo>
                  <a:cubicBezTo>
                    <a:pt x="200243" y="264373"/>
                    <a:pt x="182574" y="251940"/>
                    <a:pt x="166215" y="238852"/>
                  </a:cubicBezTo>
                  <a:cubicBezTo>
                    <a:pt x="159017" y="232962"/>
                    <a:pt x="153781" y="232962"/>
                    <a:pt x="145929" y="238852"/>
                  </a:cubicBezTo>
                  <a:cubicBezTo>
                    <a:pt x="118444" y="259792"/>
                    <a:pt x="90306" y="279424"/>
                    <a:pt x="62167" y="299710"/>
                  </a:cubicBezTo>
                  <a:cubicBezTo>
                    <a:pt x="60858" y="299056"/>
                    <a:pt x="60204" y="298401"/>
                    <a:pt x="58895" y="297747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5137206B-888B-4BB8-8CB4-4357D379A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4845" y="1272482"/>
            <a:ext cx="3059296" cy="2461778"/>
          </a:xfrm>
          <a:prstGeom prst="rect">
            <a:avLst/>
          </a:prstGeom>
        </p:spPr>
      </p:pic>
      <p:sp>
        <p:nvSpPr>
          <p:cNvPr id="8" name="Graphic 14">
            <a:extLst>
              <a:ext uri="{FF2B5EF4-FFF2-40B4-BE49-F238E27FC236}">
                <a16:creationId xmlns="" xmlns:a16="http://schemas.microsoft.com/office/drawing/2014/main" id="{5681C110-6405-4317-9221-BB78E8342EFB}"/>
              </a:ext>
            </a:extLst>
          </p:cNvPr>
          <p:cNvSpPr/>
          <p:nvPr/>
        </p:nvSpPr>
        <p:spPr>
          <a:xfrm>
            <a:off x="-7509" y="3745151"/>
            <a:ext cx="13083899" cy="3127023"/>
          </a:xfrm>
          <a:custGeom>
            <a:avLst/>
            <a:gdLst>
              <a:gd name="connsiteX0" fmla="*/ 8975856 w 8975855"/>
              <a:gd name="connsiteY0" fmla="*/ 2081846 h 2610875"/>
              <a:gd name="connsiteX1" fmla="*/ 8941740 w 8975855"/>
              <a:gd name="connsiteY1" fmla="*/ 2063153 h 2610875"/>
              <a:gd name="connsiteX2" fmla="*/ 8773965 w 8975855"/>
              <a:gd name="connsiteY2" fmla="*/ 2022494 h 2610875"/>
              <a:gd name="connsiteX3" fmla="*/ 8238393 w 8975855"/>
              <a:gd name="connsiteY3" fmla="*/ 1912669 h 2610875"/>
              <a:gd name="connsiteX4" fmla="*/ 7952380 w 8975855"/>
              <a:gd name="connsiteY4" fmla="*/ 1868739 h 2610875"/>
              <a:gd name="connsiteX5" fmla="*/ 7914993 w 8975855"/>
              <a:gd name="connsiteY5" fmla="*/ 1857990 h 2610875"/>
              <a:gd name="connsiteX6" fmla="*/ 7873399 w 8975855"/>
              <a:gd name="connsiteY6" fmla="*/ 1856588 h 2610875"/>
              <a:gd name="connsiteX7" fmla="*/ 7725253 w 8975855"/>
              <a:gd name="connsiteY7" fmla="*/ 1825744 h 2610875"/>
              <a:gd name="connsiteX8" fmla="*/ 7713569 w 8975855"/>
              <a:gd name="connsiteY8" fmla="*/ 1815462 h 2610875"/>
              <a:gd name="connsiteX9" fmla="*/ 7743479 w 8975855"/>
              <a:gd name="connsiteY9" fmla="*/ 1744427 h 2610875"/>
              <a:gd name="connsiteX10" fmla="*/ 7786941 w 8975855"/>
              <a:gd name="connsiteY10" fmla="*/ 1685074 h 2610875"/>
              <a:gd name="connsiteX11" fmla="*/ 7794419 w 8975855"/>
              <a:gd name="connsiteY11" fmla="*/ 1659371 h 2610875"/>
              <a:gd name="connsiteX12" fmla="*/ 7814047 w 8975855"/>
              <a:gd name="connsiteY12" fmla="*/ 1561229 h 2610875"/>
              <a:gd name="connsiteX13" fmla="*/ 7820590 w 8975855"/>
              <a:gd name="connsiteY13" fmla="*/ 1535058 h 2610875"/>
              <a:gd name="connsiteX14" fmla="*/ 7836480 w 8975855"/>
              <a:gd name="connsiteY14" fmla="*/ 1434580 h 2610875"/>
              <a:gd name="connsiteX15" fmla="*/ 7819188 w 8975855"/>
              <a:gd name="connsiteY15" fmla="*/ 1255588 h 2610875"/>
              <a:gd name="connsiteX16" fmla="*/ 7802364 w 8975855"/>
              <a:gd name="connsiteY16" fmla="*/ 1022853 h 2610875"/>
              <a:gd name="connsiteX17" fmla="*/ 7807037 w 8975855"/>
              <a:gd name="connsiteY17" fmla="*/ 843394 h 2610875"/>
              <a:gd name="connsiteX18" fmla="*/ 7797223 w 8975855"/>
              <a:gd name="connsiteY18" fmla="*/ 707865 h 2610875"/>
              <a:gd name="connsiteX19" fmla="*/ 7753293 w 8975855"/>
              <a:gd name="connsiteY19" fmla="*/ 565794 h 2610875"/>
              <a:gd name="connsiteX20" fmla="*/ 7700016 w 8975855"/>
              <a:gd name="connsiteY20" fmla="*/ 487748 h 2610875"/>
              <a:gd name="connsiteX21" fmla="*/ 7650945 w 8975855"/>
              <a:gd name="connsiteY21" fmla="*/ 456436 h 2610875"/>
              <a:gd name="connsiteX22" fmla="*/ 7635056 w 8975855"/>
              <a:gd name="connsiteY22" fmla="*/ 409702 h 2610875"/>
              <a:gd name="connsiteX23" fmla="*/ 7632252 w 8975855"/>
              <a:gd name="connsiteY23" fmla="*/ 342872 h 2610875"/>
              <a:gd name="connsiteX24" fmla="*/ 7628513 w 8975855"/>
              <a:gd name="connsiteY24" fmla="*/ 337264 h 2610875"/>
              <a:gd name="connsiteX25" fmla="*/ 7451859 w 8975855"/>
              <a:gd name="connsiteY25" fmla="*/ 243329 h 2610875"/>
              <a:gd name="connsiteX26" fmla="*/ 7420079 w 8975855"/>
              <a:gd name="connsiteY26" fmla="*/ 262490 h 2610875"/>
              <a:gd name="connsiteX27" fmla="*/ 7393908 w 8975855"/>
              <a:gd name="connsiteY27" fmla="*/ 305953 h 2610875"/>
              <a:gd name="connsiteX28" fmla="*/ 7393908 w 8975855"/>
              <a:gd name="connsiteY28" fmla="*/ 310159 h 2610875"/>
              <a:gd name="connsiteX29" fmla="*/ 7401386 w 8975855"/>
              <a:gd name="connsiteY29" fmla="*/ 310159 h 2610875"/>
              <a:gd name="connsiteX30" fmla="*/ 7409331 w 8975855"/>
              <a:gd name="connsiteY30" fmla="*/ 324646 h 2610875"/>
              <a:gd name="connsiteX31" fmla="*/ 7399049 w 8975855"/>
              <a:gd name="connsiteY31" fmla="*/ 382596 h 2610875"/>
              <a:gd name="connsiteX32" fmla="*/ 7390637 w 8975855"/>
              <a:gd name="connsiteY32" fmla="*/ 427928 h 2610875"/>
              <a:gd name="connsiteX33" fmla="*/ 7410265 w 8975855"/>
              <a:gd name="connsiteY33" fmla="*/ 465316 h 2610875"/>
              <a:gd name="connsiteX34" fmla="*/ 7404190 w 8975855"/>
              <a:gd name="connsiteY34" fmla="*/ 496627 h 2610875"/>
              <a:gd name="connsiteX35" fmla="*/ 7371008 w 8975855"/>
              <a:gd name="connsiteY35" fmla="*/ 522331 h 2610875"/>
              <a:gd name="connsiteX36" fmla="*/ 7369607 w 8975855"/>
              <a:gd name="connsiteY36" fmla="*/ 596171 h 2610875"/>
              <a:gd name="connsiteX37" fmla="*/ 7382225 w 8975855"/>
              <a:gd name="connsiteY37" fmla="*/ 591030 h 2610875"/>
              <a:gd name="connsiteX38" fmla="*/ 7401853 w 8975855"/>
              <a:gd name="connsiteY38" fmla="*/ 579347 h 2610875"/>
              <a:gd name="connsiteX39" fmla="*/ 7409798 w 8975855"/>
              <a:gd name="connsiteY39" fmla="*/ 598975 h 2610875"/>
              <a:gd name="connsiteX40" fmla="*/ 7404657 w 8975855"/>
              <a:gd name="connsiteY40" fmla="*/ 638232 h 2610875"/>
              <a:gd name="connsiteX41" fmla="*/ 7399049 w 8975855"/>
              <a:gd name="connsiteY41" fmla="*/ 639634 h 2610875"/>
              <a:gd name="connsiteX42" fmla="*/ 7383160 w 8975855"/>
              <a:gd name="connsiteY42" fmla="*/ 680292 h 2610875"/>
              <a:gd name="connsiteX43" fmla="*/ 7342501 w 8975855"/>
              <a:gd name="connsiteY43" fmla="*/ 703192 h 2610875"/>
              <a:gd name="connsiteX44" fmla="*/ 7298571 w 8975855"/>
              <a:gd name="connsiteY44" fmla="*/ 787313 h 2610875"/>
              <a:gd name="connsiteX45" fmla="*/ 7295767 w 8975855"/>
              <a:gd name="connsiteY45" fmla="*/ 800399 h 2610875"/>
              <a:gd name="connsiteX46" fmla="*/ 7293897 w 8975855"/>
              <a:gd name="connsiteY46" fmla="*/ 806474 h 2610875"/>
              <a:gd name="connsiteX47" fmla="*/ 7307917 w 8975855"/>
              <a:gd name="connsiteY47" fmla="*/ 933591 h 2610875"/>
              <a:gd name="connsiteX48" fmla="*/ 7306516 w 8975855"/>
              <a:gd name="connsiteY48" fmla="*/ 968174 h 2610875"/>
              <a:gd name="connsiteX49" fmla="*/ 7276139 w 8975855"/>
              <a:gd name="connsiteY49" fmla="*/ 1109311 h 2610875"/>
              <a:gd name="connsiteX50" fmla="*/ 7249033 w 8975855"/>
              <a:gd name="connsiteY50" fmla="*/ 1137351 h 2610875"/>
              <a:gd name="connsiteX51" fmla="*/ 6962553 w 8975855"/>
              <a:gd name="connsiteY51" fmla="*/ 1050893 h 2610875"/>
              <a:gd name="connsiteX52" fmla="*/ 6871422 w 8975855"/>
              <a:gd name="connsiteY52" fmla="*/ 867696 h 2610875"/>
              <a:gd name="connsiteX53" fmla="*/ 6842914 w 8975855"/>
              <a:gd name="connsiteY53" fmla="*/ 641503 h 2610875"/>
              <a:gd name="connsiteX54" fmla="*/ 6844783 w 8975855"/>
              <a:gd name="connsiteY54" fmla="*/ 552708 h 2610875"/>
              <a:gd name="connsiteX55" fmla="*/ 6844783 w 8975855"/>
              <a:gd name="connsiteY55" fmla="*/ 552708 h 2610875"/>
              <a:gd name="connsiteX56" fmla="*/ 6844783 w 8975855"/>
              <a:gd name="connsiteY56" fmla="*/ 552708 h 2610875"/>
              <a:gd name="connsiteX57" fmla="*/ 6858336 w 8975855"/>
              <a:gd name="connsiteY57" fmla="*/ 454567 h 2610875"/>
              <a:gd name="connsiteX58" fmla="*/ 6858336 w 8975855"/>
              <a:gd name="connsiteY58" fmla="*/ 454567 h 2610875"/>
              <a:gd name="connsiteX59" fmla="*/ 6860205 w 8975855"/>
              <a:gd name="connsiteY59" fmla="*/ 436340 h 2610875"/>
              <a:gd name="connsiteX60" fmla="*/ 6913482 w 8975855"/>
              <a:gd name="connsiteY60" fmla="*/ 388204 h 2610875"/>
              <a:gd name="connsiteX61" fmla="*/ 6966292 w 8975855"/>
              <a:gd name="connsiteY61" fmla="*/ 381194 h 2610875"/>
              <a:gd name="connsiteX62" fmla="*/ 7016297 w 8975855"/>
              <a:gd name="connsiteY62" fmla="*/ 347546 h 2610875"/>
              <a:gd name="connsiteX63" fmla="*/ 7025644 w 8975855"/>
              <a:gd name="connsiteY63" fmla="*/ 337732 h 2610875"/>
              <a:gd name="connsiteX64" fmla="*/ 7034056 w 8975855"/>
              <a:gd name="connsiteY64" fmla="*/ 340068 h 2610875"/>
              <a:gd name="connsiteX65" fmla="*/ 7042468 w 8975855"/>
              <a:gd name="connsiteY65" fmla="*/ 291465 h 2610875"/>
              <a:gd name="connsiteX66" fmla="*/ 6991995 w 8975855"/>
              <a:gd name="connsiteY66" fmla="*/ 202203 h 2610875"/>
              <a:gd name="connsiteX67" fmla="*/ 6956010 w 8975855"/>
              <a:gd name="connsiteY67" fmla="*/ 185379 h 2610875"/>
              <a:gd name="connsiteX68" fmla="*/ 6898994 w 8975855"/>
              <a:gd name="connsiteY68" fmla="*/ 183042 h 2610875"/>
              <a:gd name="connsiteX69" fmla="*/ 6804592 w 8975855"/>
              <a:gd name="connsiteY69" fmla="*/ 182107 h 2610875"/>
              <a:gd name="connsiteX70" fmla="*/ 6785898 w 8975855"/>
              <a:gd name="connsiteY70" fmla="*/ 176499 h 2610875"/>
              <a:gd name="connsiteX71" fmla="*/ 6755521 w 8975855"/>
              <a:gd name="connsiteY71" fmla="*/ 165750 h 2610875"/>
              <a:gd name="connsiteX72" fmla="*/ 6661586 w 8975855"/>
              <a:gd name="connsiteY72" fmla="*/ 158740 h 2610875"/>
              <a:gd name="connsiteX73" fmla="*/ 6604570 w 8975855"/>
              <a:gd name="connsiteY73" fmla="*/ 150328 h 2610875"/>
              <a:gd name="connsiteX74" fmla="*/ 6598495 w 8975855"/>
              <a:gd name="connsiteY74" fmla="*/ 146122 h 2610875"/>
              <a:gd name="connsiteX75" fmla="*/ 6584942 w 8975855"/>
              <a:gd name="connsiteY75" fmla="*/ 147057 h 2610875"/>
              <a:gd name="connsiteX76" fmla="*/ 6595223 w 8975855"/>
              <a:gd name="connsiteY76" fmla="*/ 159675 h 2610875"/>
              <a:gd name="connsiteX77" fmla="*/ 6565314 w 8975855"/>
              <a:gd name="connsiteY77" fmla="*/ 193323 h 2610875"/>
              <a:gd name="connsiteX78" fmla="*/ 6552228 w 8975855"/>
              <a:gd name="connsiteY78" fmla="*/ 269033 h 2610875"/>
              <a:gd name="connsiteX79" fmla="*/ 6505961 w 8975855"/>
              <a:gd name="connsiteY79" fmla="*/ 362501 h 2610875"/>
              <a:gd name="connsiteX80" fmla="*/ 6489604 w 8975855"/>
              <a:gd name="connsiteY80" fmla="*/ 390074 h 2610875"/>
              <a:gd name="connsiteX81" fmla="*/ 6489604 w 8975855"/>
              <a:gd name="connsiteY81" fmla="*/ 390074 h 2610875"/>
              <a:gd name="connsiteX82" fmla="*/ 6417634 w 8975855"/>
              <a:gd name="connsiteY82" fmla="*/ 472793 h 2610875"/>
              <a:gd name="connsiteX83" fmla="*/ 6417634 w 8975855"/>
              <a:gd name="connsiteY83" fmla="*/ 472793 h 2610875"/>
              <a:gd name="connsiteX84" fmla="*/ 6182562 w 8975855"/>
              <a:gd name="connsiteY84" fmla="*/ 494291 h 2610875"/>
              <a:gd name="connsiteX85" fmla="*/ 6062923 w 8975855"/>
              <a:gd name="connsiteY85" fmla="*/ 407833 h 2610875"/>
              <a:gd name="connsiteX86" fmla="*/ 5997495 w 8975855"/>
              <a:gd name="connsiteY86" fmla="*/ 342872 h 2610875"/>
              <a:gd name="connsiteX87" fmla="*/ 5906363 w 8975855"/>
              <a:gd name="connsiteY87" fmla="*/ 274641 h 2610875"/>
              <a:gd name="connsiteX88" fmla="*/ 5897484 w 8975855"/>
              <a:gd name="connsiteY88" fmla="*/ 264359 h 2610875"/>
              <a:gd name="connsiteX89" fmla="*/ 5807287 w 8975855"/>
              <a:gd name="connsiteY89" fmla="*/ 199399 h 2610875"/>
              <a:gd name="connsiteX90" fmla="*/ 5789061 w 8975855"/>
              <a:gd name="connsiteY90" fmla="*/ 170424 h 2610875"/>
              <a:gd name="connsiteX91" fmla="*/ 5790463 w 8975855"/>
              <a:gd name="connsiteY91" fmla="*/ 119484 h 2610875"/>
              <a:gd name="connsiteX92" fmla="*/ 5803549 w 8975855"/>
              <a:gd name="connsiteY92" fmla="*/ 137243 h 2610875"/>
              <a:gd name="connsiteX93" fmla="*/ 5806820 w 8975855"/>
              <a:gd name="connsiteY93" fmla="*/ 121820 h 2610875"/>
              <a:gd name="connsiteX94" fmla="*/ 5822242 w 8975855"/>
              <a:gd name="connsiteY94" fmla="*/ 75554 h 2610875"/>
              <a:gd name="connsiteX95" fmla="*/ 5821307 w 8975855"/>
              <a:gd name="connsiteY95" fmla="*/ 16669 h 2610875"/>
              <a:gd name="connsiteX96" fmla="*/ 5813363 w 8975855"/>
              <a:gd name="connsiteY96" fmla="*/ 7322 h 2610875"/>
              <a:gd name="connsiteX97" fmla="*/ 5772704 w 8975855"/>
              <a:gd name="connsiteY97" fmla="*/ 12930 h 2610875"/>
              <a:gd name="connsiteX98" fmla="*/ 5708211 w 8975855"/>
              <a:gd name="connsiteY98" fmla="*/ 51719 h 2610875"/>
              <a:gd name="connsiteX99" fmla="*/ 5389017 w 8975855"/>
              <a:gd name="connsiteY99" fmla="*/ 83031 h 2610875"/>
              <a:gd name="connsiteX100" fmla="*/ 5217036 w 8975855"/>
              <a:gd name="connsiteY100" fmla="*/ 77423 h 2610875"/>
              <a:gd name="connsiteX101" fmla="*/ 5045522 w 8975855"/>
              <a:gd name="connsiteY101" fmla="*/ 59664 h 2610875"/>
              <a:gd name="connsiteX102" fmla="*/ 4950184 w 8975855"/>
              <a:gd name="connsiteY102" fmla="*/ 15267 h 2610875"/>
              <a:gd name="connsiteX103" fmla="*/ 4911395 w 8975855"/>
              <a:gd name="connsiteY103" fmla="*/ 3116 h 2610875"/>
              <a:gd name="connsiteX104" fmla="*/ 4894571 w 8975855"/>
              <a:gd name="connsiteY104" fmla="*/ 42840 h 2610875"/>
              <a:gd name="connsiteX105" fmla="*/ 4905320 w 8975855"/>
              <a:gd name="connsiteY105" fmla="*/ 85835 h 2610875"/>
              <a:gd name="connsiteX106" fmla="*/ 4917003 w 8975855"/>
              <a:gd name="connsiteY106" fmla="*/ 119951 h 2610875"/>
              <a:gd name="connsiteX107" fmla="*/ 4917938 w 8975855"/>
              <a:gd name="connsiteY107" fmla="*/ 155002 h 2610875"/>
              <a:gd name="connsiteX108" fmla="*/ 4918873 w 8975855"/>
              <a:gd name="connsiteY108" fmla="*/ 170891 h 2610875"/>
              <a:gd name="connsiteX109" fmla="*/ 4906722 w 8975855"/>
              <a:gd name="connsiteY109" fmla="*/ 200334 h 2610875"/>
              <a:gd name="connsiteX110" fmla="*/ 4786148 w 8975855"/>
              <a:gd name="connsiteY110" fmla="*/ 232580 h 2610875"/>
              <a:gd name="connsiteX111" fmla="*/ 4728665 w 8975855"/>
              <a:gd name="connsiteY111" fmla="*/ 238188 h 2610875"/>
              <a:gd name="connsiteX112" fmla="*/ 4686604 w 8975855"/>
              <a:gd name="connsiteY112" fmla="*/ 295671 h 2610875"/>
              <a:gd name="connsiteX113" fmla="*/ 4666509 w 8975855"/>
              <a:gd name="connsiteY113" fmla="*/ 333058 h 2610875"/>
              <a:gd name="connsiteX114" fmla="*/ 4589398 w 8975855"/>
              <a:gd name="connsiteY114" fmla="*/ 402225 h 2610875"/>
              <a:gd name="connsiteX115" fmla="*/ 4552477 w 8975855"/>
              <a:gd name="connsiteY115" fmla="*/ 447089 h 2610875"/>
              <a:gd name="connsiteX116" fmla="*/ 4537055 w 8975855"/>
              <a:gd name="connsiteY116" fmla="*/ 483075 h 2610875"/>
              <a:gd name="connsiteX117" fmla="*/ 4498733 w 8975855"/>
              <a:gd name="connsiteY117" fmla="*/ 594769 h 2610875"/>
              <a:gd name="connsiteX118" fmla="*/ 4455738 w 8975855"/>
              <a:gd name="connsiteY118" fmla="*/ 687770 h 2610875"/>
              <a:gd name="connsiteX119" fmla="*/ 4385637 w 8975855"/>
              <a:gd name="connsiteY119" fmla="*/ 777499 h 2610875"/>
              <a:gd name="connsiteX120" fmla="*/ 4351054 w 8975855"/>
              <a:gd name="connsiteY120" fmla="*/ 899942 h 2610875"/>
              <a:gd name="connsiteX121" fmla="*/ 4354792 w 8975855"/>
              <a:gd name="connsiteY121" fmla="*/ 983596 h 2610875"/>
              <a:gd name="connsiteX122" fmla="*/ 4352456 w 8975855"/>
              <a:gd name="connsiteY122" fmla="*/ 1027526 h 2610875"/>
              <a:gd name="connsiteX123" fmla="*/ 4353858 w 8975855"/>
              <a:gd name="connsiteY123" fmla="*/ 1034069 h 2610875"/>
              <a:gd name="connsiteX124" fmla="*/ 4370215 w 8975855"/>
              <a:gd name="connsiteY124" fmla="*/ 983596 h 2610875"/>
              <a:gd name="connsiteX125" fmla="*/ 4365074 w 8975855"/>
              <a:gd name="connsiteY125" fmla="*/ 1033602 h 2610875"/>
              <a:gd name="connsiteX126" fmla="*/ 4383768 w 8975855"/>
              <a:gd name="connsiteY126" fmla="*/ 994345 h 2610875"/>
              <a:gd name="connsiteX127" fmla="*/ 4376758 w 8975855"/>
              <a:gd name="connsiteY127" fmla="*/ 1038742 h 2610875"/>
              <a:gd name="connsiteX128" fmla="*/ 4373019 w 8975855"/>
              <a:gd name="connsiteY128" fmla="*/ 1041546 h 2610875"/>
              <a:gd name="connsiteX129" fmla="*/ 4373954 w 8975855"/>
              <a:gd name="connsiteY129" fmla="*/ 1043416 h 2610875"/>
              <a:gd name="connsiteX130" fmla="*/ 4380029 w 8975855"/>
              <a:gd name="connsiteY130" fmla="*/ 1046687 h 2610875"/>
              <a:gd name="connsiteX131" fmla="*/ 4433773 w 8975855"/>
              <a:gd name="connsiteY131" fmla="*/ 1017245 h 2610875"/>
              <a:gd name="connsiteX132" fmla="*/ 4489387 w 8975855"/>
              <a:gd name="connsiteY132" fmla="*/ 776564 h 2610875"/>
              <a:gd name="connsiteX133" fmla="*/ 4496397 w 8975855"/>
              <a:gd name="connsiteY133" fmla="*/ 780770 h 2610875"/>
              <a:gd name="connsiteX134" fmla="*/ 4508080 w 8975855"/>
              <a:gd name="connsiteY134" fmla="*/ 768620 h 2610875"/>
              <a:gd name="connsiteX135" fmla="*/ 4570237 w 8975855"/>
              <a:gd name="connsiteY135" fmla="*/ 572804 h 2610875"/>
              <a:gd name="connsiteX136" fmla="*/ 4596875 w 8975855"/>
              <a:gd name="connsiteY136" fmla="*/ 502703 h 2610875"/>
              <a:gd name="connsiteX137" fmla="*/ 4584257 w 8975855"/>
              <a:gd name="connsiteY137" fmla="*/ 539155 h 2610875"/>
              <a:gd name="connsiteX138" fmla="*/ 4579116 w 8975855"/>
              <a:gd name="connsiteY138" fmla="*/ 564392 h 2610875"/>
              <a:gd name="connsiteX139" fmla="*/ 4584257 w 8975855"/>
              <a:gd name="connsiteY139" fmla="*/ 652719 h 2610875"/>
              <a:gd name="connsiteX140" fmla="*/ 4582855 w 8975855"/>
              <a:gd name="connsiteY140" fmla="*/ 836851 h 2610875"/>
              <a:gd name="connsiteX141" fmla="*/ 4454803 w 8975855"/>
              <a:gd name="connsiteY141" fmla="*/ 1129874 h 2610875"/>
              <a:gd name="connsiteX142" fmla="*/ 4393582 w 8975855"/>
              <a:gd name="connsiteY142" fmla="*/ 1205583 h 2610875"/>
              <a:gd name="connsiteX143" fmla="*/ 4358531 w 8975855"/>
              <a:gd name="connsiteY143" fmla="*/ 1301388 h 2610875"/>
              <a:gd name="connsiteX144" fmla="*/ 4349652 w 8975855"/>
              <a:gd name="connsiteY144" fmla="*/ 1697693 h 2610875"/>
              <a:gd name="connsiteX145" fmla="*/ 4353391 w 8975855"/>
              <a:gd name="connsiteY145" fmla="*/ 1773402 h 2610875"/>
              <a:gd name="connsiteX146" fmla="*/ 4337034 w 8975855"/>
              <a:gd name="connsiteY146" fmla="*/ 1784618 h 2610875"/>
              <a:gd name="connsiteX147" fmla="*/ 4304320 w 8975855"/>
              <a:gd name="connsiteY147" fmla="*/ 1786020 h 2610875"/>
              <a:gd name="connsiteX148" fmla="*/ 3804265 w 8975855"/>
              <a:gd name="connsiteY148" fmla="*/ 1846774 h 2610875"/>
              <a:gd name="connsiteX149" fmla="*/ 2987821 w 8975855"/>
              <a:gd name="connsiteY149" fmla="*/ 1974358 h 2610875"/>
              <a:gd name="connsiteX150" fmla="*/ 2042391 w 8975855"/>
              <a:gd name="connsiteY150" fmla="*/ 2151013 h 2610875"/>
              <a:gd name="connsiteX151" fmla="*/ 1927425 w 8975855"/>
              <a:gd name="connsiteY151" fmla="*/ 2170641 h 2610875"/>
              <a:gd name="connsiteX152" fmla="*/ 1869008 w 8975855"/>
              <a:gd name="connsiteY152" fmla="*/ 2185129 h 2610875"/>
              <a:gd name="connsiteX153" fmla="*/ 1132479 w 8975855"/>
              <a:gd name="connsiteY153" fmla="*/ 2325331 h 2610875"/>
              <a:gd name="connsiteX154" fmla="*/ 193592 w 8975855"/>
              <a:gd name="connsiteY154" fmla="*/ 2472543 h 2610875"/>
              <a:gd name="connsiteX155" fmla="*/ 15535 w 8975855"/>
              <a:gd name="connsiteY155" fmla="*/ 2495443 h 2610875"/>
              <a:gd name="connsiteX156" fmla="*/ 580 w 8975855"/>
              <a:gd name="connsiteY156" fmla="*/ 2507594 h 2610875"/>
              <a:gd name="connsiteX157" fmla="*/ 113 w 8975855"/>
              <a:gd name="connsiteY157" fmla="*/ 2589378 h 2610875"/>
              <a:gd name="connsiteX158" fmla="*/ 21610 w 8975855"/>
              <a:gd name="connsiteY158" fmla="*/ 2610876 h 2610875"/>
              <a:gd name="connsiteX159" fmla="*/ 5800277 w 8975855"/>
              <a:gd name="connsiteY159" fmla="*/ 2610409 h 2610875"/>
              <a:gd name="connsiteX160" fmla="*/ 8954825 w 8975855"/>
              <a:gd name="connsiteY160" fmla="*/ 2610876 h 2610875"/>
              <a:gd name="connsiteX161" fmla="*/ 8973986 w 8975855"/>
              <a:gd name="connsiteY161" fmla="*/ 2591715 h 2610875"/>
              <a:gd name="connsiteX162" fmla="*/ 8975856 w 8975855"/>
              <a:gd name="connsiteY162" fmla="*/ 2081846 h 2610875"/>
              <a:gd name="connsiteX163" fmla="*/ 4375356 w 8975855"/>
              <a:gd name="connsiteY163" fmla="*/ 896671 h 2610875"/>
              <a:gd name="connsiteX164" fmla="*/ 4369747 w 8975855"/>
              <a:gd name="connsiteY164" fmla="*/ 894802 h 2610875"/>
              <a:gd name="connsiteX165" fmla="*/ 4387506 w 8975855"/>
              <a:gd name="connsiteY165" fmla="*/ 847133 h 2610875"/>
              <a:gd name="connsiteX166" fmla="*/ 4375356 w 8975855"/>
              <a:gd name="connsiteY166" fmla="*/ 896671 h 2610875"/>
              <a:gd name="connsiteX167" fmla="*/ 4382366 w 8975855"/>
              <a:gd name="connsiteY167" fmla="*/ 1040144 h 2610875"/>
              <a:gd name="connsiteX168" fmla="*/ 4424426 w 8975855"/>
              <a:gd name="connsiteY168" fmla="*/ 1006963 h 2610875"/>
              <a:gd name="connsiteX169" fmla="*/ 4382366 w 8975855"/>
              <a:gd name="connsiteY169" fmla="*/ 1040144 h 2610875"/>
              <a:gd name="connsiteX170" fmla="*/ 7316330 w 8975855"/>
              <a:gd name="connsiteY170" fmla="*/ 1091552 h 2610875"/>
              <a:gd name="connsiteX171" fmla="*/ 7335023 w 8975855"/>
              <a:gd name="connsiteY171" fmla="*/ 983596 h 2610875"/>
              <a:gd name="connsiteX172" fmla="*/ 7344837 w 8975855"/>
              <a:gd name="connsiteY172" fmla="*/ 974249 h 2610875"/>
              <a:gd name="connsiteX173" fmla="*/ 7386898 w 8975855"/>
              <a:gd name="connsiteY173" fmla="*/ 1027059 h 2610875"/>
              <a:gd name="connsiteX174" fmla="*/ 7323340 w 8975855"/>
              <a:gd name="connsiteY174" fmla="*/ 1101366 h 2610875"/>
              <a:gd name="connsiteX175" fmla="*/ 7316330 w 8975855"/>
              <a:gd name="connsiteY175" fmla="*/ 1091552 h 2610875"/>
              <a:gd name="connsiteX176" fmla="*/ 7379421 w 8975855"/>
              <a:gd name="connsiteY176" fmla="*/ 1082205 h 2610875"/>
              <a:gd name="connsiteX177" fmla="*/ 7299973 w 8975855"/>
              <a:gd name="connsiteY177" fmla="*/ 1194367 h 2610875"/>
              <a:gd name="connsiteX178" fmla="*/ 7379421 w 8975855"/>
              <a:gd name="connsiteY178" fmla="*/ 1082205 h 2610875"/>
              <a:gd name="connsiteX179" fmla="*/ 7263053 w 8975855"/>
              <a:gd name="connsiteY179" fmla="*/ 1149502 h 2610875"/>
              <a:gd name="connsiteX180" fmla="*/ 7246229 w 8975855"/>
              <a:gd name="connsiteY180" fmla="*/ 1205583 h 2610875"/>
              <a:gd name="connsiteX181" fmla="*/ 7219590 w 8975855"/>
              <a:gd name="connsiteY181" fmla="*/ 1216799 h 2610875"/>
              <a:gd name="connsiteX182" fmla="*/ 7001809 w 8975855"/>
              <a:gd name="connsiteY182" fmla="*/ 1131276 h 2610875"/>
              <a:gd name="connsiteX183" fmla="*/ 6956010 w 8975855"/>
              <a:gd name="connsiteY183" fmla="*/ 1068652 h 2610875"/>
              <a:gd name="connsiteX184" fmla="*/ 7263053 w 8975855"/>
              <a:gd name="connsiteY184" fmla="*/ 1149502 h 2610875"/>
              <a:gd name="connsiteX185" fmla="*/ 6808331 w 8975855"/>
              <a:gd name="connsiteY185" fmla="*/ 445687 h 2610875"/>
              <a:gd name="connsiteX186" fmla="*/ 6808331 w 8975855"/>
              <a:gd name="connsiteY186" fmla="*/ 445687 h 2610875"/>
              <a:gd name="connsiteX187" fmla="*/ 6837306 w 8975855"/>
              <a:gd name="connsiteY187" fmla="*/ 398486 h 2610875"/>
              <a:gd name="connsiteX188" fmla="*/ 6850391 w 8975855"/>
              <a:gd name="connsiteY188" fmla="*/ 412039 h 2610875"/>
              <a:gd name="connsiteX189" fmla="*/ 6843849 w 8975855"/>
              <a:gd name="connsiteY189" fmla="*/ 446155 h 2610875"/>
              <a:gd name="connsiteX190" fmla="*/ 6830296 w 8975855"/>
              <a:gd name="connsiteY190" fmla="*/ 540090 h 2610875"/>
              <a:gd name="connsiteX191" fmla="*/ 6840577 w 8975855"/>
              <a:gd name="connsiteY191" fmla="*/ 805072 h 2610875"/>
              <a:gd name="connsiteX192" fmla="*/ 6803190 w 8975855"/>
              <a:gd name="connsiteY192" fmla="*/ 535417 h 2610875"/>
              <a:gd name="connsiteX193" fmla="*/ 6803190 w 8975855"/>
              <a:gd name="connsiteY193" fmla="*/ 535417 h 2610875"/>
              <a:gd name="connsiteX194" fmla="*/ 6803190 w 8975855"/>
              <a:gd name="connsiteY194" fmla="*/ 535417 h 2610875"/>
              <a:gd name="connsiteX195" fmla="*/ 6808331 w 8975855"/>
              <a:gd name="connsiteY195" fmla="*/ 445687 h 2610875"/>
              <a:gd name="connsiteX196" fmla="*/ 5167498 w 8975855"/>
              <a:gd name="connsiteY196" fmla="*/ 1733210 h 2610875"/>
              <a:gd name="connsiteX197" fmla="*/ 4682866 w 8975855"/>
              <a:gd name="connsiteY197" fmla="*/ 1763588 h 2610875"/>
              <a:gd name="connsiteX198" fmla="*/ 4491723 w 8975855"/>
              <a:gd name="connsiteY198" fmla="*/ 1777140 h 2610875"/>
              <a:gd name="connsiteX199" fmla="*/ 4464618 w 8975855"/>
              <a:gd name="connsiteY199" fmla="*/ 1753306 h 2610875"/>
              <a:gd name="connsiteX200" fmla="*/ 4451065 w 8975855"/>
              <a:gd name="connsiteY200" fmla="*/ 1642079 h 2610875"/>
              <a:gd name="connsiteX201" fmla="*/ 4478171 w 8975855"/>
              <a:gd name="connsiteY201" fmla="*/ 1410746 h 2610875"/>
              <a:gd name="connsiteX202" fmla="*/ 4485181 w 8975855"/>
              <a:gd name="connsiteY202" fmla="*/ 1371956 h 2610875"/>
              <a:gd name="connsiteX203" fmla="*/ 4511819 w 8975855"/>
              <a:gd name="connsiteY203" fmla="*/ 1284096 h 2610875"/>
              <a:gd name="connsiteX204" fmla="*/ 4700625 w 8975855"/>
              <a:gd name="connsiteY204" fmla="*/ 1081270 h 2610875"/>
              <a:gd name="connsiteX205" fmla="*/ 4829611 w 8975855"/>
              <a:gd name="connsiteY205" fmla="*/ 980325 h 2610875"/>
              <a:gd name="connsiteX206" fmla="*/ 4855314 w 8975855"/>
              <a:gd name="connsiteY206" fmla="*/ 989204 h 2610875"/>
              <a:gd name="connsiteX207" fmla="*/ 4872606 w 8975855"/>
              <a:gd name="connsiteY207" fmla="*/ 1200442 h 2610875"/>
              <a:gd name="connsiteX208" fmla="*/ 4936164 w 8975855"/>
              <a:gd name="connsiteY208" fmla="*/ 1377564 h 2610875"/>
              <a:gd name="connsiteX209" fmla="*/ 5161422 w 8975855"/>
              <a:gd name="connsiteY209" fmla="*/ 1681336 h 2610875"/>
              <a:gd name="connsiteX210" fmla="*/ 5207222 w 8975855"/>
              <a:gd name="connsiteY210" fmla="*/ 1704703 h 2610875"/>
              <a:gd name="connsiteX211" fmla="*/ 5167498 w 8975855"/>
              <a:gd name="connsiteY211" fmla="*/ 1733210 h 2610875"/>
              <a:gd name="connsiteX212" fmla="*/ 5496038 w 8975855"/>
              <a:gd name="connsiteY212" fmla="*/ 1637406 h 2610875"/>
              <a:gd name="connsiteX213" fmla="*/ 5481551 w 8975855"/>
              <a:gd name="connsiteY213" fmla="*/ 1674326 h 2610875"/>
              <a:gd name="connsiteX214" fmla="*/ 5411450 w 8975855"/>
              <a:gd name="connsiteY214" fmla="*/ 1726668 h 2610875"/>
              <a:gd name="connsiteX215" fmla="*/ 5299755 w 8975855"/>
              <a:gd name="connsiteY215" fmla="*/ 1696290 h 2610875"/>
              <a:gd name="connsiteX216" fmla="*/ 5287604 w 8975855"/>
              <a:gd name="connsiteY216" fmla="*/ 1679934 h 2610875"/>
              <a:gd name="connsiteX217" fmla="*/ 5246478 w 8975855"/>
              <a:gd name="connsiteY217" fmla="*/ 1621983 h 2610875"/>
              <a:gd name="connsiteX218" fmla="*/ 5114221 w 8975855"/>
              <a:gd name="connsiteY218" fmla="*/ 1480847 h 2610875"/>
              <a:gd name="connsiteX219" fmla="*/ 5053934 w 8975855"/>
              <a:gd name="connsiteY219" fmla="*/ 1357936 h 2610875"/>
              <a:gd name="connsiteX220" fmla="*/ 5034773 w 8975855"/>
              <a:gd name="connsiteY220" fmla="*/ 1321016 h 2610875"/>
              <a:gd name="connsiteX221" fmla="*/ 5000190 w 8975855"/>
              <a:gd name="connsiteY221" fmla="*/ 1228950 h 2610875"/>
              <a:gd name="connsiteX222" fmla="*/ 5009070 w 8975855"/>
              <a:gd name="connsiteY222" fmla="*/ 1040612 h 2610875"/>
              <a:gd name="connsiteX223" fmla="*/ 5012808 w 8975855"/>
              <a:gd name="connsiteY223" fmla="*/ 1020516 h 2610875"/>
              <a:gd name="connsiteX224" fmla="*/ 5023557 w 8975855"/>
              <a:gd name="connsiteY224" fmla="*/ 961164 h 2610875"/>
              <a:gd name="connsiteX225" fmla="*/ 5031969 w 8975855"/>
              <a:gd name="connsiteY225" fmla="*/ 927048 h 2610875"/>
              <a:gd name="connsiteX226" fmla="*/ 5045522 w 8975855"/>
              <a:gd name="connsiteY226" fmla="*/ 878445 h 2610875"/>
              <a:gd name="connsiteX227" fmla="*/ 5066085 w 8975855"/>
              <a:gd name="connsiteY227" fmla="*/ 868630 h 2610875"/>
              <a:gd name="connsiteX228" fmla="*/ 5097396 w 8975855"/>
              <a:gd name="connsiteY228" fmla="*/ 881716 h 2610875"/>
              <a:gd name="connsiteX229" fmla="*/ 5196473 w 8975855"/>
              <a:gd name="connsiteY229" fmla="*/ 917701 h 2610875"/>
              <a:gd name="connsiteX230" fmla="*/ 5241805 w 8975855"/>
              <a:gd name="connsiteY230" fmla="*/ 928450 h 2610875"/>
              <a:gd name="connsiteX231" fmla="*/ 5280594 w 8975855"/>
              <a:gd name="connsiteY231" fmla="*/ 936395 h 2610875"/>
              <a:gd name="connsiteX232" fmla="*/ 5325926 w 8975855"/>
              <a:gd name="connsiteY232" fmla="*/ 942470 h 2610875"/>
              <a:gd name="connsiteX233" fmla="*/ 5441827 w 8975855"/>
              <a:gd name="connsiteY233" fmla="*/ 949013 h 2610875"/>
              <a:gd name="connsiteX234" fmla="*/ 5553521 w 8975855"/>
              <a:gd name="connsiteY234" fmla="*/ 934993 h 2610875"/>
              <a:gd name="connsiteX235" fmla="*/ 5675964 w 8975855"/>
              <a:gd name="connsiteY235" fmla="*/ 906485 h 2610875"/>
              <a:gd name="connsiteX236" fmla="*/ 5694658 w 8975855"/>
              <a:gd name="connsiteY236" fmla="*/ 921907 h 2610875"/>
              <a:gd name="connsiteX237" fmla="*/ 5612406 w 8975855"/>
              <a:gd name="connsiteY237" fmla="*/ 1186422 h 2610875"/>
              <a:gd name="connsiteX238" fmla="*/ 5569878 w 8975855"/>
              <a:gd name="connsiteY238" fmla="*/ 1255121 h 2610875"/>
              <a:gd name="connsiteX239" fmla="*/ 5547913 w 8975855"/>
              <a:gd name="connsiteY239" fmla="*/ 1329428 h 2610875"/>
              <a:gd name="connsiteX240" fmla="*/ 5496038 w 8975855"/>
              <a:gd name="connsiteY240" fmla="*/ 1637406 h 2610875"/>
              <a:gd name="connsiteX241" fmla="*/ 6085355 w 8975855"/>
              <a:gd name="connsiteY241" fmla="*/ 1717321 h 2610875"/>
              <a:gd name="connsiteX242" fmla="*/ 5987213 w 8975855"/>
              <a:gd name="connsiteY242" fmla="*/ 1716386 h 2610875"/>
              <a:gd name="connsiteX243" fmla="*/ 5630165 w 8975855"/>
              <a:gd name="connsiteY243" fmla="*/ 1716386 h 2610875"/>
              <a:gd name="connsiteX244" fmla="*/ 5583431 w 8975855"/>
              <a:gd name="connsiteY244" fmla="*/ 1717788 h 2610875"/>
              <a:gd name="connsiteX245" fmla="*/ 5563803 w 8975855"/>
              <a:gd name="connsiteY245" fmla="*/ 1699095 h 2610875"/>
              <a:gd name="connsiteX246" fmla="*/ 5564737 w 8975855"/>
              <a:gd name="connsiteY246" fmla="*/ 1648154 h 2610875"/>
              <a:gd name="connsiteX247" fmla="*/ 5654000 w 8975855"/>
              <a:gd name="connsiteY247" fmla="*/ 1413082 h 2610875"/>
              <a:gd name="connsiteX248" fmla="*/ 5684844 w 8975855"/>
              <a:gd name="connsiteY248" fmla="*/ 1327091 h 2610875"/>
              <a:gd name="connsiteX249" fmla="*/ 5707744 w 8975855"/>
              <a:gd name="connsiteY249" fmla="*/ 1251850 h 2610875"/>
              <a:gd name="connsiteX250" fmla="*/ 5818970 w 8975855"/>
              <a:gd name="connsiteY250" fmla="*/ 1070522 h 2610875"/>
              <a:gd name="connsiteX251" fmla="*/ 5829720 w 8975855"/>
              <a:gd name="connsiteY251" fmla="*/ 1059773 h 2610875"/>
              <a:gd name="connsiteX252" fmla="*/ 5838599 w 8975855"/>
              <a:gd name="connsiteY252" fmla="*/ 1072391 h 2610875"/>
              <a:gd name="connsiteX253" fmla="*/ 5916178 w 8975855"/>
              <a:gd name="connsiteY253" fmla="*/ 1285031 h 2610875"/>
              <a:gd name="connsiteX254" fmla="*/ 5926926 w 8975855"/>
              <a:gd name="connsiteY254" fmla="*/ 1363544 h 2610875"/>
              <a:gd name="connsiteX255" fmla="*/ 5960108 w 8975855"/>
              <a:gd name="connsiteY255" fmla="*/ 1442992 h 2610875"/>
              <a:gd name="connsiteX256" fmla="*/ 6100310 w 8975855"/>
              <a:gd name="connsiteY256" fmla="*/ 1703768 h 2610875"/>
              <a:gd name="connsiteX257" fmla="*/ 6085355 w 8975855"/>
              <a:gd name="connsiteY257" fmla="*/ 1717321 h 2610875"/>
              <a:gd name="connsiteX258" fmla="*/ 7144816 w 8975855"/>
              <a:gd name="connsiteY258" fmla="*/ 1759849 h 2610875"/>
              <a:gd name="connsiteX259" fmla="*/ 7115373 w 8975855"/>
              <a:gd name="connsiteY259" fmla="*/ 1777608 h 2610875"/>
              <a:gd name="connsiteX260" fmla="*/ 6755521 w 8975855"/>
              <a:gd name="connsiteY260" fmla="*/ 1749567 h 2610875"/>
              <a:gd name="connsiteX261" fmla="*/ 6224155 w 8975855"/>
              <a:gd name="connsiteY261" fmla="*/ 1724798 h 2610875"/>
              <a:gd name="connsiteX262" fmla="*/ 6176953 w 8975855"/>
              <a:gd name="connsiteY262" fmla="*/ 1697693 h 2610875"/>
              <a:gd name="connsiteX263" fmla="*/ 6087691 w 8975855"/>
              <a:gd name="connsiteY263" fmla="*/ 1414952 h 2610875"/>
              <a:gd name="connsiteX264" fmla="*/ 6086290 w 8975855"/>
              <a:gd name="connsiteY264" fmla="*/ 1391585 h 2610875"/>
              <a:gd name="connsiteX265" fmla="*/ 6033480 w 8975855"/>
              <a:gd name="connsiteY265" fmla="*/ 1283629 h 2610875"/>
              <a:gd name="connsiteX266" fmla="*/ 6012450 w 8975855"/>
              <a:gd name="connsiteY266" fmla="*/ 1087813 h 2610875"/>
              <a:gd name="connsiteX267" fmla="*/ 6010580 w 8975855"/>
              <a:gd name="connsiteY267" fmla="*/ 1076597 h 2610875"/>
              <a:gd name="connsiteX268" fmla="*/ 6010580 w 8975855"/>
              <a:gd name="connsiteY268" fmla="*/ 1076130 h 2610875"/>
              <a:gd name="connsiteX269" fmla="*/ 5998429 w 8975855"/>
              <a:gd name="connsiteY269" fmla="*/ 941536 h 2610875"/>
              <a:gd name="connsiteX270" fmla="*/ 6032078 w 8975855"/>
              <a:gd name="connsiteY270" fmla="*/ 864892 h 2610875"/>
              <a:gd name="connsiteX271" fmla="*/ 6077410 w 8975855"/>
              <a:gd name="connsiteY271" fmla="*/ 775162 h 2610875"/>
              <a:gd name="connsiteX272" fmla="*/ 6090495 w 8975855"/>
              <a:gd name="connsiteY272" fmla="*/ 779836 h 2610875"/>
              <a:gd name="connsiteX273" fmla="*/ 6462031 w 8975855"/>
              <a:gd name="connsiteY273" fmla="*/ 718614 h 2610875"/>
              <a:gd name="connsiteX274" fmla="*/ 6626535 w 8975855"/>
              <a:gd name="connsiteY274" fmla="*/ 542894 h 2610875"/>
              <a:gd name="connsiteX275" fmla="*/ 6657380 w 8975855"/>
              <a:gd name="connsiteY275" fmla="*/ 511115 h 2610875"/>
              <a:gd name="connsiteX276" fmla="*/ 6657380 w 8975855"/>
              <a:gd name="connsiteY276" fmla="*/ 511115 h 2610875"/>
              <a:gd name="connsiteX277" fmla="*/ 6750848 w 8975855"/>
              <a:gd name="connsiteY277" fmla="*/ 431667 h 2610875"/>
              <a:gd name="connsiteX278" fmla="*/ 6764401 w 8975855"/>
              <a:gd name="connsiteY278" fmla="*/ 423255 h 2610875"/>
              <a:gd name="connsiteX279" fmla="*/ 6789637 w 8975855"/>
              <a:gd name="connsiteY279" fmla="*/ 416712 h 2610875"/>
              <a:gd name="connsiteX280" fmla="*/ 6791974 w 8975855"/>
              <a:gd name="connsiteY280" fmla="*/ 440547 h 2610875"/>
              <a:gd name="connsiteX281" fmla="*/ 6787768 w 8975855"/>
              <a:gd name="connsiteY281" fmla="*/ 534949 h 2610875"/>
              <a:gd name="connsiteX282" fmla="*/ 6880301 w 8975855"/>
              <a:gd name="connsiteY282" fmla="*/ 953686 h 2610875"/>
              <a:gd name="connsiteX283" fmla="*/ 6914884 w 8975855"/>
              <a:gd name="connsiteY283" fmla="*/ 1034536 h 2610875"/>
              <a:gd name="connsiteX284" fmla="*/ 6942925 w 8975855"/>
              <a:gd name="connsiteY284" fmla="*/ 1085477 h 2610875"/>
              <a:gd name="connsiteX285" fmla="*/ 6943392 w 8975855"/>
              <a:gd name="connsiteY285" fmla="*/ 1085009 h 2610875"/>
              <a:gd name="connsiteX286" fmla="*/ 6943392 w 8975855"/>
              <a:gd name="connsiteY286" fmla="*/ 1085009 h 2610875"/>
              <a:gd name="connsiteX287" fmla="*/ 6993398 w 8975855"/>
              <a:gd name="connsiteY287" fmla="*/ 1143427 h 2610875"/>
              <a:gd name="connsiteX288" fmla="*/ 7210711 w 8975855"/>
              <a:gd name="connsiteY288" fmla="*/ 1232221 h 2610875"/>
              <a:gd name="connsiteX289" fmla="*/ 7234545 w 8975855"/>
              <a:gd name="connsiteY289" fmla="*/ 1258860 h 2610875"/>
              <a:gd name="connsiteX290" fmla="*/ 7214449 w 8975855"/>
              <a:gd name="connsiteY290" fmla="*/ 1414017 h 2610875"/>
              <a:gd name="connsiteX291" fmla="*/ 7191082 w 8975855"/>
              <a:gd name="connsiteY291" fmla="*/ 1485053 h 2610875"/>
              <a:gd name="connsiteX292" fmla="*/ 7191082 w 8975855"/>
              <a:gd name="connsiteY292" fmla="*/ 1485053 h 2610875"/>
              <a:gd name="connsiteX293" fmla="*/ 7163042 w 8975855"/>
              <a:gd name="connsiteY293" fmla="*/ 1634134 h 2610875"/>
              <a:gd name="connsiteX294" fmla="*/ 7144816 w 8975855"/>
              <a:gd name="connsiteY294" fmla="*/ 1759849 h 2610875"/>
              <a:gd name="connsiteX295" fmla="*/ 7410732 w 8975855"/>
              <a:gd name="connsiteY295" fmla="*/ 1805648 h 2610875"/>
              <a:gd name="connsiteX296" fmla="*/ 7213515 w 8975855"/>
              <a:gd name="connsiteY296" fmla="*/ 1785553 h 2610875"/>
              <a:gd name="connsiteX297" fmla="*/ 7192017 w 8975855"/>
              <a:gd name="connsiteY297" fmla="*/ 1753306 h 2610875"/>
              <a:gd name="connsiteX298" fmla="*/ 7208374 w 8975855"/>
              <a:gd name="connsiteY298" fmla="*/ 1692552 h 2610875"/>
              <a:gd name="connsiteX299" fmla="*/ 7221927 w 8975855"/>
              <a:gd name="connsiteY299" fmla="*/ 1571511 h 2610875"/>
              <a:gd name="connsiteX300" fmla="*/ 7230339 w 8975855"/>
              <a:gd name="connsiteY300" fmla="*/ 1509354 h 2610875"/>
              <a:gd name="connsiteX301" fmla="*/ 7262586 w 8975855"/>
              <a:gd name="connsiteY301" fmla="*/ 1389715 h 2610875"/>
              <a:gd name="connsiteX302" fmla="*/ 7274736 w 8975855"/>
              <a:gd name="connsiteY302" fmla="*/ 1288302 h 2610875"/>
              <a:gd name="connsiteX303" fmla="*/ 7275671 w 8975855"/>
              <a:gd name="connsiteY303" fmla="*/ 1262599 h 2610875"/>
              <a:gd name="connsiteX304" fmla="*/ 7319601 w 8975855"/>
              <a:gd name="connsiteY304" fmla="*/ 1204648 h 2610875"/>
              <a:gd name="connsiteX305" fmla="*/ 7351380 w 8975855"/>
              <a:gd name="connsiteY305" fmla="*/ 1190161 h 2610875"/>
              <a:gd name="connsiteX306" fmla="*/ 7370074 w 8975855"/>
              <a:gd name="connsiteY306" fmla="*/ 1185487 h 2610875"/>
              <a:gd name="connsiteX307" fmla="*/ 7371008 w 8975855"/>
              <a:gd name="connsiteY307" fmla="*/ 1205583 h 2610875"/>
              <a:gd name="connsiteX308" fmla="*/ 7333154 w 8975855"/>
              <a:gd name="connsiteY308" fmla="*/ 1511224 h 2610875"/>
              <a:gd name="connsiteX309" fmla="*/ 7329883 w 8975855"/>
              <a:gd name="connsiteY309" fmla="*/ 1576651 h 2610875"/>
              <a:gd name="connsiteX310" fmla="*/ 7343436 w 8975855"/>
              <a:gd name="connsiteY310" fmla="*/ 1607496 h 2610875"/>
              <a:gd name="connsiteX311" fmla="*/ 7363531 w 8975855"/>
              <a:gd name="connsiteY311" fmla="*/ 1602355 h 2610875"/>
              <a:gd name="connsiteX312" fmla="*/ 7392974 w 8975855"/>
              <a:gd name="connsiteY312" fmla="*/ 1587400 h 2610875"/>
              <a:gd name="connsiteX313" fmla="*/ 7401386 w 8975855"/>
              <a:gd name="connsiteY313" fmla="*/ 1607963 h 2610875"/>
              <a:gd name="connsiteX314" fmla="*/ 7399517 w 8975855"/>
              <a:gd name="connsiteY314" fmla="*/ 1626189 h 2610875"/>
              <a:gd name="connsiteX315" fmla="*/ 7442979 w 8975855"/>
              <a:gd name="connsiteY315" fmla="*/ 1713115 h 2610875"/>
              <a:gd name="connsiteX316" fmla="*/ 7466813 w 8975855"/>
              <a:gd name="connsiteY316" fmla="*/ 1752839 h 2610875"/>
              <a:gd name="connsiteX317" fmla="*/ 7410732 w 8975855"/>
              <a:gd name="connsiteY317" fmla="*/ 1805648 h 2610875"/>
              <a:gd name="connsiteX318" fmla="*/ 7592528 w 8975855"/>
              <a:gd name="connsiteY318" fmla="*/ 1827146 h 2610875"/>
              <a:gd name="connsiteX319" fmla="*/ 7573834 w 8975855"/>
              <a:gd name="connsiteY319" fmla="*/ 1824809 h 2610875"/>
              <a:gd name="connsiteX320" fmla="*/ 7530839 w 8975855"/>
              <a:gd name="connsiteY320" fmla="*/ 1813593 h 2610875"/>
              <a:gd name="connsiteX321" fmla="*/ 7534578 w 8975855"/>
              <a:gd name="connsiteY321" fmla="*/ 1749567 h 2610875"/>
              <a:gd name="connsiteX322" fmla="*/ 7567759 w 8975855"/>
              <a:gd name="connsiteY322" fmla="*/ 1740688 h 2610875"/>
              <a:gd name="connsiteX323" fmla="*/ 7619167 w 8975855"/>
              <a:gd name="connsiteY323" fmla="*/ 1787889 h 2610875"/>
              <a:gd name="connsiteX324" fmla="*/ 7620568 w 8975855"/>
              <a:gd name="connsiteY324" fmla="*/ 1799573 h 2610875"/>
              <a:gd name="connsiteX325" fmla="*/ 7592528 w 8975855"/>
              <a:gd name="connsiteY325" fmla="*/ 1827146 h 2610875"/>
              <a:gd name="connsiteX0" fmla="*/ 10223600 w 10223600"/>
              <a:gd name="connsiteY0" fmla="*/ 2081846 h 2610876"/>
              <a:gd name="connsiteX1" fmla="*/ 10189484 w 10223600"/>
              <a:gd name="connsiteY1" fmla="*/ 2063153 h 2610876"/>
              <a:gd name="connsiteX2" fmla="*/ 10021709 w 10223600"/>
              <a:gd name="connsiteY2" fmla="*/ 2022494 h 2610876"/>
              <a:gd name="connsiteX3" fmla="*/ 9486137 w 10223600"/>
              <a:gd name="connsiteY3" fmla="*/ 1912669 h 2610876"/>
              <a:gd name="connsiteX4" fmla="*/ 9200124 w 10223600"/>
              <a:gd name="connsiteY4" fmla="*/ 1868739 h 2610876"/>
              <a:gd name="connsiteX5" fmla="*/ 9162737 w 10223600"/>
              <a:gd name="connsiteY5" fmla="*/ 1857990 h 2610876"/>
              <a:gd name="connsiteX6" fmla="*/ 9121143 w 10223600"/>
              <a:gd name="connsiteY6" fmla="*/ 1856588 h 2610876"/>
              <a:gd name="connsiteX7" fmla="*/ 8972997 w 10223600"/>
              <a:gd name="connsiteY7" fmla="*/ 1825744 h 2610876"/>
              <a:gd name="connsiteX8" fmla="*/ 8961313 w 10223600"/>
              <a:gd name="connsiteY8" fmla="*/ 1815462 h 2610876"/>
              <a:gd name="connsiteX9" fmla="*/ 8991223 w 10223600"/>
              <a:gd name="connsiteY9" fmla="*/ 1744427 h 2610876"/>
              <a:gd name="connsiteX10" fmla="*/ 9034685 w 10223600"/>
              <a:gd name="connsiteY10" fmla="*/ 1685074 h 2610876"/>
              <a:gd name="connsiteX11" fmla="*/ 9042163 w 10223600"/>
              <a:gd name="connsiteY11" fmla="*/ 1659371 h 2610876"/>
              <a:gd name="connsiteX12" fmla="*/ 9061791 w 10223600"/>
              <a:gd name="connsiteY12" fmla="*/ 1561229 h 2610876"/>
              <a:gd name="connsiteX13" fmla="*/ 9068334 w 10223600"/>
              <a:gd name="connsiteY13" fmla="*/ 1535058 h 2610876"/>
              <a:gd name="connsiteX14" fmla="*/ 9084224 w 10223600"/>
              <a:gd name="connsiteY14" fmla="*/ 1434580 h 2610876"/>
              <a:gd name="connsiteX15" fmla="*/ 9066932 w 10223600"/>
              <a:gd name="connsiteY15" fmla="*/ 1255588 h 2610876"/>
              <a:gd name="connsiteX16" fmla="*/ 9050108 w 10223600"/>
              <a:gd name="connsiteY16" fmla="*/ 1022853 h 2610876"/>
              <a:gd name="connsiteX17" fmla="*/ 9054781 w 10223600"/>
              <a:gd name="connsiteY17" fmla="*/ 843394 h 2610876"/>
              <a:gd name="connsiteX18" fmla="*/ 9044967 w 10223600"/>
              <a:gd name="connsiteY18" fmla="*/ 707865 h 2610876"/>
              <a:gd name="connsiteX19" fmla="*/ 9001037 w 10223600"/>
              <a:gd name="connsiteY19" fmla="*/ 565794 h 2610876"/>
              <a:gd name="connsiteX20" fmla="*/ 8947760 w 10223600"/>
              <a:gd name="connsiteY20" fmla="*/ 487748 h 2610876"/>
              <a:gd name="connsiteX21" fmla="*/ 8898689 w 10223600"/>
              <a:gd name="connsiteY21" fmla="*/ 456436 h 2610876"/>
              <a:gd name="connsiteX22" fmla="*/ 8882800 w 10223600"/>
              <a:gd name="connsiteY22" fmla="*/ 409702 h 2610876"/>
              <a:gd name="connsiteX23" fmla="*/ 8879996 w 10223600"/>
              <a:gd name="connsiteY23" fmla="*/ 342872 h 2610876"/>
              <a:gd name="connsiteX24" fmla="*/ 8876257 w 10223600"/>
              <a:gd name="connsiteY24" fmla="*/ 337264 h 2610876"/>
              <a:gd name="connsiteX25" fmla="*/ 8699603 w 10223600"/>
              <a:gd name="connsiteY25" fmla="*/ 243329 h 2610876"/>
              <a:gd name="connsiteX26" fmla="*/ 8667823 w 10223600"/>
              <a:gd name="connsiteY26" fmla="*/ 262490 h 2610876"/>
              <a:gd name="connsiteX27" fmla="*/ 8641652 w 10223600"/>
              <a:gd name="connsiteY27" fmla="*/ 305953 h 2610876"/>
              <a:gd name="connsiteX28" fmla="*/ 8641652 w 10223600"/>
              <a:gd name="connsiteY28" fmla="*/ 310159 h 2610876"/>
              <a:gd name="connsiteX29" fmla="*/ 8649130 w 10223600"/>
              <a:gd name="connsiteY29" fmla="*/ 310159 h 2610876"/>
              <a:gd name="connsiteX30" fmla="*/ 8657075 w 10223600"/>
              <a:gd name="connsiteY30" fmla="*/ 324646 h 2610876"/>
              <a:gd name="connsiteX31" fmla="*/ 8646793 w 10223600"/>
              <a:gd name="connsiteY31" fmla="*/ 382596 h 2610876"/>
              <a:gd name="connsiteX32" fmla="*/ 8638381 w 10223600"/>
              <a:gd name="connsiteY32" fmla="*/ 427928 h 2610876"/>
              <a:gd name="connsiteX33" fmla="*/ 8658009 w 10223600"/>
              <a:gd name="connsiteY33" fmla="*/ 465316 h 2610876"/>
              <a:gd name="connsiteX34" fmla="*/ 8651934 w 10223600"/>
              <a:gd name="connsiteY34" fmla="*/ 496627 h 2610876"/>
              <a:gd name="connsiteX35" fmla="*/ 8618752 w 10223600"/>
              <a:gd name="connsiteY35" fmla="*/ 522331 h 2610876"/>
              <a:gd name="connsiteX36" fmla="*/ 8617351 w 10223600"/>
              <a:gd name="connsiteY36" fmla="*/ 596171 h 2610876"/>
              <a:gd name="connsiteX37" fmla="*/ 8629969 w 10223600"/>
              <a:gd name="connsiteY37" fmla="*/ 591030 h 2610876"/>
              <a:gd name="connsiteX38" fmla="*/ 8649597 w 10223600"/>
              <a:gd name="connsiteY38" fmla="*/ 579347 h 2610876"/>
              <a:gd name="connsiteX39" fmla="*/ 8657542 w 10223600"/>
              <a:gd name="connsiteY39" fmla="*/ 598975 h 2610876"/>
              <a:gd name="connsiteX40" fmla="*/ 8652401 w 10223600"/>
              <a:gd name="connsiteY40" fmla="*/ 638232 h 2610876"/>
              <a:gd name="connsiteX41" fmla="*/ 8646793 w 10223600"/>
              <a:gd name="connsiteY41" fmla="*/ 639634 h 2610876"/>
              <a:gd name="connsiteX42" fmla="*/ 8630904 w 10223600"/>
              <a:gd name="connsiteY42" fmla="*/ 680292 h 2610876"/>
              <a:gd name="connsiteX43" fmla="*/ 8590245 w 10223600"/>
              <a:gd name="connsiteY43" fmla="*/ 703192 h 2610876"/>
              <a:gd name="connsiteX44" fmla="*/ 8546315 w 10223600"/>
              <a:gd name="connsiteY44" fmla="*/ 787313 h 2610876"/>
              <a:gd name="connsiteX45" fmla="*/ 8543511 w 10223600"/>
              <a:gd name="connsiteY45" fmla="*/ 800399 h 2610876"/>
              <a:gd name="connsiteX46" fmla="*/ 8541641 w 10223600"/>
              <a:gd name="connsiteY46" fmla="*/ 806474 h 2610876"/>
              <a:gd name="connsiteX47" fmla="*/ 8555661 w 10223600"/>
              <a:gd name="connsiteY47" fmla="*/ 933591 h 2610876"/>
              <a:gd name="connsiteX48" fmla="*/ 8554260 w 10223600"/>
              <a:gd name="connsiteY48" fmla="*/ 968174 h 2610876"/>
              <a:gd name="connsiteX49" fmla="*/ 8523883 w 10223600"/>
              <a:gd name="connsiteY49" fmla="*/ 1109311 h 2610876"/>
              <a:gd name="connsiteX50" fmla="*/ 8496777 w 10223600"/>
              <a:gd name="connsiteY50" fmla="*/ 1137351 h 2610876"/>
              <a:gd name="connsiteX51" fmla="*/ 8210297 w 10223600"/>
              <a:gd name="connsiteY51" fmla="*/ 1050893 h 2610876"/>
              <a:gd name="connsiteX52" fmla="*/ 8119166 w 10223600"/>
              <a:gd name="connsiteY52" fmla="*/ 867696 h 2610876"/>
              <a:gd name="connsiteX53" fmla="*/ 8090658 w 10223600"/>
              <a:gd name="connsiteY53" fmla="*/ 641503 h 2610876"/>
              <a:gd name="connsiteX54" fmla="*/ 8092527 w 10223600"/>
              <a:gd name="connsiteY54" fmla="*/ 552708 h 2610876"/>
              <a:gd name="connsiteX55" fmla="*/ 8092527 w 10223600"/>
              <a:gd name="connsiteY55" fmla="*/ 552708 h 2610876"/>
              <a:gd name="connsiteX56" fmla="*/ 8092527 w 10223600"/>
              <a:gd name="connsiteY56" fmla="*/ 552708 h 2610876"/>
              <a:gd name="connsiteX57" fmla="*/ 8106080 w 10223600"/>
              <a:gd name="connsiteY57" fmla="*/ 454567 h 2610876"/>
              <a:gd name="connsiteX58" fmla="*/ 8106080 w 10223600"/>
              <a:gd name="connsiteY58" fmla="*/ 454567 h 2610876"/>
              <a:gd name="connsiteX59" fmla="*/ 8107949 w 10223600"/>
              <a:gd name="connsiteY59" fmla="*/ 436340 h 2610876"/>
              <a:gd name="connsiteX60" fmla="*/ 8161226 w 10223600"/>
              <a:gd name="connsiteY60" fmla="*/ 388204 h 2610876"/>
              <a:gd name="connsiteX61" fmla="*/ 8214036 w 10223600"/>
              <a:gd name="connsiteY61" fmla="*/ 381194 h 2610876"/>
              <a:gd name="connsiteX62" fmla="*/ 8264041 w 10223600"/>
              <a:gd name="connsiteY62" fmla="*/ 347546 h 2610876"/>
              <a:gd name="connsiteX63" fmla="*/ 8273388 w 10223600"/>
              <a:gd name="connsiteY63" fmla="*/ 337732 h 2610876"/>
              <a:gd name="connsiteX64" fmla="*/ 8281800 w 10223600"/>
              <a:gd name="connsiteY64" fmla="*/ 340068 h 2610876"/>
              <a:gd name="connsiteX65" fmla="*/ 8290212 w 10223600"/>
              <a:gd name="connsiteY65" fmla="*/ 291465 h 2610876"/>
              <a:gd name="connsiteX66" fmla="*/ 8239739 w 10223600"/>
              <a:gd name="connsiteY66" fmla="*/ 202203 h 2610876"/>
              <a:gd name="connsiteX67" fmla="*/ 8203754 w 10223600"/>
              <a:gd name="connsiteY67" fmla="*/ 185379 h 2610876"/>
              <a:gd name="connsiteX68" fmla="*/ 8146738 w 10223600"/>
              <a:gd name="connsiteY68" fmla="*/ 183042 h 2610876"/>
              <a:gd name="connsiteX69" fmla="*/ 8052336 w 10223600"/>
              <a:gd name="connsiteY69" fmla="*/ 182107 h 2610876"/>
              <a:gd name="connsiteX70" fmla="*/ 8033642 w 10223600"/>
              <a:gd name="connsiteY70" fmla="*/ 176499 h 2610876"/>
              <a:gd name="connsiteX71" fmla="*/ 8003265 w 10223600"/>
              <a:gd name="connsiteY71" fmla="*/ 165750 h 2610876"/>
              <a:gd name="connsiteX72" fmla="*/ 7909330 w 10223600"/>
              <a:gd name="connsiteY72" fmla="*/ 158740 h 2610876"/>
              <a:gd name="connsiteX73" fmla="*/ 7852314 w 10223600"/>
              <a:gd name="connsiteY73" fmla="*/ 150328 h 2610876"/>
              <a:gd name="connsiteX74" fmla="*/ 7846239 w 10223600"/>
              <a:gd name="connsiteY74" fmla="*/ 146122 h 2610876"/>
              <a:gd name="connsiteX75" fmla="*/ 7832686 w 10223600"/>
              <a:gd name="connsiteY75" fmla="*/ 147057 h 2610876"/>
              <a:gd name="connsiteX76" fmla="*/ 7842967 w 10223600"/>
              <a:gd name="connsiteY76" fmla="*/ 159675 h 2610876"/>
              <a:gd name="connsiteX77" fmla="*/ 7813058 w 10223600"/>
              <a:gd name="connsiteY77" fmla="*/ 193323 h 2610876"/>
              <a:gd name="connsiteX78" fmla="*/ 7799972 w 10223600"/>
              <a:gd name="connsiteY78" fmla="*/ 269033 h 2610876"/>
              <a:gd name="connsiteX79" fmla="*/ 7753705 w 10223600"/>
              <a:gd name="connsiteY79" fmla="*/ 362501 h 2610876"/>
              <a:gd name="connsiteX80" fmla="*/ 7737348 w 10223600"/>
              <a:gd name="connsiteY80" fmla="*/ 390074 h 2610876"/>
              <a:gd name="connsiteX81" fmla="*/ 7737348 w 10223600"/>
              <a:gd name="connsiteY81" fmla="*/ 390074 h 2610876"/>
              <a:gd name="connsiteX82" fmla="*/ 7665378 w 10223600"/>
              <a:gd name="connsiteY82" fmla="*/ 472793 h 2610876"/>
              <a:gd name="connsiteX83" fmla="*/ 7665378 w 10223600"/>
              <a:gd name="connsiteY83" fmla="*/ 472793 h 2610876"/>
              <a:gd name="connsiteX84" fmla="*/ 7430306 w 10223600"/>
              <a:gd name="connsiteY84" fmla="*/ 494291 h 2610876"/>
              <a:gd name="connsiteX85" fmla="*/ 7310667 w 10223600"/>
              <a:gd name="connsiteY85" fmla="*/ 407833 h 2610876"/>
              <a:gd name="connsiteX86" fmla="*/ 7245239 w 10223600"/>
              <a:gd name="connsiteY86" fmla="*/ 342872 h 2610876"/>
              <a:gd name="connsiteX87" fmla="*/ 7154107 w 10223600"/>
              <a:gd name="connsiteY87" fmla="*/ 274641 h 2610876"/>
              <a:gd name="connsiteX88" fmla="*/ 7145228 w 10223600"/>
              <a:gd name="connsiteY88" fmla="*/ 264359 h 2610876"/>
              <a:gd name="connsiteX89" fmla="*/ 7055031 w 10223600"/>
              <a:gd name="connsiteY89" fmla="*/ 199399 h 2610876"/>
              <a:gd name="connsiteX90" fmla="*/ 7036805 w 10223600"/>
              <a:gd name="connsiteY90" fmla="*/ 170424 h 2610876"/>
              <a:gd name="connsiteX91" fmla="*/ 7038207 w 10223600"/>
              <a:gd name="connsiteY91" fmla="*/ 119484 h 2610876"/>
              <a:gd name="connsiteX92" fmla="*/ 7051293 w 10223600"/>
              <a:gd name="connsiteY92" fmla="*/ 137243 h 2610876"/>
              <a:gd name="connsiteX93" fmla="*/ 7054564 w 10223600"/>
              <a:gd name="connsiteY93" fmla="*/ 121820 h 2610876"/>
              <a:gd name="connsiteX94" fmla="*/ 7069986 w 10223600"/>
              <a:gd name="connsiteY94" fmla="*/ 75554 h 2610876"/>
              <a:gd name="connsiteX95" fmla="*/ 7069051 w 10223600"/>
              <a:gd name="connsiteY95" fmla="*/ 16669 h 2610876"/>
              <a:gd name="connsiteX96" fmla="*/ 7061107 w 10223600"/>
              <a:gd name="connsiteY96" fmla="*/ 7322 h 2610876"/>
              <a:gd name="connsiteX97" fmla="*/ 7020448 w 10223600"/>
              <a:gd name="connsiteY97" fmla="*/ 12930 h 2610876"/>
              <a:gd name="connsiteX98" fmla="*/ 6955955 w 10223600"/>
              <a:gd name="connsiteY98" fmla="*/ 51719 h 2610876"/>
              <a:gd name="connsiteX99" fmla="*/ 6636761 w 10223600"/>
              <a:gd name="connsiteY99" fmla="*/ 83031 h 2610876"/>
              <a:gd name="connsiteX100" fmla="*/ 6464780 w 10223600"/>
              <a:gd name="connsiteY100" fmla="*/ 77423 h 2610876"/>
              <a:gd name="connsiteX101" fmla="*/ 6293266 w 10223600"/>
              <a:gd name="connsiteY101" fmla="*/ 59664 h 2610876"/>
              <a:gd name="connsiteX102" fmla="*/ 6197928 w 10223600"/>
              <a:gd name="connsiteY102" fmla="*/ 15267 h 2610876"/>
              <a:gd name="connsiteX103" fmla="*/ 6159139 w 10223600"/>
              <a:gd name="connsiteY103" fmla="*/ 3116 h 2610876"/>
              <a:gd name="connsiteX104" fmla="*/ 6142315 w 10223600"/>
              <a:gd name="connsiteY104" fmla="*/ 42840 h 2610876"/>
              <a:gd name="connsiteX105" fmla="*/ 6153064 w 10223600"/>
              <a:gd name="connsiteY105" fmla="*/ 85835 h 2610876"/>
              <a:gd name="connsiteX106" fmla="*/ 6164747 w 10223600"/>
              <a:gd name="connsiteY106" fmla="*/ 119951 h 2610876"/>
              <a:gd name="connsiteX107" fmla="*/ 6165682 w 10223600"/>
              <a:gd name="connsiteY107" fmla="*/ 155002 h 2610876"/>
              <a:gd name="connsiteX108" fmla="*/ 6166617 w 10223600"/>
              <a:gd name="connsiteY108" fmla="*/ 170891 h 2610876"/>
              <a:gd name="connsiteX109" fmla="*/ 6154466 w 10223600"/>
              <a:gd name="connsiteY109" fmla="*/ 200334 h 2610876"/>
              <a:gd name="connsiteX110" fmla="*/ 6033892 w 10223600"/>
              <a:gd name="connsiteY110" fmla="*/ 232580 h 2610876"/>
              <a:gd name="connsiteX111" fmla="*/ 5976409 w 10223600"/>
              <a:gd name="connsiteY111" fmla="*/ 238188 h 2610876"/>
              <a:gd name="connsiteX112" fmla="*/ 5934348 w 10223600"/>
              <a:gd name="connsiteY112" fmla="*/ 295671 h 2610876"/>
              <a:gd name="connsiteX113" fmla="*/ 5914253 w 10223600"/>
              <a:gd name="connsiteY113" fmla="*/ 333058 h 2610876"/>
              <a:gd name="connsiteX114" fmla="*/ 5837142 w 10223600"/>
              <a:gd name="connsiteY114" fmla="*/ 402225 h 2610876"/>
              <a:gd name="connsiteX115" fmla="*/ 5800221 w 10223600"/>
              <a:gd name="connsiteY115" fmla="*/ 447089 h 2610876"/>
              <a:gd name="connsiteX116" fmla="*/ 5784799 w 10223600"/>
              <a:gd name="connsiteY116" fmla="*/ 483075 h 2610876"/>
              <a:gd name="connsiteX117" fmla="*/ 5746477 w 10223600"/>
              <a:gd name="connsiteY117" fmla="*/ 594769 h 2610876"/>
              <a:gd name="connsiteX118" fmla="*/ 5703482 w 10223600"/>
              <a:gd name="connsiteY118" fmla="*/ 687770 h 2610876"/>
              <a:gd name="connsiteX119" fmla="*/ 5633381 w 10223600"/>
              <a:gd name="connsiteY119" fmla="*/ 777499 h 2610876"/>
              <a:gd name="connsiteX120" fmla="*/ 5598798 w 10223600"/>
              <a:gd name="connsiteY120" fmla="*/ 899942 h 2610876"/>
              <a:gd name="connsiteX121" fmla="*/ 5602536 w 10223600"/>
              <a:gd name="connsiteY121" fmla="*/ 983596 h 2610876"/>
              <a:gd name="connsiteX122" fmla="*/ 5600200 w 10223600"/>
              <a:gd name="connsiteY122" fmla="*/ 1027526 h 2610876"/>
              <a:gd name="connsiteX123" fmla="*/ 5601602 w 10223600"/>
              <a:gd name="connsiteY123" fmla="*/ 1034069 h 2610876"/>
              <a:gd name="connsiteX124" fmla="*/ 5617959 w 10223600"/>
              <a:gd name="connsiteY124" fmla="*/ 983596 h 2610876"/>
              <a:gd name="connsiteX125" fmla="*/ 5612818 w 10223600"/>
              <a:gd name="connsiteY125" fmla="*/ 1033602 h 2610876"/>
              <a:gd name="connsiteX126" fmla="*/ 5631512 w 10223600"/>
              <a:gd name="connsiteY126" fmla="*/ 994345 h 2610876"/>
              <a:gd name="connsiteX127" fmla="*/ 5624502 w 10223600"/>
              <a:gd name="connsiteY127" fmla="*/ 1038742 h 2610876"/>
              <a:gd name="connsiteX128" fmla="*/ 5620763 w 10223600"/>
              <a:gd name="connsiteY128" fmla="*/ 1041546 h 2610876"/>
              <a:gd name="connsiteX129" fmla="*/ 5621698 w 10223600"/>
              <a:gd name="connsiteY129" fmla="*/ 1043416 h 2610876"/>
              <a:gd name="connsiteX130" fmla="*/ 5627773 w 10223600"/>
              <a:gd name="connsiteY130" fmla="*/ 1046687 h 2610876"/>
              <a:gd name="connsiteX131" fmla="*/ 5681517 w 10223600"/>
              <a:gd name="connsiteY131" fmla="*/ 1017245 h 2610876"/>
              <a:gd name="connsiteX132" fmla="*/ 5737131 w 10223600"/>
              <a:gd name="connsiteY132" fmla="*/ 776564 h 2610876"/>
              <a:gd name="connsiteX133" fmla="*/ 5744141 w 10223600"/>
              <a:gd name="connsiteY133" fmla="*/ 780770 h 2610876"/>
              <a:gd name="connsiteX134" fmla="*/ 5755824 w 10223600"/>
              <a:gd name="connsiteY134" fmla="*/ 768620 h 2610876"/>
              <a:gd name="connsiteX135" fmla="*/ 5817981 w 10223600"/>
              <a:gd name="connsiteY135" fmla="*/ 572804 h 2610876"/>
              <a:gd name="connsiteX136" fmla="*/ 5844619 w 10223600"/>
              <a:gd name="connsiteY136" fmla="*/ 502703 h 2610876"/>
              <a:gd name="connsiteX137" fmla="*/ 5832001 w 10223600"/>
              <a:gd name="connsiteY137" fmla="*/ 539155 h 2610876"/>
              <a:gd name="connsiteX138" fmla="*/ 5826860 w 10223600"/>
              <a:gd name="connsiteY138" fmla="*/ 564392 h 2610876"/>
              <a:gd name="connsiteX139" fmla="*/ 5832001 w 10223600"/>
              <a:gd name="connsiteY139" fmla="*/ 652719 h 2610876"/>
              <a:gd name="connsiteX140" fmla="*/ 5830599 w 10223600"/>
              <a:gd name="connsiteY140" fmla="*/ 836851 h 2610876"/>
              <a:gd name="connsiteX141" fmla="*/ 5702547 w 10223600"/>
              <a:gd name="connsiteY141" fmla="*/ 1129874 h 2610876"/>
              <a:gd name="connsiteX142" fmla="*/ 5641326 w 10223600"/>
              <a:gd name="connsiteY142" fmla="*/ 1205583 h 2610876"/>
              <a:gd name="connsiteX143" fmla="*/ 5606275 w 10223600"/>
              <a:gd name="connsiteY143" fmla="*/ 1301388 h 2610876"/>
              <a:gd name="connsiteX144" fmla="*/ 5597396 w 10223600"/>
              <a:gd name="connsiteY144" fmla="*/ 1697693 h 2610876"/>
              <a:gd name="connsiteX145" fmla="*/ 5601135 w 10223600"/>
              <a:gd name="connsiteY145" fmla="*/ 1773402 h 2610876"/>
              <a:gd name="connsiteX146" fmla="*/ 5584778 w 10223600"/>
              <a:gd name="connsiteY146" fmla="*/ 1784618 h 2610876"/>
              <a:gd name="connsiteX147" fmla="*/ 5552064 w 10223600"/>
              <a:gd name="connsiteY147" fmla="*/ 1786020 h 2610876"/>
              <a:gd name="connsiteX148" fmla="*/ 5052009 w 10223600"/>
              <a:gd name="connsiteY148" fmla="*/ 1846774 h 2610876"/>
              <a:gd name="connsiteX149" fmla="*/ 4235565 w 10223600"/>
              <a:gd name="connsiteY149" fmla="*/ 1974358 h 2610876"/>
              <a:gd name="connsiteX150" fmla="*/ 3290135 w 10223600"/>
              <a:gd name="connsiteY150" fmla="*/ 2151013 h 2610876"/>
              <a:gd name="connsiteX151" fmla="*/ 3175169 w 10223600"/>
              <a:gd name="connsiteY151" fmla="*/ 2170641 h 2610876"/>
              <a:gd name="connsiteX152" fmla="*/ 3116752 w 10223600"/>
              <a:gd name="connsiteY152" fmla="*/ 2185129 h 2610876"/>
              <a:gd name="connsiteX153" fmla="*/ 2380223 w 10223600"/>
              <a:gd name="connsiteY153" fmla="*/ 2325331 h 2610876"/>
              <a:gd name="connsiteX154" fmla="*/ 1441336 w 10223600"/>
              <a:gd name="connsiteY154" fmla="*/ 2472543 h 2610876"/>
              <a:gd name="connsiteX155" fmla="*/ 1263279 w 10223600"/>
              <a:gd name="connsiteY155" fmla="*/ 2495443 h 2610876"/>
              <a:gd name="connsiteX156" fmla="*/ 0 w 10223600"/>
              <a:gd name="connsiteY156" fmla="*/ 2491276 h 2610876"/>
              <a:gd name="connsiteX157" fmla="*/ 1247857 w 10223600"/>
              <a:gd name="connsiteY157" fmla="*/ 2589378 h 2610876"/>
              <a:gd name="connsiteX158" fmla="*/ 1269354 w 10223600"/>
              <a:gd name="connsiteY158" fmla="*/ 2610876 h 2610876"/>
              <a:gd name="connsiteX159" fmla="*/ 7048021 w 10223600"/>
              <a:gd name="connsiteY159" fmla="*/ 2610409 h 2610876"/>
              <a:gd name="connsiteX160" fmla="*/ 10202569 w 10223600"/>
              <a:gd name="connsiteY160" fmla="*/ 2610876 h 2610876"/>
              <a:gd name="connsiteX161" fmla="*/ 10221730 w 10223600"/>
              <a:gd name="connsiteY161" fmla="*/ 2591715 h 2610876"/>
              <a:gd name="connsiteX162" fmla="*/ 10223600 w 10223600"/>
              <a:gd name="connsiteY162" fmla="*/ 2081846 h 2610876"/>
              <a:gd name="connsiteX163" fmla="*/ 5623100 w 10223600"/>
              <a:gd name="connsiteY163" fmla="*/ 896671 h 2610876"/>
              <a:gd name="connsiteX164" fmla="*/ 5617491 w 10223600"/>
              <a:gd name="connsiteY164" fmla="*/ 894802 h 2610876"/>
              <a:gd name="connsiteX165" fmla="*/ 5635250 w 10223600"/>
              <a:gd name="connsiteY165" fmla="*/ 847133 h 2610876"/>
              <a:gd name="connsiteX166" fmla="*/ 5623100 w 10223600"/>
              <a:gd name="connsiteY166" fmla="*/ 896671 h 2610876"/>
              <a:gd name="connsiteX167" fmla="*/ 5630110 w 10223600"/>
              <a:gd name="connsiteY167" fmla="*/ 1040144 h 2610876"/>
              <a:gd name="connsiteX168" fmla="*/ 5672170 w 10223600"/>
              <a:gd name="connsiteY168" fmla="*/ 1006963 h 2610876"/>
              <a:gd name="connsiteX169" fmla="*/ 5630110 w 10223600"/>
              <a:gd name="connsiteY169" fmla="*/ 1040144 h 2610876"/>
              <a:gd name="connsiteX170" fmla="*/ 8564074 w 10223600"/>
              <a:gd name="connsiteY170" fmla="*/ 1091552 h 2610876"/>
              <a:gd name="connsiteX171" fmla="*/ 8582767 w 10223600"/>
              <a:gd name="connsiteY171" fmla="*/ 983596 h 2610876"/>
              <a:gd name="connsiteX172" fmla="*/ 8592581 w 10223600"/>
              <a:gd name="connsiteY172" fmla="*/ 974249 h 2610876"/>
              <a:gd name="connsiteX173" fmla="*/ 8634642 w 10223600"/>
              <a:gd name="connsiteY173" fmla="*/ 1027059 h 2610876"/>
              <a:gd name="connsiteX174" fmla="*/ 8571084 w 10223600"/>
              <a:gd name="connsiteY174" fmla="*/ 1101366 h 2610876"/>
              <a:gd name="connsiteX175" fmla="*/ 8564074 w 10223600"/>
              <a:gd name="connsiteY175" fmla="*/ 1091552 h 2610876"/>
              <a:gd name="connsiteX176" fmla="*/ 8627165 w 10223600"/>
              <a:gd name="connsiteY176" fmla="*/ 1082205 h 2610876"/>
              <a:gd name="connsiteX177" fmla="*/ 8547717 w 10223600"/>
              <a:gd name="connsiteY177" fmla="*/ 1194367 h 2610876"/>
              <a:gd name="connsiteX178" fmla="*/ 8627165 w 10223600"/>
              <a:gd name="connsiteY178" fmla="*/ 1082205 h 2610876"/>
              <a:gd name="connsiteX179" fmla="*/ 8510797 w 10223600"/>
              <a:gd name="connsiteY179" fmla="*/ 1149502 h 2610876"/>
              <a:gd name="connsiteX180" fmla="*/ 8493973 w 10223600"/>
              <a:gd name="connsiteY180" fmla="*/ 1205583 h 2610876"/>
              <a:gd name="connsiteX181" fmla="*/ 8467334 w 10223600"/>
              <a:gd name="connsiteY181" fmla="*/ 1216799 h 2610876"/>
              <a:gd name="connsiteX182" fmla="*/ 8249553 w 10223600"/>
              <a:gd name="connsiteY182" fmla="*/ 1131276 h 2610876"/>
              <a:gd name="connsiteX183" fmla="*/ 8203754 w 10223600"/>
              <a:gd name="connsiteY183" fmla="*/ 1068652 h 2610876"/>
              <a:gd name="connsiteX184" fmla="*/ 8510797 w 10223600"/>
              <a:gd name="connsiteY184" fmla="*/ 1149502 h 2610876"/>
              <a:gd name="connsiteX185" fmla="*/ 8056075 w 10223600"/>
              <a:gd name="connsiteY185" fmla="*/ 445687 h 2610876"/>
              <a:gd name="connsiteX186" fmla="*/ 8056075 w 10223600"/>
              <a:gd name="connsiteY186" fmla="*/ 445687 h 2610876"/>
              <a:gd name="connsiteX187" fmla="*/ 8085050 w 10223600"/>
              <a:gd name="connsiteY187" fmla="*/ 398486 h 2610876"/>
              <a:gd name="connsiteX188" fmla="*/ 8098135 w 10223600"/>
              <a:gd name="connsiteY188" fmla="*/ 412039 h 2610876"/>
              <a:gd name="connsiteX189" fmla="*/ 8091593 w 10223600"/>
              <a:gd name="connsiteY189" fmla="*/ 446155 h 2610876"/>
              <a:gd name="connsiteX190" fmla="*/ 8078040 w 10223600"/>
              <a:gd name="connsiteY190" fmla="*/ 540090 h 2610876"/>
              <a:gd name="connsiteX191" fmla="*/ 8088321 w 10223600"/>
              <a:gd name="connsiteY191" fmla="*/ 805072 h 2610876"/>
              <a:gd name="connsiteX192" fmla="*/ 8050934 w 10223600"/>
              <a:gd name="connsiteY192" fmla="*/ 535417 h 2610876"/>
              <a:gd name="connsiteX193" fmla="*/ 8050934 w 10223600"/>
              <a:gd name="connsiteY193" fmla="*/ 535417 h 2610876"/>
              <a:gd name="connsiteX194" fmla="*/ 8050934 w 10223600"/>
              <a:gd name="connsiteY194" fmla="*/ 535417 h 2610876"/>
              <a:gd name="connsiteX195" fmla="*/ 8056075 w 10223600"/>
              <a:gd name="connsiteY195" fmla="*/ 445687 h 2610876"/>
              <a:gd name="connsiteX196" fmla="*/ 6415242 w 10223600"/>
              <a:gd name="connsiteY196" fmla="*/ 1733210 h 2610876"/>
              <a:gd name="connsiteX197" fmla="*/ 5930610 w 10223600"/>
              <a:gd name="connsiteY197" fmla="*/ 1763588 h 2610876"/>
              <a:gd name="connsiteX198" fmla="*/ 5739467 w 10223600"/>
              <a:gd name="connsiteY198" fmla="*/ 1777140 h 2610876"/>
              <a:gd name="connsiteX199" fmla="*/ 5712362 w 10223600"/>
              <a:gd name="connsiteY199" fmla="*/ 1753306 h 2610876"/>
              <a:gd name="connsiteX200" fmla="*/ 5698809 w 10223600"/>
              <a:gd name="connsiteY200" fmla="*/ 1642079 h 2610876"/>
              <a:gd name="connsiteX201" fmla="*/ 5725915 w 10223600"/>
              <a:gd name="connsiteY201" fmla="*/ 1410746 h 2610876"/>
              <a:gd name="connsiteX202" fmla="*/ 5732925 w 10223600"/>
              <a:gd name="connsiteY202" fmla="*/ 1371956 h 2610876"/>
              <a:gd name="connsiteX203" fmla="*/ 5759563 w 10223600"/>
              <a:gd name="connsiteY203" fmla="*/ 1284096 h 2610876"/>
              <a:gd name="connsiteX204" fmla="*/ 5948369 w 10223600"/>
              <a:gd name="connsiteY204" fmla="*/ 1081270 h 2610876"/>
              <a:gd name="connsiteX205" fmla="*/ 6077355 w 10223600"/>
              <a:gd name="connsiteY205" fmla="*/ 980325 h 2610876"/>
              <a:gd name="connsiteX206" fmla="*/ 6103058 w 10223600"/>
              <a:gd name="connsiteY206" fmla="*/ 989204 h 2610876"/>
              <a:gd name="connsiteX207" fmla="*/ 6120350 w 10223600"/>
              <a:gd name="connsiteY207" fmla="*/ 1200442 h 2610876"/>
              <a:gd name="connsiteX208" fmla="*/ 6183908 w 10223600"/>
              <a:gd name="connsiteY208" fmla="*/ 1377564 h 2610876"/>
              <a:gd name="connsiteX209" fmla="*/ 6409166 w 10223600"/>
              <a:gd name="connsiteY209" fmla="*/ 1681336 h 2610876"/>
              <a:gd name="connsiteX210" fmla="*/ 6454966 w 10223600"/>
              <a:gd name="connsiteY210" fmla="*/ 1704703 h 2610876"/>
              <a:gd name="connsiteX211" fmla="*/ 6415242 w 10223600"/>
              <a:gd name="connsiteY211" fmla="*/ 1733210 h 2610876"/>
              <a:gd name="connsiteX212" fmla="*/ 6743782 w 10223600"/>
              <a:gd name="connsiteY212" fmla="*/ 1637406 h 2610876"/>
              <a:gd name="connsiteX213" fmla="*/ 6729295 w 10223600"/>
              <a:gd name="connsiteY213" fmla="*/ 1674326 h 2610876"/>
              <a:gd name="connsiteX214" fmla="*/ 6659194 w 10223600"/>
              <a:gd name="connsiteY214" fmla="*/ 1726668 h 2610876"/>
              <a:gd name="connsiteX215" fmla="*/ 6547499 w 10223600"/>
              <a:gd name="connsiteY215" fmla="*/ 1696290 h 2610876"/>
              <a:gd name="connsiteX216" fmla="*/ 6535348 w 10223600"/>
              <a:gd name="connsiteY216" fmla="*/ 1679934 h 2610876"/>
              <a:gd name="connsiteX217" fmla="*/ 6494222 w 10223600"/>
              <a:gd name="connsiteY217" fmla="*/ 1621983 h 2610876"/>
              <a:gd name="connsiteX218" fmla="*/ 6361965 w 10223600"/>
              <a:gd name="connsiteY218" fmla="*/ 1480847 h 2610876"/>
              <a:gd name="connsiteX219" fmla="*/ 6301678 w 10223600"/>
              <a:gd name="connsiteY219" fmla="*/ 1357936 h 2610876"/>
              <a:gd name="connsiteX220" fmla="*/ 6282517 w 10223600"/>
              <a:gd name="connsiteY220" fmla="*/ 1321016 h 2610876"/>
              <a:gd name="connsiteX221" fmla="*/ 6247934 w 10223600"/>
              <a:gd name="connsiteY221" fmla="*/ 1228950 h 2610876"/>
              <a:gd name="connsiteX222" fmla="*/ 6256814 w 10223600"/>
              <a:gd name="connsiteY222" fmla="*/ 1040612 h 2610876"/>
              <a:gd name="connsiteX223" fmla="*/ 6260552 w 10223600"/>
              <a:gd name="connsiteY223" fmla="*/ 1020516 h 2610876"/>
              <a:gd name="connsiteX224" fmla="*/ 6271301 w 10223600"/>
              <a:gd name="connsiteY224" fmla="*/ 961164 h 2610876"/>
              <a:gd name="connsiteX225" fmla="*/ 6279713 w 10223600"/>
              <a:gd name="connsiteY225" fmla="*/ 927048 h 2610876"/>
              <a:gd name="connsiteX226" fmla="*/ 6293266 w 10223600"/>
              <a:gd name="connsiteY226" fmla="*/ 878445 h 2610876"/>
              <a:gd name="connsiteX227" fmla="*/ 6313829 w 10223600"/>
              <a:gd name="connsiteY227" fmla="*/ 868630 h 2610876"/>
              <a:gd name="connsiteX228" fmla="*/ 6345140 w 10223600"/>
              <a:gd name="connsiteY228" fmla="*/ 881716 h 2610876"/>
              <a:gd name="connsiteX229" fmla="*/ 6444217 w 10223600"/>
              <a:gd name="connsiteY229" fmla="*/ 917701 h 2610876"/>
              <a:gd name="connsiteX230" fmla="*/ 6489549 w 10223600"/>
              <a:gd name="connsiteY230" fmla="*/ 928450 h 2610876"/>
              <a:gd name="connsiteX231" fmla="*/ 6528338 w 10223600"/>
              <a:gd name="connsiteY231" fmla="*/ 936395 h 2610876"/>
              <a:gd name="connsiteX232" fmla="*/ 6573670 w 10223600"/>
              <a:gd name="connsiteY232" fmla="*/ 942470 h 2610876"/>
              <a:gd name="connsiteX233" fmla="*/ 6689571 w 10223600"/>
              <a:gd name="connsiteY233" fmla="*/ 949013 h 2610876"/>
              <a:gd name="connsiteX234" fmla="*/ 6801265 w 10223600"/>
              <a:gd name="connsiteY234" fmla="*/ 934993 h 2610876"/>
              <a:gd name="connsiteX235" fmla="*/ 6923708 w 10223600"/>
              <a:gd name="connsiteY235" fmla="*/ 906485 h 2610876"/>
              <a:gd name="connsiteX236" fmla="*/ 6942402 w 10223600"/>
              <a:gd name="connsiteY236" fmla="*/ 921907 h 2610876"/>
              <a:gd name="connsiteX237" fmla="*/ 6860150 w 10223600"/>
              <a:gd name="connsiteY237" fmla="*/ 1186422 h 2610876"/>
              <a:gd name="connsiteX238" fmla="*/ 6817622 w 10223600"/>
              <a:gd name="connsiteY238" fmla="*/ 1255121 h 2610876"/>
              <a:gd name="connsiteX239" fmla="*/ 6795657 w 10223600"/>
              <a:gd name="connsiteY239" fmla="*/ 1329428 h 2610876"/>
              <a:gd name="connsiteX240" fmla="*/ 6743782 w 10223600"/>
              <a:gd name="connsiteY240" fmla="*/ 1637406 h 2610876"/>
              <a:gd name="connsiteX241" fmla="*/ 7333099 w 10223600"/>
              <a:gd name="connsiteY241" fmla="*/ 1717321 h 2610876"/>
              <a:gd name="connsiteX242" fmla="*/ 7234957 w 10223600"/>
              <a:gd name="connsiteY242" fmla="*/ 1716386 h 2610876"/>
              <a:gd name="connsiteX243" fmla="*/ 6877909 w 10223600"/>
              <a:gd name="connsiteY243" fmla="*/ 1716386 h 2610876"/>
              <a:gd name="connsiteX244" fmla="*/ 6831175 w 10223600"/>
              <a:gd name="connsiteY244" fmla="*/ 1717788 h 2610876"/>
              <a:gd name="connsiteX245" fmla="*/ 6811547 w 10223600"/>
              <a:gd name="connsiteY245" fmla="*/ 1699095 h 2610876"/>
              <a:gd name="connsiteX246" fmla="*/ 6812481 w 10223600"/>
              <a:gd name="connsiteY246" fmla="*/ 1648154 h 2610876"/>
              <a:gd name="connsiteX247" fmla="*/ 6901744 w 10223600"/>
              <a:gd name="connsiteY247" fmla="*/ 1413082 h 2610876"/>
              <a:gd name="connsiteX248" fmla="*/ 6932588 w 10223600"/>
              <a:gd name="connsiteY248" fmla="*/ 1327091 h 2610876"/>
              <a:gd name="connsiteX249" fmla="*/ 6955488 w 10223600"/>
              <a:gd name="connsiteY249" fmla="*/ 1251850 h 2610876"/>
              <a:gd name="connsiteX250" fmla="*/ 7066714 w 10223600"/>
              <a:gd name="connsiteY250" fmla="*/ 1070522 h 2610876"/>
              <a:gd name="connsiteX251" fmla="*/ 7077464 w 10223600"/>
              <a:gd name="connsiteY251" fmla="*/ 1059773 h 2610876"/>
              <a:gd name="connsiteX252" fmla="*/ 7086343 w 10223600"/>
              <a:gd name="connsiteY252" fmla="*/ 1072391 h 2610876"/>
              <a:gd name="connsiteX253" fmla="*/ 7163922 w 10223600"/>
              <a:gd name="connsiteY253" fmla="*/ 1285031 h 2610876"/>
              <a:gd name="connsiteX254" fmla="*/ 7174670 w 10223600"/>
              <a:gd name="connsiteY254" fmla="*/ 1363544 h 2610876"/>
              <a:gd name="connsiteX255" fmla="*/ 7207852 w 10223600"/>
              <a:gd name="connsiteY255" fmla="*/ 1442992 h 2610876"/>
              <a:gd name="connsiteX256" fmla="*/ 7348054 w 10223600"/>
              <a:gd name="connsiteY256" fmla="*/ 1703768 h 2610876"/>
              <a:gd name="connsiteX257" fmla="*/ 7333099 w 10223600"/>
              <a:gd name="connsiteY257" fmla="*/ 1717321 h 2610876"/>
              <a:gd name="connsiteX258" fmla="*/ 8392560 w 10223600"/>
              <a:gd name="connsiteY258" fmla="*/ 1759849 h 2610876"/>
              <a:gd name="connsiteX259" fmla="*/ 8363117 w 10223600"/>
              <a:gd name="connsiteY259" fmla="*/ 1777608 h 2610876"/>
              <a:gd name="connsiteX260" fmla="*/ 8003265 w 10223600"/>
              <a:gd name="connsiteY260" fmla="*/ 1749567 h 2610876"/>
              <a:gd name="connsiteX261" fmla="*/ 7471899 w 10223600"/>
              <a:gd name="connsiteY261" fmla="*/ 1724798 h 2610876"/>
              <a:gd name="connsiteX262" fmla="*/ 7424697 w 10223600"/>
              <a:gd name="connsiteY262" fmla="*/ 1697693 h 2610876"/>
              <a:gd name="connsiteX263" fmla="*/ 7335435 w 10223600"/>
              <a:gd name="connsiteY263" fmla="*/ 1414952 h 2610876"/>
              <a:gd name="connsiteX264" fmla="*/ 7334034 w 10223600"/>
              <a:gd name="connsiteY264" fmla="*/ 1391585 h 2610876"/>
              <a:gd name="connsiteX265" fmla="*/ 7281224 w 10223600"/>
              <a:gd name="connsiteY265" fmla="*/ 1283629 h 2610876"/>
              <a:gd name="connsiteX266" fmla="*/ 7260194 w 10223600"/>
              <a:gd name="connsiteY266" fmla="*/ 1087813 h 2610876"/>
              <a:gd name="connsiteX267" fmla="*/ 7258324 w 10223600"/>
              <a:gd name="connsiteY267" fmla="*/ 1076597 h 2610876"/>
              <a:gd name="connsiteX268" fmla="*/ 7258324 w 10223600"/>
              <a:gd name="connsiteY268" fmla="*/ 1076130 h 2610876"/>
              <a:gd name="connsiteX269" fmla="*/ 7246173 w 10223600"/>
              <a:gd name="connsiteY269" fmla="*/ 941536 h 2610876"/>
              <a:gd name="connsiteX270" fmla="*/ 7279822 w 10223600"/>
              <a:gd name="connsiteY270" fmla="*/ 864892 h 2610876"/>
              <a:gd name="connsiteX271" fmla="*/ 7325154 w 10223600"/>
              <a:gd name="connsiteY271" fmla="*/ 775162 h 2610876"/>
              <a:gd name="connsiteX272" fmla="*/ 7338239 w 10223600"/>
              <a:gd name="connsiteY272" fmla="*/ 779836 h 2610876"/>
              <a:gd name="connsiteX273" fmla="*/ 7709775 w 10223600"/>
              <a:gd name="connsiteY273" fmla="*/ 718614 h 2610876"/>
              <a:gd name="connsiteX274" fmla="*/ 7874279 w 10223600"/>
              <a:gd name="connsiteY274" fmla="*/ 542894 h 2610876"/>
              <a:gd name="connsiteX275" fmla="*/ 7905124 w 10223600"/>
              <a:gd name="connsiteY275" fmla="*/ 511115 h 2610876"/>
              <a:gd name="connsiteX276" fmla="*/ 7905124 w 10223600"/>
              <a:gd name="connsiteY276" fmla="*/ 511115 h 2610876"/>
              <a:gd name="connsiteX277" fmla="*/ 7998592 w 10223600"/>
              <a:gd name="connsiteY277" fmla="*/ 431667 h 2610876"/>
              <a:gd name="connsiteX278" fmla="*/ 8012145 w 10223600"/>
              <a:gd name="connsiteY278" fmla="*/ 423255 h 2610876"/>
              <a:gd name="connsiteX279" fmla="*/ 8037381 w 10223600"/>
              <a:gd name="connsiteY279" fmla="*/ 416712 h 2610876"/>
              <a:gd name="connsiteX280" fmla="*/ 8039718 w 10223600"/>
              <a:gd name="connsiteY280" fmla="*/ 440547 h 2610876"/>
              <a:gd name="connsiteX281" fmla="*/ 8035512 w 10223600"/>
              <a:gd name="connsiteY281" fmla="*/ 534949 h 2610876"/>
              <a:gd name="connsiteX282" fmla="*/ 8128045 w 10223600"/>
              <a:gd name="connsiteY282" fmla="*/ 953686 h 2610876"/>
              <a:gd name="connsiteX283" fmla="*/ 8162628 w 10223600"/>
              <a:gd name="connsiteY283" fmla="*/ 1034536 h 2610876"/>
              <a:gd name="connsiteX284" fmla="*/ 8190669 w 10223600"/>
              <a:gd name="connsiteY284" fmla="*/ 1085477 h 2610876"/>
              <a:gd name="connsiteX285" fmla="*/ 8191136 w 10223600"/>
              <a:gd name="connsiteY285" fmla="*/ 1085009 h 2610876"/>
              <a:gd name="connsiteX286" fmla="*/ 8191136 w 10223600"/>
              <a:gd name="connsiteY286" fmla="*/ 1085009 h 2610876"/>
              <a:gd name="connsiteX287" fmla="*/ 8241142 w 10223600"/>
              <a:gd name="connsiteY287" fmla="*/ 1143427 h 2610876"/>
              <a:gd name="connsiteX288" fmla="*/ 8458455 w 10223600"/>
              <a:gd name="connsiteY288" fmla="*/ 1232221 h 2610876"/>
              <a:gd name="connsiteX289" fmla="*/ 8482289 w 10223600"/>
              <a:gd name="connsiteY289" fmla="*/ 1258860 h 2610876"/>
              <a:gd name="connsiteX290" fmla="*/ 8462193 w 10223600"/>
              <a:gd name="connsiteY290" fmla="*/ 1414017 h 2610876"/>
              <a:gd name="connsiteX291" fmla="*/ 8438826 w 10223600"/>
              <a:gd name="connsiteY291" fmla="*/ 1485053 h 2610876"/>
              <a:gd name="connsiteX292" fmla="*/ 8438826 w 10223600"/>
              <a:gd name="connsiteY292" fmla="*/ 1485053 h 2610876"/>
              <a:gd name="connsiteX293" fmla="*/ 8410786 w 10223600"/>
              <a:gd name="connsiteY293" fmla="*/ 1634134 h 2610876"/>
              <a:gd name="connsiteX294" fmla="*/ 8392560 w 10223600"/>
              <a:gd name="connsiteY294" fmla="*/ 1759849 h 2610876"/>
              <a:gd name="connsiteX295" fmla="*/ 8658476 w 10223600"/>
              <a:gd name="connsiteY295" fmla="*/ 1805648 h 2610876"/>
              <a:gd name="connsiteX296" fmla="*/ 8461259 w 10223600"/>
              <a:gd name="connsiteY296" fmla="*/ 1785553 h 2610876"/>
              <a:gd name="connsiteX297" fmla="*/ 8439761 w 10223600"/>
              <a:gd name="connsiteY297" fmla="*/ 1753306 h 2610876"/>
              <a:gd name="connsiteX298" fmla="*/ 8456118 w 10223600"/>
              <a:gd name="connsiteY298" fmla="*/ 1692552 h 2610876"/>
              <a:gd name="connsiteX299" fmla="*/ 8469671 w 10223600"/>
              <a:gd name="connsiteY299" fmla="*/ 1571511 h 2610876"/>
              <a:gd name="connsiteX300" fmla="*/ 8478083 w 10223600"/>
              <a:gd name="connsiteY300" fmla="*/ 1509354 h 2610876"/>
              <a:gd name="connsiteX301" fmla="*/ 8510330 w 10223600"/>
              <a:gd name="connsiteY301" fmla="*/ 1389715 h 2610876"/>
              <a:gd name="connsiteX302" fmla="*/ 8522480 w 10223600"/>
              <a:gd name="connsiteY302" fmla="*/ 1288302 h 2610876"/>
              <a:gd name="connsiteX303" fmla="*/ 8523415 w 10223600"/>
              <a:gd name="connsiteY303" fmla="*/ 1262599 h 2610876"/>
              <a:gd name="connsiteX304" fmla="*/ 8567345 w 10223600"/>
              <a:gd name="connsiteY304" fmla="*/ 1204648 h 2610876"/>
              <a:gd name="connsiteX305" fmla="*/ 8599124 w 10223600"/>
              <a:gd name="connsiteY305" fmla="*/ 1190161 h 2610876"/>
              <a:gd name="connsiteX306" fmla="*/ 8617818 w 10223600"/>
              <a:gd name="connsiteY306" fmla="*/ 1185487 h 2610876"/>
              <a:gd name="connsiteX307" fmla="*/ 8618752 w 10223600"/>
              <a:gd name="connsiteY307" fmla="*/ 1205583 h 2610876"/>
              <a:gd name="connsiteX308" fmla="*/ 8580898 w 10223600"/>
              <a:gd name="connsiteY308" fmla="*/ 1511224 h 2610876"/>
              <a:gd name="connsiteX309" fmla="*/ 8577627 w 10223600"/>
              <a:gd name="connsiteY309" fmla="*/ 1576651 h 2610876"/>
              <a:gd name="connsiteX310" fmla="*/ 8591180 w 10223600"/>
              <a:gd name="connsiteY310" fmla="*/ 1607496 h 2610876"/>
              <a:gd name="connsiteX311" fmla="*/ 8611275 w 10223600"/>
              <a:gd name="connsiteY311" fmla="*/ 1602355 h 2610876"/>
              <a:gd name="connsiteX312" fmla="*/ 8640718 w 10223600"/>
              <a:gd name="connsiteY312" fmla="*/ 1587400 h 2610876"/>
              <a:gd name="connsiteX313" fmla="*/ 8649130 w 10223600"/>
              <a:gd name="connsiteY313" fmla="*/ 1607963 h 2610876"/>
              <a:gd name="connsiteX314" fmla="*/ 8647261 w 10223600"/>
              <a:gd name="connsiteY314" fmla="*/ 1626189 h 2610876"/>
              <a:gd name="connsiteX315" fmla="*/ 8690723 w 10223600"/>
              <a:gd name="connsiteY315" fmla="*/ 1713115 h 2610876"/>
              <a:gd name="connsiteX316" fmla="*/ 8714557 w 10223600"/>
              <a:gd name="connsiteY316" fmla="*/ 1752839 h 2610876"/>
              <a:gd name="connsiteX317" fmla="*/ 8658476 w 10223600"/>
              <a:gd name="connsiteY317" fmla="*/ 1805648 h 2610876"/>
              <a:gd name="connsiteX318" fmla="*/ 8840272 w 10223600"/>
              <a:gd name="connsiteY318" fmla="*/ 1827146 h 2610876"/>
              <a:gd name="connsiteX319" fmla="*/ 8821578 w 10223600"/>
              <a:gd name="connsiteY319" fmla="*/ 1824809 h 2610876"/>
              <a:gd name="connsiteX320" fmla="*/ 8778583 w 10223600"/>
              <a:gd name="connsiteY320" fmla="*/ 1813593 h 2610876"/>
              <a:gd name="connsiteX321" fmla="*/ 8782322 w 10223600"/>
              <a:gd name="connsiteY321" fmla="*/ 1749567 h 2610876"/>
              <a:gd name="connsiteX322" fmla="*/ 8815503 w 10223600"/>
              <a:gd name="connsiteY322" fmla="*/ 1740688 h 2610876"/>
              <a:gd name="connsiteX323" fmla="*/ 8866911 w 10223600"/>
              <a:gd name="connsiteY323" fmla="*/ 1787889 h 2610876"/>
              <a:gd name="connsiteX324" fmla="*/ 8868312 w 10223600"/>
              <a:gd name="connsiteY324" fmla="*/ 1799573 h 2610876"/>
              <a:gd name="connsiteX325" fmla="*/ 8840272 w 10223600"/>
              <a:gd name="connsiteY325" fmla="*/ 1827146 h 2610876"/>
              <a:gd name="connsiteX0" fmla="*/ 10223600 w 10223600"/>
              <a:gd name="connsiteY0" fmla="*/ 2081846 h 2614965"/>
              <a:gd name="connsiteX1" fmla="*/ 10189484 w 10223600"/>
              <a:gd name="connsiteY1" fmla="*/ 2063153 h 2614965"/>
              <a:gd name="connsiteX2" fmla="*/ 10021709 w 10223600"/>
              <a:gd name="connsiteY2" fmla="*/ 2022494 h 2614965"/>
              <a:gd name="connsiteX3" fmla="*/ 9486137 w 10223600"/>
              <a:gd name="connsiteY3" fmla="*/ 1912669 h 2614965"/>
              <a:gd name="connsiteX4" fmla="*/ 9200124 w 10223600"/>
              <a:gd name="connsiteY4" fmla="*/ 1868739 h 2614965"/>
              <a:gd name="connsiteX5" fmla="*/ 9162737 w 10223600"/>
              <a:gd name="connsiteY5" fmla="*/ 1857990 h 2614965"/>
              <a:gd name="connsiteX6" fmla="*/ 9121143 w 10223600"/>
              <a:gd name="connsiteY6" fmla="*/ 1856588 h 2614965"/>
              <a:gd name="connsiteX7" fmla="*/ 8972997 w 10223600"/>
              <a:gd name="connsiteY7" fmla="*/ 1825744 h 2614965"/>
              <a:gd name="connsiteX8" fmla="*/ 8961313 w 10223600"/>
              <a:gd name="connsiteY8" fmla="*/ 1815462 h 2614965"/>
              <a:gd name="connsiteX9" fmla="*/ 8991223 w 10223600"/>
              <a:gd name="connsiteY9" fmla="*/ 1744427 h 2614965"/>
              <a:gd name="connsiteX10" fmla="*/ 9034685 w 10223600"/>
              <a:gd name="connsiteY10" fmla="*/ 1685074 h 2614965"/>
              <a:gd name="connsiteX11" fmla="*/ 9042163 w 10223600"/>
              <a:gd name="connsiteY11" fmla="*/ 1659371 h 2614965"/>
              <a:gd name="connsiteX12" fmla="*/ 9061791 w 10223600"/>
              <a:gd name="connsiteY12" fmla="*/ 1561229 h 2614965"/>
              <a:gd name="connsiteX13" fmla="*/ 9068334 w 10223600"/>
              <a:gd name="connsiteY13" fmla="*/ 1535058 h 2614965"/>
              <a:gd name="connsiteX14" fmla="*/ 9084224 w 10223600"/>
              <a:gd name="connsiteY14" fmla="*/ 1434580 h 2614965"/>
              <a:gd name="connsiteX15" fmla="*/ 9066932 w 10223600"/>
              <a:gd name="connsiteY15" fmla="*/ 1255588 h 2614965"/>
              <a:gd name="connsiteX16" fmla="*/ 9050108 w 10223600"/>
              <a:gd name="connsiteY16" fmla="*/ 1022853 h 2614965"/>
              <a:gd name="connsiteX17" fmla="*/ 9054781 w 10223600"/>
              <a:gd name="connsiteY17" fmla="*/ 843394 h 2614965"/>
              <a:gd name="connsiteX18" fmla="*/ 9044967 w 10223600"/>
              <a:gd name="connsiteY18" fmla="*/ 707865 h 2614965"/>
              <a:gd name="connsiteX19" fmla="*/ 9001037 w 10223600"/>
              <a:gd name="connsiteY19" fmla="*/ 565794 h 2614965"/>
              <a:gd name="connsiteX20" fmla="*/ 8947760 w 10223600"/>
              <a:gd name="connsiteY20" fmla="*/ 487748 h 2614965"/>
              <a:gd name="connsiteX21" fmla="*/ 8898689 w 10223600"/>
              <a:gd name="connsiteY21" fmla="*/ 456436 h 2614965"/>
              <a:gd name="connsiteX22" fmla="*/ 8882800 w 10223600"/>
              <a:gd name="connsiteY22" fmla="*/ 409702 h 2614965"/>
              <a:gd name="connsiteX23" fmla="*/ 8879996 w 10223600"/>
              <a:gd name="connsiteY23" fmla="*/ 342872 h 2614965"/>
              <a:gd name="connsiteX24" fmla="*/ 8876257 w 10223600"/>
              <a:gd name="connsiteY24" fmla="*/ 337264 h 2614965"/>
              <a:gd name="connsiteX25" fmla="*/ 8699603 w 10223600"/>
              <a:gd name="connsiteY25" fmla="*/ 243329 h 2614965"/>
              <a:gd name="connsiteX26" fmla="*/ 8667823 w 10223600"/>
              <a:gd name="connsiteY26" fmla="*/ 262490 h 2614965"/>
              <a:gd name="connsiteX27" fmla="*/ 8641652 w 10223600"/>
              <a:gd name="connsiteY27" fmla="*/ 305953 h 2614965"/>
              <a:gd name="connsiteX28" fmla="*/ 8641652 w 10223600"/>
              <a:gd name="connsiteY28" fmla="*/ 310159 h 2614965"/>
              <a:gd name="connsiteX29" fmla="*/ 8649130 w 10223600"/>
              <a:gd name="connsiteY29" fmla="*/ 310159 h 2614965"/>
              <a:gd name="connsiteX30" fmla="*/ 8657075 w 10223600"/>
              <a:gd name="connsiteY30" fmla="*/ 324646 h 2614965"/>
              <a:gd name="connsiteX31" fmla="*/ 8646793 w 10223600"/>
              <a:gd name="connsiteY31" fmla="*/ 382596 h 2614965"/>
              <a:gd name="connsiteX32" fmla="*/ 8638381 w 10223600"/>
              <a:gd name="connsiteY32" fmla="*/ 427928 h 2614965"/>
              <a:gd name="connsiteX33" fmla="*/ 8658009 w 10223600"/>
              <a:gd name="connsiteY33" fmla="*/ 465316 h 2614965"/>
              <a:gd name="connsiteX34" fmla="*/ 8651934 w 10223600"/>
              <a:gd name="connsiteY34" fmla="*/ 496627 h 2614965"/>
              <a:gd name="connsiteX35" fmla="*/ 8618752 w 10223600"/>
              <a:gd name="connsiteY35" fmla="*/ 522331 h 2614965"/>
              <a:gd name="connsiteX36" fmla="*/ 8617351 w 10223600"/>
              <a:gd name="connsiteY36" fmla="*/ 596171 h 2614965"/>
              <a:gd name="connsiteX37" fmla="*/ 8629969 w 10223600"/>
              <a:gd name="connsiteY37" fmla="*/ 591030 h 2614965"/>
              <a:gd name="connsiteX38" fmla="*/ 8649597 w 10223600"/>
              <a:gd name="connsiteY38" fmla="*/ 579347 h 2614965"/>
              <a:gd name="connsiteX39" fmla="*/ 8657542 w 10223600"/>
              <a:gd name="connsiteY39" fmla="*/ 598975 h 2614965"/>
              <a:gd name="connsiteX40" fmla="*/ 8652401 w 10223600"/>
              <a:gd name="connsiteY40" fmla="*/ 638232 h 2614965"/>
              <a:gd name="connsiteX41" fmla="*/ 8646793 w 10223600"/>
              <a:gd name="connsiteY41" fmla="*/ 639634 h 2614965"/>
              <a:gd name="connsiteX42" fmla="*/ 8630904 w 10223600"/>
              <a:gd name="connsiteY42" fmla="*/ 680292 h 2614965"/>
              <a:gd name="connsiteX43" fmla="*/ 8590245 w 10223600"/>
              <a:gd name="connsiteY43" fmla="*/ 703192 h 2614965"/>
              <a:gd name="connsiteX44" fmla="*/ 8546315 w 10223600"/>
              <a:gd name="connsiteY44" fmla="*/ 787313 h 2614965"/>
              <a:gd name="connsiteX45" fmla="*/ 8543511 w 10223600"/>
              <a:gd name="connsiteY45" fmla="*/ 800399 h 2614965"/>
              <a:gd name="connsiteX46" fmla="*/ 8541641 w 10223600"/>
              <a:gd name="connsiteY46" fmla="*/ 806474 h 2614965"/>
              <a:gd name="connsiteX47" fmla="*/ 8555661 w 10223600"/>
              <a:gd name="connsiteY47" fmla="*/ 933591 h 2614965"/>
              <a:gd name="connsiteX48" fmla="*/ 8554260 w 10223600"/>
              <a:gd name="connsiteY48" fmla="*/ 968174 h 2614965"/>
              <a:gd name="connsiteX49" fmla="*/ 8523883 w 10223600"/>
              <a:gd name="connsiteY49" fmla="*/ 1109311 h 2614965"/>
              <a:gd name="connsiteX50" fmla="*/ 8496777 w 10223600"/>
              <a:gd name="connsiteY50" fmla="*/ 1137351 h 2614965"/>
              <a:gd name="connsiteX51" fmla="*/ 8210297 w 10223600"/>
              <a:gd name="connsiteY51" fmla="*/ 1050893 h 2614965"/>
              <a:gd name="connsiteX52" fmla="*/ 8119166 w 10223600"/>
              <a:gd name="connsiteY52" fmla="*/ 867696 h 2614965"/>
              <a:gd name="connsiteX53" fmla="*/ 8090658 w 10223600"/>
              <a:gd name="connsiteY53" fmla="*/ 641503 h 2614965"/>
              <a:gd name="connsiteX54" fmla="*/ 8092527 w 10223600"/>
              <a:gd name="connsiteY54" fmla="*/ 552708 h 2614965"/>
              <a:gd name="connsiteX55" fmla="*/ 8092527 w 10223600"/>
              <a:gd name="connsiteY55" fmla="*/ 552708 h 2614965"/>
              <a:gd name="connsiteX56" fmla="*/ 8092527 w 10223600"/>
              <a:gd name="connsiteY56" fmla="*/ 552708 h 2614965"/>
              <a:gd name="connsiteX57" fmla="*/ 8106080 w 10223600"/>
              <a:gd name="connsiteY57" fmla="*/ 454567 h 2614965"/>
              <a:gd name="connsiteX58" fmla="*/ 8106080 w 10223600"/>
              <a:gd name="connsiteY58" fmla="*/ 454567 h 2614965"/>
              <a:gd name="connsiteX59" fmla="*/ 8107949 w 10223600"/>
              <a:gd name="connsiteY59" fmla="*/ 436340 h 2614965"/>
              <a:gd name="connsiteX60" fmla="*/ 8161226 w 10223600"/>
              <a:gd name="connsiteY60" fmla="*/ 388204 h 2614965"/>
              <a:gd name="connsiteX61" fmla="*/ 8214036 w 10223600"/>
              <a:gd name="connsiteY61" fmla="*/ 381194 h 2614965"/>
              <a:gd name="connsiteX62" fmla="*/ 8264041 w 10223600"/>
              <a:gd name="connsiteY62" fmla="*/ 347546 h 2614965"/>
              <a:gd name="connsiteX63" fmla="*/ 8273388 w 10223600"/>
              <a:gd name="connsiteY63" fmla="*/ 337732 h 2614965"/>
              <a:gd name="connsiteX64" fmla="*/ 8281800 w 10223600"/>
              <a:gd name="connsiteY64" fmla="*/ 340068 h 2614965"/>
              <a:gd name="connsiteX65" fmla="*/ 8290212 w 10223600"/>
              <a:gd name="connsiteY65" fmla="*/ 291465 h 2614965"/>
              <a:gd name="connsiteX66" fmla="*/ 8239739 w 10223600"/>
              <a:gd name="connsiteY66" fmla="*/ 202203 h 2614965"/>
              <a:gd name="connsiteX67" fmla="*/ 8203754 w 10223600"/>
              <a:gd name="connsiteY67" fmla="*/ 185379 h 2614965"/>
              <a:gd name="connsiteX68" fmla="*/ 8146738 w 10223600"/>
              <a:gd name="connsiteY68" fmla="*/ 183042 h 2614965"/>
              <a:gd name="connsiteX69" fmla="*/ 8052336 w 10223600"/>
              <a:gd name="connsiteY69" fmla="*/ 182107 h 2614965"/>
              <a:gd name="connsiteX70" fmla="*/ 8033642 w 10223600"/>
              <a:gd name="connsiteY70" fmla="*/ 176499 h 2614965"/>
              <a:gd name="connsiteX71" fmla="*/ 8003265 w 10223600"/>
              <a:gd name="connsiteY71" fmla="*/ 165750 h 2614965"/>
              <a:gd name="connsiteX72" fmla="*/ 7909330 w 10223600"/>
              <a:gd name="connsiteY72" fmla="*/ 158740 h 2614965"/>
              <a:gd name="connsiteX73" fmla="*/ 7852314 w 10223600"/>
              <a:gd name="connsiteY73" fmla="*/ 150328 h 2614965"/>
              <a:gd name="connsiteX74" fmla="*/ 7846239 w 10223600"/>
              <a:gd name="connsiteY74" fmla="*/ 146122 h 2614965"/>
              <a:gd name="connsiteX75" fmla="*/ 7832686 w 10223600"/>
              <a:gd name="connsiteY75" fmla="*/ 147057 h 2614965"/>
              <a:gd name="connsiteX76" fmla="*/ 7842967 w 10223600"/>
              <a:gd name="connsiteY76" fmla="*/ 159675 h 2614965"/>
              <a:gd name="connsiteX77" fmla="*/ 7813058 w 10223600"/>
              <a:gd name="connsiteY77" fmla="*/ 193323 h 2614965"/>
              <a:gd name="connsiteX78" fmla="*/ 7799972 w 10223600"/>
              <a:gd name="connsiteY78" fmla="*/ 269033 h 2614965"/>
              <a:gd name="connsiteX79" fmla="*/ 7753705 w 10223600"/>
              <a:gd name="connsiteY79" fmla="*/ 362501 h 2614965"/>
              <a:gd name="connsiteX80" fmla="*/ 7737348 w 10223600"/>
              <a:gd name="connsiteY80" fmla="*/ 390074 h 2614965"/>
              <a:gd name="connsiteX81" fmla="*/ 7737348 w 10223600"/>
              <a:gd name="connsiteY81" fmla="*/ 390074 h 2614965"/>
              <a:gd name="connsiteX82" fmla="*/ 7665378 w 10223600"/>
              <a:gd name="connsiteY82" fmla="*/ 472793 h 2614965"/>
              <a:gd name="connsiteX83" fmla="*/ 7665378 w 10223600"/>
              <a:gd name="connsiteY83" fmla="*/ 472793 h 2614965"/>
              <a:gd name="connsiteX84" fmla="*/ 7430306 w 10223600"/>
              <a:gd name="connsiteY84" fmla="*/ 494291 h 2614965"/>
              <a:gd name="connsiteX85" fmla="*/ 7310667 w 10223600"/>
              <a:gd name="connsiteY85" fmla="*/ 407833 h 2614965"/>
              <a:gd name="connsiteX86" fmla="*/ 7245239 w 10223600"/>
              <a:gd name="connsiteY86" fmla="*/ 342872 h 2614965"/>
              <a:gd name="connsiteX87" fmla="*/ 7154107 w 10223600"/>
              <a:gd name="connsiteY87" fmla="*/ 274641 h 2614965"/>
              <a:gd name="connsiteX88" fmla="*/ 7145228 w 10223600"/>
              <a:gd name="connsiteY88" fmla="*/ 264359 h 2614965"/>
              <a:gd name="connsiteX89" fmla="*/ 7055031 w 10223600"/>
              <a:gd name="connsiteY89" fmla="*/ 199399 h 2614965"/>
              <a:gd name="connsiteX90" fmla="*/ 7036805 w 10223600"/>
              <a:gd name="connsiteY90" fmla="*/ 170424 h 2614965"/>
              <a:gd name="connsiteX91" fmla="*/ 7038207 w 10223600"/>
              <a:gd name="connsiteY91" fmla="*/ 119484 h 2614965"/>
              <a:gd name="connsiteX92" fmla="*/ 7051293 w 10223600"/>
              <a:gd name="connsiteY92" fmla="*/ 137243 h 2614965"/>
              <a:gd name="connsiteX93" fmla="*/ 7054564 w 10223600"/>
              <a:gd name="connsiteY93" fmla="*/ 121820 h 2614965"/>
              <a:gd name="connsiteX94" fmla="*/ 7069986 w 10223600"/>
              <a:gd name="connsiteY94" fmla="*/ 75554 h 2614965"/>
              <a:gd name="connsiteX95" fmla="*/ 7069051 w 10223600"/>
              <a:gd name="connsiteY95" fmla="*/ 16669 h 2614965"/>
              <a:gd name="connsiteX96" fmla="*/ 7061107 w 10223600"/>
              <a:gd name="connsiteY96" fmla="*/ 7322 h 2614965"/>
              <a:gd name="connsiteX97" fmla="*/ 7020448 w 10223600"/>
              <a:gd name="connsiteY97" fmla="*/ 12930 h 2614965"/>
              <a:gd name="connsiteX98" fmla="*/ 6955955 w 10223600"/>
              <a:gd name="connsiteY98" fmla="*/ 51719 h 2614965"/>
              <a:gd name="connsiteX99" fmla="*/ 6636761 w 10223600"/>
              <a:gd name="connsiteY99" fmla="*/ 83031 h 2614965"/>
              <a:gd name="connsiteX100" fmla="*/ 6464780 w 10223600"/>
              <a:gd name="connsiteY100" fmla="*/ 77423 h 2614965"/>
              <a:gd name="connsiteX101" fmla="*/ 6293266 w 10223600"/>
              <a:gd name="connsiteY101" fmla="*/ 59664 h 2614965"/>
              <a:gd name="connsiteX102" fmla="*/ 6197928 w 10223600"/>
              <a:gd name="connsiteY102" fmla="*/ 15267 h 2614965"/>
              <a:gd name="connsiteX103" fmla="*/ 6159139 w 10223600"/>
              <a:gd name="connsiteY103" fmla="*/ 3116 h 2614965"/>
              <a:gd name="connsiteX104" fmla="*/ 6142315 w 10223600"/>
              <a:gd name="connsiteY104" fmla="*/ 42840 h 2614965"/>
              <a:gd name="connsiteX105" fmla="*/ 6153064 w 10223600"/>
              <a:gd name="connsiteY105" fmla="*/ 85835 h 2614965"/>
              <a:gd name="connsiteX106" fmla="*/ 6164747 w 10223600"/>
              <a:gd name="connsiteY106" fmla="*/ 119951 h 2614965"/>
              <a:gd name="connsiteX107" fmla="*/ 6165682 w 10223600"/>
              <a:gd name="connsiteY107" fmla="*/ 155002 h 2614965"/>
              <a:gd name="connsiteX108" fmla="*/ 6166617 w 10223600"/>
              <a:gd name="connsiteY108" fmla="*/ 170891 h 2614965"/>
              <a:gd name="connsiteX109" fmla="*/ 6154466 w 10223600"/>
              <a:gd name="connsiteY109" fmla="*/ 200334 h 2614965"/>
              <a:gd name="connsiteX110" fmla="*/ 6033892 w 10223600"/>
              <a:gd name="connsiteY110" fmla="*/ 232580 h 2614965"/>
              <a:gd name="connsiteX111" fmla="*/ 5976409 w 10223600"/>
              <a:gd name="connsiteY111" fmla="*/ 238188 h 2614965"/>
              <a:gd name="connsiteX112" fmla="*/ 5934348 w 10223600"/>
              <a:gd name="connsiteY112" fmla="*/ 295671 h 2614965"/>
              <a:gd name="connsiteX113" fmla="*/ 5914253 w 10223600"/>
              <a:gd name="connsiteY113" fmla="*/ 333058 h 2614965"/>
              <a:gd name="connsiteX114" fmla="*/ 5837142 w 10223600"/>
              <a:gd name="connsiteY114" fmla="*/ 402225 h 2614965"/>
              <a:gd name="connsiteX115" fmla="*/ 5800221 w 10223600"/>
              <a:gd name="connsiteY115" fmla="*/ 447089 h 2614965"/>
              <a:gd name="connsiteX116" fmla="*/ 5784799 w 10223600"/>
              <a:gd name="connsiteY116" fmla="*/ 483075 h 2614965"/>
              <a:gd name="connsiteX117" fmla="*/ 5746477 w 10223600"/>
              <a:gd name="connsiteY117" fmla="*/ 594769 h 2614965"/>
              <a:gd name="connsiteX118" fmla="*/ 5703482 w 10223600"/>
              <a:gd name="connsiteY118" fmla="*/ 687770 h 2614965"/>
              <a:gd name="connsiteX119" fmla="*/ 5633381 w 10223600"/>
              <a:gd name="connsiteY119" fmla="*/ 777499 h 2614965"/>
              <a:gd name="connsiteX120" fmla="*/ 5598798 w 10223600"/>
              <a:gd name="connsiteY120" fmla="*/ 899942 h 2614965"/>
              <a:gd name="connsiteX121" fmla="*/ 5602536 w 10223600"/>
              <a:gd name="connsiteY121" fmla="*/ 983596 h 2614965"/>
              <a:gd name="connsiteX122" fmla="*/ 5600200 w 10223600"/>
              <a:gd name="connsiteY122" fmla="*/ 1027526 h 2614965"/>
              <a:gd name="connsiteX123" fmla="*/ 5601602 w 10223600"/>
              <a:gd name="connsiteY123" fmla="*/ 1034069 h 2614965"/>
              <a:gd name="connsiteX124" fmla="*/ 5617959 w 10223600"/>
              <a:gd name="connsiteY124" fmla="*/ 983596 h 2614965"/>
              <a:gd name="connsiteX125" fmla="*/ 5612818 w 10223600"/>
              <a:gd name="connsiteY125" fmla="*/ 1033602 h 2614965"/>
              <a:gd name="connsiteX126" fmla="*/ 5631512 w 10223600"/>
              <a:gd name="connsiteY126" fmla="*/ 994345 h 2614965"/>
              <a:gd name="connsiteX127" fmla="*/ 5624502 w 10223600"/>
              <a:gd name="connsiteY127" fmla="*/ 1038742 h 2614965"/>
              <a:gd name="connsiteX128" fmla="*/ 5620763 w 10223600"/>
              <a:gd name="connsiteY128" fmla="*/ 1041546 h 2614965"/>
              <a:gd name="connsiteX129" fmla="*/ 5621698 w 10223600"/>
              <a:gd name="connsiteY129" fmla="*/ 1043416 h 2614965"/>
              <a:gd name="connsiteX130" fmla="*/ 5627773 w 10223600"/>
              <a:gd name="connsiteY130" fmla="*/ 1046687 h 2614965"/>
              <a:gd name="connsiteX131" fmla="*/ 5681517 w 10223600"/>
              <a:gd name="connsiteY131" fmla="*/ 1017245 h 2614965"/>
              <a:gd name="connsiteX132" fmla="*/ 5737131 w 10223600"/>
              <a:gd name="connsiteY132" fmla="*/ 776564 h 2614965"/>
              <a:gd name="connsiteX133" fmla="*/ 5744141 w 10223600"/>
              <a:gd name="connsiteY133" fmla="*/ 780770 h 2614965"/>
              <a:gd name="connsiteX134" fmla="*/ 5755824 w 10223600"/>
              <a:gd name="connsiteY134" fmla="*/ 768620 h 2614965"/>
              <a:gd name="connsiteX135" fmla="*/ 5817981 w 10223600"/>
              <a:gd name="connsiteY135" fmla="*/ 572804 h 2614965"/>
              <a:gd name="connsiteX136" fmla="*/ 5844619 w 10223600"/>
              <a:gd name="connsiteY136" fmla="*/ 502703 h 2614965"/>
              <a:gd name="connsiteX137" fmla="*/ 5832001 w 10223600"/>
              <a:gd name="connsiteY137" fmla="*/ 539155 h 2614965"/>
              <a:gd name="connsiteX138" fmla="*/ 5826860 w 10223600"/>
              <a:gd name="connsiteY138" fmla="*/ 564392 h 2614965"/>
              <a:gd name="connsiteX139" fmla="*/ 5832001 w 10223600"/>
              <a:gd name="connsiteY139" fmla="*/ 652719 h 2614965"/>
              <a:gd name="connsiteX140" fmla="*/ 5830599 w 10223600"/>
              <a:gd name="connsiteY140" fmla="*/ 836851 h 2614965"/>
              <a:gd name="connsiteX141" fmla="*/ 5702547 w 10223600"/>
              <a:gd name="connsiteY141" fmla="*/ 1129874 h 2614965"/>
              <a:gd name="connsiteX142" fmla="*/ 5641326 w 10223600"/>
              <a:gd name="connsiteY142" fmla="*/ 1205583 h 2614965"/>
              <a:gd name="connsiteX143" fmla="*/ 5606275 w 10223600"/>
              <a:gd name="connsiteY143" fmla="*/ 1301388 h 2614965"/>
              <a:gd name="connsiteX144" fmla="*/ 5597396 w 10223600"/>
              <a:gd name="connsiteY144" fmla="*/ 1697693 h 2614965"/>
              <a:gd name="connsiteX145" fmla="*/ 5601135 w 10223600"/>
              <a:gd name="connsiteY145" fmla="*/ 1773402 h 2614965"/>
              <a:gd name="connsiteX146" fmla="*/ 5584778 w 10223600"/>
              <a:gd name="connsiteY146" fmla="*/ 1784618 h 2614965"/>
              <a:gd name="connsiteX147" fmla="*/ 5552064 w 10223600"/>
              <a:gd name="connsiteY147" fmla="*/ 1786020 h 2614965"/>
              <a:gd name="connsiteX148" fmla="*/ 5052009 w 10223600"/>
              <a:gd name="connsiteY148" fmla="*/ 1846774 h 2614965"/>
              <a:gd name="connsiteX149" fmla="*/ 4235565 w 10223600"/>
              <a:gd name="connsiteY149" fmla="*/ 1974358 h 2614965"/>
              <a:gd name="connsiteX150" fmla="*/ 3290135 w 10223600"/>
              <a:gd name="connsiteY150" fmla="*/ 2151013 h 2614965"/>
              <a:gd name="connsiteX151" fmla="*/ 3175169 w 10223600"/>
              <a:gd name="connsiteY151" fmla="*/ 2170641 h 2614965"/>
              <a:gd name="connsiteX152" fmla="*/ 3116752 w 10223600"/>
              <a:gd name="connsiteY152" fmla="*/ 2185129 h 2614965"/>
              <a:gd name="connsiteX153" fmla="*/ 2380223 w 10223600"/>
              <a:gd name="connsiteY153" fmla="*/ 2325331 h 2614965"/>
              <a:gd name="connsiteX154" fmla="*/ 1441336 w 10223600"/>
              <a:gd name="connsiteY154" fmla="*/ 2472543 h 2614965"/>
              <a:gd name="connsiteX155" fmla="*/ 1263279 w 10223600"/>
              <a:gd name="connsiteY155" fmla="*/ 2495443 h 2614965"/>
              <a:gd name="connsiteX156" fmla="*/ 0 w 10223600"/>
              <a:gd name="connsiteY156" fmla="*/ 2491276 h 2614965"/>
              <a:gd name="connsiteX157" fmla="*/ 15851 w 10223600"/>
              <a:gd name="connsiteY157" fmla="*/ 2605696 h 2614965"/>
              <a:gd name="connsiteX158" fmla="*/ 1269354 w 10223600"/>
              <a:gd name="connsiteY158" fmla="*/ 2610876 h 2614965"/>
              <a:gd name="connsiteX159" fmla="*/ 7048021 w 10223600"/>
              <a:gd name="connsiteY159" fmla="*/ 2610409 h 2614965"/>
              <a:gd name="connsiteX160" fmla="*/ 10202569 w 10223600"/>
              <a:gd name="connsiteY160" fmla="*/ 2610876 h 2614965"/>
              <a:gd name="connsiteX161" fmla="*/ 10221730 w 10223600"/>
              <a:gd name="connsiteY161" fmla="*/ 2591715 h 2614965"/>
              <a:gd name="connsiteX162" fmla="*/ 10223600 w 10223600"/>
              <a:gd name="connsiteY162" fmla="*/ 2081846 h 2614965"/>
              <a:gd name="connsiteX163" fmla="*/ 5623100 w 10223600"/>
              <a:gd name="connsiteY163" fmla="*/ 896671 h 2614965"/>
              <a:gd name="connsiteX164" fmla="*/ 5617491 w 10223600"/>
              <a:gd name="connsiteY164" fmla="*/ 894802 h 2614965"/>
              <a:gd name="connsiteX165" fmla="*/ 5635250 w 10223600"/>
              <a:gd name="connsiteY165" fmla="*/ 847133 h 2614965"/>
              <a:gd name="connsiteX166" fmla="*/ 5623100 w 10223600"/>
              <a:gd name="connsiteY166" fmla="*/ 896671 h 2614965"/>
              <a:gd name="connsiteX167" fmla="*/ 5630110 w 10223600"/>
              <a:gd name="connsiteY167" fmla="*/ 1040144 h 2614965"/>
              <a:gd name="connsiteX168" fmla="*/ 5672170 w 10223600"/>
              <a:gd name="connsiteY168" fmla="*/ 1006963 h 2614965"/>
              <a:gd name="connsiteX169" fmla="*/ 5630110 w 10223600"/>
              <a:gd name="connsiteY169" fmla="*/ 1040144 h 2614965"/>
              <a:gd name="connsiteX170" fmla="*/ 8564074 w 10223600"/>
              <a:gd name="connsiteY170" fmla="*/ 1091552 h 2614965"/>
              <a:gd name="connsiteX171" fmla="*/ 8582767 w 10223600"/>
              <a:gd name="connsiteY171" fmla="*/ 983596 h 2614965"/>
              <a:gd name="connsiteX172" fmla="*/ 8592581 w 10223600"/>
              <a:gd name="connsiteY172" fmla="*/ 974249 h 2614965"/>
              <a:gd name="connsiteX173" fmla="*/ 8634642 w 10223600"/>
              <a:gd name="connsiteY173" fmla="*/ 1027059 h 2614965"/>
              <a:gd name="connsiteX174" fmla="*/ 8571084 w 10223600"/>
              <a:gd name="connsiteY174" fmla="*/ 1101366 h 2614965"/>
              <a:gd name="connsiteX175" fmla="*/ 8564074 w 10223600"/>
              <a:gd name="connsiteY175" fmla="*/ 1091552 h 2614965"/>
              <a:gd name="connsiteX176" fmla="*/ 8627165 w 10223600"/>
              <a:gd name="connsiteY176" fmla="*/ 1082205 h 2614965"/>
              <a:gd name="connsiteX177" fmla="*/ 8547717 w 10223600"/>
              <a:gd name="connsiteY177" fmla="*/ 1194367 h 2614965"/>
              <a:gd name="connsiteX178" fmla="*/ 8627165 w 10223600"/>
              <a:gd name="connsiteY178" fmla="*/ 1082205 h 2614965"/>
              <a:gd name="connsiteX179" fmla="*/ 8510797 w 10223600"/>
              <a:gd name="connsiteY179" fmla="*/ 1149502 h 2614965"/>
              <a:gd name="connsiteX180" fmla="*/ 8493973 w 10223600"/>
              <a:gd name="connsiteY180" fmla="*/ 1205583 h 2614965"/>
              <a:gd name="connsiteX181" fmla="*/ 8467334 w 10223600"/>
              <a:gd name="connsiteY181" fmla="*/ 1216799 h 2614965"/>
              <a:gd name="connsiteX182" fmla="*/ 8249553 w 10223600"/>
              <a:gd name="connsiteY182" fmla="*/ 1131276 h 2614965"/>
              <a:gd name="connsiteX183" fmla="*/ 8203754 w 10223600"/>
              <a:gd name="connsiteY183" fmla="*/ 1068652 h 2614965"/>
              <a:gd name="connsiteX184" fmla="*/ 8510797 w 10223600"/>
              <a:gd name="connsiteY184" fmla="*/ 1149502 h 2614965"/>
              <a:gd name="connsiteX185" fmla="*/ 8056075 w 10223600"/>
              <a:gd name="connsiteY185" fmla="*/ 445687 h 2614965"/>
              <a:gd name="connsiteX186" fmla="*/ 8056075 w 10223600"/>
              <a:gd name="connsiteY186" fmla="*/ 445687 h 2614965"/>
              <a:gd name="connsiteX187" fmla="*/ 8085050 w 10223600"/>
              <a:gd name="connsiteY187" fmla="*/ 398486 h 2614965"/>
              <a:gd name="connsiteX188" fmla="*/ 8098135 w 10223600"/>
              <a:gd name="connsiteY188" fmla="*/ 412039 h 2614965"/>
              <a:gd name="connsiteX189" fmla="*/ 8091593 w 10223600"/>
              <a:gd name="connsiteY189" fmla="*/ 446155 h 2614965"/>
              <a:gd name="connsiteX190" fmla="*/ 8078040 w 10223600"/>
              <a:gd name="connsiteY190" fmla="*/ 540090 h 2614965"/>
              <a:gd name="connsiteX191" fmla="*/ 8088321 w 10223600"/>
              <a:gd name="connsiteY191" fmla="*/ 805072 h 2614965"/>
              <a:gd name="connsiteX192" fmla="*/ 8050934 w 10223600"/>
              <a:gd name="connsiteY192" fmla="*/ 535417 h 2614965"/>
              <a:gd name="connsiteX193" fmla="*/ 8050934 w 10223600"/>
              <a:gd name="connsiteY193" fmla="*/ 535417 h 2614965"/>
              <a:gd name="connsiteX194" fmla="*/ 8050934 w 10223600"/>
              <a:gd name="connsiteY194" fmla="*/ 535417 h 2614965"/>
              <a:gd name="connsiteX195" fmla="*/ 8056075 w 10223600"/>
              <a:gd name="connsiteY195" fmla="*/ 445687 h 2614965"/>
              <a:gd name="connsiteX196" fmla="*/ 6415242 w 10223600"/>
              <a:gd name="connsiteY196" fmla="*/ 1733210 h 2614965"/>
              <a:gd name="connsiteX197" fmla="*/ 5930610 w 10223600"/>
              <a:gd name="connsiteY197" fmla="*/ 1763588 h 2614965"/>
              <a:gd name="connsiteX198" fmla="*/ 5739467 w 10223600"/>
              <a:gd name="connsiteY198" fmla="*/ 1777140 h 2614965"/>
              <a:gd name="connsiteX199" fmla="*/ 5712362 w 10223600"/>
              <a:gd name="connsiteY199" fmla="*/ 1753306 h 2614965"/>
              <a:gd name="connsiteX200" fmla="*/ 5698809 w 10223600"/>
              <a:gd name="connsiteY200" fmla="*/ 1642079 h 2614965"/>
              <a:gd name="connsiteX201" fmla="*/ 5725915 w 10223600"/>
              <a:gd name="connsiteY201" fmla="*/ 1410746 h 2614965"/>
              <a:gd name="connsiteX202" fmla="*/ 5732925 w 10223600"/>
              <a:gd name="connsiteY202" fmla="*/ 1371956 h 2614965"/>
              <a:gd name="connsiteX203" fmla="*/ 5759563 w 10223600"/>
              <a:gd name="connsiteY203" fmla="*/ 1284096 h 2614965"/>
              <a:gd name="connsiteX204" fmla="*/ 5948369 w 10223600"/>
              <a:gd name="connsiteY204" fmla="*/ 1081270 h 2614965"/>
              <a:gd name="connsiteX205" fmla="*/ 6077355 w 10223600"/>
              <a:gd name="connsiteY205" fmla="*/ 980325 h 2614965"/>
              <a:gd name="connsiteX206" fmla="*/ 6103058 w 10223600"/>
              <a:gd name="connsiteY206" fmla="*/ 989204 h 2614965"/>
              <a:gd name="connsiteX207" fmla="*/ 6120350 w 10223600"/>
              <a:gd name="connsiteY207" fmla="*/ 1200442 h 2614965"/>
              <a:gd name="connsiteX208" fmla="*/ 6183908 w 10223600"/>
              <a:gd name="connsiteY208" fmla="*/ 1377564 h 2614965"/>
              <a:gd name="connsiteX209" fmla="*/ 6409166 w 10223600"/>
              <a:gd name="connsiteY209" fmla="*/ 1681336 h 2614965"/>
              <a:gd name="connsiteX210" fmla="*/ 6454966 w 10223600"/>
              <a:gd name="connsiteY210" fmla="*/ 1704703 h 2614965"/>
              <a:gd name="connsiteX211" fmla="*/ 6415242 w 10223600"/>
              <a:gd name="connsiteY211" fmla="*/ 1733210 h 2614965"/>
              <a:gd name="connsiteX212" fmla="*/ 6743782 w 10223600"/>
              <a:gd name="connsiteY212" fmla="*/ 1637406 h 2614965"/>
              <a:gd name="connsiteX213" fmla="*/ 6729295 w 10223600"/>
              <a:gd name="connsiteY213" fmla="*/ 1674326 h 2614965"/>
              <a:gd name="connsiteX214" fmla="*/ 6659194 w 10223600"/>
              <a:gd name="connsiteY214" fmla="*/ 1726668 h 2614965"/>
              <a:gd name="connsiteX215" fmla="*/ 6547499 w 10223600"/>
              <a:gd name="connsiteY215" fmla="*/ 1696290 h 2614965"/>
              <a:gd name="connsiteX216" fmla="*/ 6535348 w 10223600"/>
              <a:gd name="connsiteY216" fmla="*/ 1679934 h 2614965"/>
              <a:gd name="connsiteX217" fmla="*/ 6494222 w 10223600"/>
              <a:gd name="connsiteY217" fmla="*/ 1621983 h 2614965"/>
              <a:gd name="connsiteX218" fmla="*/ 6361965 w 10223600"/>
              <a:gd name="connsiteY218" fmla="*/ 1480847 h 2614965"/>
              <a:gd name="connsiteX219" fmla="*/ 6301678 w 10223600"/>
              <a:gd name="connsiteY219" fmla="*/ 1357936 h 2614965"/>
              <a:gd name="connsiteX220" fmla="*/ 6282517 w 10223600"/>
              <a:gd name="connsiteY220" fmla="*/ 1321016 h 2614965"/>
              <a:gd name="connsiteX221" fmla="*/ 6247934 w 10223600"/>
              <a:gd name="connsiteY221" fmla="*/ 1228950 h 2614965"/>
              <a:gd name="connsiteX222" fmla="*/ 6256814 w 10223600"/>
              <a:gd name="connsiteY222" fmla="*/ 1040612 h 2614965"/>
              <a:gd name="connsiteX223" fmla="*/ 6260552 w 10223600"/>
              <a:gd name="connsiteY223" fmla="*/ 1020516 h 2614965"/>
              <a:gd name="connsiteX224" fmla="*/ 6271301 w 10223600"/>
              <a:gd name="connsiteY224" fmla="*/ 961164 h 2614965"/>
              <a:gd name="connsiteX225" fmla="*/ 6279713 w 10223600"/>
              <a:gd name="connsiteY225" fmla="*/ 927048 h 2614965"/>
              <a:gd name="connsiteX226" fmla="*/ 6293266 w 10223600"/>
              <a:gd name="connsiteY226" fmla="*/ 878445 h 2614965"/>
              <a:gd name="connsiteX227" fmla="*/ 6313829 w 10223600"/>
              <a:gd name="connsiteY227" fmla="*/ 868630 h 2614965"/>
              <a:gd name="connsiteX228" fmla="*/ 6345140 w 10223600"/>
              <a:gd name="connsiteY228" fmla="*/ 881716 h 2614965"/>
              <a:gd name="connsiteX229" fmla="*/ 6444217 w 10223600"/>
              <a:gd name="connsiteY229" fmla="*/ 917701 h 2614965"/>
              <a:gd name="connsiteX230" fmla="*/ 6489549 w 10223600"/>
              <a:gd name="connsiteY230" fmla="*/ 928450 h 2614965"/>
              <a:gd name="connsiteX231" fmla="*/ 6528338 w 10223600"/>
              <a:gd name="connsiteY231" fmla="*/ 936395 h 2614965"/>
              <a:gd name="connsiteX232" fmla="*/ 6573670 w 10223600"/>
              <a:gd name="connsiteY232" fmla="*/ 942470 h 2614965"/>
              <a:gd name="connsiteX233" fmla="*/ 6689571 w 10223600"/>
              <a:gd name="connsiteY233" fmla="*/ 949013 h 2614965"/>
              <a:gd name="connsiteX234" fmla="*/ 6801265 w 10223600"/>
              <a:gd name="connsiteY234" fmla="*/ 934993 h 2614965"/>
              <a:gd name="connsiteX235" fmla="*/ 6923708 w 10223600"/>
              <a:gd name="connsiteY235" fmla="*/ 906485 h 2614965"/>
              <a:gd name="connsiteX236" fmla="*/ 6942402 w 10223600"/>
              <a:gd name="connsiteY236" fmla="*/ 921907 h 2614965"/>
              <a:gd name="connsiteX237" fmla="*/ 6860150 w 10223600"/>
              <a:gd name="connsiteY237" fmla="*/ 1186422 h 2614965"/>
              <a:gd name="connsiteX238" fmla="*/ 6817622 w 10223600"/>
              <a:gd name="connsiteY238" fmla="*/ 1255121 h 2614965"/>
              <a:gd name="connsiteX239" fmla="*/ 6795657 w 10223600"/>
              <a:gd name="connsiteY239" fmla="*/ 1329428 h 2614965"/>
              <a:gd name="connsiteX240" fmla="*/ 6743782 w 10223600"/>
              <a:gd name="connsiteY240" fmla="*/ 1637406 h 2614965"/>
              <a:gd name="connsiteX241" fmla="*/ 7333099 w 10223600"/>
              <a:gd name="connsiteY241" fmla="*/ 1717321 h 2614965"/>
              <a:gd name="connsiteX242" fmla="*/ 7234957 w 10223600"/>
              <a:gd name="connsiteY242" fmla="*/ 1716386 h 2614965"/>
              <a:gd name="connsiteX243" fmla="*/ 6877909 w 10223600"/>
              <a:gd name="connsiteY243" fmla="*/ 1716386 h 2614965"/>
              <a:gd name="connsiteX244" fmla="*/ 6831175 w 10223600"/>
              <a:gd name="connsiteY244" fmla="*/ 1717788 h 2614965"/>
              <a:gd name="connsiteX245" fmla="*/ 6811547 w 10223600"/>
              <a:gd name="connsiteY245" fmla="*/ 1699095 h 2614965"/>
              <a:gd name="connsiteX246" fmla="*/ 6812481 w 10223600"/>
              <a:gd name="connsiteY246" fmla="*/ 1648154 h 2614965"/>
              <a:gd name="connsiteX247" fmla="*/ 6901744 w 10223600"/>
              <a:gd name="connsiteY247" fmla="*/ 1413082 h 2614965"/>
              <a:gd name="connsiteX248" fmla="*/ 6932588 w 10223600"/>
              <a:gd name="connsiteY248" fmla="*/ 1327091 h 2614965"/>
              <a:gd name="connsiteX249" fmla="*/ 6955488 w 10223600"/>
              <a:gd name="connsiteY249" fmla="*/ 1251850 h 2614965"/>
              <a:gd name="connsiteX250" fmla="*/ 7066714 w 10223600"/>
              <a:gd name="connsiteY250" fmla="*/ 1070522 h 2614965"/>
              <a:gd name="connsiteX251" fmla="*/ 7077464 w 10223600"/>
              <a:gd name="connsiteY251" fmla="*/ 1059773 h 2614965"/>
              <a:gd name="connsiteX252" fmla="*/ 7086343 w 10223600"/>
              <a:gd name="connsiteY252" fmla="*/ 1072391 h 2614965"/>
              <a:gd name="connsiteX253" fmla="*/ 7163922 w 10223600"/>
              <a:gd name="connsiteY253" fmla="*/ 1285031 h 2614965"/>
              <a:gd name="connsiteX254" fmla="*/ 7174670 w 10223600"/>
              <a:gd name="connsiteY254" fmla="*/ 1363544 h 2614965"/>
              <a:gd name="connsiteX255" fmla="*/ 7207852 w 10223600"/>
              <a:gd name="connsiteY255" fmla="*/ 1442992 h 2614965"/>
              <a:gd name="connsiteX256" fmla="*/ 7348054 w 10223600"/>
              <a:gd name="connsiteY256" fmla="*/ 1703768 h 2614965"/>
              <a:gd name="connsiteX257" fmla="*/ 7333099 w 10223600"/>
              <a:gd name="connsiteY257" fmla="*/ 1717321 h 2614965"/>
              <a:gd name="connsiteX258" fmla="*/ 8392560 w 10223600"/>
              <a:gd name="connsiteY258" fmla="*/ 1759849 h 2614965"/>
              <a:gd name="connsiteX259" fmla="*/ 8363117 w 10223600"/>
              <a:gd name="connsiteY259" fmla="*/ 1777608 h 2614965"/>
              <a:gd name="connsiteX260" fmla="*/ 8003265 w 10223600"/>
              <a:gd name="connsiteY260" fmla="*/ 1749567 h 2614965"/>
              <a:gd name="connsiteX261" fmla="*/ 7471899 w 10223600"/>
              <a:gd name="connsiteY261" fmla="*/ 1724798 h 2614965"/>
              <a:gd name="connsiteX262" fmla="*/ 7424697 w 10223600"/>
              <a:gd name="connsiteY262" fmla="*/ 1697693 h 2614965"/>
              <a:gd name="connsiteX263" fmla="*/ 7335435 w 10223600"/>
              <a:gd name="connsiteY263" fmla="*/ 1414952 h 2614965"/>
              <a:gd name="connsiteX264" fmla="*/ 7334034 w 10223600"/>
              <a:gd name="connsiteY264" fmla="*/ 1391585 h 2614965"/>
              <a:gd name="connsiteX265" fmla="*/ 7281224 w 10223600"/>
              <a:gd name="connsiteY265" fmla="*/ 1283629 h 2614965"/>
              <a:gd name="connsiteX266" fmla="*/ 7260194 w 10223600"/>
              <a:gd name="connsiteY266" fmla="*/ 1087813 h 2614965"/>
              <a:gd name="connsiteX267" fmla="*/ 7258324 w 10223600"/>
              <a:gd name="connsiteY267" fmla="*/ 1076597 h 2614965"/>
              <a:gd name="connsiteX268" fmla="*/ 7258324 w 10223600"/>
              <a:gd name="connsiteY268" fmla="*/ 1076130 h 2614965"/>
              <a:gd name="connsiteX269" fmla="*/ 7246173 w 10223600"/>
              <a:gd name="connsiteY269" fmla="*/ 941536 h 2614965"/>
              <a:gd name="connsiteX270" fmla="*/ 7279822 w 10223600"/>
              <a:gd name="connsiteY270" fmla="*/ 864892 h 2614965"/>
              <a:gd name="connsiteX271" fmla="*/ 7325154 w 10223600"/>
              <a:gd name="connsiteY271" fmla="*/ 775162 h 2614965"/>
              <a:gd name="connsiteX272" fmla="*/ 7338239 w 10223600"/>
              <a:gd name="connsiteY272" fmla="*/ 779836 h 2614965"/>
              <a:gd name="connsiteX273" fmla="*/ 7709775 w 10223600"/>
              <a:gd name="connsiteY273" fmla="*/ 718614 h 2614965"/>
              <a:gd name="connsiteX274" fmla="*/ 7874279 w 10223600"/>
              <a:gd name="connsiteY274" fmla="*/ 542894 h 2614965"/>
              <a:gd name="connsiteX275" fmla="*/ 7905124 w 10223600"/>
              <a:gd name="connsiteY275" fmla="*/ 511115 h 2614965"/>
              <a:gd name="connsiteX276" fmla="*/ 7905124 w 10223600"/>
              <a:gd name="connsiteY276" fmla="*/ 511115 h 2614965"/>
              <a:gd name="connsiteX277" fmla="*/ 7998592 w 10223600"/>
              <a:gd name="connsiteY277" fmla="*/ 431667 h 2614965"/>
              <a:gd name="connsiteX278" fmla="*/ 8012145 w 10223600"/>
              <a:gd name="connsiteY278" fmla="*/ 423255 h 2614965"/>
              <a:gd name="connsiteX279" fmla="*/ 8037381 w 10223600"/>
              <a:gd name="connsiteY279" fmla="*/ 416712 h 2614965"/>
              <a:gd name="connsiteX280" fmla="*/ 8039718 w 10223600"/>
              <a:gd name="connsiteY280" fmla="*/ 440547 h 2614965"/>
              <a:gd name="connsiteX281" fmla="*/ 8035512 w 10223600"/>
              <a:gd name="connsiteY281" fmla="*/ 534949 h 2614965"/>
              <a:gd name="connsiteX282" fmla="*/ 8128045 w 10223600"/>
              <a:gd name="connsiteY282" fmla="*/ 953686 h 2614965"/>
              <a:gd name="connsiteX283" fmla="*/ 8162628 w 10223600"/>
              <a:gd name="connsiteY283" fmla="*/ 1034536 h 2614965"/>
              <a:gd name="connsiteX284" fmla="*/ 8190669 w 10223600"/>
              <a:gd name="connsiteY284" fmla="*/ 1085477 h 2614965"/>
              <a:gd name="connsiteX285" fmla="*/ 8191136 w 10223600"/>
              <a:gd name="connsiteY285" fmla="*/ 1085009 h 2614965"/>
              <a:gd name="connsiteX286" fmla="*/ 8191136 w 10223600"/>
              <a:gd name="connsiteY286" fmla="*/ 1085009 h 2614965"/>
              <a:gd name="connsiteX287" fmla="*/ 8241142 w 10223600"/>
              <a:gd name="connsiteY287" fmla="*/ 1143427 h 2614965"/>
              <a:gd name="connsiteX288" fmla="*/ 8458455 w 10223600"/>
              <a:gd name="connsiteY288" fmla="*/ 1232221 h 2614965"/>
              <a:gd name="connsiteX289" fmla="*/ 8482289 w 10223600"/>
              <a:gd name="connsiteY289" fmla="*/ 1258860 h 2614965"/>
              <a:gd name="connsiteX290" fmla="*/ 8462193 w 10223600"/>
              <a:gd name="connsiteY290" fmla="*/ 1414017 h 2614965"/>
              <a:gd name="connsiteX291" fmla="*/ 8438826 w 10223600"/>
              <a:gd name="connsiteY291" fmla="*/ 1485053 h 2614965"/>
              <a:gd name="connsiteX292" fmla="*/ 8438826 w 10223600"/>
              <a:gd name="connsiteY292" fmla="*/ 1485053 h 2614965"/>
              <a:gd name="connsiteX293" fmla="*/ 8410786 w 10223600"/>
              <a:gd name="connsiteY293" fmla="*/ 1634134 h 2614965"/>
              <a:gd name="connsiteX294" fmla="*/ 8392560 w 10223600"/>
              <a:gd name="connsiteY294" fmla="*/ 1759849 h 2614965"/>
              <a:gd name="connsiteX295" fmla="*/ 8658476 w 10223600"/>
              <a:gd name="connsiteY295" fmla="*/ 1805648 h 2614965"/>
              <a:gd name="connsiteX296" fmla="*/ 8461259 w 10223600"/>
              <a:gd name="connsiteY296" fmla="*/ 1785553 h 2614965"/>
              <a:gd name="connsiteX297" fmla="*/ 8439761 w 10223600"/>
              <a:gd name="connsiteY297" fmla="*/ 1753306 h 2614965"/>
              <a:gd name="connsiteX298" fmla="*/ 8456118 w 10223600"/>
              <a:gd name="connsiteY298" fmla="*/ 1692552 h 2614965"/>
              <a:gd name="connsiteX299" fmla="*/ 8469671 w 10223600"/>
              <a:gd name="connsiteY299" fmla="*/ 1571511 h 2614965"/>
              <a:gd name="connsiteX300" fmla="*/ 8478083 w 10223600"/>
              <a:gd name="connsiteY300" fmla="*/ 1509354 h 2614965"/>
              <a:gd name="connsiteX301" fmla="*/ 8510330 w 10223600"/>
              <a:gd name="connsiteY301" fmla="*/ 1389715 h 2614965"/>
              <a:gd name="connsiteX302" fmla="*/ 8522480 w 10223600"/>
              <a:gd name="connsiteY302" fmla="*/ 1288302 h 2614965"/>
              <a:gd name="connsiteX303" fmla="*/ 8523415 w 10223600"/>
              <a:gd name="connsiteY303" fmla="*/ 1262599 h 2614965"/>
              <a:gd name="connsiteX304" fmla="*/ 8567345 w 10223600"/>
              <a:gd name="connsiteY304" fmla="*/ 1204648 h 2614965"/>
              <a:gd name="connsiteX305" fmla="*/ 8599124 w 10223600"/>
              <a:gd name="connsiteY305" fmla="*/ 1190161 h 2614965"/>
              <a:gd name="connsiteX306" fmla="*/ 8617818 w 10223600"/>
              <a:gd name="connsiteY306" fmla="*/ 1185487 h 2614965"/>
              <a:gd name="connsiteX307" fmla="*/ 8618752 w 10223600"/>
              <a:gd name="connsiteY307" fmla="*/ 1205583 h 2614965"/>
              <a:gd name="connsiteX308" fmla="*/ 8580898 w 10223600"/>
              <a:gd name="connsiteY308" fmla="*/ 1511224 h 2614965"/>
              <a:gd name="connsiteX309" fmla="*/ 8577627 w 10223600"/>
              <a:gd name="connsiteY309" fmla="*/ 1576651 h 2614965"/>
              <a:gd name="connsiteX310" fmla="*/ 8591180 w 10223600"/>
              <a:gd name="connsiteY310" fmla="*/ 1607496 h 2614965"/>
              <a:gd name="connsiteX311" fmla="*/ 8611275 w 10223600"/>
              <a:gd name="connsiteY311" fmla="*/ 1602355 h 2614965"/>
              <a:gd name="connsiteX312" fmla="*/ 8640718 w 10223600"/>
              <a:gd name="connsiteY312" fmla="*/ 1587400 h 2614965"/>
              <a:gd name="connsiteX313" fmla="*/ 8649130 w 10223600"/>
              <a:gd name="connsiteY313" fmla="*/ 1607963 h 2614965"/>
              <a:gd name="connsiteX314" fmla="*/ 8647261 w 10223600"/>
              <a:gd name="connsiteY314" fmla="*/ 1626189 h 2614965"/>
              <a:gd name="connsiteX315" fmla="*/ 8690723 w 10223600"/>
              <a:gd name="connsiteY315" fmla="*/ 1713115 h 2614965"/>
              <a:gd name="connsiteX316" fmla="*/ 8714557 w 10223600"/>
              <a:gd name="connsiteY316" fmla="*/ 1752839 h 2614965"/>
              <a:gd name="connsiteX317" fmla="*/ 8658476 w 10223600"/>
              <a:gd name="connsiteY317" fmla="*/ 1805648 h 2614965"/>
              <a:gd name="connsiteX318" fmla="*/ 8840272 w 10223600"/>
              <a:gd name="connsiteY318" fmla="*/ 1827146 h 2614965"/>
              <a:gd name="connsiteX319" fmla="*/ 8821578 w 10223600"/>
              <a:gd name="connsiteY319" fmla="*/ 1824809 h 2614965"/>
              <a:gd name="connsiteX320" fmla="*/ 8778583 w 10223600"/>
              <a:gd name="connsiteY320" fmla="*/ 1813593 h 2614965"/>
              <a:gd name="connsiteX321" fmla="*/ 8782322 w 10223600"/>
              <a:gd name="connsiteY321" fmla="*/ 1749567 h 2614965"/>
              <a:gd name="connsiteX322" fmla="*/ 8815503 w 10223600"/>
              <a:gd name="connsiteY322" fmla="*/ 1740688 h 2614965"/>
              <a:gd name="connsiteX323" fmla="*/ 8866911 w 10223600"/>
              <a:gd name="connsiteY323" fmla="*/ 1787889 h 2614965"/>
              <a:gd name="connsiteX324" fmla="*/ 8868312 w 10223600"/>
              <a:gd name="connsiteY324" fmla="*/ 1799573 h 2614965"/>
              <a:gd name="connsiteX325" fmla="*/ 8840272 w 10223600"/>
              <a:gd name="connsiteY325" fmla="*/ 1827146 h 2614965"/>
              <a:gd name="connsiteX0" fmla="*/ 10223600 w 10223600"/>
              <a:gd name="connsiteY0" fmla="*/ 2081846 h 2614965"/>
              <a:gd name="connsiteX1" fmla="*/ 10189484 w 10223600"/>
              <a:gd name="connsiteY1" fmla="*/ 2063153 h 2614965"/>
              <a:gd name="connsiteX2" fmla="*/ 10021709 w 10223600"/>
              <a:gd name="connsiteY2" fmla="*/ 2022494 h 2614965"/>
              <a:gd name="connsiteX3" fmla="*/ 9486137 w 10223600"/>
              <a:gd name="connsiteY3" fmla="*/ 1912669 h 2614965"/>
              <a:gd name="connsiteX4" fmla="*/ 9200124 w 10223600"/>
              <a:gd name="connsiteY4" fmla="*/ 1868739 h 2614965"/>
              <a:gd name="connsiteX5" fmla="*/ 9162737 w 10223600"/>
              <a:gd name="connsiteY5" fmla="*/ 1857990 h 2614965"/>
              <a:gd name="connsiteX6" fmla="*/ 9121143 w 10223600"/>
              <a:gd name="connsiteY6" fmla="*/ 1856588 h 2614965"/>
              <a:gd name="connsiteX7" fmla="*/ 8972997 w 10223600"/>
              <a:gd name="connsiteY7" fmla="*/ 1825744 h 2614965"/>
              <a:gd name="connsiteX8" fmla="*/ 8961313 w 10223600"/>
              <a:gd name="connsiteY8" fmla="*/ 1815462 h 2614965"/>
              <a:gd name="connsiteX9" fmla="*/ 8991223 w 10223600"/>
              <a:gd name="connsiteY9" fmla="*/ 1744427 h 2614965"/>
              <a:gd name="connsiteX10" fmla="*/ 9034685 w 10223600"/>
              <a:gd name="connsiteY10" fmla="*/ 1685074 h 2614965"/>
              <a:gd name="connsiteX11" fmla="*/ 9042163 w 10223600"/>
              <a:gd name="connsiteY11" fmla="*/ 1659371 h 2614965"/>
              <a:gd name="connsiteX12" fmla="*/ 9061791 w 10223600"/>
              <a:gd name="connsiteY12" fmla="*/ 1561229 h 2614965"/>
              <a:gd name="connsiteX13" fmla="*/ 9068334 w 10223600"/>
              <a:gd name="connsiteY13" fmla="*/ 1535058 h 2614965"/>
              <a:gd name="connsiteX14" fmla="*/ 9084224 w 10223600"/>
              <a:gd name="connsiteY14" fmla="*/ 1434580 h 2614965"/>
              <a:gd name="connsiteX15" fmla="*/ 9066932 w 10223600"/>
              <a:gd name="connsiteY15" fmla="*/ 1255588 h 2614965"/>
              <a:gd name="connsiteX16" fmla="*/ 9050108 w 10223600"/>
              <a:gd name="connsiteY16" fmla="*/ 1022853 h 2614965"/>
              <a:gd name="connsiteX17" fmla="*/ 9054781 w 10223600"/>
              <a:gd name="connsiteY17" fmla="*/ 843394 h 2614965"/>
              <a:gd name="connsiteX18" fmla="*/ 9044967 w 10223600"/>
              <a:gd name="connsiteY18" fmla="*/ 707865 h 2614965"/>
              <a:gd name="connsiteX19" fmla="*/ 9001037 w 10223600"/>
              <a:gd name="connsiteY19" fmla="*/ 565794 h 2614965"/>
              <a:gd name="connsiteX20" fmla="*/ 8947760 w 10223600"/>
              <a:gd name="connsiteY20" fmla="*/ 487748 h 2614965"/>
              <a:gd name="connsiteX21" fmla="*/ 8898689 w 10223600"/>
              <a:gd name="connsiteY21" fmla="*/ 456436 h 2614965"/>
              <a:gd name="connsiteX22" fmla="*/ 8882800 w 10223600"/>
              <a:gd name="connsiteY22" fmla="*/ 409702 h 2614965"/>
              <a:gd name="connsiteX23" fmla="*/ 8879996 w 10223600"/>
              <a:gd name="connsiteY23" fmla="*/ 342872 h 2614965"/>
              <a:gd name="connsiteX24" fmla="*/ 8876257 w 10223600"/>
              <a:gd name="connsiteY24" fmla="*/ 337264 h 2614965"/>
              <a:gd name="connsiteX25" fmla="*/ 8699603 w 10223600"/>
              <a:gd name="connsiteY25" fmla="*/ 243329 h 2614965"/>
              <a:gd name="connsiteX26" fmla="*/ 8667823 w 10223600"/>
              <a:gd name="connsiteY26" fmla="*/ 262490 h 2614965"/>
              <a:gd name="connsiteX27" fmla="*/ 8641652 w 10223600"/>
              <a:gd name="connsiteY27" fmla="*/ 305953 h 2614965"/>
              <a:gd name="connsiteX28" fmla="*/ 8641652 w 10223600"/>
              <a:gd name="connsiteY28" fmla="*/ 310159 h 2614965"/>
              <a:gd name="connsiteX29" fmla="*/ 8649130 w 10223600"/>
              <a:gd name="connsiteY29" fmla="*/ 310159 h 2614965"/>
              <a:gd name="connsiteX30" fmla="*/ 8657075 w 10223600"/>
              <a:gd name="connsiteY30" fmla="*/ 324646 h 2614965"/>
              <a:gd name="connsiteX31" fmla="*/ 8646793 w 10223600"/>
              <a:gd name="connsiteY31" fmla="*/ 382596 h 2614965"/>
              <a:gd name="connsiteX32" fmla="*/ 8638381 w 10223600"/>
              <a:gd name="connsiteY32" fmla="*/ 427928 h 2614965"/>
              <a:gd name="connsiteX33" fmla="*/ 8658009 w 10223600"/>
              <a:gd name="connsiteY33" fmla="*/ 465316 h 2614965"/>
              <a:gd name="connsiteX34" fmla="*/ 8651934 w 10223600"/>
              <a:gd name="connsiteY34" fmla="*/ 496627 h 2614965"/>
              <a:gd name="connsiteX35" fmla="*/ 8618752 w 10223600"/>
              <a:gd name="connsiteY35" fmla="*/ 522331 h 2614965"/>
              <a:gd name="connsiteX36" fmla="*/ 8617351 w 10223600"/>
              <a:gd name="connsiteY36" fmla="*/ 596171 h 2614965"/>
              <a:gd name="connsiteX37" fmla="*/ 8629969 w 10223600"/>
              <a:gd name="connsiteY37" fmla="*/ 591030 h 2614965"/>
              <a:gd name="connsiteX38" fmla="*/ 8649597 w 10223600"/>
              <a:gd name="connsiteY38" fmla="*/ 579347 h 2614965"/>
              <a:gd name="connsiteX39" fmla="*/ 8657542 w 10223600"/>
              <a:gd name="connsiteY39" fmla="*/ 598975 h 2614965"/>
              <a:gd name="connsiteX40" fmla="*/ 8652401 w 10223600"/>
              <a:gd name="connsiteY40" fmla="*/ 638232 h 2614965"/>
              <a:gd name="connsiteX41" fmla="*/ 8646793 w 10223600"/>
              <a:gd name="connsiteY41" fmla="*/ 639634 h 2614965"/>
              <a:gd name="connsiteX42" fmla="*/ 8630904 w 10223600"/>
              <a:gd name="connsiteY42" fmla="*/ 680292 h 2614965"/>
              <a:gd name="connsiteX43" fmla="*/ 8590245 w 10223600"/>
              <a:gd name="connsiteY43" fmla="*/ 703192 h 2614965"/>
              <a:gd name="connsiteX44" fmla="*/ 8546315 w 10223600"/>
              <a:gd name="connsiteY44" fmla="*/ 787313 h 2614965"/>
              <a:gd name="connsiteX45" fmla="*/ 8543511 w 10223600"/>
              <a:gd name="connsiteY45" fmla="*/ 800399 h 2614965"/>
              <a:gd name="connsiteX46" fmla="*/ 8541641 w 10223600"/>
              <a:gd name="connsiteY46" fmla="*/ 806474 h 2614965"/>
              <a:gd name="connsiteX47" fmla="*/ 8555661 w 10223600"/>
              <a:gd name="connsiteY47" fmla="*/ 933591 h 2614965"/>
              <a:gd name="connsiteX48" fmla="*/ 8554260 w 10223600"/>
              <a:gd name="connsiteY48" fmla="*/ 968174 h 2614965"/>
              <a:gd name="connsiteX49" fmla="*/ 8523883 w 10223600"/>
              <a:gd name="connsiteY49" fmla="*/ 1109311 h 2614965"/>
              <a:gd name="connsiteX50" fmla="*/ 8496777 w 10223600"/>
              <a:gd name="connsiteY50" fmla="*/ 1137351 h 2614965"/>
              <a:gd name="connsiteX51" fmla="*/ 8210297 w 10223600"/>
              <a:gd name="connsiteY51" fmla="*/ 1050893 h 2614965"/>
              <a:gd name="connsiteX52" fmla="*/ 8119166 w 10223600"/>
              <a:gd name="connsiteY52" fmla="*/ 867696 h 2614965"/>
              <a:gd name="connsiteX53" fmla="*/ 8090658 w 10223600"/>
              <a:gd name="connsiteY53" fmla="*/ 641503 h 2614965"/>
              <a:gd name="connsiteX54" fmla="*/ 8092527 w 10223600"/>
              <a:gd name="connsiteY54" fmla="*/ 552708 h 2614965"/>
              <a:gd name="connsiteX55" fmla="*/ 8092527 w 10223600"/>
              <a:gd name="connsiteY55" fmla="*/ 552708 h 2614965"/>
              <a:gd name="connsiteX56" fmla="*/ 8092527 w 10223600"/>
              <a:gd name="connsiteY56" fmla="*/ 552708 h 2614965"/>
              <a:gd name="connsiteX57" fmla="*/ 8106080 w 10223600"/>
              <a:gd name="connsiteY57" fmla="*/ 454567 h 2614965"/>
              <a:gd name="connsiteX58" fmla="*/ 8106080 w 10223600"/>
              <a:gd name="connsiteY58" fmla="*/ 454567 h 2614965"/>
              <a:gd name="connsiteX59" fmla="*/ 8107949 w 10223600"/>
              <a:gd name="connsiteY59" fmla="*/ 436340 h 2614965"/>
              <a:gd name="connsiteX60" fmla="*/ 8161226 w 10223600"/>
              <a:gd name="connsiteY60" fmla="*/ 388204 h 2614965"/>
              <a:gd name="connsiteX61" fmla="*/ 8214036 w 10223600"/>
              <a:gd name="connsiteY61" fmla="*/ 381194 h 2614965"/>
              <a:gd name="connsiteX62" fmla="*/ 8264041 w 10223600"/>
              <a:gd name="connsiteY62" fmla="*/ 347546 h 2614965"/>
              <a:gd name="connsiteX63" fmla="*/ 8273388 w 10223600"/>
              <a:gd name="connsiteY63" fmla="*/ 337732 h 2614965"/>
              <a:gd name="connsiteX64" fmla="*/ 8281800 w 10223600"/>
              <a:gd name="connsiteY64" fmla="*/ 340068 h 2614965"/>
              <a:gd name="connsiteX65" fmla="*/ 8290212 w 10223600"/>
              <a:gd name="connsiteY65" fmla="*/ 291465 h 2614965"/>
              <a:gd name="connsiteX66" fmla="*/ 8239739 w 10223600"/>
              <a:gd name="connsiteY66" fmla="*/ 202203 h 2614965"/>
              <a:gd name="connsiteX67" fmla="*/ 8203754 w 10223600"/>
              <a:gd name="connsiteY67" fmla="*/ 185379 h 2614965"/>
              <a:gd name="connsiteX68" fmla="*/ 8146738 w 10223600"/>
              <a:gd name="connsiteY68" fmla="*/ 183042 h 2614965"/>
              <a:gd name="connsiteX69" fmla="*/ 8052336 w 10223600"/>
              <a:gd name="connsiteY69" fmla="*/ 182107 h 2614965"/>
              <a:gd name="connsiteX70" fmla="*/ 8033642 w 10223600"/>
              <a:gd name="connsiteY70" fmla="*/ 176499 h 2614965"/>
              <a:gd name="connsiteX71" fmla="*/ 8003265 w 10223600"/>
              <a:gd name="connsiteY71" fmla="*/ 165750 h 2614965"/>
              <a:gd name="connsiteX72" fmla="*/ 7909330 w 10223600"/>
              <a:gd name="connsiteY72" fmla="*/ 158740 h 2614965"/>
              <a:gd name="connsiteX73" fmla="*/ 7852314 w 10223600"/>
              <a:gd name="connsiteY73" fmla="*/ 150328 h 2614965"/>
              <a:gd name="connsiteX74" fmla="*/ 7846239 w 10223600"/>
              <a:gd name="connsiteY74" fmla="*/ 146122 h 2614965"/>
              <a:gd name="connsiteX75" fmla="*/ 7832686 w 10223600"/>
              <a:gd name="connsiteY75" fmla="*/ 147057 h 2614965"/>
              <a:gd name="connsiteX76" fmla="*/ 7842967 w 10223600"/>
              <a:gd name="connsiteY76" fmla="*/ 159675 h 2614965"/>
              <a:gd name="connsiteX77" fmla="*/ 7813058 w 10223600"/>
              <a:gd name="connsiteY77" fmla="*/ 193323 h 2614965"/>
              <a:gd name="connsiteX78" fmla="*/ 7799972 w 10223600"/>
              <a:gd name="connsiteY78" fmla="*/ 269033 h 2614965"/>
              <a:gd name="connsiteX79" fmla="*/ 7753705 w 10223600"/>
              <a:gd name="connsiteY79" fmla="*/ 362501 h 2614965"/>
              <a:gd name="connsiteX80" fmla="*/ 7737348 w 10223600"/>
              <a:gd name="connsiteY80" fmla="*/ 390074 h 2614965"/>
              <a:gd name="connsiteX81" fmla="*/ 7737348 w 10223600"/>
              <a:gd name="connsiteY81" fmla="*/ 390074 h 2614965"/>
              <a:gd name="connsiteX82" fmla="*/ 7665378 w 10223600"/>
              <a:gd name="connsiteY82" fmla="*/ 472793 h 2614965"/>
              <a:gd name="connsiteX83" fmla="*/ 7665378 w 10223600"/>
              <a:gd name="connsiteY83" fmla="*/ 472793 h 2614965"/>
              <a:gd name="connsiteX84" fmla="*/ 7430306 w 10223600"/>
              <a:gd name="connsiteY84" fmla="*/ 494291 h 2614965"/>
              <a:gd name="connsiteX85" fmla="*/ 7310667 w 10223600"/>
              <a:gd name="connsiteY85" fmla="*/ 407833 h 2614965"/>
              <a:gd name="connsiteX86" fmla="*/ 7245239 w 10223600"/>
              <a:gd name="connsiteY86" fmla="*/ 342872 h 2614965"/>
              <a:gd name="connsiteX87" fmla="*/ 7154107 w 10223600"/>
              <a:gd name="connsiteY87" fmla="*/ 274641 h 2614965"/>
              <a:gd name="connsiteX88" fmla="*/ 7145228 w 10223600"/>
              <a:gd name="connsiteY88" fmla="*/ 264359 h 2614965"/>
              <a:gd name="connsiteX89" fmla="*/ 7055031 w 10223600"/>
              <a:gd name="connsiteY89" fmla="*/ 199399 h 2614965"/>
              <a:gd name="connsiteX90" fmla="*/ 7036805 w 10223600"/>
              <a:gd name="connsiteY90" fmla="*/ 170424 h 2614965"/>
              <a:gd name="connsiteX91" fmla="*/ 7038207 w 10223600"/>
              <a:gd name="connsiteY91" fmla="*/ 119484 h 2614965"/>
              <a:gd name="connsiteX92" fmla="*/ 7051293 w 10223600"/>
              <a:gd name="connsiteY92" fmla="*/ 137243 h 2614965"/>
              <a:gd name="connsiteX93" fmla="*/ 7054564 w 10223600"/>
              <a:gd name="connsiteY93" fmla="*/ 121820 h 2614965"/>
              <a:gd name="connsiteX94" fmla="*/ 7069986 w 10223600"/>
              <a:gd name="connsiteY94" fmla="*/ 75554 h 2614965"/>
              <a:gd name="connsiteX95" fmla="*/ 7069051 w 10223600"/>
              <a:gd name="connsiteY95" fmla="*/ 16669 h 2614965"/>
              <a:gd name="connsiteX96" fmla="*/ 7061107 w 10223600"/>
              <a:gd name="connsiteY96" fmla="*/ 7322 h 2614965"/>
              <a:gd name="connsiteX97" fmla="*/ 7020448 w 10223600"/>
              <a:gd name="connsiteY97" fmla="*/ 12930 h 2614965"/>
              <a:gd name="connsiteX98" fmla="*/ 6955955 w 10223600"/>
              <a:gd name="connsiteY98" fmla="*/ 51719 h 2614965"/>
              <a:gd name="connsiteX99" fmla="*/ 6636761 w 10223600"/>
              <a:gd name="connsiteY99" fmla="*/ 83031 h 2614965"/>
              <a:gd name="connsiteX100" fmla="*/ 6464780 w 10223600"/>
              <a:gd name="connsiteY100" fmla="*/ 77423 h 2614965"/>
              <a:gd name="connsiteX101" fmla="*/ 6293266 w 10223600"/>
              <a:gd name="connsiteY101" fmla="*/ 59664 h 2614965"/>
              <a:gd name="connsiteX102" fmla="*/ 6197928 w 10223600"/>
              <a:gd name="connsiteY102" fmla="*/ 15267 h 2614965"/>
              <a:gd name="connsiteX103" fmla="*/ 6159139 w 10223600"/>
              <a:gd name="connsiteY103" fmla="*/ 3116 h 2614965"/>
              <a:gd name="connsiteX104" fmla="*/ 6142315 w 10223600"/>
              <a:gd name="connsiteY104" fmla="*/ 42840 h 2614965"/>
              <a:gd name="connsiteX105" fmla="*/ 6153064 w 10223600"/>
              <a:gd name="connsiteY105" fmla="*/ 85835 h 2614965"/>
              <a:gd name="connsiteX106" fmla="*/ 6164747 w 10223600"/>
              <a:gd name="connsiteY106" fmla="*/ 119951 h 2614965"/>
              <a:gd name="connsiteX107" fmla="*/ 6165682 w 10223600"/>
              <a:gd name="connsiteY107" fmla="*/ 155002 h 2614965"/>
              <a:gd name="connsiteX108" fmla="*/ 6166617 w 10223600"/>
              <a:gd name="connsiteY108" fmla="*/ 170891 h 2614965"/>
              <a:gd name="connsiteX109" fmla="*/ 6154466 w 10223600"/>
              <a:gd name="connsiteY109" fmla="*/ 200334 h 2614965"/>
              <a:gd name="connsiteX110" fmla="*/ 6033892 w 10223600"/>
              <a:gd name="connsiteY110" fmla="*/ 232580 h 2614965"/>
              <a:gd name="connsiteX111" fmla="*/ 5976409 w 10223600"/>
              <a:gd name="connsiteY111" fmla="*/ 238188 h 2614965"/>
              <a:gd name="connsiteX112" fmla="*/ 5934348 w 10223600"/>
              <a:gd name="connsiteY112" fmla="*/ 295671 h 2614965"/>
              <a:gd name="connsiteX113" fmla="*/ 5914253 w 10223600"/>
              <a:gd name="connsiteY113" fmla="*/ 333058 h 2614965"/>
              <a:gd name="connsiteX114" fmla="*/ 5837142 w 10223600"/>
              <a:gd name="connsiteY114" fmla="*/ 402225 h 2614965"/>
              <a:gd name="connsiteX115" fmla="*/ 5800221 w 10223600"/>
              <a:gd name="connsiteY115" fmla="*/ 447089 h 2614965"/>
              <a:gd name="connsiteX116" fmla="*/ 5784799 w 10223600"/>
              <a:gd name="connsiteY116" fmla="*/ 483075 h 2614965"/>
              <a:gd name="connsiteX117" fmla="*/ 5746477 w 10223600"/>
              <a:gd name="connsiteY117" fmla="*/ 594769 h 2614965"/>
              <a:gd name="connsiteX118" fmla="*/ 5703482 w 10223600"/>
              <a:gd name="connsiteY118" fmla="*/ 687770 h 2614965"/>
              <a:gd name="connsiteX119" fmla="*/ 5633381 w 10223600"/>
              <a:gd name="connsiteY119" fmla="*/ 777499 h 2614965"/>
              <a:gd name="connsiteX120" fmla="*/ 5598798 w 10223600"/>
              <a:gd name="connsiteY120" fmla="*/ 899942 h 2614965"/>
              <a:gd name="connsiteX121" fmla="*/ 5602536 w 10223600"/>
              <a:gd name="connsiteY121" fmla="*/ 983596 h 2614965"/>
              <a:gd name="connsiteX122" fmla="*/ 5600200 w 10223600"/>
              <a:gd name="connsiteY122" fmla="*/ 1027526 h 2614965"/>
              <a:gd name="connsiteX123" fmla="*/ 5601602 w 10223600"/>
              <a:gd name="connsiteY123" fmla="*/ 1034069 h 2614965"/>
              <a:gd name="connsiteX124" fmla="*/ 5617959 w 10223600"/>
              <a:gd name="connsiteY124" fmla="*/ 983596 h 2614965"/>
              <a:gd name="connsiteX125" fmla="*/ 5612818 w 10223600"/>
              <a:gd name="connsiteY125" fmla="*/ 1033602 h 2614965"/>
              <a:gd name="connsiteX126" fmla="*/ 5631512 w 10223600"/>
              <a:gd name="connsiteY126" fmla="*/ 994345 h 2614965"/>
              <a:gd name="connsiteX127" fmla="*/ 5624502 w 10223600"/>
              <a:gd name="connsiteY127" fmla="*/ 1038742 h 2614965"/>
              <a:gd name="connsiteX128" fmla="*/ 5620763 w 10223600"/>
              <a:gd name="connsiteY128" fmla="*/ 1041546 h 2614965"/>
              <a:gd name="connsiteX129" fmla="*/ 5621698 w 10223600"/>
              <a:gd name="connsiteY129" fmla="*/ 1043416 h 2614965"/>
              <a:gd name="connsiteX130" fmla="*/ 5627773 w 10223600"/>
              <a:gd name="connsiteY130" fmla="*/ 1046687 h 2614965"/>
              <a:gd name="connsiteX131" fmla="*/ 5681517 w 10223600"/>
              <a:gd name="connsiteY131" fmla="*/ 1017245 h 2614965"/>
              <a:gd name="connsiteX132" fmla="*/ 5737131 w 10223600"/>
              <a:gd name="connsiteY132" fmla="*/ 776564 h 2614965"/>
              <a:gd name="connsiteX133" fmla="*/ 5744141 w 10223600"/>
              <a:gd name="connsiteY133" fmla="*/ 780770 h 2614965"/>
              <a:gd name="connsiteX134" fmla="*/ 5755824 w 10223600"/>
              <a:gd name="connsiteY134" fmla="*/ 768620 h 2614965"/>
              <a:gd name="connsiteX135" fmla="*/ 5817981 w 10223600"/>
              <a:gd name="connsiteY135" fmla="*/ 572804 h 2614965"/>
              <a:gd name="connsiteX136" fmla="*/ 5844619 w 10223600"/>
              <a:gd name="connsiteY136" fmla="*/ 502703 h 2614965"/>
              <a:gd name="connsiteX137" fmla="*/ 5832001 w 10223600"/>
              <a:gd name="connsiteY137" fmla="*/ 539155 h 2614965"/>
              <a:gd name="connsiteX138" fmla="*/ 5826860 w 10223600"/>
              <a:gd name="connsiteY138" fmla="*/ 564392 h 2614965"/>
              <a:gd name="connsiteX139" fmla="*/ 5832001 w 10223600"/>
              <a:gd name="connsiteY139" fmla="*/ 652719 h 2614965"/>
              <a:gd name="connsiteX140" fmla="*/ 5830599 w 10223600"/>
              <a:gd name="connsiteY140" fmla="*/ 836851 h 2614965"/>
              <a:gd name="connsiteX141" fmla="*/ 5702547 w 10223600"/>
              <a:gd name="connsiteY141" fmla="*/ 1129874 h 2614965"/>
              <a:gd name="connsiteX142" fmla="*/ 5641326 w 10223600"/>
              <a:gd name="connsiteY142" fmla="*/ 1205583 h 2614965"/>
              <a:gd name="connsiteX143" fmla="*/ 5606275 w 10223600"/>
              <a:gd name="connsiteY143" fmla="*/ 1301388 h 2614965"/>
              <a:gd name="connsiteX144" fmla="*/ 5597396 w 10223600"/>
              <a:gd name="connsiteY144" fmla="*/ 1697693 h 2614965"/>
              <a:gd name="connsiteX145" fmla="*/ 5601135 w 10223600"/>
              <a:gd name="connsiteY145" fmla="*/ 1773402 h 2614965"/>
              <a:gd name="connsiteX146" fmla="*/ 5584778 w 10223600"/>
              <a:gd name="connsiteY146" fmla="*/ 1784618 h 2614965"/>
              <a:gd name="connsiteX147" fmla="*/ 5552064 w 10223600"/>
              <a:gd name="connsiteY147" fmla="*/ 1786020 h 2614965"/>
              <a:gd name="connsiteX148" fmla="*/ 5052009 w 10223600"/>
              <a:gd name="connsiteY148" fmla="*/ 1846774 h 2614965"/>
              <a:gd name="connsiteX149" fmla="*/ 4235565 w 10223600"/>
              <a:gd name="connsiteY149" fmla="*/ 1974358 h 2614965"/>
              <a:gd name="connsiteX150" fmla="*/ 3290135 w 10223600"/>
              <a:gd name="connsiteY150" fmla="*/ 2151013 h 2614965"/>
              <a:gd name="connsiteX151" fmla="*/ 3175169 w 10223600"/>
              <a:gd name="connsiteY151" fmla="*/ 2170641 h 2614965"/>
              <a:gd name="connsiteX152" fmla="*/ 3116752 w 10223600"/>
              <a:gd name="connsiteY152" fmla="*/ 2185129 h 2614965"/>
              <a:gd name="connsiteX153" fmla="*/ 2380223 w 10223600"/>
              <a:gd name="connsiteY153" fmla="*/ 2325331 h 2614965"/>
              <a:gd name="connsiteX154" fmla="*/ 1441336 w 10223600"/>
              <a:gd name="connsiteY154" fmla="*/ 2472543 h 2614965"/>
              <a:gd name="connsiteX155" fmla="*/ 0 w 10223600"/>
              <a:gd name="connsiteY155" fmla="*/ 2491276 h 2614965"/>
              <a:gd name="connsiteX156" fmla="*/ 15851 w 10223600"/>
              <a:gd name="connsiteY156" fmla="*/ 2605696 h 2614965"/>
              <a:gd name="connsiteX157" fmla="*/ 1269354 w 10223600"/>
              <a:gd name="connsiteY157" fmla="*/ 2610876 h 2614965"/>
              <a:gd name="connsiteX158" fmla="*/ 7048021 w 10223600"/>
              <a:gd name="connsiteY158" fmla="*/ 2610409 h 2614965"/>
              <a:gd name="connsiteX159" fmla="*/ 10202569 w 10223600"/>
              <a:gd name="connsiteY159" fmla="*/ 2610876 h 2614965"/>
              <a:gd name="connsiteX160" fmla="*/ 10221730 w 10223600"/>
              <a:gd name="connsiteY160" fmla="*/ 2591715 h 2614965"/>
              <a:gd name="connsiteX161" fmla="*/ 10223600 w 10223600"/>
              <a:gd name="connsiteY161" fmla="*/ 2081846 h 2614965"/>
              <a:gd name="connsiteX162" fmla="*/ 5623100 w 10223600"/>
              <a:gd name="connsiteY162" fmla="*/ 896671 h 2614965"/>
              <a:gd name="connsiteX163" fmla="*/ 5617491 w 10223600"/>
              <a:gd name="connsiteY163" fmla="*/ 894802 h 2614965"/>
              <a:gd name="connsiteX164" fmla="*/ 5635250 w 10223600"/>
              <a:gd name="connsiteY164" fmla="*/ 847133 h 2614965"/>
              <a:gd name="connsiteX165" fmla="*/ 5623100 w 10223600"/>
              <a:gd name="connsiteY165" fmla="*/ 896671 h 2614965"/>
              <a:gd name="connsiteX166" fmla="*/ 5630110 w 10223600"/>
              <a:gd name="connsiteY166" fmla="*/ 1040144 h 2614965"/>
              <a:gd name="connsiteX167" fmla="*/ 5672170 w 10223600"/>
              <a:gd name="connsiteY167" fmla="*/ 1006963 h 2614965"/>
              <a:gd name="connsiteX168" fmla="*/ 5630110 w 10223600"/>
              <a:gd name="connsiteY168" fmla="*/ 1040144 h 2614965"/>
              <a:gd name="connsiteX169" fmla="*/ 8564074 w 10223600"/>
              <a:gd name="connsiteY169" fmla="*/ 1091552 h 2614965"/>
              <a:gd name="connsiteX170" fmla="*/ 8582767 w 10223600"/>
              <a:gd name="connsiteY170" fmla="*/ 983596 h 2614965"/>
              <a:gd name="connsiteX171" fmla="*/ 8592581 w 10223600"/>
              <a:gd name="connsiteY171" fmla="*/ 974249 h 2614965"/>
              <a:gd name="connsiteX172" fmla="*/ 8634642 w 10223600"/>
              <a:gd name="connsiteY172" fmla="*/ 1027059 h 2614965"/>
              <a:gd name="connsiteX173" fmla="*/ 8571084 w 10223600"/>
              <a:gd name="connsiteY173" fmla="*/ 1101366 h 2614965"/>
              <a:gd name="connsiteX174" fmla="*/ 8564074 w 10223600"/>
              <a:gd name="connsiteY174" fmla="*/ 1091552 h 2614965"/>
              <a:gd name="connsiteX175" fmla="*/ 8627165 w 10223600"/>
              <a:gd name="connsiteY175" fmla="*/ 1082205 h 2614965"/>
              <a:gd name="connsiteX176" fmla="*/ 8547717 w 10223600"/>
              <a:gd name="connsiteY176" fmla="*/ 1194367 h 2614965"/>
              <a:gd name="connsiteX177" fmla="*/ 8627165 w 10223600"/>
              <a:gd name="connsiteY177" fmla="*/ 1082205 h 2614965"/>
              <a:gd name="connsiteX178" fmla="*/ 8510797 w 10223600"/>
              <a:gd name="connsiteY178" fmla="*/ 1149502 h 2614965"/>
              <a:gd name="connsiteX179" fmla="*/ 8493973 w 10223600"/>
              <a:gd name="connsiteY179" fmla="*/ 1205583 h 2614965"/>
              <a:gd name="connsiteX180" fmla="*/ 8467334 w 10223600"/>
              <a:gd name="connsiteY180" fmla="*/ 1216799 h 2614965"/>
              <a:gd name="connsiteX181" fmla="*/ 8249553 w 10223600"/>
              <a:gd name="connsiteY181" fmla="*/ 1131276 h 2614965"/>
              <a:gd name="connsiteX182" fmla="*/ 8203754 w 10223600"/>
              <a:gd name="connsiteY182" fmla="*/ 1068652 h 2614965"/>
              <a:gd name="connsiteX183" fmla="*/ 8510797 w 10223600"/>
              <a:gd name="connsiteY183" fmla="*/ 1149502 h 2614965"/>
              <a:gd name="connsiteX184" fmla="*/ 8056075 w 10223600"/>
              <a:gd name="connsiteY184" fmla="*/ 445687 h 2614965"/>
              <a:gd name="connsiteX185" fmla="*/ 8056075 w 10223600"/>
              <a:gd name="connsiteY185" fmla="*/ 445687 h 2614965"/>
              <a:gd name="connsiteX186" fmla="*/ 8085050 w 10223600"/>
              <a:gd name="connsiteY186" fmla="*/ 398486 h 2614965"/>
              <a:gd name="connsiteX187" fmla="*/ 8098135 w 10223600"/>
              <a:gd name="connsiteY187" fmla="*/ 412039 h 2614965"/>
              <a:gd name="connsiteX188" fmla="*/ 8091593 w 10223600"/>
              <a:gd name="connsiteY188" fmla="*/ 446155 h 2614965"/>
              <a:gd name="connsiteX189" fmla="*/ 8078040 w 10223600"/>
              <a:gd name="connsiteY189" fmla="*/ 540090 h 2614965"/>
              <a:gd name="connsiteX190" fmla="*/ 8088321 w 10223600"/>
              <a:gd name="connsiteY190" fmla="*/ 805072 h 2614965"/>
              <a:gd name="connsiteX191" fmla="*/ 8050934 w 10223600"/>
              <a:gd name="connsiteY191" fmla="*/ 535417 h 2614965"/>
              <a:gd name="connsiteX192" fmla="*/ 8050934 w 10223600"/>
              <a:gd name="connsiteY192" fmla="*/ 535417 h 2614965"/>
              <a:gd name="connsiteX193" fmla="*/ 8050934 w 10223600"/>
              <a:gd name="connsiteY193" fmla="*/ 535417 h 2614965"/>
              <a:gd name="connsiteX194" fmla="*/ 8056075 w 10223600"/>
              <a:gd name="connsiteY194" fmla="*/ 445687 h 2614965"/>
              <a:gd name="connsiteX195" fmla="*/ 6415242 w 10223600"/>
              <a:gd name="connsiteY195" fmla="*/ 1733210 h 2614965"/>
              <a:gd name="connsiteX196" fmla="*/ 5930610 w 10223600"/>
              <a:gd name="connsiteY196" fmla="*/ 1763588 h 2614965"/>
              <a:gd name="connsiteX197" fmla="*/ 5739467 w 10223600"/>
              <a:gd name="connsiteY197" fmla="*/ 1777140 h 2614965"/>
              <a:gd name="connsiteX198" fmla="*/ 5712362 w 10223600"/>
              <a:gd name="connsiteY198" fmla="*/ 1753306 h 2614965"/>
              <a:gd name="connsiteX199" fmla="*/ 5698809 w 10223600"/>
              <a:gd name="connsiteY199" fmla="*/ 1642079 h 2614965"/>
              <a:gd name="connsiteX200" fmla="*/ 5725915 w 10223600"/>
              <a:gd name="connsiteY200" fmla="*/ 1410746 h 2614965"/>
              <a:gd name="connsiteX201" fmla="*/ 5732925 w 10223600"/>
              <a:gd name="connsiteY201" fmla="*/ 1371956 h 2614965"/>
              <a:gd name="connsiteX202" fmla="*/ 5759563 w 10223600"/>
              <a:gd name="connsiteY202" fmla="*/ 1284096 h 2614965"/>
              <a:gd name="connsiteX203" fmla="*/ 5948369 w 10223600"/>
              <a:gd name="connsiteY203" fmla="*/ 1081270 h 2614965"/>
              <a:gd name="connsiteX204" fmla="*/ 6077355 w 10223600"/>
              <a:gd name="connsiteY204" fmla="*/ 980325 h 2614965"/>
              <a:gd name="connsiteX205" fmla="*/ 6103058 w 10223600"/>
              <a:gd name="connsiteY205" fmla="*/ 989204 h 2614965"/>
              <a:gd name="connsiteX206" fmla="*/ 6120350 w 10223600"/>
              <a:gd name="connsiteY206" fmla="*/ 1200442 h 2614965"/>
              <a:gd name="connsiteX207" fmla="*/ 6183908 w 10223600"/>
              <a:gd name="connsiteY207" fmla="*/ 1377564 h 2614965"/>
              <a:gd name="connsiteX208" fmla="*/ 6409166 w 10223600"/>
              <a:gd name="connsiteY208" fmla="*/ 1681336 h 2614965"/>
              <a:gd name="connsiteX209" fmla="*/ 6454966 w 10223600"/>
              <a:gd name="connsiteY209" fmla="*/ 1704703 h 2614965"/>
              <a:gd name="connsiteX210" fmla="*/ 6415242 w 10223600"/>
              <a:gd name="connsiteY210" fmla="*/ 1733210 h 2614965"/>
              <a:gd name="connsiteX211" fmla="*/ 6743782 w 10223600"/>
              <a:gd name="connsiteY211" fmla="*/ 1637406 h 2614965"/>
              <a:gd name="connsiteX212" fmla="*/ 6729295 w 10223600"/>
              <a:gd name="connsiteY212" fmla="*/ 1674326 h 2614965"/>
              <a:gd name="connsiteX213" fmla="*/ 6659194 w 10223600"/>
              <a:gd name="connsiteY213" fmla="*/ 1726668 h 2614965"/>
              <a:gd name="connsiteX214" fmla="*/ 6547499 w 10223600"/>
              <a:gd name="connsiteY214" fmla="*/ 1696290 h 2614965"/>
              <a:gd name="connsiteX215" fmla="*/ 6535348 w 10223600"/>
              <a:gd name="connsiteY215" fmla="*/ 1679934 h 2614965"/>
              <a:gd name="connsiteX216" fmla="*/ 6494222 w 10223600"/>
              <a:gd name="connsiteY216" fmla="*/ 1621983 h 2614965"/>
              <a:gd name="connsiteX217" fmla="*/ 6361965 w 10223600"/>
              <a:gd name="connsiteY217" fmla="*/ 1480847 h 2614965"/>
              <a:gd name="connsiteX218" fmla="*/ 6301678 w 10223600"/>
              <a:gd name="connsiteY218" fmla="*/ 1357936 h 2614965"/>
              <a:gd name="connsiteX219" fmla="*/ 6282517 w 10223600"/>
              <a:gd name="connsiteY219" fmla="*/ 1321016 h 2614965"/>
              <a:gd name="connsiteX220" fmla="*/ 6247934 w 10223600"/>
              <a:gd name="connsiteY220" fmla="*/ 1228950 h 2614965"/>
              <a:gd name="connsiteX221" fmla="*/ 6256814 w 10223600"/>
              <a:gd name="connsiteY221" fmla="*/ 1040612 h 2614965"/>
              <a:gd name="connsiteX222" fmla="*/ 6260552 w 10223600"/>
              <a:gd name="connsiteY222" fmla="*/ 1020516 h 2614965"/>
              <a:gd name="connsiteX223" fmla="*/ 6271301 w 10223600"/>
              <a:gd name="connsiteY223" fmla="*/ 961164 h 2614965"/>
              <a:gd name="connsiteX224" fmla="*/ 6279713 w 10223600"/>
              <a:gd name="connsiteY224" fmla="*/ 927048 h 2614965"/>
              <a:gd name="connsiteX225" fmla="*/ 6293266 w 10223600"/>
              <a:gd name="connsiteY225" fmla="*/ 878445 h 2614965"/>
              <a:gd name="connsiteX226" fmla="*/ 6313829 w 10223600"/>
              <a:gd name="connsiteY226" fmla="*/ 868630 h 2614965"/>
              <a:gd name="connsiteX227" fmla="*/ 6345140 w 10223600"/>
              <a:gd name="connsiteY227" fmla="*/ 881716 h 2614965"/>
              <a:gd name="connsiteX228" fmla="*/ 6444217 w 10223600"/>
              <a:gd name="connsiteY228" fmla="*/ 917701 h 2614965"/>
              <a:gd name="connsiteX229" fmla="*/ 6489549 w 10223600"/>
              <a:gd name="connsiteY229" fmla="*/ 928450 h 2614965"/>
              <a:gd name="connsiteX230" fmla="*/ 6528338 w 10223600"/>
              <a:gd name="connsiteY230" fmla="*/ 936395 h 2614965"/>
              <a:gd name="connsiteX231" fmla="*/ 6573670 w 10223600"/>
              <a:gd name="connsiteY231" fmla="*/ 942470 h 2614965"/>
              <a:gd name="connsiteX232" fmla="*/ 6689571 w 10223600"/>
              <a:gd name="connsiteY232" fmla="*/ 949013 h 2614965"/>
              <a:gd name="connsiteX233" fmla="*/ 6801265 w 10223600"/>
              <a:gd name="connsiteY233" fmla="*/ 934993 h 2614965"/>
              <a:gd name="connsiteX234" fmla="*/ 6923708 w 10223600"/>
              <a:gd name="connsiteY234" fmla="*/ 906485 h 2614965"/>
              <a:gd name="connsiteX235" fmla="*/ 6942402 w 10223600"/>
              <a:gd name="connsiteY235" fmla="*/ 921907 h 2614965"/>
              <a:gd name="connsiteX236" fmla="*/ 6860150 w 10223600"/>
              <a:gd name="connsiteY236" fmla="*/ 1186422 h 2614965"/>
              <a:gd name="connsiteX237" fmla="*/ 6817622 w 10223600"/>
              <a:gd name="connsiteY237" fmla="*/ 1255121 h 2614965"/>
              <a:gd name="connsiteX238" fmla="*/ 6795657 w 10223600"/>
              <a:gd name="connsiteY238" fmla="*/ 1329428 h 2614965"/>
              <a:gd name="connsiteX239" fmla="*/ 6743782 w 10223600"/>
              <a:gd name="connsiteY239" fmla="*/ 1637406 h 2614965"/>
              <a:gd name="connsiteX240" fmla="*/ 7333099 w 10223600"/>
              <a:gd name="connsiteY240" fmla="*/ 1717321 h 2614965"/>
              <a:gd name="connsiteX241" fmla="*/ 7234957 w 10223600"/>
              <a:gd name="connsiteY241" fmla="*/ 1716386 h 2614965"/>
              <a:gd name="connsiteX242" fmla="*/ 6877909 w 10223600"/>
              <a:gd name="connsiteY242" fmla="*/ 1716386 h 2614965"/>
              <a:gd name="connsiteX243" fmla="*/ 6831175 w 10223600"/>
              <a:gd name="connsiteY243" fmla="*/ 1717788 h 2614965"/>
              <a:gd name="connsiteX244" fmla="*/ 6811547 w 10223600"/>
              <a:gd name="connsiteY244" fmla="*/ 1699095 h 2614965"/>
              <a:gd name="connsiteX245" fmla="*/ 6812481 w 10223600"/>
              <a:gd name="connsiteY245" fmla="*/ 1648154 h 2614965"/>
              <a:gd name="connsiteX246" fmla="*/ 6901744 w 10223600"/>
              <a:gd name="connsiteY246" fmla="*/ 1413082 h 2614965"/>
              <a:gd name="connsiteX247" fmla="*/ 6932588 w 10223600"/>
              <a:gd name="connsiteY247" fmla="*/ 1327091 h 2614965"/>
              <a:gd name="connsiteX248" fmla="*/ 6955488 w 10223600"/>
              <a:gd name="connsiteY248" fmla="*/ 1251850 h 2614965"/>
              <a:gd name="connsiteX249" fmla="*/ 7066714 w 10223600"/>
              <a:gd name="connsiteY249" fmla="*/ 1070522 h 2614965"/>
              <a:gd name="connsiteX250" fmla="*/ 7077464 w 10223600"/>
              <a:gd name="connsiteY250" fmla="*/ 1059773 h 2614965"/>
              <a:gd name="connsiteX251" fmla="*/ 7086343 w 10223600"/>
              <a:gd name="connsiteY251" fmla="*/ 1072391 h 2614965"/>
              <a:gd name="connsiteX252" fmla="*/ 7163922 w 10223600"/>
              <a:gd name="connsiteY252" fmla="*/ 1285031 h 2614965"/>
              <a:gd name="connsiteX253" fmla="*/ 7174670 w 10223600"/>
              <a:gd name="connsiteY253" fmla="*/ 1363544 h 2614965"/>
              <a:gd name="connsiteX254" fmla="*/ 7207852 w 10223600"/>
              <a:gd name="connsiteY254" fmla="*/ 1442992 h 2614965"/>
              <a:gd name="connsiteX255" fmla="*/ 7348054 w 10223600"/>
              <a:gd name="connsiteY255" fmla="*/ 1703768 h 2614965"/>
              <a:gd name="connsiteX256" fmla="*/ 7333099 w 10223600"/>
              <a:gd name="connsiteY256" fmla="*/ 1717321 h 2614965"/>
              <a:gd name="connsiteX257" fmla="*/ 8392560 w 10223600"/>
              <a:gd name="connsiteY257" fmla="*/ 1759849 h 2614965"/>
              <a:gd name="connsiteX258" fmla="*/ 8363117 w 10223600"/>
              <a:gd name="connsiteY258" fmla="*/ 1777608 h 2614965"/>
              <a:gd name="connsiteX259" fmla="*/ 8003265 w 10223600"/>
              <a:gd name="connsiteY259" fmla="*/ 1749567 h 2614965"/>
              <a:gd name="connsiteX260" fmla="*/ 7471899 w 10223600"/>
              <a:gd name="connsiteY260" fmla="*/ 1724798 h 2614965"/>
              <a:gd name="connsiteX261" fmla="*/ 7424697 w 10223600"/>
              <a:gd name="connsiteY261" fmla="*/ 1697693 h 2614965"/>
              <a:gd name="connsiteX262" fmla="*/ 7335435 w 10223600"/>
              <a:gd name="connsiteY262" fmla="*/ 1414952 h 2614965"/>
              <a:gd name="connsiteX263" fmla="*/ 7334034 w 10223600"/>
              <a:gd name="connsiteY263" fmla="*/ 1391585 h 2614965"/>
              <a:gd name="connsiteX264" fmla="*/ 7281224 w 10223600"/>
              <a:gd name="connsiteY264" fmla="*/ 1283629 h 2614965"/>
              <a:gd name="connsiteX265" fmla="*/ 7260194 w 10223600"/>
              <a:gd name="connsiteY265" fmla="*/ 1087813 h 2614965"/>
              <a:gd name="connsiteX266" fmla="*/ 7258324 w 10223600"/>
              <a:gd name="connsiteY266" fmla="*/ 1076597 h 2614965"/>
              <a:gd name="connsiteX267" fmla="*/ 7258324 w 10223600"/>
              <a:gd name="connsiteY267" fmla="*/ 1076130 h 2614965"/>
              <a:gd name="connsiteX268" fmla="*/ 7246173 w 10223600"/>
              <a:gd name="connsiteY268" fmla="*/ 941536 h 2614965"/>
              <a:gd name="connsiteX269" fmla="*/ 7279822 w 10223600"/>
              <a:gd name="connsiteY269" fmla="*/ 864892 h 2614965"/>
              <a:gd name="connsiteX270" fmla="*/ 7325154 w 10223600"/>
              <a:gd name="connsiteY270" fmla="*/ 775162 h 2614965"/>
              <a:gd name="connsiteX271" fmla="*/ 7338239 w 10223600"/>
              <a:gd name="connsiteY271" fmla="*/ 779836 h 2614965"/>
              <a:gd name="connsiteX272" fmla="*/ 7709775 w 10223600"/>
              <a:gd name="connsiteY272" fmla="*/ 718614 h 2614965"/>
              <a:gd name="connsiteX273" fmla="*/ 7874279 w 10223600"/>
              <a:gd name="connsiteY273" fmla="*/ 542894 h 2614965"/>
              <a:gd name="connsiteX274" fmla="*/ 7905124 w 10223600"/>
              <a:gd name="connsiteY274" fmla="*/ 511115 h 2614965"/>
              <a:gd name="connsiteX275" fmla="*/ 7905124 w 10223600"/>
              <a:gd name="connsiteY275" fmla="*/ 511115 h 2614965"/>
              <a:gd name="connsiteX276" fmla="*/ 7998592 w 10223600"/>
              <a:gd name="connsiteY276" fmla="*/ 431667 h 2614965"/>
              <a:gd name="connsiteX277" fmla="*/ 8012145 w 10223600"/>
              <a:gd name="connsiteY277" fmla="*/ 423255 h 2614965"/>
              <a:gd name="connsiteX278" fmla="*/ 8037381 w 10223600"/>
              <a:gd name="connsiteY278" fmla="*/ 416712 h 2614965"/>
              <a:gd name="connsiteX279" fmla="*/ 8039718 w 10223600"/>
              <a:gd name="connsiteY279" fmla="*/ 440547 h 2614965"/>
              <a:gd name="connsiteX280" fmla="*/ 8035512 w 10223600"/>
              <a:gd name="connsiteY280" fmla="*/ 534949 h 2614965"/>
              <a:gd name="connsiteX281" fmla="*/ 8128045 w 10223600"/>
              <a:gd name="connsiteY281" fmla="*/ 953686 h 2614965"/>
              <a:gd name="connsiteX282" fmla="*/ 8162628 w 10223600"/>
              <a:gd name="connsiteY282" fmla="*/ 1034536 h 2614965"/>
              <a:gd name="connsiteX283" fmla="*/ 8190669 w 10223600"/>
              <a:gd name="connsiteY283" fmla="*/ 1085477 h 2614965"/>
              <a:gd name="connsiteX284" fmla="*/ 8191136 w 10223600"/>
              <a:gd name="connsiteY284" fmla="*/ 1085009 h 2614965"/>
              <a:gd name="connsiteX285" fmla="*/ 8191136 w 10223600"/>
              <a:gd name="connsiteY285" fmla="*/ 1085009 h 2614965"/>
              <a:gd name="connsiteX286" fmla="*/ 8241142 w 10223600"/>
              <a:gd name="connsiteY286" fmla="*/ 1143427 h 2614965"/>
              <a:gd name="connsiteX287" fmla="*/ 8458455 w 10223600"/>
              <a:gd name="connsiteY287" fmla="*/ 1232221 h 2614965"/>
              <a:gd name="connsiteX288" fmla="*/ 8482289 w 10223600"/>
              <a:gd name="connsiteY288" fmla="*/ 1258860 h 2614965"/>
              <a:gd name="connsiteX289" fmla="*/ 8462193 w 10223600"/>
              <a:gd name="connsiteY289" fmla="*/ 1414017 h 2614965"/>
              <a:gd name="connsiteX290" fmla="*/ 8438826 w 10223600"/>
              <a:gd name="connsiteY290" fmla="*/ 1485053 h 2614965"/>
              <a:gd name="connsiteX291" fmla="*/ 8438826 w 10223600"/>
              <a:gd name="connsiteY291" fmla="*/ 1485053 h 2614965"/>
              <a:gd name="connsiteX292" fmla="*/ 8410786 w 10223600"/>
              <a:gd name="connsiteY292" fmla="*/ 1634134 h 2614965"/>
              <a:gd name="connsiteX293" fmla="*/ 8392560 w 10223600"/>
              <a:gd name="connsiteY293" fmla="*/ 1759849 h 2614965"/>
              <a:gd name="connsiteX294" fmla="*/ 8658476 w 10223600"/>
              <a:gd name="connsiteY294" fmla="*/ 1805648 h 2614965"/>
              <a:gd name="connsiteX295" fmla="*/ 8461259 w 10223600"/>
              <a:gd name="connsiteY295" fmla="*/ 1785553 h 2614965"/>
              <a:gd name="connsiteX296" fmla="*/ 8439761 w 10223600"/>
              <a:gd name="connsiteY296" fmla="*/ 1753306 h 2614965"/>
              <a:gd name="connsiteX297" fmla="*/ 8456118 w 10223600"/>
              <a:gd name="connsiteY297" fmla="*/ 1692552 h 2614965"/>
              <a:gd name="connsiteX298" fmla="*/ 8469671 w 10223600"/>
              <a:gd name="connsiteY298" fmla="*/ 1571511 h 2614965"/>
              <a:gd name="connsiteX299" fmla="*/ 8478083 w 10223600"/>
              <a:gd name="connsiteY299" fmla="*/ 1509354 h 2614965"/>
              <a:gd name="connsiteX300" fmla="*/ 8510330 w 10223600"/>
              <a:gd name="connsiteY300" fmla="*/ 1389715 h 2614965"/>
              <a:gd name="connsiteX301" fmla="*/ 8522480 w 10223600"/>
              <a:gd name="connsiteY301" fmla="*/ 1288302 h 2614965"/>
              <a:gd name="connsiteX302" fmla="*/ 8523415 w 10223600"/>
              <a:gd name="connsiteY302" fmla="*/ 1262599 h 2614965"/>
              <a:gd name="connsiteX303" fmla="*/ 8567345 w 10223600"/>
              <a:gd name="connsiteY303" fmla="*/ 1204648 h 2614965"/>
              <a:gd name="connsiteX304" fmla="*/ 8599124 w 10223600"/>
              <a:gd name="connsiteY304" fmla="*/ 1190161 h 2614965"/>
              <a:gd name="connsiteX305" fmla="*/ 8617818 w 10223600"/>
              <a:gd name="connsiteY305" fmla="*/ 1185487 h 2614965"/>
              <a:gd name="connsiteX306" fmla="*/ 8618752 w 10223600"/>
              <a:gd name="connsiteY306" fmla="*/ 1205583 h 2614965"/>
              <a:gd name="connsiteX307" fmla="*/ 8580898 w 10223600"/>
              <a:gd name="connsiteY307" fmla="*/ 1511224 h 2614965"/>
              <a:gd name="connsiteX308" fmla="*/ 8577627 w 10223600"/>
              <a:gd name="connsiteY308" fmla="*/ 1576651 h 2614965"/>
              <a:gd name="connsiteX309" fmla="*/ 8591180 w 10223600"/>
              <a:gd name="connsiteY309" fmla="*/ 1607496 h 2614965"/>
              <a:gd name="connsiteX310" fmla="*/ 8611275 w 10223600"/>
              <a:gd name="connsiteY310" fmla="*/ 1602355 h 2614965"/>
              <a:gd name="connsiteX311" fmla="*/ 8640718 w 10223600"/>
              <a:gd name="connsiteY311" fmla="*/ 1587400 h 2614965"/>
              <a:gd name="connsiteX312" fmla="*/ 8649130 w 10223600"/>
              <a:gd name="connsiteY312" fmla="*/ 1607963 h 2614965"/>
              <a:gd name="connsiteX313" fmla="*/ 8647261 w 10223600"/>
              <a:gd name="connsiteY313" fmla="*/ 1626189 h 2614965"/>
              <a:gd name="connsiteX314" fmla="*/ 8690723 w 10223600"/>
              <a:gd name="connsiteY314" fmla="*/ 1713115 h 2614965"/>
              <a:gd name="connsiteX315" fmla="*/ 8714557 w 10223600"/>
              <a:gd name="connsiteY315" fmla="*/ 1752839 h 2614965"/>
              <a:gd name="connsiteX316" fmla="*/ 8658476 w 10223600"/>
              <a:gd name="connsiteY316" fmla="*/ 1805648 h 2614965"/>
              <a:gd name="connsiteX317" fmla="*/ 8840272 w 10223600"/>
              <a:gd name="connsiteY317" fmla="*/ 1827146 h 2614965"/>
              <a:gd name="connsiteX318" fmla="*/ 8821578 w 10223600"/>
              <a:gd name="connsiteY318" fmla="*/ 1824809 h 2614965"/>
              <a:gd name="connsiteX319" fmla="*/ 8778583 w 10223600"/>
              <a:gd name="connsiteY319" fmla="*/ 1813593 h 2614965"/>
              <a:gd name="connsiteX320" fmla="*/ 8782322 w 10223600"/>
              <a:gd name="connsiteY320" fmla="*/ 1749567 h 2614965"/>
              <a:gd name="connsiteX321" fmla="*/ 8815503 w 10223600"/>
              <a:gd name="connsiteY321" fmla="*/ 1740688 h 2614965"/>
              <a:gd name="connsiteX322" fmla="*/ 8866911 w 10223600"/>
              <a:gd name="connsiteY322" fmla="*/ 1787889 h 2614965"/>
              <a:gd name="connsiteX323" fmla="*/ 8868312 w 10223600"/>
              <a:gd name="connsiteY323" fmla="*/ 1799573 h 2614965"/>
              <a:gd name="connsiteX324" fmla="*/ 8840272 w 10223600"/>
              <a:gd name="connsiteY324" fmla="*/ 1827146 h 2614965"/>
              <a:gd name="connsiteX0" fmla="*/ 10223600 w 10223600"/>
              <a:gd name="connsiteY0" fmla="*/ 2081846 h 2614965"/>
              <a:gd name="connsiteX1" fmla="*/ 10189484 w 10223600"/>
              <a:gd name="connsiteY1" fmla="*/ 2063153 h 2614965"/>
              <a:gd name="connsiteX2" fmla="*/ 10021709 w 10223600"/>
              <a:gd name="connsiteY2" fmla="*/ 2022494 h 2614965"/>
              <a:gd name="connsiteX3" fmla="*/ 9486137 w 10223600"/>
              <a:gd name="connsiteY3" fmla="*/ 1912669 h 2614965"/>
              <a:gd name="connsiteX4" fmla="*/ 9200124 w 10223600"/>
              <a:gd name="connsiteY4" fmla="*/ 1868739 h 2614965"/>
              <a:gd name="connsiteX5" fmla="*/ 9162737 w 10223600"/>
              <a:gd name="connsiteY5" fmla="*/ 1857990 h 2614965"/>
              <a:gd name="connsiteX6" fmla="*/ 9121143 w 10223600"/>
              <a:gd name="connsiteY6" fmla="*/ 1856588 h 2614965"/>
              <a:gd name="connsiteX7" fmla="*/ 8972997 w 10223600"/>
              <a:gd name="connsiteY7" fmla="*/ 1825744 h 2614965"/>
              <a:gd name="connsiteX8" fmla="*/ 8961313 w 10223600"/>
              <a:gd name="connsiteY8" fmla="*/ 1815462 h 2614965"/>
              <a:gd name="connsiteX9" fmla="*/ 8991223 w 10223600"/>
              <a:gd name="connsiteY9" fmla="*/ 1744427 h 2614965"/>
              <a:gd name="connsiteX10" fmla="*/ 9034685 w 10223600"/>
              <a:gd name="connsiteY10" fmla="*/ 1685074 h 2614965"/>
              <a:gd name="connsiteX11" fmla="*/ 9042163 w 10223600"/>
              <a:gd name="connsiteY11" fmla="*/ 1659371 h 2614965"/>
              <a:gd name="connsiteX12" fmla="*/ 9061791 w 10223600"/>
              <a:gd name="connsiteY12" fmla="*/ 1561229 h 2614965"/>
              <a:gd name="connsiteX13" fmla="*/ 9068334 w 10223600"/>
              <a:gd name="connsiteY13" fmla="*/ 1535058 h 2614965"/>
              <a:gd name="connsiteX14" fmla="*/ 9084224 w 10223600"/>
              <a:gd name="connsiteY14" fmla="*/ 1434580 h 2614965"/>
              <a:gd name="connsiteX15" fmla="*/ 9066932 w 10223600"/>
              <a:gd name="connsiteY15" fmla="*/ 1255588 h 2614965"/>
              <a:gd name="connsiteX16" fmla="*/ 9050108 w 10223600"/>
              <a:gd name="connsiteY16" fmla="*/ 1022853 h 2614965"/>
              <a:gd name="connsiteX17" fmla="*/ 9054781 w 10223600"/>
              <a:gd name="connsiteY17" fmla="*/ 843394 h 2614965"/>
              <a:gd name="connsiteX18" fmla="*/ 9044967 w 10223600"/>
              <a:gd name="connsiteY18" fmla="*/ 707865 h 2614965"/>
              <a:gd name="connsiteX19" fmla="*/ 9001037 w 10223600"/>
              <a:gd name="connsiteY19" fmla="*/ 565794 h 2614965"/>
              <a:gd name="connsiteX20" fmla="*/ 8947760 w 10223600"/>
              <a:gd name="connsiteY20" fmla="*/ 487748 h 2614965"/>
              <a:gd name="connsiteX21" fmla="*/ 8898689 w 10223600"/>
              <a:gd name="connsiteY21" fmla="*/ 456436 h 2614965"/>
              <a:gd name="connsiteX22" fmla="*/ 8882800 w 10223600"/>
              <a:gd name="connsiteY22" fmla="*/ 409702 h 2614965"/>
              <a:gd name="connsiteX23" fmla="*/ 8879996 w 10223600"/>
              <a:gd name="connsiteY23" fmla="*/ 342872 h 2614965"/>
              <a:gd name="connsiteX24" fmla="*/ 8876257 w 10223600"/>
              <a:gd name="connsiteY24" fmla="*/ 337264 h 2614965"/>
              <a:gd name="connsiteX25" fmla="*/ 8699603 w 10223600"/>
              <a:gd name="connsiteY25" fmla="*/ 243329 h 2614965"/>
              <a:gd name="connsiteX26" fmla="*/ 8667823 w 10223600"/>
              <a:gd name="connsiteY26" fmla="*/ 262490 h 2614965"/>
              <a:gd name="connsiteX27" fmla="*/ 8641652 w 10223600"/>
              <a:gd name="connsiteY27" fmla="*/ 305953 h 2614965"/>
              <a:gd name="connsiteX28" fmla="*/ 8641652 w 10223600"/>
              <a:gd name="connsiteY28" fmla="*/ 310159 h 2614965"/>
              <a:gd name="connsiteX29" fmla="*/ 8649130 w 10223600"/>
              <a:gd name="connsiteY29" fmla="*/ 310159 h 2614965"/>
              <a:gd name="connsiteX30" fmla="*/ 8657075 w 10223600"/>
              <a:gd name="connsiteY30" fmla="*/ 324646 h 2614965"/>
              <a:gd name="connsiteX31" fmla="*/ 8646793 w 10223600"/>
              <a:gd name="connsiteY31" fmla="*/ 382596 h 2614965"/>
              <a:gd name="connsiteX32" fmla="*/ 8638381 w 10223600"/>
              <a:gd name="connsiteY32" fmla="*/ 427928 h 2614965"/>
              <a:gd name="connsiteX33" fmla="*/ 8658009 w 10223600"/>
              <a:gd name="connsiteY33" fmla="*/ 465316 h 2614965"/>
              <a:gd name="connsiteX34" fmla="*/ 8651934 w 10223600"/>
              <a:gd name="connsiteY34" fmla="*/ 496627 h 2614965"/>
              <a:gd name="connsiteX35" fmla="*/ 8618752 w 10223600"/>
              <a:gd name="connsiteY35" fmla="*/ 522331 h 2614965"/>
              <a:gd name="connsiteX36" fmla="*/ 8617351 w 10223600"/>
              <a:gd name="connsiteY36" fmla="*/ 596171 h 2614965"/>
              <a:gd name="connsiteX37" fmla="*/ 8629969 w 10223600"/>
              <a:gd name="connsiteY37" fmla="*/ 591030 h 2614965"/>
              <a:gd name="connsiteX38" fmla="*/ 8649597 w 10223600"/>
              <a:gd name="connsiteY38" fmla="*/ 579347 h 2614965"/>
              <a:gd name="connsiteX39" fmla="*/ 8657542 w 10223600"/>
              <a:gd name="connsiteY39" fmla="*/ 598975 h 2614965"/>
              <a:gd name="connsiteX40" fmla="*/ 8652401 w 10223600"/>
              <a:gd name="connsiteY40" fmla="*/ 638232 h 2614965"/>
              <a:gd name="connsiteX41" fmla="*/ 8646793 w 10223600"/>
              <a:gd name="connsiteY41" fmla="*/ 639634 h 2614965"/>
              <a:gd name="connsiteX42" fmla="*/ 8630904 w 10223600"/>
              <a:gd name="connsiteY42" fmla="*/ 680292 h 2614965"/>
              <a:gd name="connsiteX43" fmla="*/ 8590245 w 10223600"/>
              <a:gd name="connsiteY43" fmla="*/ 703192 h 2614965"/>
              <a:gd name="connsiteX44" fmla="*/ 8546315 w 10223600"/>
              <a:gd name="connsiteY44" fmla="*/ 787313 h 2614965"/>
              <a:gd name="connsiteX45" fmla="*/ 8543511 w 10223600"/>
              <a:gd name="connsiteY45" fmla="*/ 800399 h 2614965"/>
              <a:gd name="connsiteX46" fmla="*/ 8541641 w 10223600"/>
              <a:gd name="connsiteY46" fmla="*/ 806474 h 2614965"/>
              <a:gd name="connsiteX47" fmla="*/ 8555661 w 10223600"/>
              <a:gd name="connsiteY47" fmla="*/ 933591 h 2614965"/>
              <a:gd name="connsiteX48" fmla="*/ 8554260 w 10223600"/>
              <a:gd name="connsiteY48" fmla="*/ 968174 h 2614965"/>
              <a:gd name="connsiteX49" fmla="*/ 8523883 w 10223600"/>
              <a:gd name="connsiteY49" fmla="*/ 1109311 h 2614965"/>
              <a:gd name="connsiteX50" fmla="*/ 8496777 w 10223600"/>
              <a:gd name="connsiteY50" fmla="*/ 1137351 h 2614965"/>
              <a:gd name="connsiteX51" fmla="*/ 8210297 w 10223600"/>
              <a:gd name="connsiteY51" fmla="*/ 1050893 h 2614965"/>
              <a:gd name="connsiteX52" fmla="*/ 8119166 w 10223600"/>
              <a:gd name="connsiteY52" fmla="*/ 867696 h 2614965"/>
              <a:gd name="connsiteX53" fmla="*/ 8090658 w 10223600"/>
              <a:gd name="connsiteY53" fmla="*/ 641503 h 2614965"/>
              <a:gd name="connsiteX54" fmla="*/ 8092527 w 10223600"/>
              <a:gd name="connsiteY54" fmla="*/ 552708 h 2614965"/>
              <a:gd name="connsiteX55" fmla="*/ 8092527 w 10223600"/>
              <a:gd name="connsiteY55" fmla="*/ 552708 h 2614965"/>
              <a:gd name="connsiteX56" fmla="*/ 8092527 w 10223600"/>
              <a:gd name="connsiteY56" fmla="*/ 552708 h 2614965"/>
              <a:gd name="connsiteX57" fmla="*/ 8106080 w 10223600"/>
              <a:gd name="connsiteY57" fmla="*/ 454567 h 2614965"/>
              <a:gd name="connsiteX58" fmla="*/ 8106080 w 10223600"/>
              <a:gd name="connsiteY58" fmla="*/ 454567 h 2614965"/>
              <a:gd name="connsiteX59" fmla="*/ 8107949 w 10223600"/>
              <a:gd name="connsiteY59" fmla="*/ 436340 h 2614965"/>
              <a:gd name="connsiteX60" fmla="*/ 8161226 w 10223600"/>
              <a:gd name="connsiteY60" fmla="*/ 388204 h 2614965"/>
              <a:gd name="connsiteX61" fmla="*/ 8214036 w 10223600"/>
              <a:gd name="connsiteY61" fmla="*/ 381194 h 2614965"/>
              <a:gd name="connsiteX62" fmla="*/ 8264041 w 10223600"/>
              <a:gd name="connsiteY62" fmla="*/ 347546 h 2614965"/>
              <a:gd name="connsiteX63" fmla="*/ 8273388 w 10223600"/>
              <a:gd name="connsiteY63" fmla="*/ 337732 h 2614965"/>
              <a:gd name="connsiteX64" fmla="*/ 8281800 w 10223600"/>
              <a:gd name="connsiteY64" fmla="*/ 340068 h 2614965"/>
              <a:gd name="connsiteX65" fmla="*/ 8290212 w 10223600"/>
              <a:gd name="connsiteY65" fmla="*/ 291465 h 2614965"/>
              <a:gd name="connsiteX66" fmla="*/ 8239739 w 10223600"/>
              <a:gd name="connsiteY66" fmla="*/ 202203 h 2614965"/>
              <a:gd name="connsiteX67" fmla="*/ 8203754 w 10223600"/>
              <a:gd name="connsiteY67" fmla="*/ 185379 h 2614965"/>
              <a:gd name="connsiteX68" fmla="*/ 8146738 w 10223600"/>
              <a:gd name="connsiteY68" fmla="*/ 183042 h 2614965"/>
              <a:gd name="connsiteX69" fmla="*/ 8052336 w 10223600"/>
              <a:gd name="connsiteY69" fmla="*/ 182107 h 2614965"/>
              <a:gd name="connsiteX70" fmla="*/ 8033642 w 10223600"/>
              <a:gd name="connsiteY70" fmla="*/ 176499 h 2614965"/>
              <a:gd name="connsiteX71" fmla="*/ 8003265 w 10223600"/>
              <a:gd name="connsiteY71" fmla="*/ 165750 h 2614965"/>
              <a:gd name="connsiteX72" fmla="*/ 7909330 w 10223600"/>
              <a:gd name="connsiteY72" fmla="*/ 158740 h 2614965"/>
              <a:gd name="connsiteX73" fmla="*/ 7852314 w 10223600"/>
              <a:gd name="connsiteY73" fmla="*/ 150328 h 2614965"/>
              <a:gd name="connsiteX74" fmla="*/ 7846239 w 10223600"/>
              <a:gd name="connsiteY74" fmla="*/ 146122 h 2614965"/>
              <a:gd name="connsiteX75" fmla="*/ 7832686 w 10223600"/>
              <a:gd name="connsiteY75" fmla="*/ 147057 h 2614965"/>
              <a:gd name="connsiteX76" fmla="*/ 7842967 w 10223600"/>
              <a:gd name="connsiteY76" fmla="*/ 159675 h 2614965"/>
              <a:gd name="connsiteX77" fmla="*/ 7813058 w 10223600"/>
              <a:gd name="connsiteY77" fmla="*/ 193323 h 2614965"/>
              <a:gd name="connsiteX78" fmla="*/ 7799972 w 10223600"/>
              <a:gd name="connsiteY78" fmla="*/ 269033 h 2614965"/>
              <a:gd name="connsiteX79" fmla="*/ 7753705 w 10223600"/>
              <a:gd name="connsiteY79" fmla="*/ 362501 h 2614965"/>
              <a:gd name="connsiteX80" fmla="*/ 7737348 w 10223600"/>
              <a:gd name="connsiteY80" fmla="*/ 390074 h 2614965"/>
              <a:gd name="connsiteX81" fmla="*/ 7737348 w 10223600"/>
              <a:gd name="connsiteY81" fmla="*/ 390074 h 2614965"/>
              <a:gd name="connsiteX82" fmla="*/ 7665378 w 10223600"/>
              <a:gd name="connsiteY82" fmla="*/ 472793 h 2614965"/>
              <a:gd name="connsiteX83" fmla="*/ 7665378 w 10223600"/>
              <a:gd name="connsiteY83" fmla="*/ 472793 h 2614965"/>
              <a:gd name="connsiteX84" fmla="*/ 7430306 w 10223600"/>
              <a:gd name="connsiteY84" fmla="*/ 494291 h 2614965"/>
              <a:gd name="connsiteX85" fmla="*/ 7310667 w 10223600"/>
              <a:gd name="connsiteY85" fmla="*/ 407833 h 2614965"/>
              <a:gd name="connsiteX86" fmla="*/ 7245239 w 10223600"/>
              <a:gd name="connsiteY86" fmla="*/ 342872 h 2614965"/>
              <a:gd name="connsiteX87" fmla="*/ 7154107 w 10223600"/>
              <a:gd name="connsiteY87" fmla="*/ 274641 h 2614965"/>
              <a:gd name="connsiteX88" fmla="*/ 7145228 w 10223600"/>
              <a:gd name="connsiteY88" fmla="*/ 264359 h 2614965"/>
              <a:gd name="connsiteX89" fmla="*/ 7055031 w 10223600"/>
              <a:gd name="connsiteY89" fmla="*/ 199399 h 2614965"/>
              <a:gd name="connsiteX90" fmla="*/ 7036805 w 10223600"/>
              <a:gd name="connsiteY90" fmla="*/ 170424 h 2614965"/>
              <a:gd name="connsiteX91" fmla="*/ 7038207 w 10223600"/>
              <a:gd name="connsiteY91" fmla="*/ 119484 h 2614965"/>
              <a:gd name="connsiteX92" fmla="*/ 7051293 w 10223600"/>
              <a:gd name="connsiteY92" fmla="*/ 137243 h 2614965"/>
              <a:gd name="connsiteX93" fmla="*/ 7054564 w 10223600"/>
              <a:gd name="connsiteY93" fmla="*/ 121820 h 2614965"/>
              <a:gd name="connsiteX94" fmla="*/ 7069986 w 10223600"/>
              <a:gd name="connsiteY94" fmla="*/ 75554 h 2614965"/>
              <a:gd name="connsiteX95" fmla="*/ 7069051 w 10223600"/>
              <a:gd name="connsiteY95" fmla="*/ 16669 h 2614965"/>
              <a:gd name="connsiteX96" fmla="*/ 7061107 w 10223600"/>
              <a:gd name="connsiteY96" fmla="*/ 7322 h 2614965"/>
              <a:gd name="connsiteX97" fmla="*/ 7020448 w 10223600"/>
              <a:gd name="connsiteY97" fmla="*/ 12930 h 2614965"/>
              <a:gd name="connsiteX98" fmla="*/ 6955955 w 10223600"/>
              <a:gd name="connsiteY98" fmla="*/ 51719 h 2614965"/>
              <a:gd name="connsiteX99" fmla="*/ 6636761 w 10223600"/>
              <a:gd name="connsiteY99" fmla="*/ 83031 h 2614965"/>
              <a:gd name="connsiteX100" fmla="*/ 6464780 w 10223600"/>
              <a:gd name="connsiteY100" fmla="*/ 77423 h 2614965"/>
              <a:gd name="connsiteX101" fmla="*/ 6293266 w 10223600"/>
              <a:gd name="connsiteY101" fmla="*/ 59664 h 2614965"/>
              <a:gd name="connsiteX102" fmla="*/ 6197928 w 10223600"/>
              <a:gd name="connsiteY102" fmla="*/ 15267 h 2614965"/>
              <a:gd name="connsiteX103" fmla="*/ 6159139 w 10223600"/>
              <a:gd name="connsiteY103" fmla="*/ 3116 h 2614965"/>
              <a:gd name="connsiteX104" fmla="*/ 6142315 w 10223600"/>
              <a:gd name="connsiteY104" fmla="*/ 42840 h 2614965"/>
              <a:gd name="connsiteX105" fmla="*/ 6153064 w 10223600"/>
              <a:gd name="connsiteY105" fmla="*/ 85835 h 2614965"/>
              <a:gd name="connsiteX106" fmla="*/ 6164747 w 10223600"/>
              <a:gd name="connsiteY106" fmla="*/ 119951 h 2614965"/>
              <a:gd name="connsiteX107" fmla="*/ 6165682 w 10223600"/>
              <a:gd name="connsiteY107" fmla="*/ 155002 h 2614965"/>
              <a:gd name="connsiteX108" fmla="*/ 6166617 w 10223600"/>
              <a:gd name="connsiteY108" fmla="*/ 170891 h 2614965"/>
              <a:gd name="connsiteX109" fmla="*/ 6154466 w 10223600"/>
              <a:gd name="connsiteY109" fmla="*/ 200334 h 2614965"/>
              <a:gd name="connsiteX110" fmla="*/ 6033892 w 10223600"/>
              <a:gd name="connsiteY110" fmla="*/ 232580 h 2614965"/>
              <a:gd name="connsiteX111" fmla="*/ 5976409 w 10223600"/>
              <a:gd name="connsiteY111" fmla="*/ 238188 h 2614965"/>
              <a:gd name="connsiteX112" fmla="*/ 5934348 w 10223600"/>
              <a:gd name="connsiteY112" fmla="*/ 295671 h 2614965"/>
              <a:gd name="connsiteX113" fmla="*/ 5914253 w 10223600"/>
              <a:gd name="connsiteY113" fmla="*/ 333058 h 2614965"/>
              <a:gd name="connsiteX114" fmla="*/ 5837142 w 10223600"/>
              <a:gd name="connsiteY114" fmla="*/ 402225 h 2614965"/>
              <a:gd name="connsiteX115" fmla="*/ 5800221 w 10223600"/>
              <a:gd name="connsiteY115" fmla="*/ 447089 h 2614965"/>
              <a:gd name="connsiteX116" fmla="*/ 5784799 w 10223600"/>
              <a:gd name="connsiteY116" fmla="*/ 483075 h 2614965"/>
              <a:gd name="connsiteX117" fmla="*/ 5746477 w 10223600"/>
              <a:gd name="connsiteY117" fmla="*/ 594769 h 2614965"/>
              <a:gd name="connsiteX118" fmla="*/ 5703482 w 10223600"/>
              <a:gd name="connsiteY118" fmla="*/ 687770 h 2614965"/>
              <a:gd name="connsiteX119" fmla="*/ 5633381 w 10223600"/>
              <a:gd name="connsiteY119" fmla="*/ 777499 h 2614965"/>
              <a:gd name="connsiteX120" fmla="*/ 5598798 w 10223600"/>
              <a:gd name="connsiteY120" fmla="*/ 899942 h 2614965"/>
              <a:gd name="connsiteX121" fmla="*/ 5602536 w 10223600"/>
              <a:gd name="connsiteY121" fmla="*/ 983596 h 2614965"/>
              <a:gd name="connsiteX122" fmla="*/ 5600200 w 10223600"/>
              <a:gd name="connsiteY122" fmla="*/ 1027526 h 2614965"/>
              <a:gd name="connsiteX123" fmla="*/ 5601602 w 10223600"/>
              <a:gd name="connsiteY123" fmla="*/ 1034069 h 2614965"/>
              <a:gd name="connsiteX124" fmla="*/ 5617959 w 10223600"/>
              <a:gd name="connsiteY124" fmla="*/ 983596 h 2614965"/>
              <a:gd name="connsiteX125" fmla="*/ 5612818 w 10223600"/>
              <a:gd name="connsiteY125" fmla="*/ 1033602 h 2614965"/>
              <a:gd name="connsiteX126" fmla="*/ 5631512 w 10223600"/>
              <a:gd name="connsiteY126" fmla="*/ 994345 h 2614965"/>
              <a:gd name="connsiteX127" fmla="*/ 5624502 w 10223600"/>
              <a:gd name="connsiteY127" fmla="*/ 1038742 h 2614965"/>
              <a:gd name="connsiteX128" fmla="*/ 5620763 w 10223600"/>
              <a:gd name="connsiteY128" fmla="*/ 1041546 h 2614965"/>
              <a:gd name="connsiteX129" fmla="*/ 5621698 w 10223600"/>
              <a:gd name="connsiteY129" fmla="*/ 1043416 h 2614965"/>
              <a:gd name="connsiteX130" fmla="*/ 5627773 w 10223600"/>
              <a:gd name="connsiteY130" fmla="*/ 1046687 h 2614965"/>
              <a:gd name="connsiteX131" fmla="*/ 5681517 w 10223600"/>
              <a:gd name="connsiteY131" fmla="*/ 1017245 h 2614965"/>
              <a:gd name="connsiteX132" fmla="*/ 5737131 w 10223600"/>
              <a:gd name="connsiteY132" fmla="*/ 776564 h 2614965"/>
              <a:gd name="connsiteX133" fmla="*/ 5744141 w 10223600"/>
              <a:gd name="connsiteY133" fmla="*/ 780770 h 2614965"/>
              <a:gd name="connsiteX134" fmla="*/ 5755824 w 10223600"/>
              <a:gd name="connsiteY134" fmla="*/ 768620 h 2614965"/>
              <a:gd name="connsiteX135" fmla="*/ 5817981 w 10223600"/>
              <a:gd name="connsiteY135" fmla="*/ 572804 h 2614965"/>
              <a:gd name="connsiteX136" fmla="*/ 5844619 w 10223600"/>
              <a:gd name="connsiteY136" fmla="*/ 502703 h 2614965"/>
              <a:gd name="connsiteX137" fmla="*/ 5832001 w 10223600"/>
              <a:gd name="connsiteY137" fmla="*/ 539155 h 2614965"/>
              <a:gd name="connsiteX138" fmla="*/ 5826860 w 10223600"/>
              <a:gd name="connsiteY138" fmla="*/ 564392 h 2614965"/>
              <a:gd name="connsiteX139" fmla="*/ 5832001 w 10223600"/>
              <a:gd name="connsiteY139" fmla="*/ 652719 h 2614965"/>
              <a:gd name="connsiteX140" fmla="*/ 5830599 w 10223600"/>
              <a:gd name="connsiteY140" fmla="*/ 836851 h 2614965"/>
              <a:gd name="connsiteX141" fmla="*/ 5702547 w 10223600"/>
              <a:gd name="connsiteY141" fmla="*/ 1129874 h 2614965"/>
              <a:gd name="connsiteX142" fmla="*/ 5641326 w 10223600"/>
              <a:gd name="connsiteY142" fmla="*/ 1205583 h 2614965"/>
              <a:gd name="connsiteX143" fmla="*/ 5606275 w 10223600"/>
              <a:gd name="connsiteY143" fmla="*/ 1301388 h 2614965"/>
              <a:gd name="connsiteX144" fmla="*/ 5597396 w 10223600"/>
              <a:gd name="connsiteY144" fmla="*/ 1697693 h 2614965"/>
              <a:gd name="connsiteX145" fmla="*/ 5601135 w 10223600"/>
              <a:gd name="connsiteY145" fmla="*/ 1773402 h 2614965"/>
              <a:gd name="connsiteX146" fmla="*/ 5584778 w 10223600"/>
              <a:gd name="connsiteY146" fmla="*/ 1784618 h 2614965"/>
              <a:gd name="connsiteX147" fmla="*/ 5552064 w 10223600"/>
              <a:gd name="connsiteY147" fmla="*/ 1786020 h 2614965"/>
              <a:gd name="connsiteX148" fmla="*/ 5052009 w 10223600"/>
              <a:gd name="connsiteY148" fmla="*/ 1846774 h 2614965"/>
              <a:gd name="connsiteX149" fmla="*/ 4235565 w 10223600"/>
              <a:gd name="connsiteY149" fmla="*/ 1974358 h 2614965"/>
              <a:gd name="connsiteX150" fmla="*/ 3290135 w 10223600"/>
              <a:gd name="connsiteY150" fmla="*/ 2151013 h 2614965"/>
              <a:gd name="connsiteX151" fmla="*/ 3175169 w 10223600"/>
              <a:gd name="connsiteY151" fmla="*/ 2170641 h 2614965"/>
              <a:gd name="connsiteX152" fmla="*/ 3116752 w 10223600"/>
              <a:gd name="connsiteY152" fmla="*/ 2185129 h 2614965"/>
              <a:gd name="connsiteX153" fmla="*/ 2380223 w 10223600"/>
              <a:gd name="connsiteY153" fmla="*/ 2325331 h 2614965"/>
              <a:gd name="connsiteX154" fmla="*/ 0 w 10223600"/>
              <a:gd name="connsiteY154" fmla="*/ 2491276 h 2614965"/>
              <a:gd name="connsiteX155" fmla="*/ 15851 w 10223600"/>
              <a:gd name="connsiteY155" fmla="*/ 2605696 h 2614965"/>
              <a:gd name="connsiteX156" fmla="*/ 1269354 w 10223600"/>
              <a:gd name="connsiteY156" fmla="*/ 2610876 h 2614965"/>
              <a:gd name="connsiteX157" fmla="*/ 7048021 w 10223600"/>
              <a:gd name="connsiteY157" fmla="*/ 2610409 h 2614965"/>
              <a:gd name="connsiteX158" fmla="*/ 10202569 w 10223600"/>
              <a:gd name="connsiteY158" fmla="*/ 2610876 h 2614965"/>
              <a:gd name="connsiteX159" fmla="*/ 10221730 w 10223600"/>
              <a:gd name="connsiteY159" fmla="*/ 2591715 h 2614965"/>
              <a:gd name="connsiteX160" fmla="*/ 10223600 w 10223600"/>
              <a:gd name="connsiteY160" fmla="*/ 2081846 h 2614965"/>
              <a:gd name="connsiteX161" fmla="*/ 5623100 w 10223600"/>
              <a:gd name="connsiteY161" fmla="*/ 896671 h 2614965"/>
              <a:gd name="connsiteX162" fmla="*/ 5617491 w 10223600"/>
              <a:gd name="connsiteY162" fmla="*/ 894802 h 2614965"/>
              <a:gd name="connsiteX163" fmla="*/ 5635250 w 10223600"/>
              <a:gd name="connsiteY163" fmla="*/ 847133 h 2614965"/>
              <a:gd name="connsiteX164" fmla="*/ 5623100 w 10223600"/>
              <a:gd name="connsiteY164" fmla="*/ 896671 h 2614965"/>
              <a:gd name="connsiteX165" fmla="*/ 5630110 w 10223600"/>
              <a:gd name="connsiteY165" fmla="*/ 1040144 h 2614965"/>
              <a:gd name="connsiteX166" fmla="*/ 5672170 w 10223600"/>
              <a:gd name="connsiteY166" fmla="*/ 1006963 h 2614965"/>
              <a:gd name="connsiteX167" fmla="*/ 5630110 w 10223600"/>
              <a:gd name="connsiteY167" fmla="*/ 1040144 h 2614965"/>
              <a:gd name="connsiteX168" fmla="*/ 8564074 w 10223600"/>
              <a:gd name="connsiteY168" fmla="*/ 1091552 h 2614965"/>
              <a:gd name="connsiteX169" fmla="*/ 8582767 w 10223600"/>
              <a:gd name="connsiteY169" fmla="*/ 983596 h 2614965"/>
              <a:gd name="connsiteX170" fmla="*/ 8592581 w 10223600"/>
              <a:gd name="connsiteY170" fmla="*/ 974249 h 2614965"/>
              <a:gd name="connsiteX171" fmla="*/ 8634642 w 10223600"/>
              <a:gd name="connsiteY171" fmla="*/ 1027059 h 2614965"/>
              <a:gd name="connsiteX172" fmla="*/ 8571084 w 10223600"/>
              <a:gd name="connsiteY172" fmla="*/ 1101366 h 2614965"/>
              <a:gd name="connsiteX173" fmla="*/ 8564074 w 10223600"/>
              <a:gd name="connsiteY173" fmla="*/ 1091552 h 2614965"/>
              <a:gd name="connsiteX174" fmla="*/ 8627165 w 10223600"/>
              <a:gd name="connsiteY174" fmla="*/ 1082205 h 2614965"/>
              <a:gd name="connsiteX175" fmla="*/ 8547717 w 10223600"/>
              <a:gd name="connsiteY175" fmla="*/ 1194367 h 2614965"/>
              <a:gd name="connsiteX176" fmla="*/ 8627165 w 10223600"/>
              <a:gd name="connsiteY176" fmla="*/ 1082205 h 2614965"/>
              <a:gd name="connsiteX177" fmla="*/ 8510797 w 10223600"/>
              <a:gd name="connsiteY177" fmla="*/ 1149502 h 2614965"/>
              <a:gd name="connsiteX178" fmla="*/ 8493973 w 10223600"/>
              <a:gd name="connsiteY178" fmla="*/ 1205583 h 2614965"/>
              <a:gd name="connsiteX179" fmla="*/ 8467334 w 10223600"/>
              <a:gd name="connsiteY179" fmla="*/ 1216799 h 2614965"/>
              <a:gd name="connsiteX180" fmla="*/ 8249553 w 10223600"/>
              <a:gd name="connsiteY180" fmla="*/ 1131276 h 2614965"/>
              <a:gd name="connsiteX181" fmla="*/ 8203754 w 10223600"/>
              <a:gd name="connsiteY181" fmla="*/ 1068652 h 2614965"/>
              <a:gd name="connsiteX182" fmla="*/ 8510797 w 10223600"/>
              <a:gd name="connsiteY182" fmla="*/ 1149502 h 2614965"/>
              <a:gd name="connsiteX183" fmla="*/ 8056075 w 10223600"/>
              <a:gd name="connsiteY183" fmla="*/ 445687 h 2614965"/>
              <a:gd name="connsiteX184" fmla="*/ 8056075 w 10223600"/>
              <a:gd name="connsiteY184" fmla="*/ 445687 h 2614965"/>
              <a:gd name="connsiteX185" fmla="*/ 8085050 w 10223600"/>
              <a:gd name="connsiteY185" fmla="*/ 398486 h 2614965"/>
              <a:gd name="connsiteX186" fmla="*/ 8098135 w 10223600"/>
              <a:gd name="connsiteY186" fmla="*/ 412039 h 2614965"/>
              <a:gd name="connsiteX187" fmla="*/ 8091593 w 10223600"/>
              <a:gd name="connsiteY187" fmla="*/ 446155 h 2614965"/>
              <a:gd name="connsiteX188" fmla="*/ 8078040 w 10223600"/>
              <a:gd name="connsiteY188" fmla="*/ 540090 h 2614965"/>
              <a:gd name="connsiteX189" fmla="*/ 8088321 w 10223600"/>
              <a:gd name="connsiteY189" fmla="*/ 805072 h 2614965"/>
              <a:gd name="connsiteX190" fmla="*/ 8050934 w 10223600"/>
              <a:gd name="connsiteY190" fmla="*/ 535417 h 2614965"/>
              <a:gd name="connsiteX191" fmla="*/ 8050934 w 10223600"/>
              <a:gd name="connsiteY191" fmla="*/ 535417 h 2614965"/>
              <a:gd name="connsiteX192" fmla="*/ 8050934 w 10223600"/>
              <a:gd name="connsiteY192" fmla="*/ 535417 h 2614965"/>
              <a:gd name="connsiteX193" fmla="*/ 8056075 w 10223600"/>
              <a:gd name="connsiteY193" fmla="*/ 445687 h 2614965"/>
              <a:gd name="connsiteX194" fmla="*/ 6415242 w 10223600"/>
              <a:gd name="connsiteY194" fmla="*/ 1733210 h 2614965"/>
              <a:gd name="connsiteX195" fmla="*/ 5930610 w 10223600"/>
              <a:gd name="connsiteY195" fmla="*/ 1763588 h 2614965"/>
              <a:gd name="connsiteX196" fmla="*/ 5739467 w 10223600"/>
              <a:gd name="connsiteY196" fmla="*/ 1777140 h 2614965"/>
              <a:gd name="connsiteX197" fmla="*/ 5712362 w 10223600"/>
              <a:gd name="connsiteY197" fmla="*/ 1753306 h 2614965"/>
              <a:gd name="connsiteX198" fmla="*/ 5698809 w 10223600"/>
              <a:gd name="connsiteY198" fmla="*/ 1642079 h 2614965"/>
              <a:gd name="connsiteX199" fmla="*/ 5725915 w 10223600"/>
              <a:gd name="connsiteY199" fmla="*/ 1410746 h 2614965"/>
              <a:gd name="connsiteX200" fmla="*/ 5732925 w 10223600"/>
              <a:gd name="connsiteY200" fmla="*/ 1371956 h 2614965"/>
              <a:gd name="connsiteX201" fmla="*/ 5759563 w 10223600"/>
              <a:gd name="connsiteY201" fmla="*/ 1284096 h 2614965"/>
              <a:gd name="connsiteX202" fmla="*/ 5948369 w 10223600"/>
              <a:gd name="connsiteY202" fmla="*/ 1081270 h 2614965"/>
              <a:gd name="connsiteX203" fmla="*/ 6077355 w 10223600"/>
              <a:gd name="connsiteY203" fmla="*/ 980325 h 2614965"/>
              <a:gd name="connsiteX204" fmla="*/ 6103058 w 10223600"/>
              <a:gd name="connsiteY204" fmla="*/ 989204 h 2614965"/>
              <a:gd name="connsiteX205" fmla="*/ 6120350 w 10223600"/>
              <a:gd name="connsiteY205" fmla="*/ 1200442 h 2614965"/>
              <a:gd name="connsiteX206" fmla="*/ 6183908 w 10223600"/>
              <a:gd name="connsiteY206" fmla="*/ 1377564 h 2614965"/>
              <a:gd name="connsiteX207" fmla="*/ 6409166 w 10223600"/>
              <a:gd name="connsiteY207" fmla="*/ 1681336 h 2614965"/>
              <a:gd name="connsiteX208" fmla="*/ 6454966 w 10223600"/>
              <a:gd name="connsiteY208" fmla="*/ 1704703 h 2614965"/>
              <a:gd name="connsiteX209" fmla="*/ 6415242 w 10223600"/>
              <a:gd name="connsiteY209" fmla="*/ 1733210 h 2614965"/>
              <a:gd name="connsiteX210" fmla="*/ 6743782 w 10223600"/>
              <a:gd name="connsiteY210" fmla="*/ 1637406 h 2614965"/>
              <a:gd name="connsiteX211" fmla="*/ 6729295 w 10223600"/>
              <a:gd name="connsiteY211" fmla="*/ 1674326 h 2614965"/>
              <a:gd name="connsiteX212" fmla="*/ 6659194 w 10223600"/>
              <a:gd name="connsiteY212" fmla="*/ 1726668 h 2614965"/>
              <a:gd name="connsiteX213" fmla="*/ 6547499 w 10223600"/>
              <a:gd name="connsiteY213" fmla="*/ 1696290 h 2614965"/>
              <a:gd name="connsiteX214" fmla="*/ 6535348 w 10223600"/>
              <a:gd name="connsiteY214" fmla="*/ 1679934 h 2614965"/>
              <a:gd name="connsiteX215" fmla="*/ 6494222 w 10223600"/>
              <a:gd name="connsiteY215" fmla="*/ 1621983 h 2614965"/>
              <a:gd name="connsiteX216" fmla="*/ 6361965 w 10223600"/>
              <a:gd name="connsiteY216" fmla="*/ 1480847 h 2614965"/>
              <a:gd name="connsiteX217" fmla="*/ 6301678 w 10223600"/>
              <a:gd name="connsiteY217" fmla="*/ 1357936 h 2614965"/>
              <a:gd name="connsiteX218" fmla="*/ 6282517 w 10223600"/>
              <a:gd name="connsiteY218" fmla="*/ 1321016 h 2614965"/>
              <a:gd name="connsiteX219" fmla="*/ 6247934 w 10223600"/>
              <a:gd name="connsiteY219" fmla="*/ 1228950 h 2614965"/>
              <a:gd name="connsiteX220" fmla="*/ 6256814 w 10223600"/>
              <a:gd name="connsiteY220" fmla="*/ 1040612 h 2614965"/>
              <a:gd name="connsiteX221" fmla="*/ 6260552 w 10223600"/>
              <a:gd name="connsiteY221" fmla="*/ 1020516 h 2614965"/>
              <a:gd name="connsiteX222" fmla="*/ 6271301 w 10223600"/>
              <a:gd name="connsiteY222" fmla="*/ 961164 h 2614965"/>
              <a:gd name="connsiteX223" fmla="*/ 6279713 w 10223600"/>
              <a:gd name="connsiteY223" fmla="*/ 927048 h 2614965"/>
              <a:gd name="connsiteX224" fmla="*/ 6293266 w 10223600"/>
              <a:gd name="connsiteY224" fmla="*/ 878445 h 2614965"/>
              <a:gd name="connsiteX225" fmla="*/ 6313829 w 10223600"/>
              <a:gd name="connsiteY225" fmla="*/ 868630 h 2614965"/>
              <a:gd name="connsiteX226" fmla="*/ 6345140 w 10223600"/>
              <a:gd name="connsiteY226" fmla="*/ 881716 h 2614965"/>
              <a:gd name="connsiteX227" fmla="*/ 6444217 w 10223600"/>
              <a:gd name="connsiteY227" fmla="*/ 917701 h 2614965"/>
              <a:gd name="connsiteX228" fmla="*/ 6489549 w 10223600"/>
              <a:gd name="connsiteY228" fmla="*/ 928450 h 2614965"/>
              <a:gd name="connsiteX229" fmla="*/ 6528338 w 10223600"/>
              <a:gd name="connsiteY229" fmla="*/ 936395 h 2614965"/>
              <a:gd name="connsiteX230" fmla="*/ 6573670 w 10223600"/>
              <a:gd name="connsiteY230" fmla="*/ 942470 h 2614965"/>
              <a:gd name="connsiteX231" fmla="*/ 6689571 w 10223600"/>
              <a:gd name="connsiteY231" fmla="*/ 949013 h 2614965"/>
              <a:gd name="connsiteX232" fmla="*/ 6801265 w 10223600"/>
              <a:gd name="connsiteY232" fmla="*/ 934993 h 2614965"/>
              <a:gd name="connsiteX233" fmla="*/ 6923708 w 10223600"/>
              <a:gd name="connsiteY233" fmla="*/ 906485 h 2614965"/>
              <a:gd name="connsiteX234" fmla="*/ 6942402 w 10223600"/>
              <a:gd name="connsiteY234" fmla="*/ 921907 h 2614965"/>
              <a:gd name="connsiteX235" fmla="*/ 6860150 w 10223600"/>
              <a:gd name="connsiteY235" fmla="*/ 1186422 h 2614965"/>
              <a:gd name="connsiteX236" fmla="*/ 6817622 w 10223600"/>
              <a:gd name="connsiteY236" fmla="*/ 1255121 h 2614965"/>
              <a:gd name="connsiteX237" fmla="*/ 6795657 w 10223600"/>
              <a:gd name="connsiteY237" fmla="*/ 1329428 h 2614965"/>
              <a:gd name="connsiteX238" fmla="*/ 6743782 w 10223600"/>
              <a:gd name="connsiteY238" fmla="*/ 1637406 h 2614965"/>
              <a:gd name="connsiteX239" fmla="*/ 7333099 w 10223600"/>
              <a:gd name="connsiteY239" fmla="*/ 1717321 h 2614965"/>
              <a:gd name="connsiteX240" fmla="*/ 7234957 w 10223600"/>
              <a:gd name="connsiteY240" fmla="*/ 1716386 h 2614965"/>
              <a:gd name="connsiteX241" fmla="*/ 6877909 w 10223600"/>
              <a:gd name="connsiteY241" fmla="*/ 1716386 h 2614965"/>
              <a:gd name="connsiteX242" fmla="*/ 6831175 w 10223600"/>
              <a:gd name="connsiteY242" fmla="*/ 1717788 h 2614965"/>
              <a:gd name="connsiteX243" fmla="*/ 6811547 w 10223600"/>
              <a:gd name="connsiteY243" fmla="*/ 1699095 h 2614965"/>
              <a:gd name="connsiteX244" fmla="*/ 6812481 w 10223600"/>
              <a:gd name="connsiteY244" fmla="*/ 1648154 h 2614965"/>
              <a:gd name="connsiteX245" fmla="*/ 6901744 w 10223600"/>
              <a:gd name="connsiteY245" fmla="*/ 1413082 h 2614965"/>
              <a:gd name="connsiteX246" fmla="*/ 6932588 w 10223600"/>
              <a:gd name="connsiteY246" fmla="*/ 1327091 h 2614965"/>
              <a:gd name="connsiteX247" fmla="*/ 6955488 w 10223600"/>
              <a:gd name="connsiteY247" fmla="*/ 1251850 h 2614965"/>
              <a:gd name="connsiteX248" fmla="*/ 7066714 w 10223600"/>
              <a:gd name="connsiteY248" fmla="*/ 1070522 h 2614965"/>
              <a:gd name="connsiteX249" fmla="*/ 7077464 w 10223600"/>
              <a:gd name="connsiteY249" fmla="*/ 1059773 h 2614965"/>
              <a:gd name="connsiteX250" fmla="*/ 7086343 w 10223600"/>
              <a:gd name="connsiteY250" fmla="*/ 1072391 h 2614965"/>
              <a:gd name="connsiteX251" fmla="*/ 7163922 w 10223600"/>
              <a:gd name="connsiteY251" fmla="*/ 1285031 h 2614965"/>
              <a:gd name="connsiteX252" fmla="*/ 7174670 w 10223600"/>
              <a:gd name="connsiteY252" fmla="*/ 1363544 h 2614965"/>
              <a:gd name="connsiteX253" fmla="*/ 7207852 w 10223600"/>
              <a:gd name="connsiteY253" fmla="*/ 1442992 h 2614965"/>
              <a:gd name="connsiteX254" fmla="*/ 7348054 w 10223600"/>
              <a:gd name="connsiteY254" fmla="*/ 1703768 h 2614965"/>
              <a:gd name="connsiteX255" fmla="*/ 7333099 w 10223600"/>
              <a:gd name="connsiteY255" fmla="*/ 1717321 h 2614965"/>
              <a:gd name="connsiteX256" fmla="*/ 8392560 w 10223600"/>
              <a:gd name="connsiteY256" fmla="*/ 1759849 h 2614965"/>
              <a:gd name="connsiteX257" fmla="*/ 8363117 w 10223600"/>
              <a:gd name="connsiteY257" fmla="*/ 1777608 h 2614965"/>
              <a:gd name="connsiteX258" fmla="*/ 8003265 w 10223600"/>
              <a:gd name="connsiteY258" fmla="*/ 1749567 h 2614965"/>
              <a:gd name="connsiteX259" fmla="*/ 7471899 w 10223600"/>
              <a:gd name="connsiteY259" fmla="*/ 1724798 h 2614965"/>
              <a:gd name="connsiteX260" fmla="*/ 7424697 w 10223600"/>
              <a:gd name="connsiteY260" fmla="*/ 1697693 h 2614965"/>
              <a:gd name="connsiteX261" fmla="*/ 7335435 w 10223600"/>
              <a:gd name="connsiteY261" fmla="*/ 1414952 h 2614965"/>
              <a:gd name="connsiteX262" fmla="*/ 7334034 w 10223600"/>
              <a:gd name="connsiteY262" fmla="*/ 1391585 h 2614965"/>
              <a:gd name="connsiteX263" fmla="*/ 7281224 w 10223600"/>
              <a:gd name="connsiteY263" fmla="*/ 1283629 h 2614965"/>
              <a:gd name="connsiteX264" fmla="*/ 7260194 w 10223600"/>
              <a:gd name="connsiteY264" fmla="*/ 1087813 h 2614965"/>
              <a:gd name="connsiteX265" fmla="*/ 7258324 w 10223600"/>
              <a:gd name="connsiteY265" fmla="*/ 1076597 h 2614965"/>
              <a:gd name="connsiteX266" fmla="*/ 7258324 w 10223600"/>
              <a:gd name="connsiteY266" fmla="*/ 1076130 h 2614965"/>
              <a:gd name="connsiteX267" fmla="*/ 7246173 w 10223600"/>
              <a:gd name="connsiteY267" fmla="*/ 941536 h 2614965"/>
              <a:gd name="connsiteX268" fmla="*/ 7279822 w 10223600"/>
              <a:gd name="connsiteY268" fmla="*/ 864892 h 2614965"/>
              <a:gd name="connsiteX269" fmla="*/ 7325154 w 10223600"/>
              <a:gd name="connsiteY269" fmla="*/ 775162 h 2614965"/>
              <a:gd name="connsiteX270" fmla="*/ 7338239 w 10223600"/>
              <a:gd name="connsiteY270" fmla="*/ 779836 h 2614965"/>
              <a:gd name="connsiteX271" fmla="*/ 7709775 w 10223600"/>
              <a:gd name="connsiteY271" fmla="*/ 718614 h 2614965"/>
              <a:gd name="connsiteX272" fmla="*/ 7874279 w 10223600"/>
              <a:gd name="connsiteY272" fmla="*/ 542894 h 2614965"/>
              <a:gd name="connsiteX273" fmla="*/ 7905124 w 10223600"/>
              <a:gd name="connsiteY273" fmla="*/ 511115 h 2614965"/>
              <a:gd name="connsiteX274" fmla="*/ 7905124 w 10223600"/>
              <a:gd name="connsiteY274" fmla="*/ 511115 h 2614965"/>
              <a:gd name="connsiteX275" fmla="*/ 7998592 w 10223600"/>
              <a:gd name="connsiteY275" fmla="*/ 431667 h 2614965"/>
              <a:gd name="connsiteX276" fmla="*/ 8012145 w 10223600"/>
              <a:gd name="connsiteY276" fmla="*/ 423255 h 2614965"/>
              <a:gd name="connsiteX277" fmla="*/ 8037381 w 10223600"/>
              <a:gd name="connsiteY277" fmla="*/ 416712 h 2614965"/>
              <a:gd name="connsiteX278" fmla="*/ 8039718 w 10223600"/>
              <a:gd name="connsiteY278" fmla="*/ 440547 h 2614965"/>
              <a:gd name="connsiteX279" fmla="*/ 8035512 w 10223600"/>
              <a:gd name="connsiteY279" fmla="*/ 534949 h 2614965"/>
              <a:gd name="connsiteX280" fmla="*/ 8128045 w 10223600"/>
              <a:gd name="connsiteY280" fmla="*/ 953686 h 2614965"/>
              <a:gd name="connsiteX281" fmla="*/ 8162628 w 10223600"/>
              <a:gd name="connsiteY281" fmla="*/ 1034536 h 2614965"/>
              <a:gd name="connsiteX282" fmla="*/ 8190669 w 10223600"/>
              <a:gd name="connsiteY282" fmla="*/ 1085477 h 2614965"/>
              <a:gd name="connsiteX283" fmla="*/ 8191136 w 10223600"/>
              <a:gd name="connsiteY283" fmla="*/ 1085009 h 2614965"/>
              <a:gd name="connsiteX284" fmla="*/ 8191136 w 10223600"/>
              <a:gd name="connsiteY284" fmla="*/ 1085009 h 2614965"/>
              <a:gd name="connsiteX285" fmla="*/ 8241142 w 10223600"/>
              <a:gd name="connsiteY285" fmla="*/ 1143427 h 2614965"/>
              <a:gd name="connsiteX286" fmla="*/ 8458455 w 10223600"/>
              <a:gd name="connsiteY286" fmla="*/ 1232221 h 2614965"/>
              <a:gd name="connsiteX287" fmla="*/ 8482289 w 10223600"/>
              <a:gd name="connsiteY287" fmla="*/ 1258860 h 2614965"/>
              <a:gd name="connsiteX288" fmla="*/ 8462193 w 10223600"/>
              <a:gd name="connsiteY288" fmla="*/ 1414017 h 2614965"/>
              <a:gd name="connsiteX289" fmla="*/ 8438826 w 10223600"/>
              <a:gd name="connsiteY289" fmla="*/ 1485053 h 2614965"/>
              <a:gd name="connsiteX290" fmla="*/ 8438826 w 10223600"/>
              <a:gd name="connsiteY290" fmla="*/ 1485053 h 2614965"/>
              <a:gd name="connsiteX291" fmla="*/ 8410786 w 10223600"/>
              <a:gd name="connsiteY291" fmla="*/ 1634134 h 2614965"/>
              <a:gd name="connsiteX292" fmla="*/ 8392560 w 10223600"/>
              <a:gd name="connsiteY292" fmla="*/ 1759849 h 2614965"/>
              <a:gd name="connsiteX293" fmla="*/ 8658476 w 10223600"/>
              <a:gd name="connsiteY293" fmla="*/ 1805648 h 2614965"/>
              <a:gd name="connsiteX294" fmla="*/ 8461259 w 10223600"/>
              <a:gd name="connsiteY294" fmla="*/ 1785553 h 2614965"/>
              <a:gd name="connsiteX295" fmla="*/ 8439761 w 10223600"/>
              <a:gd name="connsiteY295" fmla="*/ 1753306 h 2614965"/>
              <a:gd name="connsiteX296" fmla="*/ 8456118 w 10223600"/>
              <a:gd name="connsiteY296" fmla="*/ 1692552 h 2614965"/>
              <a:gd name="connsiteX297" fmla="*/ 8469671 w 10223600"/>
              <a:gd name="connsiteY297" fmla="*/ 1571511 h 2614965"/>
              <a:gd name="connsiteX298" fmla="*/ 8478083 w 10223600"/>
              <a:gd name="connsiteY298" fmla="*/ 1509354 h 2614965"/>
              <a:gd name="connsiteX299" fmla="*/ 8510330 w 10223600"/>
              <a:gd name="connsiteY299" fmla="*/ 1389715 h 2614965"/>
              <a:gd name="connsiteX300" fmla="*/ 8522480 w 10223600"/>
              <a:gd name="connsiteY300" fmla="*/ 1288302 h 2614965"/>
              <a:gd name="connsiteX301" fmla="*/ 8523415 w 10223600"/>
              <a:gd name="connsiteY301" fmla="*/ 1262599 h 2614965"/>
              <a:gd name="connsiteX302" fmla="*/ 8567345 w 10223600"/>
              <a:gd name="connsiteY302" fmla="*/ 1204648 h 2614965"/>
              <a:gd name="connsiteX303" fmla="*/ 8599124 w 10223600"/>
              <a:gd name="connsiteY303" fmla="*/ 1190161 h 2614965"/>
              <a:gd name="connsiteX304" fmla="*/ 8617818 w 10223600"/>
              <a:gd name="connsiteY304" fmla="*/ 1185487 h 2614965"/>
              <a:gd name="connsiteX305" fmla="*/ 8618752 w 10223600"/>
              <a:gd name="connsiteY305" fmla="*/ 1205583 h 2614965"/>
              <a:gd name="connsiteX306" fmla="*/ 8580898 w 10223600"/>
              <a:gd name="connsiteY306" fmla="*/ 1511224 h 2614965"/>
              <a:gd name="connsiteX307" fmla="*/ 8577627 w 10223600"/>
              <a:gd name="connsiteY307" fmla="*/ 1576651 h 2614965"/>
              <a:gd name="connsiteX308" fmla="*/ 8591180 w 10223600"/>
              <a:gd name="connsiteY308" fmla="*/ 1607496 h 2614965"/>
              <a:gd name="connsiteX309" fmla="*/ 8611275 w 10223600"/>
              <a:gd name="connsiteY309" fmla="*/ 1602355 h 2614965"/>
              <a:gd name="connsiteX310" fmla="*/ 8640718 w 10223600"/>
              <a:gd name="connsiteY310" fmla="*/ 1587400 h 2614965"/>
              <a:gd name="connsiteX311" fmla="*/ 8649130 w 10223600"/>
              <a:gd name="connsiteY311" fmla="*/ 1607963 h 2614965"/>
              <a:gd name="connsiteX312" fmla="*/ 8647261 w 10223600"/>
              <a:gd name="connsiteY312" fmla="*/ 1626189 h 2614965"/>
              <a:gd name="connsiteX313" fmla="*/ 8690723 w 10223600"/>
              <a:gd name="connsiteY313" fmla="*/ 1713115 h 2614965"/>
              <a:gd name="connsiteX314" fmla="*/ 8714557 w 10223600"/>
              <a:gd name="connsiteY314" fmla="*/ 1752839 h 2614965"/>
              <a:gd name="connsiteX315" fmla="*/ 8658476 w 10223600"/>
              <a:gd name="connsiteY315" fmla="*/ 1805648 h 2614965"/>
              <a:gd name="connsiteX316" fmla="*/ 8840272 w 10223600"/>
              <a:gd name="connsiteY316" fmla="*/ 1827146 h 2614965"/>
              <a:gd name="connsiteX317" fmla="*/ 8821578 w 10223600"/>
              <a:gd name="connsiteY317" fmla="*/ 1824809 h 2614965"/>
              <a:gd name="connsiteX318" fmla="*/ 8778583 w 10223600"/>
              <a:gd name="connsiteY318" fmla="*/ 1813593 h 2614965"/>
              <a:gd name="connsiteX319" fmla="*/ 8782322 w 10223600"/>
              <a:gd name="connsiteY319" fmla="*/ 1749567 h 2614965"/>
              <a:gd name="connsiteX320" fmla="*/ 8815503 w 10223600"/>
              <a:gd name="connsiteY320" fmla="*/ 1740688 h 2614965"/>
              <a:gd name="connsiteX321" fmla="*/ 8866911 w 10223600"/>
              <a:gd name="connsiteY321" fmla="*/ 1787889 h 2614965"/>
              <a:gd name="connsiteX322" fmla="*/ 8868312 w 10223600"/>
              <a:gd name="connsiteY322" fmla="*/ 1799573 h 2614965"/>
              <a:gd name="connsiteX323" fmla="*/ 8840272 w 10223600"/>
              <a:gd name="connsiteY323" fmla="*/ 1827146 h 2614965"/>
              <a:gd name="connsiteX0" fmla="*/ 10223600 w 10223600"/>
              <a:gd name="connsiteY0" fmla="*/ 2081846 h 2614965"/>
              <a:gd name="connsiteX1" fmla="*/ 10189484 w 10223600"/>
              <a:gd name="connsiteY1" fmla="*/ 2063153 h 2614965"/>
              <a:gd name="connsiteX2" fmla="*/ 10021709 w 10223600"/>
              <a:gd name="connsiteY2" fmla="*/ 2022494 h 2614965"/>
              <a:gd name="connsiteX3" fmla="*/ 9486137 w 10223600"/>
              <a:gd name="connsiteY3" fmla="*/ 1912669 h 2614965"/>
              <a:gd name="connsiteX4" fmla="*/ 9200124 w 10223600"/>
              <a:gd name="connsiteY4" fmla="*/ 1868739 h 2614965"/>
              <a:gd name="connsiteX5" fmla="*/ 9162737 w 10223600"/>
              <a:gd name="connsiteY5" fmla="*/ 1857990 h 2614965"/>
              <a:gd name="connsiteX6" fmla="*/ 9121143 w 10223600"/>
              <a:gd name="connsiteY6" fmla="*/ 1856588 h 2614965"/>
              <a:gd name="connsiteX7" fmla="*/ 8972997 w 10223600"/>
              <a:gd name="connsiteY7" fmla="*/ 1825744 h 2614965"/>
              <a:gd name="connsiteX8" fmla="*/ 8961313 w 10223600"/>
              <a:gd name="connsiteY8" fmla="*/ 1815462 h 2614965"/>
              <a:gd name="connsiteX9" fmla="*/ 8991223 w 10223600"/>
              <a:gd name="connsiteY9" fmla="*/ 1744427 h 2614965"/>
              <a:gd name="connsiteX10" fmla="*/ 9034685 w 10223600"/>
              <a:gd name="connsiteY10" fmla="*/ 1685074 h 2614965"/>
              <a:gd name="connsiteX11" fmla="*/ 9042163 w 10223600"/>
              <a:gd name="connsiteY11" fmla="*/ 1659371 h 2614965"/>
              <a:gd name="connsiteX12" fmla="*/ 9061791 w 10223600"/>
              <a:gd name="connsiteY12" fmla="*/ 1561229 h 2614965"/>
              <a:gd name="connsiteX13" fmla="*/ 9068334 w 10223600"/>
              <a:gd name="connsiteY13" fmla="*/ 1535058 h 2614965"/>
              <a:gd name="connsiteX14" fmla="*/ 9084224 w 10223600"/>
              <a:gd name="connsiteY14" fmla="*/ 1434580 h 2614965"/>
              <a:gd name="connsiteX15" fmla="*/ 9066932 w 10223600"/>
              <a:gd name="connsiteY15" fmla="*/ 1255588 h 2614965"/>
              <a:gd name="connsiteX16" fmla="*/ 9050108 w 10223600"/>
              <a:gd name="connsiteY16" fmla="*/ 1022853 h 2614965"/>
              <a:gd name="connsiteX17" fmla="*/ 9054781 w 10223600"/>
              <a:gd name="connsiteY17" fmla="*/ 843394 h 2614965"/>
              <a:gd name="connsiteX18" fmla="*/ 9044967 w 10223600"/>
              <a:gd name="connsiteY18" fmla="*/ 707865 h 2614965"/>
              <a:gd name="connsiteX19" fmla="*/ 9001037 w 10223600"/>
              <a:gd name="connsiteY19" fmla="*/ 565794 h 2614965"/>
              <a:gd name="connsiteX20" fmla="*/ 8947760 w 10223600"/>
              <a:gd name="connsiteY20" fmla="*/ 487748 h 2614965"/>
              <a:gd name="connsiteX21" fmla="*/ 8898689 w 10223600"/>
              <a:gd name="connsiteY21" fmla="*/ 456436 h 2614965"/>
              <a:gd name="connsiteX22" fmla="*/ 8882800 w 10223600"/>
              <a:gd name="connsiteY22" fmla="*/ 409702 h 2614965"/>
              <a:gd name="connsiteX23" fmla="*/ 8879996 w 10223600"/>
              <a:gd name="connsiteY23" fmla="*/ 342872 h 2614965"/>
              <a:gd name="connsiteX24" fmla="*/ 8876257 w 10223600"/>
              <a:gd name="connsiteY24" fmla="*/ 337264 h 2614965"/>
              <a:gd name="connsiteX25" fmla="*/ 8699603 w 10223600"/>
              <a:gd name="connsiteY25" fmla="*/ 243329 h 2614965"/>
              <a:gd name="connsiteX26" fmla="*/ 8667823 w 10223600"/>
              <a:gd name="connsiteY26" fmla="*/ 262490 h 2614965"/>
              <a:gd name="connsiteX27" fmla="*/ 8641652 w 10223600"/>
              <a:gd name="connsiteY27" fmla="*/ 305953 h 2614965"/>
              <a:gd name="connsiteX28" fmla="*/ 8641652 w 10223600"/>
              <a:gd name="connsiteY28" fmla="*/ 310159 h 2614965"/>
              <a:gd name="connsiteX29" fmla="*/ 8649130 w 10223600"/>
              <a:gd name="connsiteY29" fmla="*/ 310159 h 2614965"/>
              <a:gd name="connsiteX30" fmla="*/ 8657075 w 10223600"/>
              <a:gd name="connsiteY30" fmla="*/ 324646 h 2614965"/>
              <a:gd name="connsiteX31" fmla="*/ 8646793 w 10223600"/>
              <a:gd name="connsiteY31" fmla="*/ 382596 h 2614965"/>
              <a:gd name="connsiteX32" fmla="*/ 8638381 w 10223600"/>
              <a:gd name="connsiteY32" fmla="*/ 427928 h 2614965"/>
              <a:gd name="connsiteX33" fmla="*/ 8658009 w 10223600"/>
              <a:gd name="connsiteY33" fmla="*/ 465316 h 2614965"/>
              <a:gd name="connsiteX34" fmla="*/ 8651934 w 10223600"/>
              <a:gd name="connsiteY34" fmla="*/ 496627 h 2614965"/>
              <a:gd name="connsiteX35" fmla="*/ 8618752 w 10223600"/>
              <a:gd name="connsiteY35" fmla="*/ 522331 h 2614965"/>
              <a:gd name="connsiteX36" fmla="*/ 8617351 w 10223600"/>
              <a:gd name="connsiteY36" fmla="*/ 596171 h 2614965"/>
              <a:gd name="connsiteX37" fmla="*/ 8629969 w 10223600"/>
              <a:gd name="connsiteY37" fmla="*/ 591030 h 2614965"/>
              <a:gd name="connsiteX38" fmla="*/ 8649597 w 10223600"/>
              <a:gd name="connsiteY38" fmla="*/ 579347 h 2614965"/>
              <a:gd name="connsiteX39" fmla="*/ 8657542 w 10223600"/>
              <a:gd name="connsiteY39" fmla="*/ 598975 h 2614965"/>
              <a:gd name="connsiteX40" fmla="*/ 8652401 w 10223600"/>
              <a:gd name="connsiteY40" fmla="*/ 638232 h 2614965"/>
              <a:gd name="connsiteX41" fmla="*/ 8646793 w 10223600"/>
              <a:gd name="connsiteY41" fmla="*/ 639634 h 2614965"/>
              <a:gd name="connsiteX42" fmla="*/ 8630904 w 10223600"/>
              <a:gd name="connsiteY42" fmla="*/ 680292 h 2614965"/>
              <a:gd name="connsiteX43" fmla="*/ 8590245 w 10223600"/>
              <a:gd name="connsiteY43" fmla="*/ 703192 h 2614965"/>
              <a:gd name="connsiteX44" fmla="*/ 8546315 w 10223600"/>
              <a:gd name="connsiteY44" fmla="*/ 787313 h 2614965"/>
              <a:gd name="connsiteX45" fmla="*/ 8543511 w 10223600"/>
              <a:gd name="connsiteY45" fmla="*/ 800399 h 2614965"/>
              <a:gd name="connsiteX46" fmla="*/ 8541641 w 10223600"/>
              <a:gd name="connsiteY46" fmla="*/ 806474 h 2614965"/>
              <a:gd name="connsiteX47" fmla="*/ 8555661 w 10223600"/>
              <a:gd name="connsiteY47" fmla="*/ 933591 h 2614965"/>
              <a:gd name="connsiteX48" fmla="*/ 8554260 w 10223600"/>
              <a:gd name="connsiteY48" fmla="*/ 968174 h 2614965"/>
              <a:gd name="connsiteX49" fmla="*/ 8523883 w 10223600"/>
              <a:gd name="connsiteY49" fmla="*/ 1109311 h 2614965"/>
              <a:gd name="connsiteX50" fmla="*/ 8496777 w 10223600"/>
              <a:gd name="connsiteY50" fmla="*/ 1137351 h 2614965"/>
              <a:gd name="connsiteX51" fmla="*/ 8210297 w 10223600"/>
              <a:gd name="connsiteY51" fmla="*/ 1050893 h 2614965"/>
              <a:gd name="connsiteX52" fmla="*/ 8119166 w 10223600"/>
              <a:gd name="connsiteY52" fmla="*/ 867696 h 2614965"/>
              <a:gd name="connsiteX53" fmla="*/ 8090658 w 10223600"/>
              <a:gd name="connsiteY53" fmla="*/ 641503 h 2614965"/>
              <a:gd name="connsiteX54" fmla="*/ 8092527 w 10223600"/>
              <a:gd name="connsiteY54" fmla="*/ 552708 h 2614965"/>
              <a:gd name="connsiteX55" fmla="*/ 8092527 w 10223600"/>
              <a:gd name="connsiteY55" fmla="*/ 552708 h 2614965"/>
              <a:gd name="connsiteX56" fmla="*/ 8092527 w 10223600"/>
              <a:gd name="connsiteY56" fmla="*/ 552708 h 2614965"/>
              <a:gd name="connsiteX57" fmla="*/ 8106080 w 10223600"/>
              <a:gd name="connsiteY57" fmla="*/ 454567 h 2614965"/>
              <a:gd name="connsiteX58" fmla="*/ 8106080 w 10223600"/>
              <a:gd name="connsiteY58" fmla="*/ 454567 h 2614965"/>
              <a:gd name="connsiteX59" fmla="*/ 8107949 w 10223600"/>
              <a:gd name="connsiteY59" fmla="*/ 436340 h 2614965"/>
              <a:gd name="connsiteX60" fmla="*/ 8161226 w 10223600"/>
              <a:gd name="connsiteY60" fmla="*/ 388204 h 2614965"/>
              <a:gd name="connsiteX61" fmla="*/ 8214036 w 10223600"/>
              <a:gd name="connsiteY61" fmla="*/ 381194 h 2614965"/>
              <a:gd name="connsiteX62" fmla="*/ 8264041 w 10223600"/>
              <a:gd name="connsiteY62" fmla="*/ 347546 h 2614965"/>
              <a:gd name="connsiteX63" fmla="*/ 8273388 w 10223600"/>
              <a:gd name="connsiteY63" fmla="*/ 337732 h 2614965"/>
              <a:gd name="connsiteX64" fmla="*/ 8281800 w 10223600"/>
              <a:gd name="connsiteY64" fmla="*/ 340068 h 2614965"/>
              <a:gd name="connsiteX65" fmla="*/ 8290212 w 10223600"/>
              <a:gd name="connsiteY65" fmla="*/ 291465 h 2614965"/>
              <a:gd name="connsiteX66" fmla="*/ 8239739 w 10223600"/>
              <a:gd name="connsiteY66" fmla="*/ 202203 h 2614965"/>
              <a:gd name="connsiteX67" fmla="*/ 8203754 w 10223600"/>
              <a:gd name="connsiteY67" fmla="*/ 185379 h 2614965"/>
              <a:gd name="connsiteX68" fmla="*/ 8146738 w 10223600"/>
              <a:gd name="connsiteY68" fmla="*/ 183042 h 2614965"/>
              <a:gd name="connsiteX69" fmla="*/ 8052336 w 10223600"/>
              <a:gd name="connsiteY69" fmla="*/ 182107 h 2614965"/>
              <a:gd name="connsiteX70" fmla="*/ 8033642 w 10223600"/>
              <a:gd name="connsiteY70" fmla="*/ 176499 h 2614965"/>
              <a:gd name="connsiteX71" fmla="*/ 8003265 w 10223600"/>
              <a:gd name="connsiteY71" fmla="*/ 165750 h 2614965"/>
              <a:gd name="connsiteX72" fmla="*/ 7909330 w 10223600"/>
              <a:gd name="connsiteY72" fmla="*/ 158740 h 2614965"/>
              <a:gd name="connsiteX73" fmla="*/ 7852314 w 10223600"/>
              <a:gd name="connsiteY73" fmla="*/ 150328 h 2614965"/>
              <a:gd name="connsiteX74" fmla="*/ 7846239 w 10223600"/>
              <a:gd name="connsiteY74" fmla="*/ 146122 h 2614965"/>
              <a:gd name="connsiteX75" fmla="*/ 7832686 w 10223600"/>
              <a:gd name="connsiteY75" fmla="*/ 147057 h 2614965"/>
              <a:gd name="connsiteX76" fmla="*/ 7842967 w 10223600"/>
              <a:gd name="connsiteY76" fmla="*/ 159675 h 2614965"/>
              <a:gd name="connsiteX77" fmla="*/ 7813058 w 10223600"/>
              <a:gd name="connsiteY77" fmla="*/ 193323 h 2614965"/>
              <a:gd name="connsiteX78" fmla="*/ 7799972 w 10223600"/>
              <a:gd name="connsiteY78" fmla="*/ 269033 h 2614965"/>
              <a:gd name="connsiteX79" fmla="*/ 7753705 w 10223600"/>
              <a:gd name="connsiteY79" fmla="*/ 362501 h 2614965"/>
              <a:gd name="connsiteX80" fmla="*/ 7737348 w 10223600"/>
              <a:gd name="connsiteY80" fmla="*/ 390074 h 2614965"/>
              <a:gd name="connsiteX81" fmla="*/ 7737348 w 10223600"/>
              <a:gd name="connsiteY81" fmla="*/ 390074 h 2614965"/>
              <a:gd name="connsiteX82" fmla="*/ 7665378 w 10223600"/>
              <a:gd name="connsiteY82" fmla="*/ 472793 h 2614965"/>
              <a:gd name="connsiteX83" fmla="*/ 7665378 w 10223600"/>
              <a:gd name="connsiteY83" fmla="*/ 472793 h 2614965"/>
              <a:gd name="connsiteX84" fmla="*/ 7430306 w 10223600"/>
              <a:gd name="connsiteY84" fmla="*/ 494291 h 2614965"/>
              <a:gd name="connsiteX85" fmla="*/ 7310667 w 10223600"/>
              <a:gd name="connsiteY85" fmla="*/ 407833 h 2614965"/>
              <a:gd name="connsiteX86" fmla="*/ 7245239 w 10223600"/>
              <a:gd name="connsiteY86" fmla="*/ 342872 h 2614965"/>
              <a:gd name="connsiteX87" fmla="*/ 7154107 w 10223600"/>
              <a:gd name="connsiteY87" fmla="*/ 274641 h 2614965"/>
              <a:gd name="connsiteX88" fmla="*/ 7145228 w 10223600"/>
              <a:gd name="connsiteY88" fmla="*/ 264359 h 2614965"/>
              <a:gd name="connsiteX89" fmla="*/ 7055031 w 10223600"/>
              <a:gd name="connsiteY89" fmla="*/ 199399 h 2614965"/>
              <a:gd name="connsiteX90" fmla="*/ 7036805 w 10223600"/>
              <a:gd name="connsiteY90" fmla="*/ 170424 h 2614965"/>
              <a:gd name="connsiteX91" fmla="*/ 7038207 w 10223600"/>
              <a:gd name="connsiteY91" fmla="*/ 119484 h 2614965"/>
              <a:gd name="connsiteX92" fmla="*/ 7051293 w 10223600"/>
              <a:gd name="connsiteY92" fmla="*/ 137243 h 2614965"/>
              <a:gd name="connsiteX93" fmla="*/ 7054564 w 10223600"/>
              <a:gd name="connsiteY93" fmla="*/ 121820 h 2614965"/>
              <a:gd name="connsiteX94" fmla="*/ 7069986 w 10223600"/>
              <a:gd name="connsiteY94" fmla="*/ 75554 h 2614965"/>
              <a:gd name="connsiteX95" fmla="*/ 7069051 w 10223600"/>
              <a:gd name="connsiteY95" fmla="*/ 16669 h 2614965"/>
              <a:gd name="connsiteX96" fmla="*/ 7061107 w 10223600"/>
              <a:gd name="connsiteY96" fmla="*/ 7322 h 2614965"/>
              <a:gd name="connsiteX97" fmla="*/ 7020448 w 10223600"/>
              <a:gd name="connsiteY97" fmla="*/ 12930 h 2614965"/>
              <a:gd name="connsiteX98" fmla="*/ 6955955 w 10223600"/>
              <a:gd name="connsiteY98" fmla="*/ 51719 h 2614965"/>
              <a:gd name="connsiteX99" fmla="*/ 6636761 w 10223600"/>
              <a:gd name="connsiteY99" fmla="*/ 83031 h 2614965"/>
              <a:gd name="connsiteX100" fmla="*/ 6464780 w 10223600"/>
              <a:gd name="connsiteY100" fmla="*/ 77423 h 2614965"/>
              <a:gd name="connsiteX101" fmla="*/ 6293266 w 10223600"/>
              <a:gd name="connsiteY101" fmla="*/ 59664 h 2614965"/>
              <a:gd name="connsiteX102" fmla="*/ 6197928 w 10223600"/>
              <a:gd name="connsiteY102" fmla="*/ 15267 h 2614965"/>
              <a:gd name="connsiteX103" fmla="*/ 6159139 w 10223600"/>
              <a:gd name="connsiteY103" fmla="*/ 3116 h 2614965"/>
              <a:gd name="connsiteX104" fmla="*/ 6142315 w 10223600"/>
              <a:gd name="connsiteY104" fmla="*/ 42840 h 2614965"/>
              <a:gd name="connsiteX105" fmla="*/ 6153064 w 10223600"/>
              <a:gd name="connsiteY105" fmla="*/ 85835 h 2614965"/>
              <a:gd name="connsiteX106" fmla="*/ 6164747 w 10223600"/>
              <a:gd name="connsiteY106" fmla="*/ 119951 h 2614965"/>
              <a:gd name="connsiteX107" fmla="*/ 6165682 w 10223600"/>
              <a:gd name="connsiteY107" fmla="*/ 155002 h 2614965"/>
              <a:gd name="connsiteX108" fmla="*/ 6166617 w 10223600"/>
              <a:gd name="connsiteY108" fmla="*/ 170891 h 2614965"/>
              <a:gd name="connsiteX109" fmla="*/ 6154466 w 10223600"/>
              <a:gd name="connsiteY109" fmla="*/ 200334 h 2614965"/>
              <a:gd name="connsiteX110" fmla="*/ 6033892 w 10223600"/>
              <a:gd name="connsiteY110" fmla="*/ 232580 h 2614965"/>
              <a:gd name="connsiteX111" fmla="*/ 5976409 w 10223600"/>
              <a:gd name="connsiteY111" fmla="*/ 238188 h 2614965"/>
              <a:gd name="connsiteX112" fmla="*/ 5934348 w 10223600"/>
              <a:gd name="connsiteY112" fmla="*/ 295671 h 2614965"/>
              <a:gd name="connsiteX113" fmla="*/ 5914253 w 10223600"/>
              <a:gd name="connsiteY113" fmla="*/ 333058 h 2614965"/>
              <a:gd name="connsiteX114" fmla="*/ 5837142 w 10223600"/>
              <a:gd name="connsiteY114" fmla="*/ 402225 h 2614965"/>
              <a:gd name="connsiteX115" fmla="*/ 5800221 w 10223600"/>
              <a:gd name="connsiteY115" fmla="*/ 447089 h 2614965"/>
              <a:gd name="connsiteX116" fmla="*/ 5784799 w 10223600"/>
              <a:gd name="connsiteY116" fmla="*/ 483075 h 2614965"/>
              <a:gd name="connsiteX117" fmla="*/ 5746477 w 10223600"/>
              <a:gd name="connsiteY117" fmla="*/ 594769 h 2614965"/>
              <a:gd name="connsiteX118" fmla="*/ 5703482 w 10223600"/>
              <a:gd name="connsiteY118" fmla="*/ 687770 h 2614965"/>
              <a:gd name="connsiteX119" fmla="*/ 5633381 w 10223600"/>
              <a:gd name="connsiteY119" fmla="*/ 777499 h 2614965"/>
              <a:gd name="connsiteX120" fmla="*/ 5598798 w 10223600"/>
              <a:gd name="connsiteY120" fmla="*/ 899942 h 2614965"/>
              <a:gd name="connsiteX121" fmla="*/ 5602536 w 10223600"/>
              <a:gd name="connsiteY121" fmla="*/ 983596 h 2614965"/>
              <a:gd name="connsiteX122" fmla="*/ 5600200 w 10223600"/>
              <a:gd name="connsiteY122" fmla="*/ 1027526 h 2614965"/>
              <a:gd name="connsiteX123" fmla="*/ 5601602 w 10223600"/>
              <a:gd name="connsiteY123" fmla="*/ 1034069 h 2614965"/>
              <a:gd name="connsiteX124" fmla="*/ 5617959 w 10223600"/>
              <a:gd name="connsiteY124" fmla="*/ 983596 h 2614965"/>
              <a:gd name="connsiteX125" fmla="*/ 5612818 w 10223600"/>
              <a:gd name="connsiteY125" fmla="*/ 1033602 h 2614965"/>
              <a:gd name="connsiteX126" fmla="*/ 5631512 w 10223600"/>
              <a:gd name="connsiteY126" fmla="*/ 994345 h 2614965"/>
              <a:gd name="connsiteX127" fmla="*/ 5624502 w 10223600"/>
              <a:gd name="connsiteY127" fmla="*/ 1038742 h 2614965"/>
              <a:gd name="connsiteX128" fmla="*/ 5620763 w 10223600"/>
              <a:gd name="connsiteY128" fmla="*/ 1041546 h 2614965"/>
              <a:gd name="connsiteX129" fmla="*/ 5621698 w 10223600"/>
              <a:gd name="connsiteY129" fmla="*/ 1043416 h 2614965"/>
              <a:gd name="connsiteX130" fmla="*/ 5627773 w 10223600"/>
              <a:gd name="connsiteY130" fmla="*/ 1046687 h 2614965"/>
              <a:gd name="connsiteX131" fmla="*/ 5681517 w 10223600"/>
              <a:gd name="connsiteY131" fmla="*/ 1017245 h 2614965"/>
              <a:gd name="connsiteX132" fmla="*/ 5737131 w 10223600"/>
              <a:gd name="connsiteY132" fmla="*/ 776564 h 2614965"/>
              <a:gd name="connsiteX133" fmla="*/ 5744141 w 10223600"/>
              <a:gd name="connsiteY133" fmla="*/ 780770 h 2614965"/>
              <a:gd name="connsiteX134" fmla="*/ 5755824 w 10223600"/>
              <a:gd name="connsiteY134" fmla="*/ 768620 h 2614965"/>
              <a:gd name="connsiteX135" fmla="*/ 5817981 w 10223600"/>
              <a:gd name="connsiteY135" fmla="*/ 572804 h 2614965"/>
              <a:gd name="connsiteX136" fmla="*/ 5844619 w 10223600"/>
              <a:gd name="connsiteY136" fmla="*/ 502703 h 2614965"/>
              <a:gd name="connsiteX137" fmla="*/ 5832001 w 10223600"/>
              <a:gd name="connsiteY137" fmla="*/ 539155 h 2614965"/>
              <a:gd name="connsiteX138" fmla="*/ 5826860 w 10223600"/>
              <a:gd name="connsiteY138" fmla="*/ 564392 h 2614965"/>
              <a:gd name="connsiteX139" fmla="*/ 5832001 w 10223600"/>
              <a:gd name="connsiteY139" fmla="*/ 652719 h 2614965"/>
              <a:gd name="connsiteX140" fmla="*/ 5830599 w 10223600"/>
              <a:gd name="connsiteY140" fmla="*/ 836851 h 2614965"/>
              <a:gd name="connsiteX141" fmla="*/ 5702547 w 10223600"/>
              <a:gd name="connsiteY141" fmla="*/ 1129874 h 2614965"/>
              <a:gd name="connsiteX142" fmla="*/ 5641326 w 10223600"/>
              <a:gd name="connsiteY142" fmla="*/ 1205583 h 2614965"/>
              <a:gd name="connsiteX143" fmla="*/ 5606275 w 10223600"/>
              <a:gd name="connsiteY143" fmla="*/ 1301388 h 2614965"/>
              <a:gd name="connsiteX144" fmla="*/ 5597396 w 10223600"/>
              <a:gd name="connsiteY144" fmla="*/ 1697693 h 2614965"/>
              <a:gd name="connsiteX145" fmla="*/ 5601135 w 10223600"/>
              <a:gd name="connsiteY145" fmla="*/ 1773402 h 2614965"/>
              <a:gd name="connsiteX146" fmla="*/ 5584778 w 10223600"/>
              <a:gd name="connsiteY146" fmla="*/ 1784618 h 2614965"/>
              <a:gd name="connsiteX147" fmla="*/ 5552064 w 10223600"/>
              <a:gd name="connsiteY147" fmla="*/ 1786020 h 2614965"/>
              <a:gd name="connsiteX148" fmla="*/ 5052009 w 10223600"/>
              <a:gd name="connsiteY148" fmla="*/ 1846774 h 2614965"/>
              <a:gd name="connsiteX149" fmla="*/ 4235565 w 10223600"/>
              <a:gd name="connsiteY149" fmla="*/ 1974358 h 2614965"/>
              <a:gd name="connsiteX150" fmla="*/ 3290135 w 10223600"/>
              <a:gd name="connsiteY150" fmla="*/ 2151013 h 2614965"/>
              <a:gd name="connsiteX151" fmla="*/ 3175169 w 10223600"/>
              <a:gd name="connsiteY151" fmla="*/ 2170641 h 2614965"/>
              <a:gd name="connsiteX152" fmla="*/ 2380223 w 10223600"/>
              <a:gd name="connsiteY152" fmla="*/ 2325331 h 2614965"/>
              <a:gd name="connsiteX153" fmla="*/ 0 w 10223600"/>
              <a:gd name="connsiteY153" fmla="*/ 2491276 h 2614965"/>
              <a:gd name="connsiteX154" fmla="*/ 15851 w 10223600"/>
              <a:gd name="connsiteY154" fmla="*/ 2605696 h 2614965"/>
              <a:gd name="connsiteX155" fmla="*/ 1269354 w 10223600"/>
              <a:gd name="connsiteY155" fmla="*/ 2610876 h 2614965"/>
              <a:gd name="connsiteX156" fmla="*/ 7048021 w 10223600"/>
              <a:gd name="connsiteY156" fmla="*/ 2610409 h 2614965"/>
              <a:gd name="connsiteX157" fmla="*/ 10202569 w 10223600"/>
              <a:gd name="connsiteY157" fmla="*/ 2610876 h 2614965"/>
              <a:gd name="connsiteX158" fmla="*/ 10221730 w 10223600"/>
              <a:gd name="connsiteY158" fmla="*/ 2591715 h 2614965"/>
              <a:gd name="connsiteX159" fmla="*/ 10223600 w 10223600"/>
              <a:gd name="connsiteY159" fmla="*/ 2081846 h 2614965"/>
              <a:gd name="connsiteX160" fmla="*/ 5623100 w 10223600"/>
              <a:gd name="connsiteY160" fmla="*/ 896671 h 2614965"/>
              <a:gd name="connsiteX161" fmla="*/ 5617491 w 10223600"/>
              <a:gd name="connsiteY161" fmla="*/ 894802 h 2614965"/>
              <a:gd name="connsiteX162" fmla="*/ 5635250 w 10223600"/>
              <a:gd name="connsiteY162" fmla="*/ 847133 h 2614965"/>
              <a:gd name="connsiteX163" fmla="*/ 5623100 w 10223600"/>
              <a:gd name="connsiteY163" fmla="*/ 896671 h 2614965"/>
              <a:gd name="connsiteX164" fmla="*/ 5630110 w 10223600"/>
              <a:gd name="connsiteY164" fmla="*/ 1040144 h 2614965"/>
              <a:gd name="connsiteX165" fmla="*/ 5672170 w 10223600"/>
              <a:gd name="connsiteY165" fmla="*/ 1006963 h 2614965"/>
              <a:gd name="connsiteX166" fmla="*/ 5630110 w 10223600"/>
              <a:gd name="connsiteY166" fmla="*/ 1040144 h 2614965"/>
              <a:gd name="connsiteX167" fmla="*/ 8564074 w 10223600"/>
              <a:gd name="connsiteY167" fmla="*/ 1091552 h 2614965"/>
              <a:gd name="connsiteX168" fmla="*/ 8582767 w 10223600"/>
              <a:gd name="connsiteY168" fmla="*/ 983596 h 2614965"/>
              <a:gd name="connsiteX169" fmla="*/ 8592581 w 10223600"/>
              <a:gd name="connsiteY169" fmla="*/ 974249 h 2614965"/>
              <a:gd name="connsiteX170" fmla="*/ 8634642 w 10223600"/>
              <a:gd name="connsiteY170" fmla="*/ 1027059 h 2614965"/>
              <a:gd name="connsiteX171" fmla="*/ 8571084 w 10223600"/>
              <a:gd name="connsiteY171" fmla="*/ 1101366 h 2614965"/>
              <a:gd name="connsiteX172" fmla="*/ 8564074 w 10223600"/>
              <a:gd name="connsiteY172" fmla="*/ 1091552 h 2614965"/>
              <a:gd name="connsiteX173" fmla="*/ 8627165 w 10223600"/>
              <a:gd name="connsiteY173" fmla="*/ 1082205 h 2614965"/>
              <a:gd name="connsiteX174" fmla="*/ 8547717 w 10223600"/>
              <a:gd name="connsiteY174" fmla="*/ 1194367 h 2614965"/>
              <a:gd name="connsiteX175" fmla="*/ 8627165 w 10223600"/>
              <a:gd name="connsiteY175" fmla="*/ 1082205 h 2614965"/>
              <a:gd name="connsiteX176" fmla="*/ 8510797 w 10223600"/>
              <a:gd name="connsiteY176" fmla="*/ 1149502 h 2614965"/>
              <a:gd name="connsiteX177" fmla="*/ 8493973 w 10223600"/>
              <a:gd name="connsiteY177" fmla="*/ 1205583 h 2614965"/>
              <a:gd name="connsiteX178" fmla="*/ 8467334 w 10223600"/>
              <a:gd name="connsiteY178" fmla="*/ 1216799 h 2614965"/>
              <a:gd name="connsiteX179" fmla="*/ 8249553 w 10223600"/>
              <a:gd name="connsiteY179" fmla="*/ 1131276 h 2614965"/>
              <a:gd name="connsiteX180" fmla="*/ 8203754 w 10223600"/>
              <a:gd name="connsiteY180" fmla="*/ 1068652 h 2614965"/>
              <a:gd name="connsiteX181" fmla="*/ 8510797 w 10223600"/>
              <a:gd name="connsiteY181" fmla="*/ 1149502 h 2614965"/>
              <a:gd name="connsiteX182" fmla="*/ 8056075 w 10223600"/>
              <a:gd name="connsiteY182" fmla="*/ 445687 h 2614965"/>
              <a:gd name="connsiteX183" fmla="*/ 8056075 w 10223600"/>
              <a:gd name="connsiteY183" fmla="*/ 445687 h 2614965"/>
              <a:gd name="connsiteX184" fmla="*/ 8085050 w 10223600"/>
              <a:gd name="connsiteY184" fmla="*/ 398486 h 2614965"/>
              <a:gd name="connsiteX185" fmla="*/ 8098135 w 10223600"/>
              <a:gd name="connsiteY185" fmla="*/ 412039 h 2614965"/>
              <a:gd name="connsiteX186" fmla="*/ 8091593 w 10223600"/>
              <a:gd name="connsiteY186" fmla="*/ 446155 h 2614965"/>
              <a:gd name="connsiteX187" fmla="*/ 8078040 w 10223600"/>
              <a:gd name="connsiteY187" fmla="*/ 540090 h 2614965"/>
              <a:gd name="connsiteX188" fmla="*/ 8088321 w 10223600"/>
              <a:gd name="connsiteY188" fmla="*/ 805072 h 2614965"/>
              <a:gd name="connsiteX189" fmla="*/ 8050934 w 10223600"/>
              <a:gd name="connsiteY189" fmla="*/ 535417 h 2614965"/>
              <a:gd name="connsiteX190" fmla="*/ 8050934 w 10223600"/>
              <a:gd name="connsiteY190" fmla="*/ 535417 h 2614965"/>
              <a:gd name="connsiteX191" fmla="*/ 8050934 w 10223600"/>
              <a:gd name="connsiteY191" fmla="*/ 535417 h 2614965"/>
              <a:gd name="connsiteX192" fmla="*/ 8056075 w 10223600"/>
              <a:gd name="connsiteY192" fmla="*/ 445687 h 2614965"/>
              <a:gd name="connsiteX193" fmla="*/ 6415242 w 10223600"/>
              <a:gd name="connsiteY193" fmla="*/ 1733210 h 2614965"/>
              <a:gd name="connsiteX194" fmla="*/ 5930610 w 10223600"/>
              <a:gd name="connsiteY194" fmla="*/ 1763588 h 2614965"/>
              <a:gd name="connsiteX195" fmla="*/ 5739467 w 10223600"/>
              <a:gd name="connsiteY195" fmla="*/ 1777140 h 2614965"/>
              <a:gd name="connsiteX196" fmla="*/ 5712362 w 10223600"/>
              <a:gd name="connsiteY196" fmla="*/ 1753306 h 2614965"/>
              <a:gd name="connsiteX197" fmla="*/ 5698809 w 10223600"/>
              <a:gd name="connsiteY197" fmla="*/ 1642079 h 2614965"/>
              <a:gd name="connsiteX198" fmla="*/ 5725915 w 10223600"/>
              <a:gd name="connsiteY198" fmla="*/ 1410746 h 2614965"/>
              <a:gd name="connsiteX199" fmla="*/ 5732925 w 10223600"/>
              <a:gd name="connsiteY199" fmla="*/ 1371956 h 2614965"/>
              <a:gd name="connsiteX200" fmla="*/ 5759563 w 10223600"/>
              <a:gd name="connsiteY200" fmla="*/ 1284096 h 2614965"/>
              <a:gd name="connsiteX201" fmla="*/ 5948369 w 10223600"/>
              <a:gd name="connsiteY201" fmla="*/ 1081270 h 2614965"/>
              <a:gd name="connsiteX202" fmla="*/ 6077355 w 10223600"/>
              <a:gd name="connsiteY202" fmla="*/ 980325 h 2614965"/>
              <a:gd name="connsiteX203" fmla="*/ 6103058 w 10223600"/>
              <a:gd name="connsiteY203" fmla="*/ 989204 h 2614965"/>
              <a:gd name="connsiteX204" fmla="*/ 6120350 w 10223600"/>
              <a:gd name="connsiteY204" fmla="*/ 1200442 h 2614965"/>
              <a:gd name="connsiteX205" fmla="*/ 6183908 w 10223600"/>
              <a:gd name="connsiteY205" fmla="*/ 1377564 h 2614965"/>
              <a:gd name="connsiteX206" fmla="*/ 6409166 w 10223600"/>
              <a:gd name="connsiteY206" fmla="*/ 1681336 h 2614965"/>
              <a:gd name="connsiteX207" fmla="*/ 6454966 w 10223600"/>
              <a:gd name="connsiteY207" fmla="*/ 1704703 h 2614965"/>
              <a:gd name="connsiteX208" fmla="*/ 6415242 w 10223600"/>
              <a:gd name="connsiteY208" fmla="*/ 1733210 h 2614965"/>
              <a:gd name="connsiteX209" fmla="*/ 6743782 w 10223600"/>
              <a:gd name="connsiteY209" fmla="*/ 1637406 h 2614965"/>
              <a:gd name="connsiteX210" fmla="*/ 6729295 w 10223600"/>
              <a:gd name="connsiteY210" fmla="*/ 1674326 h 2614965"/>
              <a:gd name="connsiteX211" fmla="*/ 6659194 w 10223600"/>
              <a:gd name="connsiteY211" fmla="*/ 1726668 h 2614965"/>
              <a:gd name="connsiteX212" fmla="*/ 6547499 w 10223600"/>
              <a:gd name="connsiteY212" fmla="*/ 1696290 h 2614965"/>
              <a:gd name="connsiteX213" fmla="*/ 6535348 w 10223600"/>
              <a:gd name="connsiteY213" fmla="*/ 1679934 h 2614965"/>
              <a:gd name="connsiteX214" fmla="*/ 6494222 w 10223600"/>
              <a:gd name="connsiteY214" fmla="*/ 1621983 h 2614965"/>
              <a:gd name="connsiteX215" fmla="*/ 6361965 w 10223600"/>
              <a:gd name="connsiteY215" fmla="*/ 1480847 h 2614965"/>
              <a:gd name="connsiteX216" fmla="*/ 6301678 w 10223600"/>
              <a:gd name="connsiteY216" fmla="*/ 1357936 h 2614965"/>
              <a:gd name="connsiteX217" fmla="*/ 6282517 w 10223600"/>
              <a:gd name="connsiteY217" fmla="*/ 1321016 h 2614965"/>
              <a:gd name="connsiteX218" fmla="*/ 6247934 w 10223600"/>
              <a:gd name="connsiteY218" fmla="*/ 1228950 h 2614965"/>
              <a:gd name="connsiteX219" fmla="*/ 6256814 w 10223600"/>
              <a:gd name="connsiteY219" fmla="*/ 1040612 h 2614965"/>
              <a:gd name="connsiteX220" fmla="*/ 6260552 w 10223600"/>
              <a:gd name="connsiteY220" fmla="*/ 1020516 h 2614965"/>
              <a:gd name="connsiteX221" fmla="*/ 6271301 w 10223600"/>
              <a:gd name="connsiteY221" fmla="*/ 961164 h 2614965"/>
              <a:gd name="connsiteX222" fmla="*/ 6279713 w 10223600"/>
              <a:gd name="connsiteY222" fmla="*/ 927048 h 2614965"/>
              <a:gd name="connsiteX223" fmla="*/ 6293266 w 10223600"/>
              <a:gd name="connsiteY223" fmla="*/ 878445 h 2614965"/>
              <a:gd name="connsiteX224" fmla="*/ 6313829 w 10223600"/>
              <a:gd name="connsiteY224" fmla="*/ 868630 h 2614965"/>
              <a:gd name="connsiteX225" fmla="*/ 6345140 w 10223600"/>
              <a:gd name="connsiteY225" fmla="*/ 881716 h 2614965"/>
              <a:gd name="connsiteX226" fmla="*/ 6444217 w 10223600"/>
              <a:gd name="connsiteY226" fmla="*/ 917701 h 2614965"/>
              <a:gd name="connsiteX227" fmla="*/ 6489549 w 10223600"/>
              <a:gd name="connsiteY227" fmla="*/ 928450 h 2614965"/>
              <a:gd name="connsiteX228" fmla="*/ 6528338 w 10223600"/>
              <a:gd name="connsiteY228" fmla="*/ 936395 h 2614965"/>
              <a:gd name="connsiteX229" fmla="*/ 6573670 w 10223600"/>
              <a:gd name="connsiteY229" fmla="*/ 942470 h 2614965"/>
              <a:gd name="connsiteX230" fmla="*/ 6689571 w 10223600"/>
              <a:gd name="connsiteY230" fmla="*/ 949013 h 2614965"/>
              <a:gd name="connsiteX231" fmla="*/ 6801265 w 10223600"/>
              <a:gd name="connsiteY231" fmla="*/ 934993 h 2614965"/>
              <a:gd name="connsiteX232" fmla="*/ 6923708 w 10223600"/>
              <a:gd name="connsiteY232" fmla="*/ 906485 h 2614965"/>
              <a:gd name="connsiteX233" fmla="*/ 6942402 w 10223600"/>
              <a:gd name="connsiteY233" fmla="*/ 921907 h 2614965"/>
              <a:gd name="connsiteX234" fmla="*/ 6860150 w 10223600"/>
              <a:gd name="connsiteY234" fmla="*/ 1186422 h 2614965"/>
              <a:gd name="connsiteX235" fmla="*/ 6817622 w 10223600"/>
              <a:gd name="connsiteY235" fmla="*/ 1255121 h 2614965"/>
              <a:gd name="connsiteX236" fmla="*/ 6795657 w 10223600"/>
              <a:gd name="connsiteY236" fmla="*/ 1329428 h 2614965"/>
              <a:gd name="connsiteX237" fmla="*/ 6743782 w 10223600"/>
              <a:gd name="connsiteY237" fmla="*/ 1637406 h 2614965"/>
              <a:gd name="connsiteX238" fmla="*/ 7333099 w 10223600"/>
              <a:gd name="connsiteY238" fmla="*/ 1717321 h 2614965"/>
              <a:gd name="connsiteX239" fmla="*/ 7234957 w 10223600"/>
              <a:gd name="connsiteY239" fmla="*/ 1716386 h 2614965"/>
              <a:gd name="connsiteX240" fmla="*/ 6877909 w 10223600"/>
              <a:gd name="connsiteY240" fmla="*/ 1716386 h 2614965"/>
              <a:gd name="connsiteX241" fmla="*/ 6831175 w 10223600"/>
              <a:gd name="connsiteY241" fmla="*/ 1717788 h 2614965"/>
              <a:gd name="connsiteX242" fmla="*/ 6811547 w 10223600"/>
              <a:gd name="connsiteY242" fmla="*/ 1699095 h 2614965"/>
              <a:gd name="connsiteX243" fmla="*/ 6812481 w 10223600"/>
              <a:gd name="connsiteY243" fmla="*/ 1648154 h 2614965"/>
              <a:gd name="connsiteX244" fmla="*/ 6901744 w 10223600"/>
              <a:gd name="connsiteY244" fmla="*/ 1413082 h 2614965"/>
              <a:gd name="connsiteX245" fmla="*/ 6932588 w 10223600"/>
              <a:gd name="connsiteY245" fmla="*/ 1327091 h 2614965"/>
              <a:gd name="connsiteX246" fmla="*/ 6955488 w 10223600"/>
              <a:gd name="connsiteY246" fmla="*/ 1251850 h 2614965"/>
              <a:gd name="connsiteX247" fmla="*/ 7066714 w 10223600"/>
              <a:gd name="connsiteY247" fmla="*/ 1070522 h 2614965"/>
              <a:gd name="connsiteX248" fmla="*/ 7077464 w 10223600"/>
              <a:gd name="connsiteY248" fmla="*/ 1059773 h 2614965"/>
              <a:gd name="connsiteX249" fmla="*/ 7086343 w 10223600"/>
              <a:gd name="connsiteY249" fmla="*/ 1072391 h 2614965"/>
              <a:gd name="connsiteX250" fmla="*/ 7163922 w 10223600"/>
              <a:gd name="connsiteY250" fmla="*/ 1285031 h 2614965"/>
              <a:gd name="connsiteX251" fmla="*/ 7174670 w 10223600"/>
              <a:gd name="connsiteY251" fmla="*/ 1363544 h 2614965"/>
              <a:gd name="connsiteX252" fmla="*/ 7207852 w 10223600"/>
              <a:gd name="connsiteY252" fmla="*/ 1442992 h 2614965"/>
              <a:gd name="connsiteX253" fmla="*/ 7348054 w 10223600"/>
              <a:gd name="connsiteY253" fmla="*/ 1703768 h 2614965"/>
              <a:gd name="connsiteX254" fmla="*/ 7333099 w 10223600"/>
              <a:gd name="connsiteY254" fmla="*/ 1717321 h 2614965"/>
              <a:gd name="connsiteX255" fmla="*/ 8392560 w 10223600"/>
              <a:gd name="connsiteY255" fmla="*/ 1759849 h 2614965"/>
              <a:gd name="connsiteX256" fmla="*/ 8363117 w 10223600"/>
              <a:gd name="connsiteY256" fmla="*/ 1777608 h 2614965"/>
              <a:gd name="connsiteX257" fmla="*/ 8003265 w 10223600"/>
              <a:gd name="connsiteY257" fmla="*/ 1749567 h 2614965"/>
              <a:gd name="connsiteX258" fmla="*/ 7471899 w 10223600"/>
              <a:gd name="connsiteY258" fmla="*/ 1724798 h 2614965"/>
              <a:gd name="connsiteX259" fmla="*/ 7424697 w 10223600"/>
              <a:gd name="connsiteY259" fmla="*/ 1697693 h 2614965"/>
              <a:gd name="connsiteX260" fmla="*/ 7335435 w 10223600"/>
              <a:gd name="connsiteY260" fmla="*/ 1414952 h 2614965"/>
              <a:gd name="connsiteX261" fmla="*/ 7334034 w 10223600"/>
              <a:gd name="connsiteY261" fmla="*/ 1391585 h 2614965"/>
              <a:gd name="connsiteX262" fmla="*/ 7281224 w 10223600"/>
              <a:gd name="connsiteY262" fmla="*/ 1283629 h 2614965"/>
              <a:gd name="connsiteX263" fmla="*/ 7260194 w 10223600"/>
              <a:gd name="connsiteY263" fmla="*/ 1087813 h 2614965"/>
              <a:gd name="connsiteX264" fmla="*/ 7258324 w 10223600"/>
              <a:gd name="connsiteY264" fmla="*/ 1076597 h 2614965"/>
              <a:gd name="connsiteX265" fmla="*/ 7258324 w 10223600"/>
              <a:gd name="connsiteY265" fmla="*/ 1076130 h 2614965"/>
              <a:gd name="connsiteX266" fmla="*/ 7246173 w 10223600"/>
              <a:gd name="connsiteY266" fmla="*/ 941536 h 2614965"/>
              <a:gd name="connsiteX267" fmla="*/ 7279822 w 10223600"/>
              <a:gd name="connsiteY267" fmla="*/ 864892 h 2614965"/>
              <a:gd name="connsiteX268" fmla="*/ 7325154 w 10223600"/>
              <a:gd name="connsiteY268" fmla="*/ 775162 h 2614965"/>
              <a:gd name="connsiteX269" fmla="*/ 7338239 w 10223600"/>
              <a:gd name="connsiteY269" fmla="*/ 779836 h 2614965"/>
              <a:gd name="connsiteX270" fmla="*/ 7709775 w 10223600"/>
              <a:gd name="connsiteY270" fmla="*/ 718614 h 2614965"/>
              <a:gd name="connsiteX271" fmla="*/ 7874279 w 10223600"/>
              <a:gd name="connsiteY271" fmla="*/ 542894 h 2614965"/>
              <a:gd name="connsiteX272" fmla="*/ 7905124 w 10223600"/>
              <a:gd name="connsiteY272" fmla="*/ 511115 h 2614965"/>
              <a:gd name="connsiteX273" fmla="*/ 7905124 w 10223600"/>
              <a:gd name="connsiteY273" fmla="*/ 511115 h 2614965"/>
              <a:gd name="connsiteX274" fmla="*/ 7998592 w 10223600"/>
              <a:gd name="connsiteY274" fmla="*/ 431667 h 2614965"/>
              <a:gd name="connsiteX275" fmla="*/ 8012145 w 10223600"/>
              <a:gd name="connsiteY275" fmla="*/ 423255 h 2614965"/>
              <a:gd name="connsiteX276" fmla="*/ 8037381 w 10223600"/>
              <a:gd name="connsiteY276" fmla="*/ 416712 h 2614965"/>
              <a:gd name="connsiteX277" fmla="*/ 8039718 w 10223600"/>
              <a:gd name="connsiteY277" fmla="*/ 440547 h 2614965"/>
              <a:gd name="connsiteX278" fmla="*/ 8035512 w 10223600"/>
              <a:gd name="connsiteY278" fmla="*/ 534949 h 2614965"/>
              <a:gd name="connsiteX279" fmla="*/ 8128045 w 10223600"/>
              <a:gd name="connsiteY279" fmla="*/ 953686 h 2614965"/>
              <a:gd name="connsiteX280" fmla="*/ 8162628 w 10223600"/>
              <a:gd name="connsiteY280" fmla="*/ 1034536 h 2614965"/>
              <a:gd name="connsiteX281" fmla="*/ 8190669 w 10223600"/>
              <a:gd name="connsiteY281" fmla="*/ 1085477 h 2614965"/>
              <a:gd name="connsiteX282" fmla="*/ 8191136 w 10223600"/>
              <a:gd name="connsiteY282" fmla="*/ 1085009 h 2614965"/>
              <a:gd name="connsiteX283" fmla="*/ 8191136 w 10223600"/>
              <a:gd name="connsiteY283" fmla="*/ 1085009 h 2614965"/>
              <a:gd name="connsiteX284" fmla="*/ 8241142 w 10223600"/>
              <a:gd name="connsiteY284" fmla="*/ 1143427 h 2614965"/>
              <a:gd name="connsiteX285" fmla="*/ 8458455 w 10223600"/>
              <a:gd name="connsiteY285" fmla="*/ 1232221 h 2614965"/>
              <a:gd name="connsiteX286" fmla="*/ 8482289 w 10223600"/>
              <a:gd name="connsiteY286" fmla="*/ 1258860 h 2614965"/>
              <a:gd name="connsiteX287" fmla="*/ 8462193 w 10223600"/>
              <a:gd name="connsiteY287" fmla="*/ 1414017 h 2614965"/>
              <a:gd name="connsiteX288" fmla="*/ 8438826 w 10223600"/>
              <a:gd name="connsiteY288" fmla="*/ 1485053 h 2614965"/>
              <a:gd name="connsiteX289" fmla="*/ 8438826 w 10223600"/>
              <a:gd name="connsiteY289" fmla="*/ 1485053 h 2614965"/>
              <a:gd name="connsiteX290" fmla="*/ 8410786 w 10223600"/>
              <a:gd name="connsiteY290" fmla="*/ 1634134 h 2614965"/>
              <a:gd name="connsiteX291" fmla="*/ 8392560 w 10223600"/>
              <a:gd name="connsiteY291" fmla="*/ 1759849 h 2614965"/>
              <a:gd name="connsiteX292" fmla="*/ 8658476 w 10223600"/>
              <a:gd name="connsiteY292" fmla="*/ 1805648 h 2614965"/>
              <a:gd name="connsiteX293" fmla="*/ 8461259 w 10223600"/>
              <a:gd name="connsiteY293" fmla="*/ 1785553 h 2614965"/>
              <a:gd name="connsiteX294" fmla="*/ 8439761 w 10223600"/>
              <a:gd name="connsiteY294" fmla="*/ 1753306 h 2614965"/>
              <a:gd name="connsiteX295" fmla="*/ 8456118 w 10223600"/>
              <a:gd name="connsiteY295" fmla="*/ 1692552 h 2614965"/>
              <a:gd name="connsiteX296" fmla="*/ 8469671 w 10223600"/>
              <a:gd name="connsiteY296" fmla="*/ 1571511 h 2614965"/>
              <a:gd name="connsiteX297" fmla="*/ 8478083 w 10223600"/>
              <a:gd name="connsiteY297" fmla="*/ 1509354 h 2614965"/>
              <a:gd name="connsiteX298" fmla="*/ 8510330 w 10223600"/>
              <a:gd name="connsiteY298" fmla="*/ 1389715 h 2614965"/>
              <a:gd name="connsiteX299" fmla="*/ 8522480 w 10223600"/>
              <a:gd name="connsiteY299" fmla="*/ 1288302 h 2614965"/>
              <a:gd name="connsiteX300" fmla="*/ 8523415 w 10223600"/>
              <a:gd name="connsiteY300" fmla="*/ 1262599 h 2614965"/>
              <a:gd name="connsiteX301" fmla="*/ 8567345 w 10223600"/>
              <a:gd name="connsiteY301" fmla="*/ 1204648 h 2614965"/>
              <a:gd name="connsiteX302" fmla="*/ 8599124 w 10223600"/>
              <a:gd name="connsiteY302" fmla="*/ 1190161 h 2614965"/>
              <a:gd name="connsiteX303" fmla="*/ 8617818 w 10223600"/>
              <a:gd name="connsiteY303" fmla="*/ 1185487 h 2614965"/>
              <a:gd name="connsiteX304" fmla="*/ 8618752 w 10223600"/>
              <a:gd name="connsiteY304" fmla="*/ 1205583 h 2614965"/>
              <a:gd name="connsiteX305" fmla="*/ 8580898 w 10223600"/>
              <a:gd name="connsiteY305" fmla="*/ 1511224 h 2614965"/>
              <a:gd name="connsiteX306" fmla="*/ 8577627 w 10223600"/>
              <a:gd name="connsiteY306" fmla="*/ 1576651 h 2614965"/>
              <a:gd name="connsiteX307" fmla="*/ 8591180 w 10223600"/>
              <a:gd name="connsiteY307" fmla="*/ 1607496 h 2614965"/>
              <a:gd name="connsiteX308" fmla="*/ 8611275 w 10223600"/>
              <a:gd name="connsiteY308" fmla="*/ 1602355 h 2614965"/>
              <a:gd name="connsiteX309" fmla="*/ 8640718 w 10223600"/>
              <a:gd name="connsiteY309" fmla="*/ 1587400 h 2614965"/>
              <a:gd name="connsiteX310" fmla="*/ 8649130 w 10223600"/>
              <a:gd name="connsiteY310" fmla="*/ 1607963 h 2614965"/>
              <a:gd name="connsiteX311" fmla="*/ 8647261 w 10223600"/>
              <a:gd name="connsiteY311" fmla="*/ 1626189 h 2614965"/>
              <a:gd name="connsiteX312" fmla="*/ 8690723 w 10223600"/>
              <a:gd name="connsiteY312" fmla="*/ 1713115 h 2614965"/>
              <a:gd name="connsiteX313" fmla="*/ 8714557 w 10223600"/>
              <a:gd name="connsiteY313" fmla="*/ 1752839 h 2614965"/>
              <a:gd name="connsiteX314" fmla="*/ 8658476 w 10223600"/>
              <a:gd name="connsiteY314" fmla="*/ 1805648 h 2614965"/>
              <a:gd name="connsiteX315" fmla="*/ 8840272 w 10223600"/>
              <a:gd name="connsiteY315" fmla="*/ 1827146 h 2614965"/>
              <a:gd name="connsiteX316" fmla="*/ 8821578 w 10223600"/>
              <a:gd name="connsiteY316" fmla="*/ 1824809 h 2614965"/>
              <a:gd name="connsiteX317" fmla="*/ 8778583 w 10223600"/>
              <a:gd name="connsiteY317" fmla="*/ 1813593 h 2614965"/>
              <a:gd name="connsiteX318" fmla="*/ 8782322 w 10223600"/>
              <a:gd name="connsiteY318" fmla="*/ 1749567 h 2614965"/>
              <a:gd name="connsiteX319" fmla="*/ 8815503 w 10223600"/>
              <a:gd name="connsiteY319" fmla="*/ 1740688 h 2614965"/>
              <a:gd name="connsiteX320" fmla="*/ 8866911 w 10223600"/>
              <a:gd name="connsiteY320" fmla="*/ 1787889 h 2614965"/>
              <a:gd name="connsiteX321" fmla="*/ 8868312 w 10223600"/>
              <a:gd name="connsiteY321" fmla="*/ 1799573 h 2614965"/>
              <a:gd name="connsiteX322" fmla="*/ 8840272 w 10223600"/>
              <a:gd name="connsiteY322" fmla="*/ 1827146 h 2614965"/>
              <a:gd name="connsiteX0" fmla="*/ 10223600 w 10223600"/>
              <a:gd name="connsiteY0" fmla="*/ 2081846 h 2614965"/>
              <a:gd name="connsiteX1" fmla="*/ 10189484 w 10223600"/>
              <a:gd name="connsiteY1" fmla="*/ 2063153 h 2614965"/>
              <a:gd name="connsiteX2" fmla="*/ 10021709 w 10223600"/>
              <a:gd name="connsiteY2" fmla="*/ 2022494 h 2614965"/>
              <a:gd name="connsiteX3" fmla="*/ 9486137 w 10223600"/>
              <a:gd name="connsiteY3" fmla="*/ 1912669 h 2614965"/>
              <a:gd name="connsiteX4" fmla="*/ 9200124 w 10223600"/>
              <a:gd name="connsiteY4" fmla="*/ 1868739 h 2614965"/>
              <a:gd name="connsiteX5" fmla="*/ 9162737 w 10223600"/>
              <a:gd name="connsiteY5" fmla="*/ 1857990 h 2614965"/>
              <a:gd name="connsiteX6" fmla="*/ 9121143 w 10223600"/>
              <a:gd name="connsiteY6" fmla="*/ 1856588 h 2614965"/>
              <a:gd name="connsiteX7" fmla="*/ 8972997 w 10223600"/>
              <a:gd name="connsiteY7" fmla="*/ 1825744 h 2614965"/>
              <a:gd name="connsiteX8" fmla="*/ 8961313 w 10223600"/>
              <a:gd name="connsiteY8" fmla="*/ 1815462 h 2614965"/>
              <a:gd name="connsiteX9" fmla="*/ 8991223 w 10223600"/>
              <a:gd name="connsiteY9" fmla="*/ 1744427 h 2614965"/>
              <a:gd name="connsiteX10" fmla="*/ 9034685 w 10223600"/>
              <a:gd name="connsiteY10" fmla="*/ 1685074 h 2614965"/>
              <a:gd name="connsiteX11" fmla="*/ 9042163 w 10223600"/>
              <a:gd name="connsiteY11" fmla="*/ 1659371 h 2614965"/>
              <a:gd name="connsiteX12" fmla="*/ 9061791 w 10223600"/>
              <a:gd name="connsiteY12" fmla="*/ 1561229 h 2614965"/>
              <a:gd name="connsiteX13" fmla="*/ 9068334 w 10223600"/>
              <a:gd name="connsiteY13" fmla="*/ 1535058 h 2614965"/>
              <a:gd name="connsiteX14" fmla="*/ 9084224 w 10223600"/>
              <a:gd name="connsiteY14" fmla="*/ 1434580 h 2614965"/>
              <a:gd name="connsiteX15" fmla="*/ 9066932 w 10223600"/>
              <a:gd name="connsiteY15" fmla="*/ 1255588 h 2614965"/>
              <a:gd name="connsiteX16" fmla="*/ 9050108 w 10223600"/>
              <a:gd name="connsiteY16" fmla="*/ 1022853 h 2614965"/>
              <a:gd name="connsiteX17" fmla="*/ 9054781 w 10223600"/>
              <a:gd name="connsiteY17" fmla="*/ 843394 h 2614965"/>
              <a:gd name="connsiteX18" fmla="*/ 9044967 w 10223600"/>
              <a:gd name="connsiteY18" fmla="*/ 707865 h 2614965"/>
              <a:gd name="connsiteX19" fmla="*/ 9001037 w 10223600"/>
              <a:gd name="connsiteY19" fmla="*/ 565794 h 2614965"/>
              <a:gd name="connsiteX20" fmla="*/ 8947760 w 10223600"/>
              <a:gd name="connsiteY20" fmla="*/ 487748 h 2614965"/>
              <a:gd name="connsiteX21" fmla="*/ 8898689 w 10223600"/>
              <a:gd name="connsiteY21" fmla="*/ 456436 h 2614965"/>
              <a:gd name="connsiteX22" fmla="*/ 8882800 w 10223600"/>
              <a:gd name="connsiteY22" fmla="*/ 409702 h 2614965"/>
              <a:gd name="connsiteX23" fmla="*/ 8879996 w 10223600"/>
              <a:gd name="connsiteY23" fmla="*/ 342872 h 2614965"/>
              <a:gd name="connsiteX24" fmla="*/ 8876257 w 10223600"/>
              <a:gd name="connsiteY24" fmla="*/ 337264 h 2614965"/>
              <a:gd name="connsiteX25" fmla="*/ 8699603 w 10223600"/>
              <a:gd name="connsiteY25" fmla="*/ 243329 h 2614965"/>
              <a:gd name="connsiteX26" fmla="*/ 8667823 w 10223600"/>
              <a:gd name="connsiteY26" fmla="*/ 262490 h 2614965"/>
              <a:gd name="connsiteX27" fmla="*/ 8641652 w 10223600"/>
              <a:gd name="connsiteY27" fmla="*/ 305953 h 2614965"/>
              <a:gd name="connsiteX28" fmla="*/ 8641652 w 10223600"/>
              <a:gd name="connsiteY28" fmla="*/ 310159 h 2614965"/>
              <a:gd name="connsiteX29" fmla="*/ 8649130 w 10223600"/>
              <a:gd name="connsiteY29" fmla="*/ 310159 h 2614965"/>
              <a:gd name="connsiteX30" fmla="*/ 8657075 w 10223600"/>
              <a:gd name="connsiteY30" fmla="*/ 324646 h 2614965"/>
              <a:gd name="connsiteX31" fmla="*/ 8646793 w 10223600"/>
              <a:gd name="connsiteY31" fmla="*/ 382596 h 2614965"/>
              <a:gd name="connsiteX32" fmla="*/ 8638381 w 10223600"/>
              <a:gd name="connsiteY32" fmla="*/ 427928 h 2614965"/>
              <a:gd name="connsiteX33" fmla="*/ 8658009 w 10223600"/>
              <a:gd name="connsiteY33" fmla="*/ 465316 h 2614965"/>
              <a:gd name="connsiteX34" fmla="*/ 8651934 w 10223600"/>
              <a:gd name="connsiteY34" fmla="*/ 496627 h 2614965"/>
              <a:gd name="connsiteX35" fmla="*/ 8618752 w 10223600"/>
              <a:gd name="connsiteY35" fmla="*/ 522331 h 2614965"/>
              <a:gd name="connsiteX36" fmla="*/ 8617351 w 10223600"/>
              <a:gd name="connsiteY36" fmla="*/ 596171 h 2614965"/>
              <a:gd name="connsiteX37" fmla="*/ 8629969 w 10223600"/>
              <a:gd name="connsiteY37" fmla="*/ 591030 h 2614965"/>
              <a:gd name="connsiteX38" fmla="*/ 8649597 w 10223600"/>
              <a:gd name="connsiteY38" fmla="*/ 579347 h 2614965"/>
              <a:gd name="connsiteX39" fmla="*/ 8657542 w 10223600"/>
              <a:gd name="connsiteY39" fmla="*/ 598975 h 2614965"/>
              <a:gd name="connsiteX40" fmla="*/ 8652401 w 10223600"/>
              <a:gd name="connsiteY40" fmla="*/ 638232 h 2614965"/>
              <a:gd name="connsiteX41" fmla="*/ 8646793 w 10223600"/>
              <a:gd name="connsiteY41" fmla="*/ 639634 h 2614965"/>
              <a:gd name="connsiteX42" fmla="*/ 8630904 w 10223600"/>
              <a:gd name="connsiteY42" fmla="*/ 680292 h 2614965"/>
              <a:gd name="connsiteX43" fmla="*/ 8590245 w 10223600"/>
              <a:gd name="connsiteY43" fmla="*/ 703192 h 2614965"/>
              <a:gd name="connsiteX44" fmla="*/ 8546315 w 10223600"/>
              <a:gd name="connsiteY44" fmla="*/ 787313 h 2614965"/>
              <a:gd name="connsiteX45" fmla="*/ 8543511 w 10223600"/>
              <a:gd name="connsiteY45" fmla="*/ 800399 h 2614965"/>
              <a:gd name="connsiteX46" fmla="*/ 8541641 w 10223600"/>
              <a:gd name="connsiteY46" fmla="*/ 806474 h 2614965"/>
              <a:gd name="connsiteX47" fmla="*/ 8555661 w 10223600"/>
              <a:gd name="connsiteY47" fmla="*/ 933591 h 2614965"/>
              <a:gd name="connsiteX48" fmla="*/ 8554260 w 10223600"/>
              <a:gd name="connsiteY48" fmla="*/ 968174 h 2614965"/>
              <a:gd name="connsiteX49" fmla="*/ 8523883 w 10223600"/>
              <a:gd name="connsiteY49" fmla="*/ 1109311 h 2614965"/>
              <a:gd name="connsiteX50" fmla="*/ 8496777 w 10223600"/>
              <a:gd name="connsiteY50" fmla="*/ 1137351 h 2614965"/>
              <a:gd name="connsiteX51" fmla="*/ 8210297 w 10223600"/>
              <a:gd name="connsiteY51" fmla="*/ 1050893 h 2614965"/>
              <a:gd name="connsiteX52" fmla="*/ 8119166 w 10223600"/>
              <a:gd name="connsiteY52" fmla="*/ 867696 h 2614965"/>
              <a:gd name="connsiteX53" fmla="*/ 8090658 w 10223600"/>
              <a:gd name="connsiteY53" fmla="*/ 641503 h 2614965"/>
              <a:gd name="connsiteX54" fmla="*/ 8092527 w 10223600"/>
              <a:gd name="connsiteY54" fmla="*/ 552708 h 2614965"/>
              <a:gd name="connsiteX55" fmla="*/ 8092527 w 10223600"/>
              <a:gd name="connsiteY55" fmla="*/ 552708 h 2614965"/>
              <a:gd name="connsiteX56" fmla="*/ 8092527 w 10223600"/>
              <a:gd name="connsiteY56" fmla="*/ 552708 h 2614965"/>
              <a:gd name="connsiteX57" fmla="*/ 8106080 w 10223600"/>
              <a:gd name="connsiteY57" fmla="*/ 454567 h 2614965"/>
              <a:gd name="connsiteX58" fmla="*/ 8106080 w 10223600"/>
              <a:gd name="connsiteY58" fmla="*/ 454567 h 2614965"/>
              <a:gd name="connsiteX59" fmla="*/ 8107949 w 10223600"/>
              <a:gd name="connsiteY59" fmla="*/ 436340 h 2614965"/>
              <a:gd name="connsiteX60" fmla="*/ 8161226 w 10223600"/>
              <a:gd name="connsiteY60" fmla="*/ 388204 h 2614965"/>
              <a:gd name="connsiteX61" fmla="*/ 8214036 w 10223600"/>
              <a:gd name="connsiteY61" fmla="*/ 381194 h 2614965"/>
              <a:gd name="connsiteX62" fmla="*/ 8264041 w 10223600"/>
              <a:gd name="connsiteY62" fmla="*/ 347546 h 2614965"/>
              <a:gd name="connsiteX63" fmla="*/ 8273388 w 10223600"/>
              <a:gd name="connsiteY63" fmla="*/ 337732 h 2614965"/>
              <a:gd name="connsiteX64" fmla="*/ 8281800 w 10223600"/>
              <a:gd name="connsiteY64" fmla="*/ 340068 h 2614965"/>
              <a:gd name="connsiteX65" fmla="*/ 8290212 w 10223600"/>
              <a:gd name="connsiteY65" fmla="*/ 291465 h 2614965"/>
              <a:gd name="connsiteX66" fmla="*/ 8239739 w 10223600"/>
              <a:gd name="connsiteY66" fmla="*/ 202203 h 2614965"/>
              <a:gd name="connsiteX67" fmla="*/ 8203754 w 10223600"/>
              <a:gd name="connsiteY67" fmla="*/ 185379 h 2614965"/>
              <a:gd name="connsiteX68" fmla="*/ 8146738 w 10223600"/>
              <a:gd name="connsiteY68" fmla="*/ 183042 h 2614965"/>
              <a:gd name="connsiteX69" fmla="*/ 8052336 w 10223600"/>
              <a:gd name="connsiteY69" fmla="*/ 182107 h 2614965"/>
              <a:gd name="connsiteX70" fmla="*/ 8033642 w 10223600"/>
              <a:gd name="connsiteY70" fmla="*/ 176499 h 2614965"/>
              <a:gd name="connsiteX71" fmla="*/ 8003265 w 10223600"/>
              <a:gd name="connsiteY71" fmla="*/ 165750 h 2614965"/>
              <a:gd name="connsiteX72" fmla="*/ 7909330 w 10223600"/>
              <a:gd name="connsiteY72" fmla="*/ 158740 h 2614965"/>
              <a:gd name="connsiteX73" fmla="*/ 7852314 w 10223600"/>
              <a:gd name="connsiteY73" fmla="*/ 150328 h 2614965"/>
              <a:gd name="connsiteX74" fmla="*/ 7846239 w 10223600"/>
              <a:gd name="connsiteY74" fmla="*/ 146122 h 2614965"/>
              <a:gd name="connsiteX75" fmla="*/ 7832686 w 10223600"/>
              <a:gd name="connsiteY75" fmla="*/ 147057 h 2614965"/>
              <a:gd name="connsiteX76" fmla="*/ 7842967 w 10223600"/>
              <a:gd name="connsiteY76" fmla="*/ 159675 h 2614965"/>
              <a:gd name="connsiteX77" fmla="*/ 7813058 w 10223600"/>
              <a:gd name="connsiteY77" fmla="*/ 193323 h 2614965"/>
              <a:gd name="connsiteX78" fmla="*/ 7799972 w 10223600"/>
              <a:gd name="connsiteY78" fmla="*/ 269033 h 2614965"/>
              <a:gd name="connsiteX79" fmla="*/ 7753705 w 10223600"/>
              <a:gd name="connsiteY79" fmla="*/ 362501 h 2614965"/>
              <a:gd name="connsiteX80" fmla="*/ 7737348 w 10223600"/>
              <a:gd name="connsiteY80" fmla="*/ 390074 h 2614965"/>
              <a:gd name="connsiteX81" fmla="*/ 7737348 w 10223600"/>
              <a:gd name="connsiteY81" fmla="*/ 390074 h 2614965"/>
              <a:gd name="connsiteX82" fmla="*/ 7665378 w 10223600"/>
              <a:gd name="connsiteY82" fmla="*/ 472793 h 2614965"/>
              <a:gd name="connsiteX83" fmla="*/ 7665378 w 10223600"/>
              <a:gd name="connsiteY83" fmla="*/ 472793 h 2614965"/>
              <a:gd name="connsiteX84" fmla="*/ 7430306 w 10223600"/>
              <a:gd name="connsiteY84" fmla="*/ 494291 h 2614965"/>
              <a:gd name="connsiteX85" fmla="*/ 7310667 w 10223600"/>
              <a:gd name="connsiteY85" fmla="*/ 407833 h 2614965"/>
              <a:gd name="connsiteX86" fmla="*/ 7245239 w 10223600"/>
              <a:gd name="connsiteY86" fmla="*/ 342872 h 2614965"/>
              <a:gd name="connsiteX87" fmla="*/ 7154107 w 10223600"/>
              <a:gd name="connsiteY87" fmla="*/ 274641 h 2614965"/>
              <a:gd name="connsiteX88" fmla="*/ 7145228 w 10223600"/>
              <a:gd name="connsiteY88" fmla="*/ 264359 h 2614965"/>
              <a:gd name="connsiteX89" fmla="*/ 7055031 w 10223600"/>
              <a:gd name="connsiteY89" fmla="*/ 199399 h 2614965"/>
              <a:gd name="connsiteX90" fmla="*/ 7036805 w 10223600"/>
              <a:gd name="connsiteY90" fmla="*/ 170424 h 2614965"/>
              <a:gd name="connsiteX91" fmla="*/ 7038207 w 10223600"/>
              <a:gd name="connsiteY91" fmla="*/ 119484 h 2614965"/>
              <a:gd name="connsiteX92" fmla="*/ 7051293 w 10223600"/>
              <a:gd name="connsiteY92" fmla="*/ 137243 h 2614965"/>
              <a:gd name="connsiteX93" fmla="*/ 7054564 w 10223600"/>
              <a:gd name="connsiteY93" fmla="*/ 121820 h 2614965"/>
              <a:gd name="connsiteX94" fmla="*/ 7069986 w 10223600"/>
              <a:gd name="connsiteY94" fmla="*/ 75554 h 2614965"/>
              <a:gd name="connsiteX95" fmla="*/ 7069051 w 10223600"/>
              <a:gd name="connsiteY95" fmla="*/ 16669 h 2614965"/>
              <a:gd name="connsiteX96" fmla="*/ 7061107 w 10223600"/>
              <a:gd name="connsiteY96" fmla="*/ 7322 h 2614965"/>
              <a:gd name="connsiteX97" fmla="*/ 7020448 w 10223600"/>
              <a:gd name="connsiteY97" fmla="*/ 12930 h 2614965"/>
              <a:gd name="connsiteX98" fmla="*/ 6955955 w 10223600"/>
              <a:gd name="connsiteY98" fmla="*/ 51719 h 2614965"/>
              <a:gd name="connsiteX99" fmla="*/ 6636761 w 10223600"/>
              <a:gd name="connsiteY99" fmla="*/ 83031 h 2614965"/>
              <a:gd name="connsiteX100" fmla="*/ 6464780 w 10223600"/>
              <a:gd name="connsiteY100" fmla="*/ 77423 h 2614965"/>
              <a:gd name="connsiteX101" fmla="*/ 6293266 w 10223600"/>
              <a:gd name="connsiteY101" fmla="*/ 59664 h 2614965"/>
              <a:gd name="connsiteX102" fmla="*/ 6197928 w 10223600"/>
              <a:gd name="connsiteY102" fmla="*/ 15267 h 2614965"/>
              <a:gd name="connsiteX103" fmla="*/ 6159139 w 10223600"/>
              <a:gd name="connsiteY103" fmla="*/ 3116 h 2614965"/>
              <a:gd name="connsiteX104" fmla="*/ 6142315 w 10223600"/>
              <a:gd name="connsiteY104" fmla="*/ 42840 h 2614965"/>
              <a:gd name="connsiteX105" fmla="*/ 6153064 w 10223600"/>
              <a:gd name="connsiteY105" fmla="*/ 85835 h 2614965"/>
              <a:gd name="connsiteX106" fmla="*/ 6164747 w 10223600"/>
              <a:gd name="connsiteY106" fmla="*/ 119951 h 2614965"/>
              <a:gd name="connsiteX107" fmla="*/ 6165682 w 10223600"/>
              <a:gd name="connsiteY107" fmla="*/ 155002 h 2614965"/>
              <a:gd name="connsiteX108" fmla="*/ 6166617 w 10223600"/>
              <a:gd name="connsiteY108" fmla="*/ 170891 h 2614965"/>
              <a:gd name="connsiteX109" fmla="*/ 6154466 w 10223600"/>
              <a:gd name="connsiteY109" fmla="*/ 200334 h 2614965"/>
              <a:gd name="connsiteX110" fmla="*/ 6033892 w 10223600"/>
              <a:gd name="connsiteY110" fmla="*/ 232580 h 2614965"/>
              <a:gd name="connsiteX111" fmla="*/ 5976409 w 10223600"/>
              <a:gd name="connsiteY111" fmla="*/ 238188 h 2614965"/>
              <a:gd name="connsiteX112" fmla="*/ 5934348 w 10223600"/>
              <a:gd name="connsiteY112" fmla="*/ 295671 h 2614965"/>
              <a:gd name="connsiteX113" fmla="*/ 5914253 w 10223600"/>
              <a:gd name="connsiteY113" fmla="*/ 333058 h 2614965"/>
              <a:gd name="connsiteX114" fmla="*/ 5837142 w 10223600"/>
              <a:gd name="connsiteY114" fmla="*/ 402225 h 2614965"/>
              <a:gd name="connsiteX115" fmla="*/ 5800221 w 10223600"/>
              <a:gd name="connsiteY115" fmla="*/ 447089 h 2614965"/>
              <a:gd name="connsiteX116" fmla="*/ 5784799 w 10223600"/>
              <a:gd name="connsiteY116" fmla="*/ 483075 h 2614965"/>
              <a:gd name="connsiteX117" fmla="*/ 5746477 w 10223600"/>
              <a:gd name="connsiteY117" fmla="*/ 594769 h 2614965"/>
              <a:gd name="connsiteX118" fmla="*/ 5703482 w 10223600"/>
              <a:gd name="connsiteY118" fmla="*/ 687770 h 2614965"/>
              <a:gd name="connsiteX119" fmla="*/ 5633381 w 10223600"/>
              <a:gd name="connsiteY119" fmla="*/ 777499 h 2614965"/>
              <a:gd name="connsiteX120" fmla="*/ 5598798 w 10223600"/>
              <a:gd name="connsiteY120" fmla="*/ 899942 h 2614965"/>
              <a:gd name="connsiteX121" fmla="*/ 5602536 w 10223600"/>
              <a:gd name="connsiteY121" fmla="*/ 983596 h 2614965"/>
              <a:gd name="connsiteX122" fmla="*/ 5600200 w 10223600"/>
              <a:gd name="connsiteY122" fmla="*/ 1027526 h 2614965"/>
              <a:gd name="connsiteX123" fmla="*/ 5601602 w 10223600"/>
              <a:gd name="connsiteY123" fmla="*/ 1034069 h 2614965"/>
              <a:gd name="connsiteX124" fmla="*/ 5617959 w 10223600"/>
              <a:gd name="connsiteY124" fmla="*/ 983596 h 2614965"/>
              <a:gd name="connsiteX125" fmla="*/ 5612818 w 10223600"/>
              <a:gd name="connsiteY125" fmla="*/ 1033602 h 2614965"/>
              <a:gd name="connsiteX126" fmla="*/ 5631512 w 10223600"/>
              <a:gd name="connsiteY126" fmla="*/ 994345 h 2614965"/>
              <a:gd name="connsiteX127" fmla="*/ 5624502 w 10223600"/>
              <a:gd name="connsiteY127" fmla="*/ 1038742 h 2614965"/>
              <a:gd name="connsiteX128" fmla="*/ 5620763 w 10223600"/>
              <a:gd name="connsiteY128" fmla="*/ 1041546 h 2614965"/>
              <a:gd name="connsiteX129" fmla="*/ 5621698 w 10223600"/>
              <a:gd name="connsiteY129" fmla="*/ 1043416 h 2614965"/>
              <a:gd name="connsiteX130" fmla="*/ 5627773 w 10223600"/>
              <a:gd name="connsiteY130" fmla="*/ 1046687 h 2614965"/>
              <a:gd name="connsiteX131" fmla="*/ 5681517 w 10223600"/>
              <a:gd name="connsiteY131" fmla="*/ 1017245 h 2614965"/>
              <a:gd name="connsiteX132" fmla="*/ 5737131 w 10223600"/>
              <a:gd name="connsiteY132" fmla="*/ 776564 h 2614965"/>
              <a:gd name="connsiteX133" fmla="*/ 5744141 w 10223600"/>
              <a:gd name="connsiteY133" fmla="*/ 780770 h 2614965"/>
              <a:gd name="connsiteX134" fmla="*/ 5755824 w 10223600"/>
              <a:gd name="connsiteY134" fmla="*/ 768620 h 2614965"/>
              <a:gd name="connsiteX135" fmla="*/ 5817981 w 10223600"/>
              <a:gd name="connsiteY135" fmla="*/ 572804 h 2614965"/>
              <a:gd name="connsiteX136" fmla="*/ 5844619 w 10223600"/>
              <a:gd name="connsiteY136" fmla="*/ 502703 h 2614965"/>
              <a:gd name="connsiteX137" fmla="*/ 5832001 w 10223600"/>
              <a:gd name="connsiteY137" fmla="*/ 539155 h 2614965"/>
              <a:gd name="connsiteX138" fmla="*/ 5826860 w 10223600"/>
              <a:gd name="connsiteY138" fmla="*/ 564392 h 2614965"/>
              <a:gd name="connsiteX139" fmla="*/ 5832001 w 10223600"/>
              <a:gd name="connsiteY139" fmla="*/ 652719 h 2614965"/>
              <a:gd name="connsiteX140" fmla="*/ 5830599 w 10223600"/>
              <a:gd name="connsiteY140" fmla="*/ 836851 h 2614965"/>
              <a:gd name="connsiteX141" fmla="*/ 5702547 w 10223600"/>
              <a:gd name="connsiteY141" fmla="*/ 1129874 h 2614965"/>
              <a:gd name="connsiteX142" fmla="*/ 5641326 w 10223600"/>
              <a:gd name="connsiteY142" fmla="*/ 1205583 h 2614965"/>
              <a:gd name="connsiteX143" fmla="*/ 5606275 w 10223600"/>
              <a:gd name="connsiteY143" fmla="*/ 1301388 h 2614965"/>
              <a:gd name="connsiteX144" fmla="*/ 5597396 w 10223600"/>
              <a:gd name="connsiteY144" fmla="*/ 1697693 h 2614965"/>
              <a:gd name="connsiteX145" fmla="*/ 5601135 w 10223600"/>
              <a:gd name="connsiteY145" fmla="*/ 1773402 h 2614965"/>
              <a:gd name="connsiteX146" fmla="*/ 5584778 w 10223600"/>
              <a:gd name="connsiteY146" fmla="*/ 1784618 h 2614965"/>
              <a:gd name="connsiteX147" fmla="*/ 5552064 w 10223600"/>
              <a:gd name="connsiteY147" fmla="*/ 1786020 h 2614965"/>
              <a:gd name="connsiteX148" fmla="*/ 5052009 w 10223600"/>
              <a:gd name="connsiteY148" fmla="*/ 1846774 h 2614965"/>
              <a:gd name="connsiteX149" fmla="*/ 4235565 w 10223600"/>
              <a:gd name="connsiteY149" fmla="*/ 1974358 h 2614965"/>
              <a:gd name="connsiteX150" fmla="*/ 3290135 w 10223600"/>
              <a:gd name="connsiteY150" fmla="*/ 2151013 h 2614965"/>
              <a:gd name="connsiteX151" fmla="*/ 2380223 w 10223600"/>
              <a:gd name="connsiteY151" fmla="*/ 2325331 h 2614965"/>
              <a:gd name="connsiteX152" fmla="*/ 0 w 10223600"/>
              <a:gd name="connsiteY152" fmla="*/ 2491276 h 2614965"/>
              <a:gd name="connsiteX153" fmla="*/ 15851 w 10223600"/>
              <a:gd name="connsiteY153" fmla="*/ 2605696 h 2614965"/>
              <a:gd name="connsiteX154" fmla="*/ 1269354 w 10223600"/>
              <a:gd name="connsiteY154" fmla="*/ 2610876 h 2614965"/>
              <a:gd name="connsiteX155" fmla="*/ 7048021 w 10223600"/>
              <a:gd name="connsiteY155" fmla="*/ 2610409 h 2614965"/>
              <a:gd name="connsiteX156" fmla="*/ 10202569 w 10223600"/>
              <a:gd name="connsiteY156" fmla="*/ 2610876 h 2614965"/>
              <a:gd name="connsiteX157" fmla="*/ 10221730 w 10223600"/>
              <a:gd name="connsiteY157" fmla="*/ 2591715 h 2614965"/>
              <a:gd name="connsiteX158" fmla="*/ 10223600 w 10223600"/>
              <a:gd name="connsiteY158" fmla="*/ 2081846 h 2614965"/>
              <a:gd name="connsiteX159" fmla="*/ 5623100 w 10223600"/>
              <a:gd name="connsiteY159" fmla="*/ 896671 h 2614965"/>
              <a:gd name="connsiteX160" fmla="*/ 5617491 w 10223600"/>
              <a:gd name="connsiteY160" fmla="*/ 894802 h 2614965"/>
              <a:gd name="connsiteX161" fmla="*/ 5635250 w 10223600"/>
              <a:gd name="connsiteY161" fmla="*/ 847133 h 2614965"/>
              <a:gd name="connsiteX162" fmla="*/ 5623100 w 10223600"/>
              <a:gd name="connsiteY162" fmla="*/ 896671 h 2614965"/>
              <a:gd name="connsiteX163" fmla="*/ 5630110 w 10223600"/>
              <a:gd name="connsiteY163" fmla="*/ 1040144 h 2614965"/>
              <a:gd name="connsiteX164" fmla="*/ 5672170 w 10223600"/>
              <a:gd name="connsiteY164" fmla="*/ 1006963 h 2614965"/>
              <a:gd name="connsiteX165" fmla="*/ 5630110 w 10223600"/>
              <a:gd name="connsiteY165" fmla="*/ 1040144 h 2614965"/>
              <a:gd name="connsiteX166" fmla="*/ 8564074 w 10223600"/>
              <a:gd name="connsiteY166" fmla="*/ 1091552 h 2614965"/>
              <a:gd name="connsiteX167" fmla="*/ 8582767 w 10223600"/>
              <a:gd name="connsiteY167" fmla="*/ 983596 h 2614965"/>
              <a:gd name="connsiteX168" fmla="*/ 8592581 w 10223600"/>
              <a:gd name="connsiteY168" fmla="*/ 974249 h 2614965"/>
              <a:gd name="connsiteX169" fmla="*/ 8634642 w 10223600"/>
              <a:gd name="connsiteY169" fmla="*/ 1027059 h 2614965"/>
              <a:gd name="connsiteX170" fmla="*/ 8571084 w 10223600"/>
              <a:gd name="connsiteY170" fmla="*/ 1101366 h 2614965"/>
              <a:gd name="connsiteX171" fmla="*/ 8564074 w 10223600"/>
              <a:gd name="connsiteY171" fmla="*/ 1091552 h 2614965"/>
              <a:gd name="connsiteX172" fmla="*/ 8627165 w 10223600"/>
              <a:gd name="connsiteY172" fmla="*/ 1082205 h 2614965"/>
              <a:gd name="connsiteX173" fmla="*/ 8547717 w 10223600"/>
              <a:gd name="connsiteY173" fmla="*/ 1194367 h 2614965"/>
              <a:gd name="connsiteX174" fmla="*/ 8627165 w 10223600"/>
              <a:gd name="connsiteY174" fmla="*/ 1082205 h 2614965"/>
              <a:gd name="connsiteX175" fmla="*/ 8510797 w 10223600"/>
              <a:gd name="connsiteY175" fmla="*/ 1149502 h 2614965"/>
              <a:gd name="connsiteX176" fmla="*/ 8493973 w 10223600"/>
              <a:gd name="connsiteY176" fmla="*/ 1205583 h 2614965"/>
              <a:gd name="connsiteX177" fmla="*/ 8467334 w 10223600"/>
              <a:gd name="connsiteY177" fmla="*/ 1216799 h 2614965"/>
              <a:gd name="connsiteX178" fmla="*/ 8249553 w 10223600"/>
              <a:gd name="connsiteY178" fmla="*/ 1131276 h 2614965"/>
              <a:gd name="connsiteX179" fmla="*/ 8203754 w 10223600"/>
              <a:gd name="connsiteY179" fmla="*/ 1068652 h 2614965"/>
              <a:gd name="connsiteX180" fmla="*/ 8510797 w 10223600"/>
              <a:gd name="connsiteY180" fmla="*/ 1149502 h 2614965"/>
              <a:gd name="connsiteX181" fmla="*/ 8056075 w 10223600"/>
              <a:gd name="connsiteY181" fmla="*/ 445687 h 2614965"/>
              <a:gd name="connsiteX182" fmla="*/ 8056075 w 10223600"/>
              <a:gd name="connsiteY182" fmla="*/ 445687 h 2614965"/>
              <a:gd name="connsiteX183" fmla="*/ 8085050 w 10223600"/>
              <a:gd name="connsiteY183" fmla="*/ 398486 h 2614965"/>
              <a:gd name="connsiteX184" fmla="*/ 8098135 w 10223600"/>
              <a:gd name="connsiteY184" fmla="*/ 412039 h 2614965"/>
              <a:gd name="connsiteX185" fmla="*/ 8091593 w 10223600"/>
              <a:gd name="connsiteY185" fmla="*/ 446155 h 2614965"/>
              <a:gd name="connsiteX186" fmla="*/ 8078040 w 10223600"/>
              <a:gd name="connsiteY186" fmla="*/ 540090 h 2614965"/>
              <a:gd name="connsiteX187" fmla="*/ 8088321 w 10223600"/>
              <a:gd name="connsiteY187" fmla="*/ 805072 h 2614965"/>
              <a:gd name="connsiteX188" fmla="*/ 8050934 w 10223600"/>
              <a:gd name="connsiteY188" fmla="*/ 535417 h 2614965"/>
              <a:gd name="connsiteX189" fmla="*/ 8050934 w 10223600"/>
              <a:gd name="connsiteY189" fmla="*/ 535417 h 2614965"/>
              <a:gd name="connsiteX190" fmla="*/ 8050934 w 10223600"/>
              <a:gd name="connsiteY190" fmla="*/ 535417 h 2614965"/>
              <a:gd name="connsiteX191" fmla="*/ 8056075 w 10223600"/>
              <a:gd name="connsiteY191" fmla="*/ 445687 h 2614965"/>
              <a:gd name="connsiteX192" fmla="*/ 6415242 w 10223600"/>
              <a:gd name="connsiteY192" fmla="*/ 1733210 h 2614965"/>
              <a:gd name="connsiteX193" fmla="*/ 5930610 w 10223600"/>
              <a:gd name="connsiteY193" fmla="*/ 1763588 h 2614965"/>
              <a:gd name="connsiteX194" fmla="*/ 5739467 w 10223600"/>
              <a:gd name="connsiteY194" fmla="*/ 1777140 h 2614965"/>
              <a:gd name="connsiteX195" fmla="*/ 5712362 w 10223600"/>
              <a:gd name="connsiteY195" fmla="*/ 1753306 h 2614965"/>
              <a:gd name="connsiteX196" fmla="*/ 5698809 w 10223600"/>
              <a:gd name="connsiteY196" fmla="*/ 1642079 h 2614965"/>
              <a:gd name="connsiteX197" fmla="*/ 5725915 w 10223600"/>
              <a:gd name="connsiteY197" fmla="*/ 1410746 h 2614965"/>
              <a:gd name="connsiteX198" fmla="*/ 5732925 w 10223600"/>
              <a:gd name="connsiteY198" fmla="*/ 1371956 h 2614965"/>
              <a:gd name="connsiteX199" fmla="*/ 5759563 w 10223600"/>
              <a:gd name="connsiteY199" fmla="*/ 1284096 h 2614965"/>
              <a:gd name="connsiteX200" fmla="*/ 5948369 w 10223600"/>
              <a:gd name="connsiteY200" fmla="*/ 1081270 h 2614965"/>
              <a:gd name="connsiteX201" fmla="*/ 6077355 w 10223600"/>
              <a:gd name="connsiteY201" fmla="*/ 980325 h 2614965"/>
              <a:gd name="connsiteX202" fmla="*/ 6103058 w 10223600"/>
              <a:gd name="connsiteY202" fmla="*/ 989204 h 2614965"/>
              <a:gd name="connsiteX203" fmla="*/ 6120350 w 10223600"/>
              <a:gd name="connsiteY203" fmla="*/ 1200442 h 2614965"/>
              <a:gd name="connsiteX204" fmla="*/ 6183908 w 10223600"/>
              <a:gd name="connsiteY204" fmla="*/ 1377564 h 2614965"/>
              <a:gd name="connsiteX205" fmla="*/ 6409166 w 10223600"/>
              <a:gd name="connsiteY205" fmla="*/ 1681336 h 2614965"/>
              <a:gd name="connsiteX206" fmla="*/ 6454966 w 10223600"/>
              <a:gd name="connsiteY206" fmla="*/ 1704703 h 2614965"/>
              <a:gd name="connsiteX207" fmla="*/ 6415242 w 10223600"/>
              <a:gd name="connsiteY207" fmla="*/ 1733210 h 2614965"/>
              <a:gd name="connsiteX208" fmla="*/ 6743782 w 10223600"/>
              <a:gd name="connsiteY208" fmla="*/ 1637406 h 2614965"/>
              <a:gd name="connsiteX209" fmla="*/ 6729295 w 10223600"/>
              <a:gd name="connsiteY209" fmla="*/ 1674326 h 2614965"/>
              <a:gd name="connsiteX210" fmla="*/ 6659194 w 10223600"/>
              <a:gd name="connsiteY210" fmla="*/ 1726668 h 2614965"/>
              <a:gd name="connsiteX211" fmla="*/ 6547499 w 10223600"/>
              <a:gd name="connsiteY211" fmla="*/ 1696290 h 2614965"/>
              <a:gd name="connsiteX212" fmla="*/ 6535348 w 10223600"/>
              <a:gd name="connsiteY212" fmla="*/ 1679934 h 2614965"/>
              <a:gd name="connsiteX213" fmla="*/ 6494222 w 10223600"/>
              <a:gd name="connsiteY213" fmla="*/ 1621983 h 2614965"/>
              <a:gd name="connsiteX214" fmla="*/ 6361965 w 10223600"/>
              <a:gd name="connsiteY214" fmla="*/ 1480847 h 2614965"/>
              <a:gd name="connsiteX215" fmla="*/ 6301678 w 10223600"/>
              <a:gd name="connsiteY215" fmla="*/ 1357936 h 2614965"/>
              <a:gd name="connsiteX216" fmla="*/ 6282517 w 10223600"/>
              <a:gd name="connsiteY216" fmla="*/ 1321016 h 2614965"/>
              <a:gd name="connsiteX217" fmla="*/ 6247934 w 10223600"/>
              <a:gd name="connsiteY217" fmla="*/ 1228950 h 2614965"/>
              <a:gd name="connsiteX218" fmla="*/ 6256814 w 10223600"/>
              <a:gd name="connsiteY218" fmla="*/ 1040612 h 2614965"/>
              <a:gd name="connsiteX219" fmla="*/ 6260552 w 10223600"/>
              <a:gd name="connsiteY219" fmla="*/ 1020516 h 2614965"/>
              <a:gd name="connsiteX220" fmla="*/ 6271301 w 10223600"/>
              <a:gd name="connsiteY220" fmla="*/ 961164 h 2614965"/>
              <a:gd name="connsiteX221" fmla="*/ 6279713 w 10223600"/>
              <a:gd name="connsiteY221" fmla="*/ 927048 h 2614965"/>
              <a:gd name="connsiteX222" fmla="*/ 6293266 w 10223600"/>
              <a:gd name="connsiteY222" fmla="*/ 878445 h 2614965"/>
              <a:gd name="connsiteX223" fmla="*/ 6313829 w 10223600"/>
              <a:gd name="connsiteY223" fmla="*/ 868630 h 2614965"/>
              <a:gd name="connsiteX224" fmla="*/ 6345140 w 10223600"/>
              <a:gd name="connsiteY224" fmla="*/ 881716 h 2614965"/>
              <a:gd name="connsiteX225" fmla="*/ 6444217 w 10223600"/>
              <a:gd name="connsiteY225" fmla="*/ 917701 h 2614965"/>
              <a:gd name="connsiteX226" fmla="*/ 6489549 w 10223600"/>
              <a:gd name="connsiteY226" fmla="*/ 928450 h 2614965"/>
              <a:gd name="connsiteX227" fmla="*/ 6528338 w 10223600"/>
              <a:gd name="connsiteY227" fmla="*/ 936395 h 2614965"/>
              <a:gd name="connsiteX228" fmla="*/ 6573670 w 10223600"/>
              <a:gd name="connsiteY228" fmla="*/ 942470 h 2614965"/>
              <a:gd name="connsiteX229" fmla="*/ 6689571 w 10223600"/>
              <a:gd name="connsiteY229" fmla="*/ 949013 h 2614965"/>
              <a:gd name="connsiteX230" fmla="*/ 6801265 w 10223600"/>
              <a:gd name="connsiteY230" fmla="*/ 934993 h 2614965"/>
              <a:gd name="connsiteX231" fmla="*/ 6923708 w 10223600"/>
              <a:gd name="connsiteY231" fmla="*/ 906485 h 2614965"/>
              <a:gd name="connsiteX232" fmla="*/ 6942402 w 10223600"/>
              <a:gd name="connsiteY232" fmla="*/ 921907 h 2614965"/>
              <a:gd name="connsiteX233" fmla="*/ 6860150 w 10223600"/>
              <a:gd name="connsiteY233" fmla="*/ 1186422 h 2614965"/>
              <a:gd name="connsiteX234" fmla="*/ 6817622 w 10223600"/>
              <a:gd name="connsiteY234" fmla="*/ 1255121 h 2614965"/>
              <a:gd name="connsiteX235" fmla="*/ 6795657 w 10223600"/>
              <a:gd name="connsiteY235" fmla="*/ 1329428 h 2614965"/>
              <a:gd name="connsiteX236" fmla="*/ 6743782 w 10223600"/>
              <a:gd name="connsiteY236" fmla="*/ 1637406 h 2614965"/>
              <a:gd name="connsiteX237" fmla="*/ 7333099 w 10223600"/>
              <a:gd name="connsiteY237" fmla="*/ 1717321 h 2614965"/>
              <a:gd name="connsiteX238" fmla="*/ 7234957 w 10223600"/>
              <a:gd name="connsiteY238" fmla="*/ 1716386 h 2614965"/>
              <a:gd name="connsiteX239" fmla="*/ 6877909 w 10223600"/>
              <a:gd name="connsiteY239" fmla="*/ 1716386 h 2614965"/>
              <a:gd name="connsiteX240" fmla="*/ 6831175 w 10223600"/>
              <a:gd name="connsiteY240" fmla="*/ 1717788 h 2614965"/>
              <a:gd name="connsiteX241" fmla="*/ 6811547 w 10223600"/>
              <a:gd name="connsiteY241" fmla="*/ 1699095 h 2614965"/>
              <a:gd name="connsiteX242" fmla="*/ 6812481 w 10223600"/>
              <a:gd name="connsiteY242" fmla="*/ 1648154 h 2614965"/>
              <a:gd name="connsiteX243" fmla="*/ 6901744 w 10223600"/>
              <a:gd name="connsiteY243" fmla="*/ 1413082 h 2614965"/>
              <a:gd name="connsiteX244" fmla="*/ 6932588 w 10223600"/>
              <a:gd name="connsiteY244" fmla="*/ 1327091 h 2614965"/>
              <a:gd name="connsiteX245" fmla="*/ 6955488 w 10223600"/>
              <a:gd name="connsiteY245" fmla="*/ 1251850 h 2614965"/>
              <a:gd name="connsiteX246" fmla="*/ 7066714 w 10223600"/>
              <a:gd name="connsiteY246" fmla="*/ 1070522 h 2614965"/>
              <a:gd name="connsiteX247" fmla="*/ 7077464 w 10223600"/>
              <a:gd name="connsiteY247" fmla="*/ 1059773 h 2614965"/>
              <a:gd name="connsiteX248" fmla="*/ 7086343 w 10223600"/>
              <a:gd name="connsiteY248" fmla="*/ 1072391 h 2614965"/>
              <a:gd name="connsiteX249" fmla="*/ 7163922 w 10223600"/>
              <a:gd name="connsiteY249" fmla="*/ 1285031 h 2614965"/>
              <a:gd name="connsiteX250" fmla="*/ 7174670 w 10223600"/>
              <a:gd name="connsiteY250" fmla="*/ 1363544 h 2614965"/>
              <a:gd name="connsiteX251" fmla="*/ 7207852 w 10223600"/>
              <a:gd name="connsiteY251" fmla="*/ 1442992 h 2614965"/>
              <a:gd name="connsiteX252" fmla="*/ 7348054 w 10223600"/>
              <a:gd name="connsiteY252" fmla="*/ 1703768 h 2614965"/>
              <a:gd name="connsiteX253" fmla="*/ 7333099 w 10223600"/>
              <a:gd name="connsiteY253" fmla="*/ 1717321 h 2614965"/>
              <a:gd name="connsiteX254" fmla="*/ 8392560 w 10223600"/>
              <a:gd name="connsiteY254" fmla="*/ 1759849 h 2614965"/>
              <a:gd name="connsiteX255" fmla="*/ 8363117 w 10223600"/>
              <a:gd name="connsiteY255" fmla="*/ 1777608 h 2614965"/>
              <a:gd name="connsiteX256" fmla="*/ 8003265 w 10223600"/>
              <a:gd name="connsiteY256" fmla="*/ 1749567 h 2614965"/>
              <a:gd name="connsiteX257" fmla="*/ 7471899 w 10223600"/>
              <a:gd name="connsiteY257" fmla="*/ 1724798 h 2614965"/>
              <a:gd name="connsiteX258" fmla="*/ 7424697 w 10223600"/>
              <a:gd name="connsiteY258" fmla="*/ 1697693 h 2614965"/>
              <a:gd name="connsiteX259" fmla="*/ 7335435 w 10223600"/>
              <a:gd name="connsiteY259" fmla="*/ 1414952 h 2614965"/>
              <a:gd name="connsiteX260" fmla="*/ 7334034 w 10223600"/>
              <a:gd name="connsiteY260" fmla="*/ 1391585 h 2614965"/>
              <a:gd name="connsiteX261" fmla="*/ 7281224 w 10223600"/>
              <a:gd name="connsiteY261" fmla="*/ 1283629 h 2614965"/>
              <a:gd name="connsiteX262" fmla="*/ 7260194 w 10223600"/>
              <a:gd name="connsiteY262" fmla="*/ 1087813 h 2614965"/>
              <a:gd name="connsiteX263" fmla="*/ 7258324 w 10223600"/>
              <a:gd name="connsiteY263" fmla="*/ 1076597 h 2614965"/>
              <a:gd name="connsiteX264" fmla="*/ 7258324 w 10223600"/>
              <a:gd name="connsiteY264" fmla="*/ 1076130 h 2614965"/>
              <a:gd name="connsiteX265" fmla="*/ 7246173 w 10223600"/>
              <a:gd name="connsiteY265" fmla="*/ 941536 h 2614965"/>
              <a:gd name="connsiteX266" fmla="*/ 7279822 w 10223600"/>
              <a:gd name="connsiteY266" fmla="*/ 864892 h 2614965"/>
              <a:gd name="connsiteX267" fmla="*/ 7325154 w 10223600"/>
              <a:gd name="connsiteY267" fmla="*/ 775162 h 2614965"/>
              <a:gd name="connsiteX268" fmla="*/ 7338239 w 10223600"/>
              <a:gd name="connsiteY268" fmla="*/ 779836 h 2614965"/>
              <a:gd name="connsiteX269" fmla="*/ 7709775 w 10223600"/>
              <a:gd name="connsiteY269" fmla="*/ 718614 h 2614965"/>
              <a:gd name="connsiteX270" fmla="*/ 7874279 w 10223600"/>
              <a:gd name="connsiteY270" fmla="*/ 542894 h 2614965"/>
              <a:gd name="connsiteX271" fmla="*/ 7905124 w 10223600"/>
              <a:gd name="connsiteY271" fmla="*/ 511115 h 2614965"/>
              <a:gd name="connsiteX272" fmla="*/ 7905124 w 10223600"/>
              <a:gd name="connsiteY272" fmla="*/ 511115 h 2614965"/>
              <a:gd name="connsiteX273" fmla="*/ 7998592 w 10223600"/>
              <a:gd name="connsiteY273" fmla="*/ 431667 h 2614965"/>
              <a:gd name="connsiteX274" fmla="*/ 8012145 w 10223600"/>
              <a:gd name="connsiteY274" fmla="*/ 423255 h 2614965"/>
              <a:gd name="connsiteX275" fmla="*/ 8037381 w 10223600"/>
              <a:gd name="connsiteY275" fmla="*/ 416712 h 2614965"/>
              <a:gd name="connsiteX276" fmla="*/ 8039718 w 10223600"/>
              <a:gd name="connsiteY276" fmla="*/ 440547 h 2614965"/>
              <a:gd name="connsiteX277" fmla="*/ 8035512 w 10223600"/>
              <a:gd name="connsiteY277" fmla="*/ 534949 h 2614965"/>
              <a:gd name="connsiteX278" fmla="*/ 8128045 w 10223600"/>
              <a:gd name="connsiteY278" fmla="*/ 953686 h 2614965"/>
              <a:gd name="connsiteX279" fmla="*/ 8162628 w 10223600"/>
              <a:gd name="connsiteY279" fmla="*/ 1034536 h 2614965"/>
              <a:gd name="connsiteX280" fmla="*/ 8190669 w 10223600"/>
              <a:gd name="connsiteY280" fmla="*/ 1085477 h 2614965"/>
              <a:gd name="connsiteX281" fmla="*/ 8191136 w 10223600"/>
              <a:gd name="connsiteY281" fmla="*/ 1085009 h 2614965"/>
              <a:gd name="connsiteX282" fmla="*/ 8191136 w 10223600"/>
              <a:gd name="connsiteY282" fmla="*/ 1085009 h 2614965"/>
              <a:gd name="connsiteX283" fmla="*/ 8241142 w 10223600"/>
              <a:gd name="connsiteY283" fmla="*/ 1143427 h 2614965"/>
              <a:gd name="connsiteX284" fmla="*/ 8458455 w 10223600"/>
              <a:gd name="connsiteY284" fmla="*/ 1232221 h 2614965"/>
              <a:gd name="connsiteX285" fmla="*/ 8482289 w 10223600"/>
              <a:gd name="connsiteY285" fmla="*/ 1258860 h 2614965"/>
              <a:gd name="connsiteX286" fmla="*/ 8462193 w 10223600"/>
              <a:gd name="connsiteY286" fmla="*/ 1414017 h 2614965"/>
              <a:gd name="connsiteX287" fmla="*/ 8438826 w 10223600"/>
              <a:gd name="connsiteY287" fmla="*/ 1485053 h 2614965"/>
              <a:gd name="connsiteX288" fmla="*/ 8438826 w 10223600"/>
              <a:gd name="connsiteY288" fmla="*/ 1485053 h 2614965"/>
              <a:gd name="connsiteX289" fmla="*/ 8410786 w 10223600"/>
              <a:gd name="connsiteY289" fmla="*/ 1634134 h 2614965"/>
              <a:gd name="connsiteX290" fmla="*/ 8392560 w 10223600"/>
              <a:gd name="connsiteY290" fmla="*/ 1759849 h 2614965"/>
              <a:gd name="connsiteX291" fmla="*/ 8658476 w 10223600"/>
              <a:gd name="connsiteY291" fmla="*/ 1805648 h 2614965"/>
              <a:gd name="connsiteX292" fmla="*/ 8461259 w 10223600"/>
              <a:gd name="connsiteY292" fmla="*/ 1785553 h 2614965"/>
              <a:gd name="connsiteX293" fmla="*/ 8439761 w 10223600"/>
              <a:gd name="connsiteY293" fmla="*/ 1753306 h 2614965"/>
              <a:gd name="connsiteX294" fmla="*/ 8456118 w 10223600"/>
              <a:gd name="connsiteY294" fmla="*/ 1692552 h 2614965"/>
              <a:gd name="connsiteX295" fmla="*/ 8469671 w 10223600"/>
              <a:gd name="connsiteY295" fmla="*/ 1571511 h 2614965"/>
              <a:gd name="connsiteX296" fmla="*/ 8478083 w 10223600"/>
              <a:gd name="connsiteY296" fmla="*/ 1509354 h 2614965"/>
              <a:gd name="connsiteX297" fmla="*/ 8510330 w 10223600"/>
              <a:gd name="connsiteY297" fmla="*/ 1389715 h 2614965"/>
              <a:gd name="connsiteX298" fmla="*/ 8522480 w 10223600"/>
              <a:gd name="connsiteY298" fmla="*/ 1288302 h 2614965"/>
              <a:gd name="connsiteX299" fmla="*/ 8523415 w 10223600"/>
              <a:gd name="connsiteY299" fmla="*/ 1262599 h 2614965"/>
              <a:gd name="connsiteX300" fmla="*/ 8567345 w 10223600"/>
              <a:gd name="connsiteY300" fmla="*/ 1204648 h 2614965"/>
              <a:gd name="connsiteX301" fmla="*/ 8599124 w 10223600"/>
              <a:gd name="connsiteY301" fmla="*/ 1190161 h 2614965"/>
              <a:gd name="connsiteX302" fmla="*/ 8617818 w 10223600"/>
              <a:gd name="connsiteY302" fmla="*/ 1185487 h 2614965"/>
              <a:gd name="connsiteX303" fmla="*/ 8618752 w 10223600"/>
              <a:gd name="connsiteY303" fmla="*/ 1205583 h 2614965"/>
              <a:gd name="connsiteX304" fmla="*/ 8580898 w 10223600"/>
              <a:gd name="connsiteY304" fmla="*/ 1511224 h 2614965"/>
              <a:gd name="connsiteX305" fmla="*/ 8577627 w 10223600"/>
              <a:gd name="connsiteY305" fmla="*/ 1576651 h 2614965"/>
              <a:gd name="connsiteX306" fmla="*/ 8591180 w 10223600"/>
              <a:gd name="connsiteY306" fmla="*/ 1607496 h 2614965"/>
              <a:gd name="connsiteX307" fmla="*/ 8611275 w 10223600"/>
              <a:gd name="connsiteY307" fmla="*/ 1602355 h 2614965"/>
              <a:gd name="connsiteX308" fmla="*/ 8640718 w 10223600"/>
              <a:gd name="connsiteY308" fmla="*/ 1587400 h 2614965"/>
              <a:gd name="connsiteX309" fmla="*/ 8649130 w 10223600"/>
              <a:gd name="connsiteY309" fmla="*/ 1607963 h 2614965"/>
              <a:gd name="connsiteX310" fmla="*/ 8647261 w 10223600"/>
              <a:gd name="connsiteY310" fmla="*/ 1626189 h 2614965"/>
              <a:gd name="connsiteX311" fmla="*/ 8690723 w 10223600"/>
              <a:gd name="connsiteY311" fmla="*/ 1713115 h 2614965"/>
              <a:gd name="connsiteX312" fmla="*/ 8714557 w 10223600"/>
              <a:gd name="connsiteY312" fmla="*/ 1752839 h 2614965"/>
              <a:gd name="connsiteX313" fmla="*/ 8658476 w 10223600"/>
              <a:gd name="connsiteY313" fmla="*/ 1805648 h 2614965"/>
              <a:gd name="connsiteX314" fmla="*/ 8840272 w 10223600"/>
              <a:gd name="connsiteY314" fmla="*/ 1827146 h 2614965"/>
              <a:gd name="connsiteX315" fmla="*/ 8821578 w 10223600"/>
              <a:gd name="connsiteY315" fmla="*/ 1824809 h 2614965"/>
              <a:gd name="connsiteX316" fmla="*/ 8778583 w 10223600"/>
              <a:gd name="connsiteY316" fmla="*/ 1813593 h 2614965"/>
              <a:gd name="connsiteX317" fmla="*/ 8782322 w 10223600"/>
              <a:gd name="connsiteY317" fmla="*/ 1749567 h 2614965"/>
              <a:gd name="connsiteX318" fmla="*/ 8815503 w 10223600"/>
              <a:gd name="connsiteY318" fmla="*/ 1740688 h 2614965"/>
              <a:gd name="connsiteX319" fmla="*/ 8866911 w 10223600"/>
              <a:gd name="connsiteY319" fmla="*/ 1787889 h 2614965"/>
              <a:gd name="connsiteX320" fmla="*/ 8868312 w 10223600"/>
              <a:gd name="connsiteY320" fmla="*/ 1799573 h 2614965"/>
              <a:gd name="connsiteX321" fmla="*/ 8840272 w 10223600"/>
              <a:gd name="connsiteY321" fmla="*/ 1827146 h 2614965"/>
              <a:gd name="connsiteX0" fmla="*/ 10232232 w 10232232"/>
              <a:gd name="connsiteY0" fmla="*/ 2081846 h 2621152"/>
              <a:gd name="connsiteX1" fmla="*/ 10198116 w 10232232"/>
              <a:gd name="connsiteY1" fmla="*/ 2063153 h 2621152"/>
              <a:gd name="connsiteX2" fmla="*/ 10030341 w 10232232"/>
              <a:gd name="connsiteY2" fmla="*/ 2022494 h 2621152"/>
              <a:gd name="connsiteX3" fmla="*/ 9494769 w 10232232"/>
              <a:gd name="connsiteY3" fmla="*/ 1912669 h 2621152"/>
              <a:gd name="connsiteX4" fmla="*/ 9208756 w 10232232"/>
              <a:gd name="connsiteY4" fmla="*/ 1868739 h 2621152"/>
              <a:gd name="connsiteX5" fmla="*/ 9171369 w 10232232"/>
              <a:gd name="connsiteY5" fmla="*/ 1857990 h 2621152"/>
              <a:gd name="connsiteX6" fmla="*/ 9129775 w 10232232"/>
              <a:gd name="connsiteY6" fmla="*/ 1856588 h 2621152"/>
              <a:gd name="connsiteX7" fmla="*/ 8981629 w 10232232"/>
              <a:gd name="connsiteY7" fmla="*/ 1825744 h 2621152"/>
              <a:gd name="connsiteX8" fmla="*/ 8969945 w 10232232"/>
              <a:gd name="connsiteY8" fmla="*/ 1815462 h 2621152"/>
              <a:gd name="connsiteX9" fmla="*/ 8999855 w 10232232"/>
              <a:gd name="connsiteY9" fmla="*/ 1744427 h 2621152"/>
              <a:gd name="connsiteX10" fmla="*/ 9043317 w 10232232"/>
              <a:gd name="connsiteY10" fmla="*/ 1685074 h 2621152"/>
              <a:gd name="connsiteX11" fmla="*/ 9050795 w 10232232"/>
              <a:gd name="connsiteY11" fmla="*/ 1659371 h 2621152"/>
              <a:gd name="connsiteX12" fmla="*/ 9070423 w 10232232"/>
              <a:gd name="connsiteY12" fmla="*/ 1561229 h 2621152"/>
              <a:gd name="connsiteX13" fmla="*/ 9076966 w 10232232"/>
              <a:gd name="connsiteY13" fmla="*/ 1535058 h 2621152"/>
              <a:gd name="connsiteX14" fmla="*/ 9092856 w 10232232"/>
              <a:gd name="connsiteY14" fmla="*/ 1434580 h 2621152"/>
              <a:gd name="connsiteX15" fmla="*/ 9075564 w 10232232"/>
              <a:gd name="connsiteY15" fmla="*/ 1255588 h 2621152"/>
              <a:gd name="connsiteX16" fmla="*/ 9058740 w 10232232"/>
              <a:gd name="connsiteY16" fmla="*/ 1022853 h 2621152"/>
              <a:gd name="connsiteX17" fmla="*/ 9063413 w 10232232"/>
              <a:gd name="connsiteY17" fmla="*/ 843394 h 2621152"/>
              <a:gd name="connsiteX18" fmla="*/ 9053599 w 10232232"/>
              <a:gd name="connsiteY18" fmla="*/ 707865 h 2621152"/>
              <a:gd name="connsiteX19" fmla="*/ 9009669 w 10232232"/>
              <a:gd name="connsiteY19" fmla="*/ 565794 h 2621152"/>
              <a:gd name="connsiteX20" fmla="*/ 8956392 w 10232232"/>
              <a:gd name="connsiteY20" fmla="*/ 487748 h 2621152"/>
              <a:gd name="connsiteX21" fmla="*/ 8907321 w 10232232"/>
              <a:gd name="connsiteY21" fmla="*/ 456436 h 2621152"/>
              <a:gd name="connsiteX22" fmla="*/ 8891432 w 10232232"/>
              <a:gd name="connsiteY22" fmla="*/ 409702 h 2621152"/>
              <a:gd name="connsiteX23" fmla="*/ 8888628 w 10232232"/>
              <a:gd name="connsiteY23" fmla="*/ 342872 h 2621152"/>
              <a:gd name="connsiteX24" fmla="*/ 8884889 w 10232232"/>
              <a:gd name="connsiteY24" fmla="*/ 337264 h 2621152"/>
              <a:gd name="connsiteX25" fmla="*/ 8708235 w 10232232"/>
              <a:gd name="connsiteY25" fmla="*/ 243329 h 2621152"/>
              <a:gd name="connsiteX26" fmla="*/ 8676455 w 10232232"/>
              <a:gd name="connsiteY26" fmla="*/ 262490 h 2621152"/>
              <a:gd name="connsiteX27" fmla="*/ 8650284 w 10232232"/>
              <a:gd name="connsiteY27" fmla="*/ 305953 h 2621152"/>
              <a:gd name="connsiteX28" fmla="*/ 8650284 w 10232232"/>
              <a:gd name="connsiteY28" fmla="*/ 310159 h 2621152"/>
              <a:gd name="connsiteX29" fmla="*/ 8657762 w 10232232"/>
              <a:gd name="connsiteY29" fmla="*/ 310159 h 2621152"/>
              <a:gd name="connsiteX30" fmla="*/ 8665707 w 10232232"/>
              <a:gd name="connsiteY30" fmla="*/ 324646 h 2621152"/>
              <a:gd name="connsiteX31" fmla="*/ 8655425 w 10232232"/>
              <a:gd name="connsiteY31" fmla="*/ 382596 h 2621152"/>
              <a:gd name="connsiteX32" fmla="*/ 8647013 w 10232232"/>
              <a:gd name="connsiteY32" fmla="*/ 427928 h 2621152"/>
              <a:gd name="connsiteX33" fmla="*/ 8666641 w 10232232"/>
              <a:gd name="connsiteY33" fmla="*/ 465316 h 2621152"/>
              <a:gd name="connsiteX34" fmla="*/ 8660566 w 10232232"/>
              <a:gd name="connsiteY34" fmla="*/ 496627 h 2621152"/>
              <a:gd name="connsiteX35" fmla="*/ 8627384 w 10232232"/>
              <a:gd name="connsiteY35" fmla="*/ 522331 h 2621152"/>
              <a:gd name="connsiteX36" fmla="*/ 8625983 w 10232232"/>
              <a:gd name="connsiteY36" fmla="*/ 596171 h 2621152"/>
              <a:gd name="connsiteX37" fmla="*/ 8638601 w 10232232"/>
              <a:gd name="connsiteY37" fmla="*/ 591030 h 2621152"/>
              <a:gd name="connsiteX38" fmla="*/ 8658229 w 10232232"/>
              <a:gd name="connsiteY38" fmla="*/ 579347 h 2621152"/>
              <a:gd name="connsiteX39" fmla="*/ 8666174 w 10232232"/>
              <a:gd name="connsiteY39" fmla="*/ 598975 h 2621152"/>
              <a:gd name="connsiteX40" fmla="*/ 8661033 w 10232232"/>
              <a:gd name="connsiteY40" fmla="*/ 638232 h 2621152"/>
              <a:gd name="connsiteX41" fmla="*/ 8655425 w 10232232"/>
              <a:gd name="connsiteY41" fmla="*/ 639634 h 2621152"/>
              <a:gd name="connsiteX42" fmla="*/ 8639536 w 10232232"/>
              <a:gd name="connsiteY42" fmla="*/ 680292 h 2621152"/>
              <a:gd name="connsiteX43" fmla="*/ 8598877 w 10232232"/>
              <a:gd name="connsiteY43" fmla="*/ 703192 h 2621152"/>
              <a:gd name="connsiteX44" fmla="*/ 8554947 w 10232232"/>
              <a:gd name="connsiteY44" fmla="*/ 787313 h 2621152"/>
              <a:gd name="connsiteX45" fmla="*/ 8552143 w 10232232"/>
              <a:gd name="connsiteY45" fmla="*/ 800399 h 2621152"/>
              <a:gd name="connsiteX46" fmla="*/ 8550273 w 10232232"/>
              <a:gd name="connsiteY46" fmla="*/ 806474 h 2621152"/>
              <a:gd name="connsiteX47" fmla="*/ 8564293 w 10232232"/>
              <a:gd name="connsiteY47" fmla="*/ 933591 h 2621152"/>
              <a:gd name="connsiteX48" fmla="*/ 8562892 w 10232232"/>
              <a:gd name="connsiteY48" fmla="*/ 968174 h 2621152"/>
              <a:gd name="connsiteX49" fmla="*/ 8532515 w 10232232"/>
              <a:gd name="connsiteY49" fmla="*/ 1109311 h 2621152"/>
              <a:gd name="connsiteX50" fmla="*/ 8505409 w 10232232"/>
              <a:gd name="connsiteY50" fmla="*/ 1137351 h 2621152"/>
              <a:gd name="connsiteX51" fmla="*/ 8218929 w 10232232"/>
              <a:gd name="connsiteY51" fmla="*/ 1050893 h 2621152"/>
              <a:gd name="connsiteX52" fmla="*/ 8127798 w 10232232"/>
              <a:gd name="connsiteY52" fmla="*/ 867696 h 2621152"/>
              <a:gd name="connsiteX53" fmla="*/ 8099290 w 10232232"/>
              <a:gd name="connsiteY53" fmla="*/ 641503 h 2621152"/>
              <a:gd name="connsiteX54" fmla="*/ 8101159 w 10232232"/>
              <a:gd name="connsiteY54" fmla="*/ 552708 h 2621152"/>
              <a:gd name="connsiteX55" fmla="*/ 8101159 w 10232232"/>
              <a:gd name="connsiteY55" fmla="*/ 552708 h 2621152"/>
              <a:gd name="connsiteX56" fmla="*/ 8101159 w 10232232"/>
              <a:gd name="connsiteY56" fmla="*/ 552708 h 2621152"/>
              <a:gd name="connsiteX57" fmla="*/ 8114712 w 10232232"/>
              <a:gd name="connsiteY57" fmla="*/ 454567 h 2621152"/>
              <a:gd name="connsiteX58" fmla="*/ 8114712 w 10232232"/>
              <a:gd name="connsiteY58" fmla="*/ 454567 h 2621152"/>
              <a:gd name="connsiteX59" fmla="*/ 8116581 w 10232232"/>
              <a:gd name="connsiteY59" fmla="*/ 436340 h 2621152"/>
              <a:gd name="connsiteX60" fmla="*/ 8169858 w 10232232"/>
              <a:gd name="connsiteY60" fmla="*/ 388204 h 2621152"/>
              <a:gd name="connsiteX61" fmla="*/ 8222668 w 10232232"/>
              <a:gd name="connsiteY61" fmla="*/ 381194 h 2621152"/>
              <a:gd name="connsiteX62" fmla="*/ 8272673 w 10232232"/>
              <a:gd name="connsiteY62" fmla="*/ 347546 h 2621152"/>
              <a:gd name="connsiteX63" fmla="*/ 8282020 w 10232232"/>
              <a:gd name="connsiteY63" fmla="*/ 337732 h 2621152"/>
              <a:gd name="connsiteX64" fmla="*/ 8290432 w 10232232"/>
              <a:gd name="connsiteY64" fmla="*/ 340068 h 2621152"/>
              <a:gd name="connsiteX65" fmla="*/ 8298844 w 10232232"/>
              <a:gd name="connsiteY65" fmla="*/ 291465 h 2621152"/>
              <a:gd name="connsiteX66" fmla="*/ 8248371 w 10232232"/>
              <a:gd name="connsiteY66" fmla="*/ 202203 h 2621152"/>
              <a:gd name="connsiteX67" fmla="*/ 8212386 w 10232232"/>
              <a:gd name="connsiteY67" fmla="*/ 185379 h 2621152"/>
              <a:gd name="connsiteX68" fmla="*/ 8155370 w 10232232"/>
              <a:gd name="connsiteY68" fmla="*/ 183042 h 2621152"/>
              <a:gd name="connsiteX69" fmla="*/ 8060968 w 10232232"/>
              <a:gd name="connsiteY69" fmla="*/ 182107 h 2621152"/>
              <a:gd name="connsiteX70" fmla="*/ 8042274 w 10232232"/>
              <a:gd name="connsiteY70" fmla="*/ 176499 h 2621152"/>
              <a:gd name="connsiteX71" fmla="*/ 8011897 w 10232232"/>
              <a:gd name="connsiteY71" fmla="*/ 165750 h 2621152"/>
              <a:gd name="connsiteX72" fmla="*/ 7917962 w 10232232"/>
              <a:gd name="connsiteY72" fmla="*/ 158740 h 2621152"/>
              <a:gd name="connsiteX73" fmla="*/ 7860946 w 10232232"/>
              <a:gd name="connsiteY73" fmla="*/ 150328 h 2621152"/>
              <a:gd name="connsiteX74" fmla="*/ 7854871 w 10232232"/>
              <a:gd name="connsiteY74" fmla="*/ 146122 h 2621152"/>
              <a:gd name="connsiteX75" fmla="*/ 7841318 w 10232232"/>
              <a:gd name="connsiteY75" fmla="*/ 147057 h 2621152"/>
              <a:gd name="connsiteX76" fmla="*/ 7851599 w 10232232"/>
              <a:gd name="connsiteY76" fmla="*/ 159675 h 2621152"/>
              <a:gd name="connsiteX77" fmla="*/ 7821690 w 10232232"/>
              <a:gd name="connsiteY77" fmla="*/ 193323 h 2621152"/>
              <a:gd name="connsiteX78" fmla="*/ 7808604 w 10232232"/>
              <a:gd name="connsiteY78" fmla="*/ 269033 h 2621152"/>
              <a:gd name="connsiteX79" fmla="*/ 7762337 w 10232232"/>
              <a:gd name="connsiteY79" fmla="*/ 362501 h 2621152"/>
              <a:gd name="connsiteX80" fmla="*/ 7745980 w 10232232"/>
              <a:gd name="connsiteY80" fmla="*/ 390074 h 2621152"/>
              <a:gd name="connsiteX81" fmla="*/ 7745980 w 10232232"/>
              <a:gd name="connsiteY81" fmla="*/ 390074 h 2621152"/>
              <a:gd name="connsiteX82" fmla="*/ 7674010 w 10232232"/>
              <a:gd name="connsiteY82" fmla="*/ 472793 h 2621152"/>
              <a:gd name="connsiteX83" fmla="*/ 7674010 w 10232232"/>
              <a:gd name="connsiteY83" fmla="*/ 472793 h 2621152"/>
              <a:gd name="connsiteX84" fmla="*/ 7438938 w 10232232"/>
              <a:gd name="connsiteY84" fmla="*/ 494291 h 2621152"/>
              <a:gd name="connsiteX85" fmla="*/ 7319299 w 10232232"/>
              <a:gd name="connsiteY85" fmla="*/ 407833 h 2621152"/>
              <a:gd name="connsiteX86" fmla="*/ 7253871 w 10232232"/>
              <a:gd name="connsiteY86" fmla="*/ 342872 h 2621152"/>
              <a:gd name="connsiteX87" fmla="*/ 7162739 w 10232232"/>
              <a:gd name="connsiteY87" fmla="*/ 274641 h 2621152"/>
              <a:gd name="connsiteX88" fmla="*/ 7153860 w 10232232"/>
              <a:gd name="connsiteY88" fmla="*/ 264359 h 2621152"/>
              <a:gd name="connsiteX89" fmla="*/ 7063663 w 10232232"/>
              <a:gd name="connsiteY89" fmla="*/ 199399 h 2621152"/>
              <a:gd name="connsiteX90" fmla="*/ 7045437 w 10232232"/>
              <a:gd name="connsiteY90" fmla="*/ 170424 h 2621152"/>
              <a:gd name="connsiteX91" fmla="*/ 7046839 w 10232232"/>
              <a:gd name="connsiteY91" fmla="*/ 119484 h 2621152"/>
              <a:gd name="connsiteX92" fmla="*/ 7059925 w 10232232"/>
              <a:gd name="connsiteY92" fmla="*/ 137243 h 2621152"/>
              <a:gd name="connsiteX93" fmla="*/ 7063196 w 10232232"/>
              <a:gd name="connsiteY93" fmla="*/ 121820 h 2621152"/>
              <a:gd name="connsiteX94" fmla="*/ 7078618 w 10232232"/>
              <a:gd name="connsiteY94" fmla="*/ 75554 h 2621152"/>
              <a:gd name="connsiteX95" fmla="*/ 7077683 w 10232232"/>
              <a:gd name="connsiteY95" fmla="*/ 16669 h 2621152"/>
              <a:gd name="connsiteX96" fmla="*/ 7069739 w 10232232"/>
              <a:gd name="connsiteY96" fmla="*/ 7322 h 2621152"/>
              <a:gd name="connsiteX97" fmla="*/ 7029080 w 10232232"/>
              <a:gd name="connsiteY97" fmla="*/ 12930 h 2621152"/>
              <a:gd name="connsiteX98" fmla="*/ 6964587 w 10232232"/>
              <a:gd name="connsiteY98" fmla="*/ 51719 h 2621152"/>
              <a:gd name="connsiteX99" fmla="*/ 6645393 w 10232232"/>
              <a:gd name="connsiteY99" fmla="*/ 83031 h 2621152"/>
              <a:gd name="connsiteX100" fmla="*/ 6473412 w 10232232"/>
              <a:gd name="connsiteY100" fmla="*/ 77423 h 2621152"/>
              <a:gd name="connsiteX101" fmla="*/ 6301898 w 10232232"/>
              <a:gd name="connsiteY101" fmla="*/ 59664 h 2621152"/>
              <a:gd name="connsiteX102" fmla="*/ 6206560 w 10232232"/>
              <a:gd name="connsiteY102" fmla="*/ 15267 h 2621152"/>
              <a:gd name="connsiteX103" fmla="*/ 6167771 w 10232232"/>
              <a:gd name="connsiteY103" fmla="*/ 3116 h 2621152"/>
              <a:gd name="connsiteX104" fmla="*/ 6150947 w 10232232"/>
              <a:gd name="connsiteY104" fmla="*/ 42840 h 2621152"/>
              <a:gd name="connsiteX105" fmla="*/ 6161696 w 10232232"/>
              <a:gd name="connsiteY105" fmla="*/ 85835 h 2621152"/>
              <a:gd name="connsiteX106" fmla="*/ 6173379 w 10232232"/>
              <a:gd name="connsiteY106" fmla="*/ 119951 h 2621152"/>
              <a:gd name="connsiteX107" fmla="*/ 6174314 w 10232232"/>
              <a:gd name="connsiteY107" fmla="*/ 155002 h 2621152"/>
              <a:gd name="connsiteX108" fmla="*/ 6175249 w 10232232"/>
              <a:gd name="connsiteY108" fmla="*/ 170891 h 2621152"/>
              <a:gd name="connsiteX109" fmla="*/ 6163098 w 10232232"/>
              <a:gd name="connsiteY109" fmla="*/ 200334 h 2621152"/>
              <a:gd name="connsiteX110" fmla="*/ 6042524 w 10232232"/>
              <a:gd name="connsiteY110" fmla="*/ 232580 h 2621152"/>
              <a:gd name="connsiteX111" fmla="*/ 5985041 w 10232232"/>
              <a:gd name="connsiteY111" fmla="*/ 238188 h 2621152"/>
              <a:gd name="connsiteX112" fmla="*/ 5942980 w 10232232"/>
              <a:gd name="connsiteY112" fmla="*/ 295671 h 2621152"/>
              <a:gd name="connsiteX113" fmla="*/ 5922885 w 10232232"/>
              <a:gd name="connsiteY113" fmla="*/ 333058 h 2621152"/>
              <a:gd name="connsiteX114" fmla="*/ 5845774 w 10232232"/>
              <a:gd name="connsiteY114" fmla="*/ 402225 h 2621152"/>
              <a:gd name="connsiteX115" fmla="*/ 5808853 w 10232232"/>
              <a:gd name="connsiteY115" fmla="*/ 447089 h 2621152"/>
              <a:gd name="connsiteX116" fmla="*/ 5793431 w 10232232"/>
              <a:gd name="connsiteY116" fmla="*/ 483075 h 2621152"/>
              <a:gd name="connsiteX117" fmla="*/ 5755109 w 10232232"/>
              <a:gd name="connsiteY117" fmla="*/ 594769 h 2621152"/>
              <a:gd name="connsiteX118" fmla="*/ 5712114 w 10232232"/>
              <a:gd name="connsiteY118" fmla="*/ 687770 h 2621152"/>
              <a:gd name="connsiteX119" fmla="*/ 5642013 w 10232232"/>
              <a:gd name="connsiteY119" fmla="*/ 777499 h 2621152"/>
              <a:gd name="connsiteX120" fmla="*/ 5607430 w 10232232"/>
              <a:gd name="connsiteY120" fmla="*/ 899942 h 2621152"/>
              <a:gd name="connsiteX121" fmla="*/ 5611168 w 10232232"/>
              <a:gd name="connsiteY121" fmla="*/ 983596 h 2621152"/>
              <a:gd name="connsiteX122" fmla="*/ 5608832 w 10232232"/>
              <a:gd name="connsiteY122" fmla="*/ 1027526 h 2621152"/>
              <a:gd name="connsiteX123" fmla="*/ 5610234 w 10232232"/>
              <a:gd name="connsiteY123" fmla="*/ 1034069 h 2621152"/>
              <a:gd name="connsiteX124" fmla="*/ 5626591 w 10232232"/>
              <a:gd name="connsiteY124" fmla="*/ 983596 h 2621152"/>
              <a:gd name="connsiteX125" fmla="*/ 5621450 w 10232232"/>
              <a:gd name="connsiteY125" fmla="*/ 1033602 h 2621152"/>
              <a:gd name="connsiteX126" fmla="*/ 5640144 w 10232232"/>
              <a:gd name="connsiteY126" fmla="*/ 994345 h 2621152"/>
              <a:gd name="connsiteX127" fmla="*/ 5633134 w 10232232"/>
              <a:gd name="connsiteY127" fmla="*/ 1038742 h 2621152"/>
              <a:gd name="connsiteX128" fmla="*/ 5629395 w 10232232"/>
              <a:gd name="connsiteY128" fmla="*/ 1041546 h 2621152"/>
              <a:gd name="connsiteX129" fmla="*/ 5630330 w 10232232"/>
              <a:gd name="connsiteY129" fmla="*/ 1043416 h 2621152"/>
              <a:gd name="connsiteX130" fmla="*/ 5636405 w 10232232"/>
              <a:gd name="connsiteY130" fmla="*/ 1046687 h 2621152"/>
              <a:gd name="connsiteX131" fmla="*/ 5690149 w 10232232"/>
              <a:gd name="connsiteY131" fmla="*/ 1017245 h 2621152"/>
              <a:gd name="connsiteX132" fmla="*/ 5745763 w 10232232"/>
              <a:gd name="connsiteY132" fmla="*/ 776564 h 2621152"/>
              <a:gd name="connsiteX133" fmla="*/ 5752773 w 10232232"/>
              <a:gd name="connsiteY133" fmla="*/ 780770 h 2621152"/>
              <a:gd name="connsiteX134" fmla="*/ 5764456 w 10232232"/>
              <a:gd name="connsiteY134" fmla="*/ 768620 h 2621152"/>
              <a:gd name="connsiteX135" fmla="*/ 5826613 w 10232232"/>
              <a:gd name="connsiteY135" fmla="*/ 572804 h 2621152"/>
              <a:gd name="connsiteX136" fmla="*/ 5853251 w 10232232"/>
              <a:gd name="connsiteY136" fmla="*/ 502703 h 2621152"/>
              <a:gd name="connsiteX137" fmla="*/ 5840633 w 10232232"/>
              <a:gd name="connsiteY137" fmla="*/ 539155 h 2621152"/>
              <a:gd name="connsiteX138" fmla="*/ 5835492 w 10232232"/>
              <a:gd name="connsiteY138" fmla="*/ 564392 h 2621152"/>
              <a:gd name="connsiteX139" fmla="*/ 5840633 w 10232232"/>
              <a:gd name="connsiteY139" fmla="*/ 652719 h 2621152"/>
              <a:gd name="connsiteX140" fmla="*/ 5839231 w 10232232"/>
              <a:gd name="connsiteY140" fmla="*/ 836851 h 2621152"/>
              <a:gd name="connsiteX141" fmla="*/ 5711179 w 10232232"/>
              <a:gd name="connsiteY141" fmla="*/ 1129874 h 2621152"/>
              <a:gd name="connsiteX142" fmla="*/ 5649958 w 10232232"/>
              <a:gd name="connsiteY142" fmla="*/ 1205583 h 2621152"/>
              <a:gd name="connsiteX143" fmla="*/ 5614907 w 10232232"/>
              <a:gd name="connsiteY143" fmla="*/ 1301388 h 2621152"/>
              <a:gd name="connsiteX144" fmla="*/ 5606028 w 10232232"/>
              <a:gd name="connsiteY144" fmla="*/ 1697693 h 2621152"/>
              <a:gd name="connsiteX145" fmla="*/ 5609767 w 10232232"/>
              <a:gd name="connsiteY145" fmla="*/ 1773402 h 2621152"/>
              <a:gd name="connsiteX146" fmla="*/ 5593410 w 10232232"/>
              <a:gd name="connsiteY146" fmla="*/ 1784618 h 2621152"/>
              <a:gd name="connsiteX147" fmla="*/ 5560696 w 10232232"/>
              <a:gd name="connsiteY147" fmla="*/ 1786020 h 2621152"/>
              <a:gd name="connsiteX148" fmla="*/ 5060641 w 10232232"/>
              <a:gd name="connsiteY148" fmla="*/ 1846774 h 2621152"/>
              <a:gd name="connsiteX149" fmla="*/ 4244197 w 10232232"/>
              <a:gd name="connsiteY149" fmla="*/ 1974358 h 2621152"/>
              <a:gd name="connsiteX150" fmla="*/ 3298767 w 10232232"/>
              <a:gd name="connsiteY150" fmla="*/ 2151013 h 2621152"/>
              <a:gd name="connsiteX151" fmla="*/ 2388855 w 10232232"/>
              <a:gd name="connsiteY151" fmla="*/ 2325331 h 2621152"/>
              <a:gd name="connsiteX152" fmla="*/ 8632 w 10232232"/>
              <a:gd name="connsiteY152" fmla="*/ 2491276 h 2621152"/>
              <a:gd name="connsiteX153" fmla="*/ 6 w 10232232"/>
              <a:gd name="connsiteY153" fmla="*/ 2613855 h 2621152"/>
              <a:gd name="connsiteX154" fmla="*/ 1277986 w 10232232"/>
              <a:gd name="connsiteY154" fmla="*/ 2610876 h 2621152"/>
              <a:gd name="connsiteX155" fmla="*/ 7056653 w 10232232"/>
              <a:gd name="connsiteY155" fmla="*/ 2610409 h 2621152"/>
              <a:gd name="connsiteX156" fmla="*/ 10211201 w 10232232"/>
              <a:gd name="connsiteY156" fmla="*/ 2610876 h 2621152"/>
              <a:gd name="connsiteX157" fmla="*/ 10230362 w 10232232"/>
              <a:gd name="connsiteY157" fmla="*/ 2591715 h 2621152"/>
              <a:gd name="connsiteX158" fmla="*/ 10232232 w 10232232"/>
              <a:gd name="connsiteY158" fmla="*/ 2081846 h 2621152"/>
              <a:gd name="connsiteX159" fmla="*/ 5631732 w 10232232"/>
              <a:gd name="connsiteY159" fmla="*/ 896671 h 2621152"/>
              <a:gd name="connsiteX160" fmla="*/ 5626123 w 10232232"/>
              <a:gd name="connsiteY160" fmla="*/ 894802 h 2621152"/>
              <a:gd name="connsiteX161" fmla="*/ 5643882 w 10232232"/>
              <a:gd name="connsiteY161" fmla="*/ 847133 h 2621152"/>
              <a:gd name="connsiteX162" fmla="*/ 5631732 w 10232232"/>
              <a:gd name="connsiteY162" fmla="*/ 896671 h 2621152"/>
              <a:gd name="connsiteX163" fmla="*/ 5638742 w 10232232"/>
              <a:gd name="connsiteY163" fmla="*/ 1040144 h 2621152"/>
              <a:gd name="connsiteX164" fmla="*/ 5680802 w 10232232"/>
              <a:gd name="connsiteY164" fmla="*/ 1006963 h 2621152"/>
              <a:gd name="connsiteX165" fmla="*/ 5638742 w 10232232"/>
              <a:gd name="connsiteY165" fmla="*/ 1040144 h 2621152"/>
              <a:gd name="connsiteX166" fmla="*/ 8572706 w 10232232"/>
              <a:gd name="connsiteY166" fmla="*/ 1091552 h 2621152"/>
              <a:gd name="connsiteX167" fmla="*/ 8591399 w 10232232"/>
              <a:gd name="connsiteY167" fmla="*/ 983596 h 2621152"/>
              <a:gd name="connsiteX168" fmla="*/ 8601213 w 10232232"/>
              <a:gd name="connsiteY168" fmla="*/ 974249 h 2621152"/>
              <a:gd name="connsiteX169" fmla="*/ 8643274 w 10232232"/>
              <a:gd name="connsiteY169" fmla="*/ 1027059 h 2621152"/>
              <a:gd name="connsiteX170" fmla="*/ 8579716 w 10232232"/>
              <a:gd name="connsiteY170" fmla="*/ 1101366 h 2621152"/>
              <a:gd name="connsiteX171" fmla="*/ 8572706 w 10232232"/>
              <a:gd name="connsiteY171" fmla="*/ 1091552 h 2621152"/>
              <a:gd name="connsiteX172" fmla="*/ 8635797 w 10232232"/>
              <a:gd name="connsiteY172" fmla="*/ 1082205 h 2621152"/>
              <a:gd name="connsiteX173" fmla="*/ 8556349 w 10232232"/>
              <a:gd name="connsiteY173" fmla="*/ 1194367 h 2621152"/>
              <a:gd name="connsiteX174" fmla="*/ 8635797 w 10232232"/>
              <a:gd name="connsiteY174" fmla="*/ 1082205 h 2621152"/>
              <a:gd name="connsiteX175" fmla="*/ 8519429 w 10232232"/>
              <a:gd name="connsiteY175" fmla="*/ 1149502 h 2621152"/>
              <a:gd name="connsiteX176" fmla="*/ 8502605 w 10232232"/>
              <a:gd name="connsiteY176" fmla="*/ 1205583 h 2621152"/>
              <a:gd name="connsiteX177" fmla="*/ 8475966 w 10232232"/>
              <a:gd name="connsiteY177" fmla="*/ 1216799 h 2621152"/>
              <a:gd name="connsiteX178" fmla="*/ 8258185 w 10232232"/>
              <a:gd name="connsiteY178" fmla="*/ 1131276 h 2621152"/>
              <a:gd name="connsiteX179" fmla="*/ 8212386 w 10232232"/>
              <a:gd name="connsiteY179" fmla="*/ 1068652 h 2621152"/>
              <a:gd name="connsiteX180" fmla="*/ 8519429 w 10232232"/>
              <a:gd name="connsiteY180" fmla="*/ 1149502 h 2621152"/>
              <a:gd name="connsiteX181" fmla="*/ 8064707 w 10232232"/>
              <a:gd name="connsiteY181" fmla="*/ 445687 h 2621152"/>
              <a:gd name="connsiteX182" fmla="*/ 8064707 w 10232232"/>
              <a:gd name="connsiteY182" fmla="*/ 445687 h 2621152"/>
              <a:gd name="connsiteX183" fmla="*/ 8093682 w 10232232"/>
              <a:gd name="connsiteY183" fmla="*/ 398486 h 2621152"/>
              <a:gd name="connsiteX184" fmla="*/ 8106767 w 10232232"/>
              <a:gd name="connsiteY184" fmla="*/ 412039 h 2621152"/>
              <a:gd name="connsiteX185" fmla="*/ 8100225 w 10232232"/>
              <a:gd name="connsiteY185" fmla="*/ 446155 h 2621152"/>
              <a:gd name="connsiteX186" fmla="*/ 8086672 w 10232232"/>
              <a:gd name="connsiteY186" fmla="*/ 540090 h 2621152"/>
              <a:gd name="connsiteX187" fmla="*/ 8096953 w 10232232"/>
              <a:gd name="connsiteY187" fmla="*/ 805072 h 2621152"/>
              <a:gd name="connsiteX188" fmla="*/ 8059566 w 10232232"/>
              <a:gd name="connsiteY188" fmla="*/ 535417 h 2621152"/>
              <a:gd name="connsiteX189" fmla="*/ 8059566 w 10232232"/>
              <a:gd name="connsiteY189" fmla="*/ 535417 h 2621152"/>
              <a:gd name="connsiteX190" fmla="*/ 8059566 w 10232232"/>
              <a:gd name="connsiteY190" fmla="*/ 535417 h 2621152"/>
              <a:gd name="connsiteX191" fmla="*/ 8064707 w 10232232"/>
              <a:gd name="connsiteY191" fmla="*/ 445687 h 2621152"/>
              <a:gd name="connsiteX192" fmla="*/ 6423874 w 10232232"/>
              <a:gd name="connsiteY192" fmla="*/ 1733210 h 2621152"/>
              <a:gd name="connsiteX193" fmla="*/ 5939242 w 10232232"/>
              <a:gd name="connsiteY193" fmla="*/ 1763588 h 2621152"/>
              <a:gd name="connsiteX194" fmla="*/ 5748099 w 10232232"/>
              <a:gd name="connsiteY194" fmla="*/ 1777140 h 2621152"/>
              <a:gd name="connsiteX195" fmla="*/ 5720994 w 10232232"/>
              <a:gd name="connsiteY195" fmla="*/ 1753306 h 2621152"/>
              <a:gd name="connsiteX196" fmla="*/ 5707441 w 10232232"/>
              <a:gd name="connsiteY196" fmla="*/ 1642079 h 2621152"/>
              <a:gd name="connsiteX197" fmla="*/ 5734547 w 10232232"/>
              <a:gd name="connsiteY197" fmla="*/ 1410746 h 2621152"/>
              <a:gd name="connsiteX198" fmla="*/ 5741557 w 10232232"/>
              <a:gd name="connsiteY198" fmla="*/ 1371956 h 2621152"/>
              <a:gd name="connsiteX199" fmla="*/ 5768195 w 10232232"/>
              <a:gd name="connsiteY199" fmla="*/ 1284096 h 2621152"/>
              <a:gd name="connsiteX200" fmla="*/ 5957001 w 10232232"/>
              <a:gd name="connsiteY200" fmla="*/ 1081270 h 2621152"/>
              <a:gd name="connsiteX201" fmla="*/ 6085987 w 10232232"/>
              <a:gd name="connsiteY201" fmla="*/ 980325 h 2621152"/>
              <a:gd name="connsiteX202" fmla="*/ 6111690 w 10232232"/>
              <a:gd name="connsiteY202" fmla="*/ 989204 h 2621152"/>
              <a:gd name="connsiteX203" fmla="*/ 6128982 w 10232232"/>
              <a:gd name="connsiteY203" fmla="*/ 1200442 h 2621152"/>
              <a:gd name="connsiteX204" fmla="*/ 6192540 w 10232232"/>
              <a:gd name="connsiteY204" fmla="*/ 1377564 h 2621152"/>
              <a:gd name="connsiteX205" fmla="*/ 6417798 w 10232232"/>
              <a:gd name="connsiteY205" fmla="*/ 1681336 h 2621152"/>
              <a:gd name="connsiteX206" fmla="*/ 6463598 w 10232232"/>
              <a:gd name="connsiteY206" fmla="*/ 1704703 h 2621152"/>
              <a:gd name="connsiteX207" fmla="*/ 6423874 w 10232232"/>
              <a:gd name="connsiteY207" fmla="*/ 1733210 h 2621152"/>
              <a:gd name="connsiteX208" fmla="*/ 6752414 w 10232232"/>
              <a:gd name="connsiteY208" fmla="*/ 1637406 h 2621152"/>
              <a:gd name="connsiteX209" fmla="*/ 6737927 w 10232232"/>
              <a:gd name="connsiteY209" fmla="*/ 1674326 h 2621152"/>
              <a:gd name="connsiteX210" fmla="*/ 6667826 w 10232232"/>
              <a:gd name="connsiteY210" fmla="*/ 1726668 h 2621152"/>
              <a:gd name="connsiteX211" fmla="*/ 6556131 w 10232232"/>
              <a:gd name="connsiteY211" fmla="*/ 1696290 h 2621152"/>
              <a:gd name="connsiteX212" fmla="*/ 6543980 w 10232232"/>
              <a:gd name="connsiteY212" fmla="*/ 1679934 h 2621152"/>
              <a:gd name="connsiteX213" fmla="*/ 6502854 w 10232232"/>
              <a:gd name="connsiteY213" fmla="*/ 1621983 h 2621152"/>
              <a:gd name="connsiteX214" fmla="*/ 6370597 w 10232232"/>
              <a:gd name="connsiteY214" fmla="*/ 1480847 h 2621152"/>
              <a:gd name="connsiteX215" fmla="*/ 6310310 w 10232232"/>
              <a:gd name="connsiteY215" fmla="*/ 1357936 h 2621152"/>
              <a:gd name="connsiteX216" fmla="*/ 6291149 w 10232232"/>
              <a:gd name="connsiteY216" fmla="*/ 1321016 h 2621152"/>
              <a:gd name="connsiteX217" fmla="*/ 6256566 w 10232232"/>
              <a:gd name="connsiteY217" fmla="*/ 1228950 h 2621152"/>
              <a:gd name="connsiteX218" fmla="*/ 6265446 w 10232232"/>
              <a:gd name="connsiteY218" fmla="*/ 1040612 h 2621152"/>
              <a:gd name="connsiteX219" fmla="*/ 6269184 w 10232232"/>
              <a:gd name="connsiteY219" fmla="*/ 1020516 h 2621152"/>
              <a:gd name="connsiteX220" fmla="*/ 6279933 w 10232232"/>
              <a:gd name="connsiteY220" fmla="*/ 961164 h 2621152"/>
              <a:gd name="connsiteX221" fmla="*/ 6288345 w 10232232"/>
              <a:gd name="connsiteY221" fmla="*/ 927048 h 2621152"/>
              <a:gd name="connsiteX222" fmla="*/ 6301898 w 10232232"/>
              <a:gd name="connsiteY222" fmla="*/ 878445 h 2621152"/>
              <a:gd name="connsiteX223" fmla="*/ 6322461 w 10232232"/>
              <a:gd name="connsiteY223" fmla="*/ 868630 h 2621152"/>
              <a:gd name="connsiteX224" fmla="*/ 6353772 w 10232232"/>
              <a:gd name="connsiteY224" fmla="*/ 881716 h 2621152"/>
              <a:gd name="connsiteX225" fmla="*/ 6452849 w 10232232"/>
              <a:gd name="connsiteY225" fmla="*/ 917701 h 2621152"/>
              <a:gd name="connsiteX226" fmla="*/ 6498181 w 10232232"/>
              <a:gd name="connsiteY226" fmla="*/ 928450 h 2621152"/>
              <a:gd name="connsiteX227" fmla="*/ 6536970 w 10232232"/>
              <a:gd name="connsiteY227" fmla="*/ 936395 h 2621152"/>
              <a:gd name="connsiteX228" fmla="*/ 6582302 w 10232232"/>
              <a:gd name="connsiteY228" fmla="*/ 942470 h 2621152"/>
              <a:gd name="connsiteX229" fmla="*/ 6698203 w 10232232"/>
              <a:gd name="connsiteY229" fmla="*/ 949013 h 2621152"/>
              <a:gd name="connsiteX230" fmla="*/ 6809897 w 10232232"/>
              <a:gd name="connsiteY230" fmla="*/ 934993 h 2621152"/>
              <a:gd name="connsiteX231" fmla="*/ 6932340 w 10232232"/>
              <a:gd name="connsiteY231" fmla="*/ 906485 h 2621152"/>
              <a:gd name="connsiteX232" fmla="*/ 6951034 w 10232232"/>
              <a:gd name="connsiteY232" fmla="*/ 921907 h 2621152"/>
              <a:gd name="connsiteX233" fmla="*/ 6868782 w 10232232"/>
              <a:gd name="connsiteY233" fmla="*/ 1186422 h 2621152"/>
              <a:gd name="connsiteX234" fmla="*/ 6826254 w 10232232"/>
              <a:gd name="connsiteY234" fmla="*/ 1255121 h 2621152"/>
              <a:gd name="connsiteX235" fmla="*/ 6804289 w 10232232"/>
              <a:gd name="connsiteY235" fmla="*/ 1329428 h 2621152"/>
              <a:gd name="connsiteX236" fmla="*/ 6752414 w 10232232"/>
              <a:gd name="connsiteY236" fmla="*/ 1637406 h 2621152"/>
              <a:gd name="connsiteX237" fmla="*/ 7341731 w 10232232"/>
              <a:gd name="connsiteY237" fmla="*/ 1717321 h 2621152"/>
              <a:gd name="connsiteX238" fmla="*/ 7243589 w 10232232"/>
              <a:gd name="connsiteY238" fmla="*/ 1716386 h 2621152"/>
              <a:gd name="connsiteX239" fmla="*/ 6886541 w 10232232"/>
              <a:gd name="connsiteY239" fmla="*/ 1716386 h 2621152"/>
              <a:gd name="connsiteX240" fmla="*/ 6839807 w 10232232"/>
              <a:gd name="connsiteY240" fmla="*/ 1717788 h 2621152"/>
              <a:gd name="connsiteX241" fmla="*/ 6820179 w 10232232"/>
              <a:gd name="connsiteY241" fmla="*/ 1699095 h 2621152"/>
              <a:gd name="connsiteX242" fmla="*/ 6821113 w 10232232"/>
              <a:gd name="connsiteY242" fmla="*/ 1648154 h 2621152"/>
              <a:gd name="connsiteX243" fmla="*/ 6910376 w 10232232"/>
              <a:gd name="connsiteY243" fmla="*/ 1413082 h 2621152"/>
              <a:gd name="connsiteX244" fmla="*/ 6941220 w 10232232"/>
              <a:gd name="connsiteY244" fmla="*/ 1327091 h 2621152"/>
              <a:gd name="connsiteX245" fmla="*/ 6964120 w 10232232"/>
              <a:gd name="connsiteY245" fmla="*/ 1251850 h 2621152"/>
              <a:gd name="connsiteX246" fmla="*/ 7075346 w 10232232"/>
              <a:gd name="connsiteY246" fmla="*/ 1070522 h 2621152"/>
              <a:gd name="connsiteX247" fmla="*/ 7086096 w 10232232"/>
              <a:gd name="connsiteY247" fmla="*/ 1059773 h 2621152"/>
              <a:gd name="connsiteX248" fmla="*/ 7094975 w 10232232"/>
              <a:gd name="connsiteY248" fmla="*/ 1072391 h 2621152"/>
              <a:gd name="connsiteX249" fmla="*/ 7172554 w 10232232"/>
              <a:gd name="connsiteY249" fmla="*/ 1285031 h 2621152"/>
              <a:gd name="connsiteX250" fmla="*/ 7183302 w 10232232"/>
              <a:gd name="connsiteY250" fmla="*/ 1363544 h 2621152"/>
              <a:gd name="connsiteX251" fmla="*/ 7216484 w 10232232"/>
              <a:gd name="connsiteY251" fmla="*/ 1442992 h 2621152"/>
              <a:gd name="connsiteX252" fmla="*/ 7356686 w 10232232"/>
              <a:gd name="connsiteY252" fmla="*/ 1703768 h 2621152"/>
              <a:gd name="connsiteX253" fmla="*/ 7341731 w 10232232"/>
              <a:gd name="connsiteY253" fmla="*/ 1717321 h 2621152"/>
              <a:gd name="connsiteX254" fmla="*/ 8401192 w 10232232"/>
              <a:gd name="connsiteY254" fmla="*/ 1759849 h 2621152"/>
              <a:gd name="connsiteX255" fmla="*/ 8371749 w 10232232"/>
              <a:gd name="connsiteY255" fmla="*/ 1777608 h 2621152"/>
              <a:gd name="connsiteX256" fmla="*/ 8011897 w 10232232"/>
              <a:gd name="connsiteY256" fmla="*/ 1749567 h 2621152"/>
              <a:gd name="connsiteX257" fmla="*/ 7480531 w 10232232"/>
              <a:gd name="connsiteY257" fmla="*/ 1724798 h 2621152"/>
              <a:gd name="connsiteX258" fmla="*/ 7433329 w 10232232"/>
              <a:gd name="connsiteY258" fmla="*/ 1697693 h 2621152"/>
              <a:gd name="connsiteX259" fmla="*/ 7344067 w 10232232"/>
              <a:gd name="connsiteY259" fmla="*/ 1414952 h 2621152"/>
              <a:gd name="connsiteX260" fmla="*/ 7342666 w 10232232"/>
              <a:gd name="connsiteY260" fmla="*/ 1391585 h 2621152"/>
              <a:gd name="connsiteX261" fmla="*/ 7289856 w 10232232"/>
              <a:gd name="connsiteY261" fmla="*/ 1283629 h 2621152"/>
              <a:gd name="connsiteX262" fmla="*/ 7268826 w 10232232"/>
              <a:gd name="connsiteY262" fmla="*/ 1087813 h 2621152"/>
              <a:gd name="connsiteX263" fmla="*/ 7266956 w 10232232"/>
              <a:gd name="connsiteY263" fmla="*/ 1076597 h 2621152"/>
              <a:gd name="connsiteX264" fmla="*/ 7266956 w 10232232"/>
              <a:gd name="connsiteY264" fmla="*/ 1076130 h 2621152"/>
              <a:gd name="connsiteX265" fmla="*/ 7254805 w 10232232"/>
              <a:gd name="connsiteY265" fmla="*/ 941536 h 2621152"/>
              <a:gd name="connsiteX266" fmla="*/ 7288454 w 10232232"/>
              <a:gd name="connsiteY266" fmla="*/ 864892 h 2621152"/>
              <a:gd name="connsiteX267" fmla="*/ 7333786 w 10232232"/>
              <a:gd name="connsiteY267" fmla="*/ 775162 h 2621152"/>
              <a:gd name="connsiteX268" fmla="*/ 7346871 w 10232232"/>
              <a:gd name="connsiteY268" fmla="*/ 779836 h 2621152"/>
              <a:gd name="connsiteX269" fmla="*/ 7718407 w 10232232"/>
              <a:gd name="connsiteY269" fmla="*/ 718614 h 2621152"/>
              <a:gd name="connsiteX270" fmla="*/ 7882911 w 10232232"/>
              <a:gd name="connsiteY270" fmla="*/ 542894 h 2621152"/>
              <a:gd name="connsiteX271" fmla="*/ 7913756 w 10232232"/>
              <a:gd name="connsiteY271" fmla="*/ 511115 h 2621152"/>
              <a:gd name="connsiteX272" fmla="*/ 7913756 w 10232232"/>
              <a:gd name="connsiteY272" fmla="*/ 511115 h 2621152"/>
              <a:gd name="connsiteX273" fmla="*/ 8007224 w 10232232"/>
              <a:gd name="connsiteY273" fmla="*/ 431667 h 2621152"/>
              <a:gd name="connsiteX274" fmla="*/ 8020777 w 10232232"/>
              <a:gd name="connsiteY274" fmla="*/ 423255 h 2621152"/>
              <a:gd name="connsiteX275" fmla="*/ 8046013 w 10232232"/>
              <a:gd name="connsiteY275" fmla="*/ 416712 h 2621152"/>
              <a:gd name="connsiteX276" fmla="*/ 8048350 w 10232232"/>
              <a:gd name="connsiteY276" fmla="*/ 440547 h 2621152"/>
              <a:gd name="connsiteX277" fmla="*/ 8044144 w 10232232"/>
              <a:gd name="connsiteY277" fmla="*/ 534949 h 2621152"/>
              <a:gd name="connsiteX278" fmla="*/ 8136677 w 10232232"/>
              <a:gd name="connsiteY278" fmla="*/ 953686 h 2621152"/>
              <a:gd name="connsiteX279" fmla="*/ 8171260 w 10232232"/>
              <a:gd name="connsiteY279" fmla="*/ 1034536 h 2621152"/>
              <a:gd name="connsiteX280" fmla="*/ 8199301 w 10232232"/>
              <a:gd name="connsiteY280" fmla="*/ 1085477 h 2621152"/>
              <a:gd name="connsiteX281" fmla="*/ 8199768 w 10232232"/>
              <a:gd name="connsiteY281" fmla="*/ 1085009 h 2621152"/>
              <a:gd name="connsiteX282" fmla="*/ 8199768 w 10232232"/>
              <a:gd name="connsiteY282" fmla="*/ 1085009 h 2621152"/>
              <a:gd name="connsiteX283" fmla="*/ 8249774 w 10232232"/>
              <a:gd name="connsiteY283" fmla="*/ 1143427 h 2621152"/>
              <a:gd name="connsiteX284" fmla="*/ 8467087 w 10232232"/>
              <a:gd name="connsiteY284" fmla="*/ 1232221 h 2621152"/>
              <a:gd name="connsiteX285" fmla="*/ 8490921 w 10232232"/>
              <a:gd name="connsiteY285" fmla="*/ 1258860 h 2621152"/>
              <a:gd name="connsiteX286" fmla="*/ 8470825 w 10232232"/>
              <a:gd name="connsiteY286" fmla="*/ 1414017 h 2621152"/>
              <a:gd name="connsiteX287" fmla="*/ 8447458 w 10232232"/>
              <a:gd name="connsiteY287" fmla="*/ 1485053 h 2621152"/>
              <a:gd name="connsiteX288" fmla="*/ 8447458 w 10232232"/>
              <a:gd name="connsiteY288" fmla="*/ 1485053 h 2621152"/>
              <a:gd name="connsiteX289" fmla="*/ 8419418 w 10232232"/>
              <a:gd name="connsiteY289" fmla="*/ 1634134 h 2621152"/>
              <a:gd name="connsiteX290" fmla="*/ 8401192 w 10232232"/>
              <a:gd name="connsiteY290" fmla="*/ 1759849 h 2621152"/>
              <a:gd name="connsiteX291" fmla="*/ 8667108 w 10232232"/>
              <a:gd name="connsiteY291" fmla="*/ 1805648 h 2621152"/>
              <a:gd name="connsiteX292" fmla="*/ 8469891 w 10232232"/>
              <a:gd name="connsiteY292" fmla="*/ 1785553 h 2621152"/>
              <a:gd name="connsiteX293" fmla="*/ 8448393 w 10232232"/>
              <a:gd name="connsiteY293" fmla="*/ 1753306 h 2621152"/>
              <a:gd name="connsiteX294" fmla="*/ 8464750 w 10232232"/>
              <a:gd name="connsiteY294" fmla="*/ 1692552 h 2621152"/>
              <a:gd name="connsiteX295" fmla="*/ 8478303 w 10232232"/>
              <a:gd name="connsiteY295" fmla="*/ 1571511 h 2621152"/>
              <a:gd name="connsiteX296" fmla="*/ 8486715 w 10232232"/>
              <a:gd name="connsiteY296" fmla="*/ 1509354 h 2621152"/>
              <a:gd name="connsiteX297" fmla="*/ 8518962 w 10232232"/>
              <a:gd name="connsiteY297" fmla="*/ 1389715 h 2621152"/>
              <a:gd name="connsiteX298" fmla="*/ 8531112 w 10232232"/>
              <a:gd name="connsiteY298" fmla="*/ 1288302 h 2621152"/>
              <a:gd name="connsiteX299" fmla="*/ 8532047 w 10232232"/>
              <a:gd name="connsiteY299" fmla="*/ 1262599 h 2621152"/>
              <a:gd name="connsiteX300" fmla="*/ 8575977 w 10232232"/>
              <a:gd name="connsiteY300" fmla="*/ 1204648 h 2621152"/>
              <a:gd name="connsiteX301" fmla="*/ 8607756 w 10232232"/>
              <a:gd name="connsiteY301" fmla="*/ 1190161 h 2621152"/>
              <a:gd name="connsiteX302" fmla="*/ 8626450 w 10232232"/>
              <a:gd name="connsiteY302" fmla="*/ 1185487 h 2621152"/>
              <a:gd name="connsiteX303" fmla="*/ 8627384 w 10232232"/>
              <a:gd name="connsiteY303" fmla="*/ 1205583 h 2621152"/>
              <a:gd name="connsiteX304" fmla="*/ 8589530 w 10232232"/>
              <a:gd name="connsiteY304" fmla="*/ 1511224 h 2621152"/>
              <a:gd name="connsiteX305" fmla="*/ 8586259 w 10232232"/>
              <a:gd name="connsiteY305" fmla="*/ 1576651 h 2621152"/>
              <a:gd name="connsiteX306" fmla="*/ 8599812 w 10232232"/>
              <a:gd name="connsiteY306" fmla="*/ 1607496 h 2621152"/>
              <a:gd name="connsiteX307" fmla="*/ 8619907 w 10232232"/>
              <a:gd name="connsiteY307" fmla="*/ 1602355 h 2621152"/>
              <a:gd name="connsiteX308" fmla="*/ 8649350 w 10232232"/>
              <a:gd name="connsiteY308" fmla="*/ 1587400 h 2621152"/>
              <a:gd name="connsiteX309" fmla="*/ 8657762 w 10232232"/>
              <a:gd name="connsiteY309" fmla="*/ 1607963 h 2621152"/>
              <a:gd name="connsiteX310" fmla="*/ 8655893 w 10232232"/>
              <a:gd name="connsiteY310" fmla="*/ 1626189 h 2621152"/>
              <a:gd name="connsiteX311" fmla="*/ 8699355 w 10232232"/>
              <a:gd name="connsiteY311" fmla="*/ 1713115 h 2621152"/>
              <a:gd name="connsiteX312" fmla="*/ 8723189 w 10232232"/>
              <a:gd name="connsiteY312" fmla="*/ 1752839 h 2621152"/>
              <a:gd name="connsiteX313" fmla="*/ 8667108 w 10232232"/>
              <a:gd name="connsiteY313" fmla="*/ 1805648 h 2621152"/>
              <a:gd name="connsiteX314" fmla="*/ 8848904 w 10232232"/>
              <a:gd name="connsiteY314" fmla="*/ 1827146 h 2621152"/>
              <a:gd name="connsiteX315" fmla="*/ 8830210 w 10232232"/>
              <a:gd name="connsiteY315" fmla="*/ 1824809 h 2621152"/>
              <a:gd name="connsiteX316" fmla="*/ 8787215 w 10232232"/>
              <a:gd name="connsiteY316" fmla="*/ 1813593 h 2621152"/>
              <a:gd name="connsiteX317" fmla="*/ 8790954 w 10232232"/>
              <a:gd name="connsiteY317" fmla="*/ 1749567 h 2621152"/>
              <a:gd name="connsiteX318" fmla="*/ 8824135 w 10232232"/>
              <a:gd name="connsiteY318" fmla="*/ 1740688 h 2621152"/>
              <a:gd name="connsiteX319" fmla="*/ 8875543 w 10232232"/>
              <a:gd name="connsiteY319" fmla="*/ 1787889 h 2621152"/>
              <a:gd name="connsiteX320" fmla="*/ 8876944 w 10232232"/>
              <a:gd name="connsiteY320" fmla="*/ 1799573 h 2621152"/>
              <a:gd name="connsiteX321" fmla="*/ 8848904 w 10232232"/>
              <a:gd name="connsiteY321" fmla="*/ 1827146 h 2621152"/>
              <a:gd name="connsiteX0" fmla="*/ 10232226 w 10232226"/>
              <a:gd name="connsiteY0" fmla="*/ 2081846 h 2621960"/>
              <a:gd name="connsiteX1" fmla="*/ 10198110 w 10232226"/>
              <a:gd name="connsiteY1" fmla="*/ 2063153 h 2621960"/>
              <a:gd name="connsiteX2" fmla="*/ 10030335 w 10232226"/>
              <a:gd name="connsiteY2" fmla="*/ 2022494 h 2621960"/>
              <a:gd name="connsiteX3" fmla="*/ 9494763 w 10232226"/>
              <a:gd name="connsiteY3" fmla="*/ 1912669 h 2621960"/>
              <a:gd name="connsiteX4" fmla="*/ 9208750 w 10232226"/>
              <a:gd name="connsiteY4" fmla="*/ 1868739 h 2621960"/>
              <a:gd name="connsiteX5" fmla="*/ 9171363 w 10232226"/>
              <a:gd name="connsiteY5" fmla="*/ 1857990 h 2621960"/>
              <a:gd name="connsiteX6" fmla="*/ 9129769 w 10232226"/>
              <a:gd name="connsiteY6" fmla="*/ 1856588 h 2621960"/>
              <a:gd name="connsiteX7" fmla="*/ 8981623 w 10232226"/>
              <a:gd name="connsiteY7" fmla="*/ 1825744 h 2621960"/>
              <a:gd name="connsiteX8" fmla="*/ 8969939 w 10232226"/>
              <a:gd name="connsiteY8" fmla="*/ 1815462 h 2621960"/>
              <a:gd name="connsiteX9" fmla="*/ 8999849 w 10232226"/>
              <a:gd name="connsiteY9" fmla="*/ 1744427 h 2621960"/>
              <a:gd name="connsiteX10" fmla="*/ 9043311 w 10232226"/>
              <a:gd name="connsiteY10" fmla="*/ 1685074 h 2621960"/>
              <a:gd name="connsiteX11" fmla="*/ 9050789 w 10232226"/>
              <a:gd name="connsiteY11" fmla="*/ 1659371 h 2621960"/>
              <a:gd name="connsiteX12" fmla="*/ 9070417 w 10232226"/>
              <a:gd name="connsiteY12" fmla="*/ 1561229 h 2621960"/>
              <a:gd name="connsiteX13" fmla="*/ 9076960 w 10232226"/>
              <a:gd name="connsiteY13" fmla="*/ 1535058 h 2621960"/>
              <a:gd name="connsiteX14" fmla="*/ 9092850 w 10232226"/>
              <a:gd name="connsiteY14" fmla="*/ 1434580 h 2621960"/>
              <a:gd name="connsiteX15" fmla="*/ 9075558 w 10232226"/>
              <a:gd name="connsiteY15" fmla="*/ 1255588 h 2621960"/>
              <a:gd name="connsiteX16" fmla="*/ 9058734 w 10232226"/>
              <a:gd name="connsiteY16" fmla="*/ 1022853 h 2621960"/>
              <a:gd name="connsiteX17" fmla="*/ 9063407 w 10232226"/>
              <a:gd name="connsiteY17" fmla="*/ 843394 h 2621960"/>
              <a:gd name="connsiteX18" fmla="*/ 9053593 w 10232226"/>
              <a:gd name="connsiteY18" fmla="*/ 707865 h 2621960"/>
              <a:gd name="connsiteX19" fmla="*/ 9009663 w 10232226"/>
              <a:gd name="connsiteY19" fmla="*/ 565794 h 2621960"/>
              <a:gd name="connsiteX20" fmla="*/ 8956386 w 10232226"/>
              <a:gd name="connsiteY20" fmla="*/ 487748 h 2621960"/>
              <a:gd name="connsiteX21" fmla="*/ 8907315 w 10232226"/>
              <a:gd name="connsiteY21" fmla="*/ 456436 h 2621960"/>
              <a:gd name="connsiteX22" fmla="*/ 8891426 w 10232226"/>
              <a:gd name="connsiteY22" fmla="*/ 409702 h 2621960"/>
              <a:gd name="connsiteX23" fmla="*/ 8888622 w 10232226"/>
              <a:gd name="connsiteY23" fmla="*/ 342872 h 2621960"/>
              <a:gd name="connsiteX24" fmla="*/ 8884883 w 10232226"/>
              <a:gd name="connsiteY24" fmla="*/ 337264 h 2621960"/>
              <a:gd name="connsiteX25" fmla="*/ 8708229 w 10232226"/>
              <a:gd name="connsiteY25" fmla="*/ 243329 h 2621960"/>
              <a:gd name="connsiteX26" fmla="*/ 8676449 w 10232226"/>
              <a:gd name="connsiteY26" fmla="*/ 262490 h 2621960"/>
              <a:gd name="connsiteX27" fmla="*/ 8650278 w 10232226"/>
              <a:gd name="connsiteY27" fmla="*/ 305953 h 2621960"/>
              <a:gd name="connsiteX28" fmla="*/ 8650278 w 10232226"/>
              <a:gd name="connsiteY28" fmla="*/ 310159 h 2621960"/>
              <a:gd name="connsiteX29" fmla="*/ 8657756 w 10232226"/>
              <a:gd name="connsiteY29" fmla="*/ 310159 h 2621960"/>
              <a:gd name="connsiteX30" fmla="*/ 8665701 w 10232226"/>
              <a:gd name="connsiteY30" fmla="*/ 324646 h 2621960"/>
              <a:gd name="connsiteX31" fmla="*/ 8655419 w 10232226"/>
              <a:gd name="connsiteY31" fmla="*/ 382596 h 2621960"/>
              <a:gd name="connsiteX32" fmla="*/ 8647007 w 10232226"/>
              <a:gd name="connsiteY32" fmla="*/ 427928 h 2621960"/>
              <a:gd name="connsiteX33" fmla="*/ 8666635 w 10232226"/>
              <a:gd name="connsiteY33" fmla="*/ 465316 h 2621960"/>
              <a:gd name="connsiteX34" fmla="*/ 8660560 w 10232226"/>
              <a:gd name="connsiteY34" fmla="*/ 496627 h 2621960"/>
              <a:gd name="connsiteX35" fmla="*/ 8627378 w 10232226"/>
              <a:gd name="connsiteY35" fmla="*/ 522331 h 2621960"/>
              <a:gd name="connsiteX36" fmla="*/ 8625977 w 10232226"/>
              <a:gd name="connsiteY36" fmla="*/ 596171 h 2621960"/>
              <a:gd name="connsiteX37" fmla="*/ 8638595 w 10232226"/>
              <a:gd name="connsiteY37" fmla="*/ 591030 h 2621960"/>
              <a:gd name="connsiteX38" fmla="*/ 8658223 w 10232226"/>
              <a:gd name="connsiteY38" fmla="*/ 579347 h 2621960"/>
              <a:gd name="connsiteX39" fmla="*/ 8666168 w 10232226"/>
              <a:gd name="connsiteY39" fmla="*/ 598975 h 2621960"/>
              <a:gd name="connsiteX40" fmla="*/ 8661027 w 10232226"/>
              <a:gd name="connsiteY40" fmla="*/ 638232 h 2621960"/>
              <a:gd name="connsiteX41" fmla="*/ 8655419 w 10232226"/>
              <a:gd name="connsiteY41" fmla="*/ 639634 h 2621960"/>
              <a:gd name="connsiteX42" fmla="*/ 8639530 w 10232226"/>
              <a:gd name="connsiteY42" fmla="*/ 680292 h 2621960"/>
              <a:gd name="connsiteX43" fmla="*/ 8598871 w 10232226"/>
              <a:gd name="connsiteY43" fmla="*/ 703192 h 2621960"/>
              <a:gd name="connsiteX44" fmla="*/ 8554941 w 10232226"/>
              <a:gd name="connsiteY44" fmla="*/ 787313 h 2621960"/>
              <a:gd name="connsiteX45" fmla="*/ 8552137 w 10232226"/>
              <a:gd name="connsiteY45" fmla="*/ 800399 h 2621960"/>
              <a:gd name="connsiteX46" fmla="*/ 8550267 w 10232226"/>
              <a:gd name="connsiteY46" fmla="*/ 806474 h 2621960"/>
              <a:gd name="connsiteX47" fmla="*/ 8564287 w 10232226"/>
              <a:gd name="connsiteY47" fmla="*/ 933591 h 2621960"/>
              <a:gd name="connsiteX48" fmla="*/ 8562886 w 10232226"/>
              <a:gd name="connsiteY48" fmla="*/ 968174 h 2621960"/>
              <a:gd name="connsiteX49" fmla="*/ 8532509 w 10232226"/>
              <a:gd name="connsiteY49" fmla="*/ 1109311 h 2621960"/>
              <a:gd name="connsiteX50" fmla="*/ 8505403 w 10232226"/>
              <a:gd name="connsiteY50" fmla="*/ 1137351 h 2621960"/>
              <a:gd name="connsiteX51" fmla="*/ 8218923 w 10232226"/>
              <a:gd name="connsiteY51" fmla="*/ 1050893 h 2621960"/>
              <a:gd name="connsiteX52" fmla="*/ 8127792 w 10232226"/>
              <a:gd name="connsiteY52" fmla="*/ 867696 h 2621960"/>
              <a:gd name="connsiteX53" fmla="*/ 8099284 w 10232226"/>
              <a:gd name="connsiteY53" fmla="*/ 641503 h 2621960"/>
              <a:gd name="connsiteX54" fmla="*/ 8101153 w 10232226"/>
              <a:gd name="connsiteY54" fmla="*/ 552708 h 2621960"/>
              <a:gd name="connsiteX55" fmla="*/ 8101153 w 10232226"/>
              <a:gd name="connsiteY55" fmla="*/ 552708 h 2621960"/>
              <a:gd name="connsiteX56" fmla="*/ 8101153 w 10232226"/>
              <a:gd name="connsiteY56" fmla="*/ 552708 h 2621960"/>
              <a:gd name="connsiteX57" fmla="*/ 8114706 w 10232226"/>
              <a:gd name="connsiteY57" fmla="*/ 454567 h 2621960"/>
              <a:gd name="connsiteX58" fmla="*/ 8114706 w 10232226"/>
              <a:gd name="connsiteY58" fmla="*/ 454567 h 2621960"/>
              <a:gd name="connsiteX59" fmla="*/ 8116575 w 10232226"/>
              <a:gd name="connsiteY59" fmla="*/ 436340 h 2621960"/>
              <a:gd name="connsiteX60" fmla="*/ 8169852 w 10232226"/>
              <a:gd name="connsiteY60" fmla="*/ 388204 h 2621960"/>
              <a:gd name="connsiteX61" fmla="*/ 8222662 w 10232226"/>
              <a:gd name="connsiteY61" fmla="*/ 381194 h 2621960"/>
              <a:gd name="connsiteX62" fmla="*/ 8272667 w 10232226"/>
              <a:gd name="connsiteY62" fmla="*/ 347546 h 2621960"/>
              <a:gd name="connsiteX63" fmla="*/ 8282014 w 10232226"/>
              <a:gd name="connsiteY63" fmla="*/ 337732 h 2621960"/>
              <a:gd name="connsiteX64" fmla="*/ 8290426 w 10232226"/>
              <a:gd name="connsiteY64" fmla="*/ 340068 h 2621960"/>
              <a:gd name="connsiteX65" fmla="*/ 8298838 w 10232226"/>
              <a:gd name="connsiteY65" fmla="*/ 291465 h 2621960"/>
              <a:gd name="connsiteX66" fmla="*/ 8248365 w 10232226"/>
              <a:gd name="connsiteY66" fmla="*/ 202203 h 2621960"/>
              <a:gd name="connsiteX67" fmla="*/ 8212380 w 10232226"/>
              <a:gd name="connsiteY67" fmla="*/ 185379 h 2621960"/>
              <a:gd name="connsiteX68" fmla="*/ 8155364 w 10232226"/>
              <a:gd name="connsiteY68" fmla="*/ 183042 h 2621960"/>
              <a:gd name="connsiteX69" fmla="*/ 8060962 w 10232226"/>
              <a:gd name="connsiteY69" fmla="*/ 182107 h 2621960"/>
              <a:gd name="connsiteX70" fmla="*/ 8042268 w 10232226"/>
              <a:gd name="connsiteY70" fmla="*/ 176499 h 2621960"/>
              <a:gd name="connsiteX71" fmla="*/ 8011891 w 10232226"/>
              <a:gd name="connsiteY71" fmla="*/ 165750 h 2621960"/>
              <a:gd name="connsiteX72" fmla="*/ 7917956 w 10232226"/>
              <a:gd name="connsiteY72" fmla="*/ 158740 h 2621960"/>
              <a:gd name="connsiteX73" fmla="*/ 7860940 w 10232226"/>
              <a:gd name="connsiteY73" fmla="*/ 150328 h 2621960"/>
              <a:gd name="connsiteX74" fmla="*/ 7854865 w 10232226"/>
              <a:gd name="connsiteY74" fmla="*/ 146122 h 2621960"/>
              <a:gd name="connsiteX75" fmla="*/ 7841312 w 10232226"/>
              <a:gd name="connsiteY75" fmla="*/ 147057 h 2621960"/>
              <a:gd name="connsiteX76" fmla="*/ 7851593 w 10232226"/>
              <a:gd name="connsiteY76" fmla="*/ 159675 h 2621960"/>
              <a:gd name="connsiteX77" fmla="*/ 7821684 w 10232226"/>
              <a:gd name="connsiteY77" fmla="*/ 193323 h 2621960"/>
              <a:gd name="connsiteX78" fmla="*/ 7808598 w 10232226"/>
              <a:gd name="connsiteY78" fmla="*/ 269033 h 2621960"/>
              <a:gd name="connsiteX79" fmla="*/ 7762331 w 10232226"/>
              <a:gd name="connsiteY79" fmla="*/ 362501 h 2621960"/>
              <a:gd name="connsiteX80" fmla="*/ 7745974 w 10232226"/>
              <a:gd name="connsiteY80" fmla="*/ 390074 h 2621960"/>
              <a:gd name="connsiteX81" fmla="*/ 7745974 w 10232226"/>
              <a:gd name="connsiteY81" fmla="*/ 390074 h 2621960"/>
              <a:gd name="connsiteX82" fmla="*/ 7674004 w 10232226"/>
              <a:gd name="connsiteY82" fmla="*/ 472793 h 2621960"/>
              <a:gd name="connsiteX83" fmla="*/ 7674004 w 10232226"/>
              <a:gd name="connsiteY83" fmla="*/ 472793 h 2621960"/>
              <a:gd name="connsiteX84" fmla="*/ 7438932 w 10232226"/>
              <a:gd name="connsiteY84" fmla="*/ 494291 h 2621960"/>
              <a:gd name="connsiteX85" fmla="*/ 7319293 w 10232226"/>
              <a:gd name="connsiteY85" fmla="*/ 407833 h 2621960"/>
              <a:gd name="connsiteX86" fmla="*/ 7253865 w 10232226"/>
              <a:gd name="connsiteY86" fmla="*/ 342872 h 2621960"/>
              <a:gd name="connsiteX87" fmla="*/ 7162733 w 10232226"/>
              <a:gd name="connsiteY87" fmla="*/ 274641 h 2621960"/>
              <a:gd name="connsiteX88" fmla="*/ 7153854 w 10232226"/>
              <a:gd name="connsiteY88" fmla="*/ 264359 h 2621960"/>
              <a:gd name="connsiteX89" fmla="*/ 7063657 w 10232226"/>
              <a:gd name="connsiteY89" fmla="*/ 199399 h 2621960"/>
              <a:gd name="connsiteX90" fmla="*/ 7045431 w 10232226"/>
              <a:gd name="connsiteY90" fmla="*/ 170424 h 2621960"/>
              <a:gd name="connsiteX91" fmla="*/ 7046833 w 10232226"/>
              <a:gd name="connsiteY91" fmla="*/ 119484 h 2621960"/>
              <a:gd name="connsiteX92" fmla="*/ 7059919 w 10232226"/>
              <a:gd name="connsiteY92" fmla="*/ 137243 h 2621960"/>
              <a:gd name="connsiteX93" fmla="*/ 7063190 w 10232226"/>
              <a:gd name="connsiteY93" fmla="*/ 121820 h 2621960"/>
              <a:gd name="connsiteX94" fmla="*/ 7078612 w 10232226"/>
              <a:gd name="connsiteY94" fmla="*/ 75554 h 2621960"/>
              <a:gd name="connsiteX95" fmla="*/ 7077677 w 10232226"/>
              <a:gd name="connsiteY95" fmla="*/ 16669 h 2621960"/>
              <a:gd name="connsiteX96" fmla="*/ 7069733 w 10232226"/>
              <a:gd name="connsiteY96" fmla="*/ 7322 h 2621960"/>
              <a:gd name="connsiteX97" fmla="*/ 7029074 w 10232226"/>
              <a:gd name="connsiteY97" fmla="*/ 12930 h 2621960"/>
              <a:gd name="connsiteX98" fmla="*/ 6964581 w 10232226"/>
              <a:gd name="connsiteY98" fmla="*/ 51719 h 2621960"/>
              <a:gd name="connsiteX99" fmla="*/ 6645387 w 10232226"/>
              <a:gd name="connsiteY99" fmla="*/ 83031 h 2621960"/>
              <a:gd name="connsiteX100" fmla="*/ 6473406 w 10232226"/>
              <a:gd name="connsiteY100" fmla="*/ 77423 h 2621960"/>
              <a:gd name="connsiteX101" fmla="*/ 6301892 w 10232226"/>
              <a:gd name="connsiteY101" fmla="*/ 59664 h 2621960"/>
              <a:gd name="connsiteX102" fmla="*/ 6206554 w 10232226"/>
              <a:gd name="connsiteY102" fmla="*/ 15267 h 2621960"/>
              <a:gd name="connsiteX103" fmla="*/ 6167765 w 10232226"/>
              <a:gd name="connsiteY103" fmla="*/ 3116 h 2621960"/>
              <a:gd name="connsiteX104" fmla="*/ 6150941 w 10232226"/>
              <a:gd name="connsiteY104" fmla="*/ 42840 h 2621960"/>
              <a:gd name="connsiteX105" fmla="*/ 6161690 w 10232226"/>
              <a:gd name="connsiteY105" fmla="*/ 85835 h 2621960"/>
              <a:gd name="connsiteX106" fmla="*/ 6173373 w 10232226"/>
              <a:gd name="connsiteY106" fmla="*/ 119951 h 2621960"/>
              <a:gd name="connsiteX107" fmla="*/ 6174308 w 10232226"/>
              <a:gd name="connsiteY107" fmla="*/ 155002 h 2621960"/>
              <a:gd name="connsiteX108" fmla="*/ 6175243 w 10232226"/>
              <a:gd name="connsiteY108" fmla="*/ 170891 h 2621960"/>
              <a:gd name="connsiteX109" fmla="*/ 6163092 w 10232226"/>
              <a:gd name="connsiteY109" fmla="*/ 200334 h 2621960"/>
              <a:gd name="connsiteX110" fmla="*/ 6042518 w 10232226"/>
              <a:gd name="connsiteY110" fmla="*/ 232580 h 2621960"/>
              <a:gd name="connsiteX111" fmla="*/ 5985035 w 10232226"/>
              <a:gd name="connsiteY111" fmla="*/ 238188 h 2621960"/>
              <a:gd name="connsiteX112" fmla="*/ 5942974 w 10232226"/>
              <a:gd name="connsiteY112" fmla="*/ 295671 h 2621960"/>
              <a:gd name="connsiteX113" fmla="*/ 5922879 w 10232226"/>
              <a:gd name="connsiteY113" fmla="*/ 333058 h 2621960"/>
              <a:gd name="connsiteX114" fmla="*/ 5845768 w 10232226"/>
              <a:gd name="connsiteY114" fmla="*/ 402225 h 2621960"/>
              <a:gd name="connsiteX115" fmla="*/ 5808847 w 10232226"/>
              <a:gd name="connsiteY115" fmla="*/ 447089 h 2621960"/>
              <a:gd name="connsiteX116" fmla="*/ 5793425 w 10232226"/>
              <a:gd name="connsiteY116" fmla="*/ 483075 h 2621960"/>
              <a:gd name="connsiteX117" fmla="*/ 5755103 w 10232226"/>
              <a:gd name="connsiteY117" fmla="*/ 594769 h 2621960"/>
              <a:gd name="connsiteX118" fmla="*/ 5712108 w 10232226"/>
              <a:gd name="connsiteY118" fmla="*/ 687770 h 2621960"/>
              <a:gd name="connsiteX119" fmla="*/ 5642007 w 10232226"/>
              <a:gd name="connsiteY119" fmla="*/ 777499 h 2621960"/>
              <a:gd name="connsiteX120" fmla="*/ 5607424 w 10232226"/>
              <a:gd name="connsiteY120" fmla="*/ 899942 h 2621960"/>
              <a:gd name="connsiteX121" fmla="*/ 5611162 w 10232226"/>
              <a:gd name="connsiteY121" fmla="*/ 983596 h 2621960"/>
              <a:gd name="connsiteX122" fmla="*/ 5608826 w 10232226"/>
              <a:gd name="connsiteY122" fmla="*/ 1027526 h 2621960"/>
              <a:gd name="connsiteX123" fmla="*/ 5610228 w 10232226"/>
              <a:gd name="connsiteY123" fmla="*/ 1034069 h 2621960"/>
              <a:gd name="connsiteX124" fmla="*/ 5626585 w 10232226"/>
              <a:gd name="connsiteY124" fmla="*/ 983596 h 2621960"/>
              <a:gd name="connsiteX125" fmla="*/ 5621444 w 10232226"/>
              <a:gd name="connsiteY125" fmla="*/ 1033602 h 2621960"/>
              <a:gd name="connsiteX126" fmla="*/ 5640138 w 10232226"/>
              <a:gd name="connsiteY126" fmla="*/ 994345 h 2621960"/>
              <a:gd name="connsiteX127" fmla="*/ 5633128 w 10232226"/>
              <a:gd name="connsiteY127" fmla="*/ 1038742 h 2621960"/>
              <a:gd name="connsiteX128" fmla="*/ 5629389 w 10232226"/>
              <a:gd name="connsiteY128" fmla="*/ 1041546 h 2621960"/>
              <a:gd name="connsiteX129" fmla="*/ 5630324 w 10232226"/>
              <a:gd name="connsiteY129" fmla="*/ 1043416 h 2621960"/>
              <a:gd name="connsiteX130" fmla="*/ 5636399 w 10232226"/>
              <a:gd name="connsiteY130" fmla="*/ 1046687 h 2621960"/>
              <a:gd name="connsiteX131" fmla="*/ 5690143 w 10232226"/>
              <a:gd name="connsiteY131" fmla="*/ 1017245 h 2621960"/>
              <a:gd name="connsiteX132" fmla="*/ 5745757 w 10232226"/>
              <a:gd name="connsiteY132" fmla="*/ 776564 h 2621960"/>
              <a:gd name="connsiteX133" fmla="*/ 5752767 w 10232226"/>
              <a:gd name="connsiteY133" fmla="*/ 780770 h 2621960"/>
              <a:gd name="connsiteX134" fmla="*/ 5764450 w 10232226"/>
              <a:gd name="connsiteY134" fmla="*/ 768620 h 2621960"/>
              <a:gd name="connsiteX135" fmla="*/ 5826607 w 10232226"/>
              <a:gd name="connsiteY135" fmla="*/ 572804 h 2621960"/>
              <a:gd name="connsiteX136" fmla="*/ 5853245 w 10232226"/>
              <a:gd name="connsiteY136" fmla="*/ 502703 h 2621960"/>
              <a:gd name="connsiteX137" fmla="*/ 5840627 w 10232226"/>
              <a:gd name="connsiteY137" fmla="*/ 539155 h 2621960"/>
              <a:gd name="connsiteX138" fmla="*/ 5835486 w 10232226"/>
              <a:gd name="connsiteY138" fmla="*/ 564392 h 2621960"/>
              <a:gd name="connsiteX139" fmla="*/ 5840627 w 10232226"/>
              <a:gd name="connsiteY139" fmla="*/ 652719 h 2621960"/>
              <a:gd name="connsiteX140" fmla="*/ 5839225 w 10232226"/>
              <a:gd name="connsiteY140" fmla="*/ 836851 h 2621960"/>
              <a:gd name="connsiteX141" fmla="*/ 5711173 w 10232226"/>
              <a:gd name="connsiteY141" fmla="*/ 1129874 h 2621960"/>
              <a:gd name="connsiteX142" fmla="*/ 5649952 w 10232226"/>
              <a:gd name="connsiteY142" fmla="*/ 1205583 h 2621960"/>
              <a:gd name="connsiteX143" fmla="*/ 5614901 w 10232226"/>
              <a:gd name="connsiteY143" fmla="*/ 1301388 h 2621960"/>
              <a:gd name="connsiteX144" fmla="*/ 5606022 w 10232226"/>
              <a:gd name="connsiteY144" fmla="*/ 1697693 h 2621960"/>
              <a:gd name="connsiteX145" fmla="*/ 5609761 w 10232226"/>
              <a:gd name="connsiteY145" fmla="*/ 1773402 h 2621960"/>
              <a:gd name="connsiteX146" fmla="*/ 5593404 w 10232226"/>
              <a:gd name="connsiteY146" fmla="*/ 1784618 h 2621960"/>
              <a:gd name="connsiteX147" fmla="*/ 5560690 w 10232226"/>
              <a:gd name="connsiteY147" fmla="*/ 1786020 h 2621960"/>
              <a:gd name="connsiteX148" fmla="*/ 5060635 w 10232226"/>
              <a:gd name="connsiteY148" fmla="*/ 1846774 h 2621960"/>
              <a:gd name="connsiteX149" fmla="*/ 4244191 w 10232226"/>
              <a:gd name="connsiteY149" fmla="*/ 1974358 h 2621960"/>
              <a:gd name="connsiteX150" fmla="*/ 3298761 w 10232226"/>
              <a:gd name="connsiteY150" fmla="*/ 2151013 h 2621960"/>
              <a:gd name="connsiteX151" fmla="*/ 2388849 w 10232226"/>
              <a:gd name="connsiteY151" fmla="*/ 2325331 h 2621960"/>
              <a:gd name="connsiteX152" fmla="*/ 8626 w 10232226"/>
              <a:gd name="connsiteY152" fmla="*/ 2491276 h 2621960"/>
              <a:gd name="connsiteX153" fmla="*/ 0 w 10232226"/>
              <a:gd name="connsiteY153" fmla="*/ 2613855 h 2621960"/>
              <a:gd name="connsiteX154" fmla="*/ 7056647 w 10232226"/>
              <a:gd name="connsiteY154" fmla="*/ 2610409 h 2621960"/>
              <a:gd name="connsiteX155" fmla="*/ 10211195 w 10232226"/>
              <a:gd name="connsiteY155" fmla="*/ 2610876 h 2621960"/>
              <a:gd name="connsiteX156" fmla="*/ 10230356 w 10232226"/>
              <a:gd name="connsiteY156" fmla="*/ 2591715 h 2621960"/>
              <a:gd name="connsiteX157" fmla="*/ 10232226 w 10232226"/>
              <a:gd name="connsiteY157" fmla="*/ 2081846 h 2621960"/>
              <a:gd name="connsiteX158" fmla="*/ 5631726 w 10232226"/>
              <a:gd name="connsiteY158" fmla="*/ 896671 h 2621960"/>
              <a:gd name="connsiteX159" fmla="*/ 5626117 w 10232226"/>
              <a:gd name="connsiteY159" fmla="*/ 894802 h 2621960"/>
              <a:gd name="connsiteX160" fmla="*/ 5643876 w 10232226"/>
              <a:gd name="connsiteY160" fmla="*/ 847133 h 2621960"/>
              <a:gd name="connsiteX161" fmla="*/ 5631726 w 10232226"/>
              <a:gd name="connsiteY161" fmla="*/ 896671 h 2621960"/>
              <a:gd name="connsiteX162" fmla="*/ 5638736 w 10232226"/>
              <a:gd name="connsiteY162" fmla="*/ 1040144 h 2621960"/>
              <a:gd name="connsiteX163" fmla="*/ 5680796 w 10232226"/>
              <a:gd name="connsiteY163" fmla="*/ 1006963 h 2621960"/>
              <a:gd name="connsiteX164" fmla="*/ 5638736 w 10232226"/>
              <a:gd name="connsiteY164" fmla="*/ 1040144 h 2621960"/>
              <a:gd name="connsiteX165" fmla="*/ 8572700 w 10232226"/>
              <a:gd name="connsiteY165" fmla="*/ 1091552 h 2621960"/>
              <a:gd name="connsiteX166" fmla="*/ 8591393 w 10232226"/>
              <a:gd name="connsiteY166" fmla="*/ 983596 h 2621960"/>
              <a:gd name="connsiteX167" fmla="*/ 8601207 w 10232226"/>
              <a:gd name="connsiteY167" fmla="*/ 974249 h 2621960"/>
              <a:gd name="connsiteX168" fmla="*/ 8643268 w 10232226"/>
              <a:gd name="connsiteY168" fmla="*/ 1027059 h 2621960"/>
              <a:gd name="connsiteX169" fmla="*/ 8579710 w 10232226"/>
              <a:gd name="connsiteY169" fmla="*/ 1101366 h 2621960"/>
              <a:gd name="connsiteX170" fmla="*/ 8572700 w 10232226"/>
              <a:gd name="connsiteY170" fmla="*/ 1091552 h 2621960"/>
              <a:gd name="connsiteX171" fmla="*/ 8635791 w 10232226"/>
              <a:gd name="connsiteY171" fmla="*/ 1082205 h 2621960"/>
              <a:gd name="connsiteX172" fmla="*/ 8556343 w 10232226"/>
              <a:gd name="connsiteY172" fmla="*/ 1194367 h 2621960"/>
              <a:gd name="connsiteX173" fmla="*/ 8635791 w 10232226"/>
              <a:gd name="connsiteY173" fmla="*/ 1082205 h 2621960"/>
              <a:gd name="connsiteX174" fmla="*/ 8519423 w 10232226"/>
              <a:gd name="connsiteY174" fmla="*/ 1149502 h 2621960"/>
              <a:gd name="connsiteX175" fmla="*/ 8502599 w 10232226"/>
              <a:gd name="connsiteY175" fmla="*/ 1205583 h 2621960"/>
              <a:gd name="connsiteX176" fmla="*/ 8475960 w 10232226"/>
              <a:gd name="connsiteY176" fmla="*/ 1216799 h 2621960"/>
              <a:gd name="connsiteX177" fmla="*/ 8258179 w 10232226"/>
              <a:gd name="connsiteY177" fmla="*/ 1131276 h 2621960"/>
              <a:gd name="connsiteX178" fmla="*/ 8212380 w 10232226"/>
              <a:gd name="connsiteY178" fmla="*/ 1068652 h 2621960"/>
              <a:gd name="connsiteX179" fmla="*/ 8519423 w 10232226"/>
              <a:gd name="connsiteY179" fmla="*/ 1149502 h 2621960"/>
              <a:gd name="connsiteX180" fmla="*/ 8064701 w 10232226"/>
              <a:gd name="connsiteY180" fmla="*/ 445687 h 2621960"/>
              <a:gd name="connsiteX181" fmla="*/ 8064701 w 10232226"/>
              <a:gd name="connsiteY181" fmla="*/ 445687 h 2621960"/>
              <a:gd name="connsiteX182" fmla="*/ 8093676 w 10232226"/>
              <a:gd name="connsiteY182" fmla="*/ 398486 h 2621960"/>
              <a:gd name="connsiteX183" fmla="*/ 8106761 w 10232226"/>
              <a:gd name="connsiteY183" fmla="*/ 412039 h 2621960"/>
              <a:gd name="connsiteX184" fmla="*/ 8100219 w 10232226"/>
              <a:gd name="connsiteY184" fmla="*/ 446155 h 2621960"/>
              <a:gd name="connsiteX185" fmla="*/ 8086666 w 10232226"/>
              <a:gd name="connsiteY185" fmla="*/ 540090 h 2621960"/>
              <a:gd name="connsiteX186" fmla="*/ 8096947 w 10232226"/>
              <a:gd name="connsiteY186" fmla="*/ 805072 h 2621960"/>
              <a:gd name="connsiteX187" fmla="*/ 8059560 w 10232226"/>
              <a:gd name="connsiteY187" fmla="*/ 535417 h 2621960"/>
              <a:gd name="connsiteX188" fmla="*/ 8059560 w 10232226"/>
              <a:gd name="connsiteY188" fmla="*/ 535417 h 2621960"/>
              <a:gd name="connsiteX189" fmla="*/ 8059560 w 10232226"/>
              <a:gd name="connsiteY189" fmla="*/ 535417 h 2621960"/>
              <a:gd name="connsiteX190" fmla="*/ 8064701 w 10232226"/>
              <a:gd name="connsiteY190" fmla="*/ 445687 h 2621960"/>
              <a:gd name="connsiteX191" fmla="*/ 6423868 w 10232226"/>
              <a:gd name="connsiteY191" fmla="*/ 1733210 h 2621960"/>
              <a:gd name="connsiteX192" fmla="*/ 5939236 w 10232226"/>
              <a:gd name="connsiteY192" fmla="*/ 1763588 h 2621960"/>
              <a:gd name="connsiteX193" fmla="*/ 5748093 w 10232226"/>
              <a:gd name="connsiteY193" fmla="*/ 1777140 h 2621960"/>
              <a:gd name="connsiteX194" fmla="*/ 5720988 w 10232226"/>
              <a:gd name="connsiteY194" fmla="*/ 1753306 h 2621960"/>
              <a:gd name="connsiteX195" fmla="*/ 5707435 w 10232226"/>
              <a:gd name="connsiteY195" fmla="*/ 1642079 h 2621960"/>
              <a:gd name="connsiteX196" fmla="*/ 5734541 w 10232226"/>
              <a:gd name="connsiteY196" fmla="*/ 1410746 h 2621960"/>
              <a:gd name="connsiteX197" fmla="*/ 5741551 w 10232226"/>
              <a:gd name="connsiteY197" fmla="*/ 1371956 h 2621960"/>
              <a:gd name="connsiteX198" fmla="*/ 5768189 w 10232226"/>
              <a:gd name="connsiteY198" fmla="*/ 1284096 h 2621960"/>
              <a:gd name="connsiteX199" fmla="*/ 5956995 w 10232226"/>
              <a:gd name="connsiteY199" fmla="*/ 1081270 h 2621960"/>
              <a:gd name="connsiteX200" fmla="*/ 6085981 w 10232226"/>
              <a:gd name="connsiteY200" fmla="*/ 980325 h 2621960"/>
              <a:gd name="connsiteX201" fmla="*/ 6111684 w 10232226"/>
              <a:gd name="connsiteY201" fmla="*/ 989204 h 2621960"/>
              <a:gd name="connsiteX202" fmla="*/ 6128976 w 10232226"/>
              <a:gd name="connsiteY202" fmla="*/ 1200442 h 2621960"/>
              <a:gd name="connsiteX203" fmla="*/ 6192534 w 10232226"/>
              <a:gd name="connsiteY203" fmla="*/ 1377564 h 2621960"/>
              <a:gd name="connsiteX204" fmla="*/ 6417792 w 10232226"/>
              <a:gd name="connsiteY204" fmla="*/ 1681336 h 2621960"/>
              <a:gd name="connsiteX205" fmla="*/ 6463592 w 10232226"/>
              <a:gd name="connsiteY205" fmla="*/ 1704703 h 2621960"/>
              <a:gd name="connsiteX206" fmla="*/ 6423868 w 10232226"/>
              <a:gd name="connsiteY206" fmla="*/ 1733210 h 2621960"/>
              <a:gd name="connsiteX207" fmla="*/ 6752408 w 10232226"/>
              <a:gd name="connsiteY207" fmla="*/ 1637406 h 2621960"/>
              <a:gd name="connsiteX208" fmla="*/ 6737921 w 10232226"/>
              <a:gd name="connsiteY208" fmla="*/ 1674326 h 2621960"/>
              <a:gd name="connsiteX209" fmla="*/ 6667820 w 10232226"/>
              <a:gd name="connsiteY209" fmla="*/ 1726668 h 2621960"/>
              <a:gd name="connsiteX210" fmla="*/ 6556125 w 10232226"/>
              <a:gd name="connsiteY210" fmla="*/ 1696290 h 2621960"/>
              <a:gd name="connsiteX211" fmla="*/ 6543974 w 10232226"/>
              <a:gd name="connsiteY211" fmla="*/ 1679934 h 2621960"/>
              <a:gd name="connsiteX212" fmla="*/ 6502848 w 10232226"/>
              <a:gd name="connsiteY212" fmla="*/ 1621983 h 2621960"/>
              <a:gd name="connsiteX213" fmla="*/ 6370591 w 10232226"/>
              <a:gd name="connsiteY213" fmla="*/ 1480847 h 2621960"/>
              <a:gd name="connsiteX214" fmla="*/ 6310304 w 10232226"/>
              <a:gd name="connsiteY214" fmla="*/ 1357936 h 2621960"/>
              <a:gd name="connsiteX215" fmla="*/ 6291143 w 10232226"/>
              <a:gd name="connsiteY215" fmla="*/ 1321016 h 2621960"/>
              <a:gd name="connsiteX216" fmla="*/ 6256560 w 10232226"/>
              <a:gd name="connsiteY216" fmla="*/ 1228950 h 2621960"/>
              <a:gd name="connsiteX217" fmla="*/ 6265440 w 10232226"/>
              <a:gd name="connsiteY217" fmla="*/ 1040612 h 2621960"/>
              <a:gd name="connsiteX218" fmla="*/ 6269178 w 10232226"/>
              <a:gd name="connsiteY218" fmla="*/ 1020516 h 2621960"/>
              <a:gd name="connsiteX219" fmla="*/ 6279927 w 10232226"/>
              <a:gd name="connsiteY219" fmla="*/ 961164 h 2621960"/>
              <a:gd name="connsiteX220" fmla="*/ 6288339 w 10232226"/>
              <a:gd name="connsiteY220" fmla="*/ 927048 h 2621960"/>
              <a:gd name="connsiteX221" fmla="*/ 6301892 w 10232226"/>
              <a:gd name="connsiteY221" fmla="*/ 878445 h 2621960"/>
              <a:gd name="connsiteX222" fmla="*/ 6322455 w 10232226"/>
              <a:gd name="connsiteY222" fmla="*/ 868630 h 2621960"/>
              <a:gd name="connsiteX223" fmla="*/ 6353766 w 10232226"/>
              <a:gd name="connsiteY223" fmla="*/ 881716 h 2621960"/>
              <a:gd name="connsiteX224" fmla="*/ 6452843 w 10232226"/>
              <a:gd name="connsiteY224" fmla="*/ 917701 h 2621960"/>
              <a:gd name="connsiteX225" fmla="*/ 6498175 w 10232226"/>
              <a:gd name="connsiteY225" fmla="*/ 928450 h 2621960"/>
              <a:gd name="connsiteX226" fmla="*/ 6536964 w 10232226"/>
              <a:gd name="connsiteY226" fmla="*/ 936395 h 2621960"/>
              <a:gd name="connsiteX227" fmla="*/ 6582296 w 10232226"/>
              <a:gd name="connsiteY227" fmla="*/ 942470 h 2621960"/>
              <a:gd name="connsiteX228" fmla="*/ 6698197 w 10232226"/>
              <a:gd name="connsiteY228" fmla="*/ 949013 h 2621960"/>
              <a:gd name="connsiteX229" fmla="*/ 6809891 w 10232226"/>
              <a:gd name="connsiteY229" fmla="*/ 934993 h 2621960"/>
              <a:gd name="connsiteX230" fmla="*/ 6932334 w 10232226"/>
              <a:gd name="connsiteY230" fmla="*/ 906485 h 2621960"/>
              <a:gd name="connsiteX231" fmla="*/ 6951028 w 10232226"/>
              <a:gd name="connsiteY231" fmla="*/ 921907 h 2621960"/>
              <a:gd name="connsiteX232" fmla="*/ 6868776 w 10232226"/>
              <a:gd name="connsiteY232" fmla="*/ 1186422 h 2621960"/>
              <a:gd name="connsiteX233" fmla="*/ 6826248 w 10232226"/>
              <a:gd name="connsiteY233" fmla="*/ 1255121 h 2621960"/>
              <a:gd name="connsiteX234" fmla="*/ 6804283 w 10232226"/>
              <a:gd name="connsiteY234" fmla="*/ 1329428 h 2621960"/>
              <a:gd name="connsiteX235" fmla="*/ 6752408 w 10232226"/>
              <a:gd name="connsiteY235" fmla="*/ 1637406 h 2621960"/>
              <a:gd name="connsiteX236" fmla="*/ 7341725 w 10232226"/>
              <a:gd name="connsiteY236" fmla="*/ 1717321 h 2621960"/>
              <a:gd name="connsiteX237" fmla="*/ 7243583 w 10232226"/>
              <a:gd name="connsiteY237" fmla="*/ 1716386 h 2621960"/>
              <a:gd name="connsiteX238" fmla="*/ 6886535 w 10232226"/>
              <a:gd name="connsiteY238" fmla="*/ 1716386 h 2621960"/>
              <a:gd name="connsiteX239" fmla="*/ 6839801 w 10232226"/>
              <a:gd name="connsiteY239" fmla="*/ 1717788 h 2621960"/>
              <a:gd name="connsiteX240" fmla="*/ 6820173 w 10232226"/>
              <a:gd name="connsiteY240" fmla="*/ 1699095 h 2621960"/>
              <a:gd name="connsiteX241" fmla="*/ 6821107 w 10232226"/>
              <a:gd name="connsiteY241" fmla="*/ 1648154 h 2621960"/>
              <a:gd name="connsiteX242" fmla="*/ 6910370 w 10232226"/>
              <a:gd name="connsiteY242" fmla="*/ 1413082 h 2621960"/>
              <a:gd name="connsiteX243" fmla="*/ 6941214 w 10232226"/>
              <a:gd name="connsiteY243" fmla="*/ 1327091 h 2621960"/>
              <a:gd name="connsiteX244" fmla="*/ 6964114 w 10232226"/>
              <a:gd name="connsiteY244" fmla="*/ 1251850 h 2621960"/>
              <a:gd name="connsiteX245" fmla="*/ 7075340 w 10232226"/>
              <a:gd name="connsiteY245" fmla="*/ 1070522 h 2621960"/>
              <a:gd name="connsiteX246" fmla="*/ 7086090 w 10232226"/>
              <a:gd name="connsiteY246" fmla="*/ 1059773 h 2621960"/>
              <a:gd name="connsiteX247" fmla="*/ 7094969 w 10232226"/>
              <a:gd name="connsiteY247" fmla="*/ 1072391 h 2621960"/>
              <a:gd name="connsiteX248" fmla="*/ 7172548 w 10232226"/>
              <a:gd name="connsiteY248" fmla="*/ 1285031 h 2621960"/>
              <a:gd name="connsiteX249" fmla="*/ 7183296 w 10232226"/>
              <a:gd name="connsiteY249" fmla="*/ 1363544 h 2621960"/>
              <a:gd name="connsiteX250" fmla="*/ 7216478 w 10232226"/>
              <a:gd name="connsiteY250" fmla="*/ 1442992 h 2621960"/>
              <a:gd name="connsiteX251" fmla="*/ 7356680 w 10232226"/>
              <a:gd name="connsiteY251" fmla="*/ 1703768 h 2621960"/>
              <a:gd name="connsiteX252" fmla="*/ 7341725 w 10232226"/>
              <a:gd name="connsiteY252" fmla="*/ 1717321 h 2621960"/>
              <a:gd name="connsiteX253" fmla="*/ 8401186 w 10232226"/>
              <a:gd name="connsiteY253" fmla="*/ 1759849 h 2621960"/>
              <a:gd name="connsiteX254" fmla="*/ 8371743 w 10232226"/>
              <a:gd name="connsiteY254" fmla="*/ 1777608 h 2621960"/>
              <a:gd name="connsiteX255" fmla="*/ 8011891 w 10232226"/>
              <a:gd name="connsiteY255" fmla="*/ 1749567 h 2621960"/>
              <a:gd name="connsiteX256" fmla="*/ 7480525 w 10232226"/>
              <a:gd name="connsiteY256" fmla="*/ 1724798 h 2621960"/>
              <a:gd name="connsiteX257" fmla="*/ 7433323 w 10232226"/>
              <a:gd name="connsiteY257" fmla="*/ 1697693 h 2621960"/>
              <a:gd name="connsiteX258" fmla="*/ 7344061 w 10232226"/>
              <a:gd name="connsiteY258" fmla="*/ 1414952 h 2621960"/>
              <a:gd name="connsiteX259" fmla="*/ 7342660 w 10232226"/>
              <a:gd name="connsiteY259" fmla="*/ 1391585 h 2621960"/>
              <a:gd name="connsiteX260" fmla="*/ 7289850 w 10232226"/>
              <a:gd name="connsiteY260" fmla="*/ 1283629 h 2621960"/>
              <a:gd name="connsiteX261" fmla="*/ 7268820 w 10232226"/>
              <a:gd name="connsiteY261" fmla="*/ 1087813 h 2621960"/>
              <a:gd name="connsiteX262" fmla="*/ 7266950 w 10232226"/>
              <a:gd name="connsiteY262" fmla="*/ 1076597 h 2621960"/>
              <a:gd name="connsiteX263" fmla="*/ 7266950 w 10232226"/>
              <a:gd name="connsiteY263" fmla="*/ 1076130 h 2621960"/>
              <a:gd name="connsiteX264" fmla="*/ 7254799 w 10232226"/>
              <a:gd name="connsiteY264" fmla="*/ 941536 h 2621960"/>
              <a:gd name="connsiteX265" fmla="*/ 7288448 w 10232226"/>
              <a:gd name="connsiteY265" fmla="*/ 864892 h 2621960"/>
              <a:gd name="connsiteX266" fmla="*/ 7333780 w 10232226"/>
              <a:gd name="connsiteY266" fmla="*/ 775162 h 2621960"/>
              <a:gd name="connsiteX267" fmla="*/ 7346865 w 10232226"/>
              <a:gd name="connsiteY267" fmla="*/ 779836 h 2621960"/>
              <a:gd name="connsiteX268" fmla="*/ 7718401 w 10232226"/>
              <a:gd name="connsiteY268" fmla="*/ 718614 h 2621960"/>
              <a:gd name="connsiteX269" fmla="*/ 7882905 w 10232226"/>
              <a:gd name="connsiteY269" fmla="*/ 542894 h 2621960"/>
              <a:gd name="connsiteX270" fmla="*/ 7913750 w 10232226"/>
              <a:gd name="connsiteY270" fmla="*/ 511115 h 2621960"/>
              <a:gd name="connsiteX271" fmla="*/ 7913750 w 10232226"/>
              <a:gd name="connsiteY271" fmla="*/ 511115 h 2621960"/>
              <a:gd name="connsiteX272" fmla="*/ 8007218 w 10232226"/>
              <a:gd name="connsiteY272" fmla="*/ 431667 h 2621960"/>
              <a:gd name="connsiteX273" fmla="*/ 8020771 w 10232226"/>
              <a:gd name="connsiteY273" fmla="*/ 423255 h 2621960"/>
              <a:gd name="connsiteX274" fmla="*/ 8046007 w 10232226"/>
              <a:gd name="connsiteY274" fmla="*/ 416712 h 2621960"/>
              <a:gd name="connsiteX275" fmla="*/ 8048344 w 10232226"/>
              <a:gd name="connsiteY275" fmla="*/ 440547 h 2621960"/>
              <a:gd name="connsiteX276" fmla="*/ 8044138 w 10232226"/>
              <a:gd name="connsiteY276" fmla="*/ 534949 h 2621960"/>
              <a:gd name="connsiteX277" fmla="*/ 8136671 w 10232226"/>
              <a:gd name="connsiteY277" fmla="*/ 953686 h 2621960"/>
              <a:gd name="connsiteX278" fmla="*/ 8171254 w 10232226"/>
              <a:gd name="connsiteY278" fmla="*/ 1034536 h 2621960"/>
              <a:gd name="connsiteX279" fmla="*/ 8199295 w 10232226"/>
              <a:gd name="connsiteY279" fmla="*/ 1085477 h 2621960"/>
              <a:gd name="connsiteX280" fmla="*/ 8199762 w 10232226"/>
              <a:gd name="connsiteY280" fmla="*/ 1085009 h 2621960"/>
              <a:gd name="connsiteX281" fmla="*/ 8199762 w 10232226"/>
              <a:gd name="connsiteY281" fmla="*/ 1085009 h 2621960"/>
              <a:gd name="connsiteX282" fmla="*/ 8249768 w 10232226"/>
              <a:gd name="connsiteY282" fmla="*/ 1143427 h 2621960"/>
              <a:gd name="connsiteX283" fmla="*/ 8467081 w 10232226"/>
              <a:gd name="connsiteY283" fmla="*/ 1232221 h 2621960"/>
              <a:gd name="connsiteX284" fmla="*/ 8490915 w 10232226"/>
              <a:gd name="connsiteY284" fmla="*/ 1258860 h 2621960"/>
              <a:gd name="connsiteX285" fmla="*/ 8470819 w 10232226"/>
              <a:gd name="connsiteY285" fmla="*/ 1414017 h 2621960"/>
              <a:gd name="connsiteX286" fmla="*/ 8447452 w 10232226"/>
              <a:gd name="connsiteY286" fmla="*/ 1485053 h 2621960"/>
              <a:gd name="connsiteX287" fmla="*/ 8447452 w 10232226"/>
              <a:gd name="connsiteY287" fmla="*/ 1485053 h 2621960"/>
              <a:gd name="connsiteX288" fmla="*/ 8419412 w 10232226"/>
              <a:gd name="connsiteY288" fmla="*/ 1634134 h 2621960"/>
              <a:gd name="connsiteX289" fmla="*/ 8401186 w 10232226"/>
              <a:gd name="connsiteY289" fmla="*/ 1759849 h 2621960"/>
              <a:gd name="connsiteX290" fmla="*/ 8667102 w 10232226"/>
              <a:gd name="connsiteY290" fmla="*/ 1805648 h 2621960"/>
              <a:gd name="connsiteX291" fmla="*/ 8469885 w 10232226"/>
              <a:gd name="connsiteY291" fmla="*/ 1785553 h 2621960"/>
              <a:gd name="connsiteX292" fmla="*/ 8448387 w 10232226"/>
              <a:gd name="connsiteY292" fmla="*/ 1753306 h 2621960"/>
              <a:gd name="connsiteX293" fmla="*/ 8464744 w 10232226"/>
              <a:gd name="connsiteY293" fmla="*/ 1692552 h 2621960"/>
              <a:gd name="connsiteX294" fmla="*/ 8478297 w 10232226"/>
              <a:gd name="connsiteY294" fmla="*/ 1571511 h 2621960"/>
              <a:gd name="connsiteX295" fmla="*/ 8486709 w 10232226"/>
              <a:gd name="connsiteY295" fmla="*/ 1509354 h 2621960"/>
              <a:gd name="connsiteX296" fmla="*/ 8518956 w 10232226"/>
              <a:gd name="connsiteY296" fmla="*/ 1389715 h 2621960"/>
              <a:gd name="connsiteX297" fmla="*/ 8531106 w 10232226"/>
              <a:gd name="connsiteY297" fmla="*/ 1288302 h 2621960"/>
              <a:gd name="connsiteX298" fmla="*/ 8532041 w 10232226"/>
              <a:gd name="connsiteY298" fmla="*/ 1262599 h 2621960"/>
              <a:gd name="connsiteX299" fmla="*/ 8575971 w 10232226"/>
              <a:gd name="connsiteY299" fmla="*/ 1204648 h 2621960"/>
              <a:gd name="connsiteX300" fmla="*/ 8607750 w 10232226"/>
              <a:gd name="connsiteY300" fmla="*/ 1190161 h 2621960"/>
              <a:gd name="connsiteX301" fmla="*/ 8626444 w 10232226"/>
              <a:gd name="connsiteY301" fmla="*/ 1185487 h 2621960"/>
              <a:gd name="connsiteX302" fmla="*/ 8627378 w 10232226"/>
              <a:gd name="connsiteY302" fmla="*/ 1205583 h 2621960"/>
              <a:gd name="connsiteX303" fmla="*/ 8589524 w 10232226"/>
              <a:gd name="connsiteY303" fmla="*/ 1511224 h 2621960"/>
              <a:gd name="connsiteX304" fmla="*/ 8586253 w 10232226"/>
              <a:gd name="connsiteY304" fmla="*/ 1576651 h 2621960"/>
              <a:gd name="connsiteX305" fmla="*/ 8599806 w 10232226"/>
              <a:gd name="connsiteY305" fmla="*/ 1607496 h 2621960"/>
              <a:gd name="connsiteX306" fmla="*/ 8619901 w 10232226"/>
              <a:gd name="connsiteY306" fmla="*/ 1602355 h 2621960"/>
              <a:gd name="connsiteX307" fmla="*/ 8649344 w 10232226"/>
              <a:gd name="connsiteY307" fmla="*/ 1587400 h 2621960"/>
              <a:gd name="connsiteX308" fmla="*/ 8657756 w 10232226"/>
              <a:gd name="connsiteY308" fmla="*/ 1607963 h 2621960"/>
              <a:gd name="connsiteX309" fmla="*/ 8655887 w 10232226"/>
              <a:gd name="connsiteY309" fmla="*/ 1626189 h 2621960"/>
              <a:gd name="connsiteX310" fmla="*/ 8699349 w 10232226"/>
              <a:gd name="connsiteY310" fmla="*/ 1713115 h 2621960"/>
              <a:gd name="connsiteX311" fmla="*/ 8723183 w 10232226"/>
              <a:gd name="connsiteY311" fmla="*/ 1752839 h 2621960"/>
              <a:gd name="connsiteX312" fmla="*/ 8667102 w 10232226"/>
              <a:gd name="connsiteY312" fmla="*/ 1805648 h 2621960"/>
              <a:gd name="connsiteX313" fmla="*/ 8848898 w 10232226"/>
              <a:gd name="connsiteY313" fmla="*/ 1827146 h 2621960"/>
              <a:gd name="connsiteX314" fmla="*/ 8830204 w 10232226"/>
              <a:gd name="connsiteY314" fmla="*/ 1824809 h 2621960"/>
              <a:gd name="connsiteX315" fmla="*/ 8787209 w 10232226"/>
              <a:gd name="connsiteY315" fmla="*/ 1813593 h 2621960"/>
              <a:gd name="connsiteX316" fmla="*/ 8790948 w 10232226"/>
              <a:gd name="connsiteY316" fmla="*/ 1749567 h 2621960"/>
              <a:gd name="connsiteX317" fmla="*/ 8824129 w 10232226"/>
              <a:gd name="connsiteY317" fmla="*/ 1740688 h 2621960"/>
              <a:gd name="connsiteX318" fmla="*/ 8875537 w 10232226"/>
              <a:gd name="connsiteY318" fmla="*/ 1787889 h 2621960"/>
              <a:gd name="connsiteX319" fmla="*/ 8876938 w 10232226"/>
              <a:gd name="connsiteY319" fmla="*/ 1799573 h 2621960"/>
              <a:gd name="connsiteX320" fmla="*/ 8848898 w 10232226"/>
              <a:gd name="connsiteY320" fmla="*/ 1827146 h 2621960"/>
              <a:gd name="connsiteX0" fmla="*/ 10232226 w 10973998"/>
              <a:gd name="connsiteY0" fmla="*/ 2081846 h 2622762"/>
              <a:gd name="connsiteX1" fmla="*/ 10198110 w 10973998"/>
              <a:gd name="connsiteY1" fmla="*/ 2063153 h 2622762"/>
              <a:gd name="connsiteX2" fmla="*/ 10030335 w 10973998"/>
              <a:gd name="connsiteY2" fmla="*/ 2022494 h 2622762"/>
              <a:gd name="connsiteX3" fmla="*/ 9494763 w 10973998"/>
              <a:gd name="connsiteY3" fmla="*/ 1912669 h 2622762"/>
              <a:gd name="connsiteX4" fmla="*/ 9208750 w 10973998"/>
              <a:gd name="connsiteY4" fmla="*/ 1868739 h 2622762"/>
              <a:gd name="connsiteX5" fmla="*/ 9171363 w 10973998"/>
              <a:gd name="connsiteY5" fmla="*/ 1857990 h 2622762"/>
              <a:gd name="connsiteX6" fmla="*/ 9129769 w 10973998"/>
              <a:gd name="connsiteY6" fmla="*/ 1856588 h 2622762"/>
              <a:gd name="connsiteX7" fmla="*/ 8981623 w 10973998"/>
              <a:gd name="connsiteY7" fmla="*/ 1825744 h 2622762"/>
              <a:gd name="connsiteX8" fmla="*/ 8969939 w 10973998"/>
              <a:gd name="connsiteY8" fmla="*/ 1815462 h 2622762"/>
              <a:gd name="connsiteX9" fmla="*/ 8999849 w 10973998"/>
              <a:gd name="connsiteY9" fmla="*/ 1744427 h 2622762"/>
              <a:gd name="connsiteX10" fmla="*/ 9043311 w 10973998"/>
              <a:gd name="connsiteY10" fmla="*/ 1685074 h 2622762"/>
              <a:gd name="connsiteX11" fmla="*/ 9050789 w 10973998"/>
              <a:gd name="connsiteY11" fmla="*/ 1659371 h 2622762"/>
              <a:gd name="connsiteX12" fmla="*/ 9070417 w 10973998"/>
              <a:gd name="connsiteY12" fmla="*/ 1561229 h 2622762"/>
              <a:gd name="connsiteX13" fmla="*/ 9076960 w 10973998"/>
              <a:gd name="connsiteY13" fmla="*/ 1535058 h 2622762"/>
              <a:gd name="connsiteX14" fmla="*/ 9092850 w 10973998"/>
              <a:gd name="connsiteY14" fmla="*/ 1434580 h 2622762"/>
              <a:gd name="connsiteX15" fmla="*/ 9075558 w 10973998"/>
              <a:gd name="connsiteY15" fmla="*/ 1255588 h 2622762"/>
              <a:gd name="connsiteX16" fmla="*/ 9058734 w 10973998"/>
              <a:gd name="connsiteY16" fmla="*/ 1022853 h 2622762"/>
              <a:gd name="connsiteX17" fmla="*/ 9063407 w 10973998"/>
              <a:gd name="connsiteY17" fmla="*/ 843394 h 2622762"/>
              <a:gd name="connsiteX18" fmla="*/ 9053593 w 10973998"/>
              <a:gd name="connsiteY18" fmla="*/ 707865 h 2622762"/>
              <a:gd name="connsiteX19" fmla="*/ 9009663 w 10973998"/>
              <a:gd name="connsiteY19" fmla="*/ 565794 h 2622762"/>
              <a:gd name="connsiteX20" fmla="*/ 8956386 w 10973998"/>
              <a:gd name="connsiteY20" fmla="*/ 487748 h 2622762"/>
              <a:gd name="connsiteX21" fmla="*/ 8907315 w 10973998"/>
              <a:gd name="connsiteY21" fmla="*/ 456436 h 2622762"/>
              <a:gd name="connsiteX22" fmla="*/ 8891426 w 10973998"/>
              <a:gd name="connsiteY22" fmla="*/ 409702 h 2622762"/>
              <a:gd name="connsiteX23" fmla="*/ 8888622 w 10973998"/>
              <a:gd name="connsiteY23" fmla="*/ 342872 h 2622762"/>
              <a:gd name="connsiteX24" fmla="*/ 8884883 w 10973998"/>
              <a:gd name="connsiteY24" fmla="*/ 337264 h 2622762"/>
              <a:gd name="connsiteX25" fmla="*/ 8708229 w 10973998"/>
              <a:gd name="connsiteY25" fmla="*/ 243329 h 2622762"/>
              <a:gd name="connsiteX26" fmla="*/ 8676449 w 10973998"/>
              <a:gd name="connsiteY26" fmla="*/ 262490 h 2622762"/>
              <a:gd name="connsiteX27" fmla="*/ 8650278 w 10973998"/>
              <a:gd name="connsiteY27" fmla="*/ 305953 h 2622762"/>
              <a:gd name="connsiteX28" fmla="*/ 8650278 w 10973998"/>
              <a:gd name="connsiteY28" fmla="*/ 310159 h 2622762"/>
              <a:gd name="connsiteX29" fmla="*/ 8657756 w 10973998"/>
              <a:gd name="connsiteY29" fmla="*/ 310159 h 2622762"/>
              <a:gd name="connsiteX30" fmla="*/ 8665701 w 10973998"/>
              <a:gd name="connsiteY30" fmla="*/ 324646 h 2622762"/>
              <a:gd name="connsiteX31" fmla="*/ 8655419 w 10973998"/>
              <a:gd name="connsiteY31" fmla="*/ 382596 h 2622762"/>
              <a:gd name="connsiteX32" fmla="*/ 8647007 w 10973998"/>
              <a:gd name="connsiteY32" fmla="*/ 427928 h 2622762"/>
              <a:gd name="connsiteX33" fmla="*/ 8666635 w 10973998"/>
              <a:gd name="connsiteY33" fmla="*/ 465316 h 2622762"/>
              <a:gd name="connsiteX34" fmla="*/ 8660560 w 10973998"/>
              <a:gd name="connsiteY34" fmla="*/ 496627 h 2622762"/>
              <a:gd name="connsiteX35" fmla="*/ 8627378 w 10973998"/>
              <a:gd name="connsiteY35" fmla="*/ 522331 h 2622762"/>
              <a:gd name="connsiteX36" fmla="*/ 8625977 w 10973998"/>
              <a:gd name="connsiteY36" fmla="*/ 596171 h 2622762"/>
              <a:gd name="connsiteX37" fmla="*/ 8638595 w 10973998"/>
              <a:gd name="connsiteY37" fmla="*/ 591030 h 2622762"/>
              <a:gd name="connsiteX38" fmla="*/ 8658223 w 10973998"/>
              <a:gd name="connsiteY38" fmla="*/ 579347 h 2622762"/>
              <a:gd name="connsiteX39" fmla="*/ 8666168 w 10973998"/>
              <a:gd name="connsiteY39" fmla="*/ 598975 h 2622762"/>
              <a:gd name="connsiteX40" fmla="*/ 8661027 w 10973998"/>
              <a:gd name="connsiteY40" fmla="*/ 638232 h 2622762"/>
              <a:gd name="connsiteX41" fmla="*/ 8655419 w 10973998"/>
              <a:gd name="connsiteY41" fmla="*/ 639634 h 2622762"/>
              <a:gd name="connsiteX42" fmla="*/ 8639530 w 10973998"/>
              <a:gd name="connsiteY42" fmla="*/ 680292 h 2622762"/>
              <a:gd name="connsiteX43" fmla="*/ 8598871 w 10973998"/>
              <a:gd name="connsiteY43" fmla="*/ 703192 h 2622762"/>
              <a:gd name="connsiteX44" fmla="*/ 8554941 w 10973998"/>
              <a:gd name="connsiteY44" fmla="*/ 787313 h 2622762"/>
              <a:gd name="connsiteX45" fmla="*/ 8552137 w 10973998"/>
              <a:gd name="connsiteY45" fmla="*/ 800399 h 2622762"/>
              <a:gd name="connsiteX46" fmla="*/ 8550267 w 10973998"/>
              <a:gd name="connsiteY46" fmla="*/ 806474 h 2622762"/>
              <a:gd name="connsiteX47" fmla="*/ 8564287 w 10973998"/>
              <a:gd name="connsiteY47" fmla="*/ 933591 h 2622762"/>
              <a:gd name="connsiteX48" fmla="*/ 8562886 w 10973998"/>
              <a:gd name="connsiteY48" fmla="*/ 968174 h 2622762"/>
              <a:gd name="connsiteX49" fmla="*/ 8532509 w 10973998"/>
              <a:gd name="connsiteY49" fmla="*/ 1109311 h 2622762"/>
              <a:gd name="connsiteX50" fmla="*/ 8505403 w 10973998"/>
              <a:gd name="connsiteY50" fmla="*/ 1137351 h 2622762"/>
              <a:gd name="connsiteX51" fmla="*/ 8218923 w 10973998"/>
              <a:gd name="connsiteY51" fmla="*/ 1050893 h 2622762"/>
              <a:gd name="connsiteX52" fmla="*/ 8127792 w 10973998"/>
              <a:gd name="connsiteY52" fmla="*/ 867696 h 2622762"/>
              <a:gd name="connsiteX53" fmla="*/ 8099284 w 10973998"/>
              <a:gd name="connsiteY53" fmla="*/ 641503 h 2622762"/>
              <a:gd name="connsiteX54" fmla="*/ 8101153 w 10973998"/>
              <a:gd name="connsiteY54" fmla="*/ 552708 h 2622762"/>
              <a:gd name="connsiteX55" fmla="*/ 8101153 w 10973998"/>
              <a:gd name="connsiteY55" fmla="*/ 552708 h 2622762"/>
              <a:gd name="connsiteX56" fmla="*/ 8101153 w 10973998"/>
              <a:gd name="connsiteY56" fmla="*/ 552708 h 2622762"/>
              <a:gd name="connsiteX57" fmla="*/ 8114706 w 10973998"/>
              <a:gd name="connsiteY57" fmla="*/ 454567 h 2622762"/>
              <a:gd name="connsiteX58" fmla="*/ 8114706 w 10973998"/>
              <a:gd name="connsiteY58" fmla="*/ 454567 h 2622762"/>
              <a:gd name="connsiteX59" fmla="*/ 8116575 w 10973998"/>
              <a:gd name="connsiteY59" fmla="*/ 436340 h 2622762"/>
              <a:gd name="connsiteX60" fmla="*/ 8169852 w 10973998"/>
              <a:gd name="connsiteY60" fmla="*/ 388204 h 2622762"/>
              <a:gd name="connsiteX61" fmla="*/ 8222662 w 10973998"/>
              <a:gd name="connsiteY61" fmla="*/ 381194 h 2622762"/>
              <a:gd name="connsiteX62" fmla="*/ 8272667 w 10973998"/>
              <a:gd name="connsiteY62" fmla="*/ 347546 h 2622762"/>
              <a:gd name="connsiteX63" fmla="*/ 8282014 w 10973998"/>
              <a:gd name="connsiteY63" fmla="*/ 337732 h 2622762"/>
              <a:gd name="connsiteX64" fmla="*/ 8290426 w 10973998"/>
              <a:gd name="connsiteY64" fmla="*/ 340068 h 2622762"/>
              <a:gd name="connsiteX65" fmla="*/ 8298838 w 10973998"/>
              <a:gd name="connsiteY65" fmla="*/ 291465 h 2622762"/>
              <a:gd name="connsiteX66" fmla="*/ 8248365 w 10973998"/>
              <a:gd name="connsiteY66" fmla="*/ 202203 h 2622762"/>
              <a:gd name="connsiteX67" fmla="*/ 8212380 w 10973998"/>
              <a:gd name="connsiteY67" fmla="*/ 185379 h 2622762"/>
              <a:gd name="connsiteX68" fmla="*/ 8155364 w 10973998"/>
              <a:gd name="connsiteY68" fmla="*/ 183042 h 2622762"/>
              <a:gd name="connsiteX69" fmla="*/ 8060962 w 10973998"/>
              <a:gd name="connsiteY69" fmla="*/ 182107 h 2622762"/>
              <a:gd name="connsiteX70" fmla="*/ 8042268 w 10973998"/>
              <a:gd name="connsiteY70" fmla="*/ 176499 h 2622762"/>
              <a:gd name="connsiteX71" fmla="*/ 8011891 w 10973998"/>
              <a:gd name="connsiteY71" fmla="*/ 165750 h 2622762"/>
              <a:gd name="connsiteX72" fmla="*/ 7917956 w 10973998"/>
              <a:gd name="connsiteY72" fmla="*/ 158740 h 2622762"/>
              <a:gd name="connsiteX73" fmla="*/ 7860940 w 10973998"/>
              <a:gd name="connsiteY73" fmla="*/ 150328 h 2622762"/>
              <a:gd name="connsiteX74" fmla="*/ 7854865 w 10973998"/>
              <a:gd name="connsiteY74" fmla="*/ 146122 h 2622762"/>
              <a:gd name="connsiteX75" fmla="*/ 7841312 w 10973998"/>
              <a:gd name="connsiteY75" fmla="*/ 147057 h 2622762"/>
              <a:gd name="connsiteX76" fmla="*/ 7851593 w 10973998"/>
              <a:gd name="connsiteY76" fmla="*/ 159675 h 2622762"/>
              <a:gd name="connsiteX77" fmla="*/ 7821684 w 10973998"/>
              <a:gd name="connsiteY77" fmla="*/ 193323 h 2622762"/>
              <a:gd name="connsiteX78" fmla="*/ 7808598 w 10973998"/>
              <a:gd name="connsiteY78" fmla="*/ 269033 h 2622762"/>
              <a:gd name="connsiteX79" fmla="*/ 7762331 w 10973998"/>
              <a:gd name="connsiteY79" fmla="*/ 362501 h 2622762"/>
              <a:gd name="connsiteX80" fmla="*/ 7745974 w 10973998"/>
              <a:gd name="connsiteY80" fmla="*/ 390074 h 2622762"/>
              <a:gd name="connsiteX81" fmla="*/ 7745974 w 10973998"/>
              <a:gd name="connsiteY81" fmla="*/ 390074 h 2622762"/>
              <a:gd name="connsiteX82" fmla="*/ 7674004 w 10973998"/>
              <a:gd name="connsiteY82" fmla="*/ 472793 h 2622762"/>
              <a:gd name="connsiteX83" fmla="*/ 7674004 w 10973998"/>
              <a:gd name="connsiteY83" fmla="*/ 472793 h 2622762"/>
              <a:gd name="connsiteX84" fmla="*/ 7438932 w 10973998"/>
              <a:gd name="connsiteY84" fmla="*/ 494291 h 2622762"/>
              <a:gd name="connsiteX85" fmla="*/ 7319293 w 10973998"/>
              <a:gd name="connsiteY85" fmla="*/ 407833 h 2622762"/>
              <a:gd name="connsiteX86" fmla="*/ 7253865 w 10973998"/>
              <a:gd name="connsiteY86" fmla="*/ 342872 h 2622762"/>
              <a:gd name="connsiteX87" fmla="*/ 7162733 w 10973998"/>
              <a:gd name="connsiteY87" fmla="*/ 274641 h 2622762"/>
              <a:gd name="connsiteX88" fmla="*/ 7153854 w 10973998"/>
              <a:gd name="connsiteY88" fmla="*/ 264359 h 2622762"/>
              <a:gd name="connsiteX89" fmla="*/ 7063657 w 10973998"/>
              <a:gd name="connsiteY89" fmla="*/ 199399 h 2622762"/>
              <a:gd name="connsiteX90" fmla="*/ 7045431 w 10973998"/>
              <a:gd name="connsiteY90" fmla="*/ 170424 h 2622762"/>
              <a:gd name="connsiteX91" fmla="*/ 7046833 w 10973998"/>
              <a:gd name="connsiteY91" fmla="*/ 119484 h 2622762"/>
              <a:gd name="connsiteX92" fmla="*/ 7059919 w 10973998"/>
              <a:gd name="connsiteY92" fmla="*/ 137243 h 2622762"/>
              <a:gd name="connsiteX93" fmla="*/ 7063190 w 10973998"/>
              <a:gd name="connsiteY93" fmla="*/ 121820 h 2622762"/>
              <a:gd name="connsiteX94" fmla="*/ 7078612 w 10973998"/>
              <a:gd name="connsiteY94" fmla="*/ 75554 h 2622762"/>
              <a:gd name="connsiteX95" fmla="*/ 7077677 w 10973998"/>
              <a:gd name="connsiteY95" fmla="*/ 16669 h 2622762"/>
              <a:gd name="connsiteX96" fmla="*/ 7069733 w 10973998"/>
              <a:gd name="connsiteY96" fmla="*/ 7322 h 2622762"/>
              <a:gd name="connsiteX97" fmla="*/ 7029074 w 10973998"/>
              <a:gd name="connsiteY97" fmla="*/ 12930 h 2622762"/>
              <a:gd name="connsiteX98" fmla="*/ 6964581 w 10973998"/>
              <a:gd name="connsiteY98" fmla="*/ 51719 h 2622762"/>
              <a:gd name="connsiteX99" fmla="*/ 6645387 w 10973998"/>
              <a:gd name="connsiteY99" fmla="*/ 83031 h 2622762"/>
              <a:gd name="connsiteX100" fmla="*/ 6473406 w 10973998"/>
              <a:gd name="connsiteY100" fmla="*/ 77423 h 2622762"/>
              <a:gd name="connsiteX101" fmla="*/ 6301892 w 10973998"/>
              <a:gd name="connsiteY101" fmla="*/ 59664 h 2622762"/>
              <a:gd name="connsiteX102" fmla="*/ 6206554 w 10973998"/>
              <a:gd name="connsiteY102" fmla="*/ 15267 h 2622762"/>
              <a:gd name="connsiteX103" fmla="*/ 6167765 w 10973998"/>
              <a:gd name="connsiteY103" fmla="*/ 3116 h 2622762"/>
              <a:gd name="connsiteX104" fmla="*/ 6150941 w 10973998"/>
              <a:gd name="connsiteY104" fmla="*/ 42840 h 2622762"/>
              <a:gd name="connsiteX105" fmla="*/ 6161690 w 10973998"/>
              <a:gd name="connsiteY105" fmla="*/ 85835 h 2622762"/>
              <a:gd name="connsiteX106" fmla="*/ 6173373 w 10973998"/>
              <a:gd name="connsiteY106" fmla="*/ 119951 h 2622762"/>
              <a:gd name="connsiteX107" fmla="*/ 6174308 w 10973998"/>
              <a:gd name="connsiteY107" fmla="*/ 155002 h 2622762"/>
              <a:gd name="connsiteX108" fmla="*/ 6175243 w 10973998"/>
              <a:gd name="connsiteY108" fmla="*/ 170891 h 2622762"/>
              <a:gd name="connsiteX109" fmla="*/ 6163092 w 10973998"/>
              <a:gd name="connsiteY109" fmla="*/ 200334 h 2622762"/>
              <a:gd name="connsiteX110" fmla="*/ 6042518 w 10973998"/>
              <a:gd name="connsiteY110" fmla="*/ 232580 h 2622762"/>
              <a:gd name="connsiteX111" fmla="*/ 5985035 w 10973998"/>
              <a:gd name="connsiteY111" fmla="*/ 238188 h 2622762"/>
              <a:gd name="connsiteX112" fmla="*/ 5942974 w 10973998"/>
              <a:gd name="connsiteY112" fmla="*/ 295671 h 2622762"/>
              <a:gd name="connsiteX113" fmla="*/ 5922879 w 10973998"/>
              <a:gd name="connsiteY113" fmla="*/ 333058 h 2622762"/>
              <a:gd name="connsiteX114" fmla="*/ 5845768 w 10973998"/>
              <a:gd name="connsiteY114" fmla="*/ 402225 h 2622762"/>
              <a:gd name="connsiteX115" fmla="*/ 5808847 w 10973998"/>
              <a:gd name="connsiteY115" fmla="*/ 447089 h 2622762"/>
              <a:gd name="connsiteX116" fmla="*/ 5793425 w 10973998"/>
              <a:gd name="connsiteY116" fmla="*/ 483075 h 2622762"/>
              <a:gd name="connsiteX117" fmla="*/ 5755103 w 10973998"/>
              <a:gd name="connsiteY117" fmla="*/ 594769 h 2622762"/>
              <a:gd name="connsiteX118" fmla="*/ 5712108 w 10973998"/>
              <a:gd name="connsiteY118" fmla="*/ 687770 h 2622762"/>
              <a:gd name="connsiteX119" fmla="*/ 5642007 w 10973998"/>
              <a:gd name="connsiteY119" fmla="*/ 777499 h 2622762"/>
              <a:gd name="connsiteX120" fmla="*/ 5607424 w 10973998"/>
              <a:gd name="connsiteY120" fmla="*/ 899942 h 2622762"/>
              <a:gd name="connsiteX121" fmla="*/ 5611162 w 10973998"/>
              <a:gd name="connsiteY121" fmla="*/ 983596 h 2622762"/>
              <a:gd name="connsiteX122" fmla="*/ 5608826 w 10973998"/>
              <a:gd name="connsiteY122" fmla="*/ 1027526 h 2622762"/>
              <a:gd name="connsiteX123" fmla="*/ 5610228 w 10973998"/>
              <a:gd name="connsiteY123" fmla="*/ 1034069 h 2622762"/>
              <a:gd name="connsiteX124" fmla="*/ 5626585 w 10973998"/>
              <a:gd name="connsiteY124" fmla="*/ 983596 h 2622762"/>
              <a:gd name="connsiteX125" fmla="*/ 5621444 w 10973998"/>
              <a:gd name="connsiteY125" fmla="*/ 1033602 h 2622762"/>
              <a:gd name="connsiteX126" fmla="*/ 5640138 w 10973998"/>
              <a:gd name="connsiteY126" fmla="*/ 994345 h 2622762"/>
              <a:gd name="connsiteX127" fmla="*/ 5633128 w 10973998"/>
              <a:gd name="connsiteY127" fmla="*/ 1038742 h 2622762"/>
              <a:gd name="connsiteX128" fmla="*/ 5629389 w 10973998"/>
              <a:gd name="connsiteY128" fmla="*/ 1041546 h 2622762"/>
              <a:gd name="connsiteX129" fmla="*/ 5630324 w 10973998"/>
              <a:gd name="connsiteY129" fmla="*/ 1043416 h 2622762"/>
              <a:gd name="connsiteX130" fmla="*/ 5636399 w 10973998"/>
              <a:gd name="connsiteY130" fmla="*/ 1046687 h 2622762"/>
              <a:gd name="connsiteX131" fmla="*/ 5690143 w 10973998"/>
              <a:gd name="connsiteY131" fmla="*/ 1017245 h 2622762"/>
              <a:gd name="connsiteX132" fmla="*/ 5745757 w 10973998"/>
              <a:gd name="connsiteY132" fmla="*/ 776564 h 2622762"/>
              <a:gd name="connsiteX133" fmla="*/ 5752767 w 10973998"/>
              <a:gd name="connsiteY133" fmla="*/ 780770 h 2622762"/>
              <a:gd name="connsiteX134" fmla="*/ 5764450 w 10973998"/>
              <a:gd name="connsiteY134" fmla="*/ 768620 h 2622762"/>
              <a:gd name="connsiteX135" fmla="*/ 5826607 w 10973998"/>
              <a:gd name="connsiteY135" fmla="*/ 572804 h 2622762"/>
              <a:gd name="connsiteX136" fmla="*/ 5853245 w 10973998"/>
              <a:gd name="connsiteY136" fmla="*/ 502703 h 2622762"/>
              <a:gd name="connsiteX137" fmla="*/ 5840627 w 10973998"/>
              <a:gd name="connsiteY137" fmla="*/ 539155 h 2622762"/>
              <a:gd name="connsiteX138" fmla="*/ 5835486 w 10973998"/>
              <a:gd name="connsiteY138" fmla="*/ 564392 h 2622762"/>
              <a:gd name="connsiteX139" fmla="*/ 5840627 w 10973998"/>
              <a:gd name="connsiteY139" fmla="*/ 652719 h 2622762"/>
              <a:gd name="connsiteX140" fmla="*/ 5839225 w 10973998"/>
              <a:gd name="connsiteY140" fmla="*/ 836851 h 2622762"/>
              <a:gd name="connsiteX141" fmla="*/ 5711173 w 10973998"/>
              <a:gd name="connsiteY141" fmla="*/ 1129874 h 2622762"/>
              <a:gd name="connsiteX142" fmla="*/ 5649952 w 10973998"/>
              <a:gd name="connsiteY142" fmla="*/ 1205583 h 2622762"/>
              <a:gd name="connsiteX143" fmla="*/ 5614901 w 10973998"/>
              <a:gd name="connsiteY143" fmla="*/ 1301388 h 2622762"/>
              <a:gd name="connsiteX144" fmla="*/ 5606022 w 10973998"/>
              <a:gd name="connsiteY144" fmla="*/ 1697693 h 2622762"/>
              <a:gd name="connsiteX145" fmla="*/ 5609761 w 10973998"/>
              <a:gd name="connsiteY145" fmla="*/ 1773402 h 2622762"/>
              <a:gd name="connsiteX146" fmla="*/ 5593404 w 10973998"/>
              <a:gd name="connsiteY146" fmla="*/ 1784618 h 2622762"/>
              <a:gd name="connsiteX147" fmla="*/ 5560690 w 10973998"/>
              <a:gd name="connsiteY147" fmla="*/ 1786020 h 2622762"/>
              <a:gd name="connsiteX148" fmla="*/ 5060635 w 10973998"/>
              <a:gd name="connsiteY148" fmla="*/ 1846774 h 2622762"/>
              <a:gd name="connsiteX149" fmla="*/ 4244191 w 10973998"/>
              <a:gd name="connsiteY149" fmla="*/ 1974358 h 2622762"/>
              <a:gd name="connsiteX150" fmla="*/ 3298761 w 10973998"/>
              <a:gd name="connsiteY150" fmla="*/ 2151013 h 2622762"/>
              <a:gd name="connsiteX151" fmla="*/ 2388849 w 10973998"/>
              <a:gd name="connsiteY151" fmla="*/ 2325331 h 2622762"/>
              <a:gd name="connsiteX152" fmla="*/ 8626 w 10973998"/>
              <a:gd name="connsiteY152" fmla="*/ 2491276 h 2622762"/>
              <a:gd name="connsiteX153" fmla="*/ 0 w 10973998"/>
              <a:gd name="connsiteY153" fmla="*/ 2613855 h 2622762"/>
              <a:gd name="connsiteX154" fmla="*/ 10211195 w 10973998"/>
              <a:gd name="connsiteY154" fmla="*/ 2610876 h 2622762"/>
              <a:gd name="connsiteX155" fmla="*/ 10230356 w 10973998"/>
              <a:gd name="connsiteY155" fmla="*/ 2591715 h 2622762"/>
              <a:gd name="connsiteX156" fmla="*/ 10232226 w 10973998"/>
              <a:gd name="connsiteY156" fmla="*/ 2081846 h 2622762"/>
              <a:gd name="connsiteX157" fmla="*/ 5631726 w 10973998"/>
              <a:gd name="connsiteY157" fmla="*/ 896671 h 2622762"/>
              <a:gd name="connsiteX158" fmla="*/ 5626117 w 10973998"/>
              <a:gd name="connsiteY158" fmla="*/ 894802 h 2622762"/>
              <a:gd name="connsiteX159" fmla="*/ 5643876 w 10973998"/>
              <a:gd name="connsiteY159" fmla="*/ 847133 h 2622762"/>
              <a:gd name="connsiteX160" fmla="*/ 5631726 w 10973998"/>
              <a:gd name="connsiteY160" fmla="*/ 896671 h 2622762"/>
              <a:gd name="connsiteX161" fmla="*/ 5638736 w 10973998"/>
              <a:gd name="connsiteY161" fmla="*/ 1040144 h 2622762"/>
              <a:gd name="connsiteX162" fmla="*/ 5680796 w 10973998"/>
              <a:gd name="connsiteY162" fmla="*/ 1006963 h 2622762"/>
              <a:gd name="connsiteX163" fmla="*/ 5638736 w 10973998"/>
              <a:gd name="connsiteY163" fmla="*/ 1040144 h 2622762"/>
              <a:gd name="connsiteX164" fmla="*/ 8572700 w 10973998"/>
              <a:gd name="connsiteY164" fmla="*/ 1091552 h 2622762"/>
              <a:gd name="connsiteX165" fmla="*/ 8591393 w 10973998"/>
              <a:gd name="connsiteY165" fmla="*/ 983596 h 2622762"/>
              <a:gd name="connsiteX166" fmla="*/ 8601207 w 10973998"/>
              <a:gd name="connsiteY166" fmla="*/ 974249 h 2622762"/>
              <a:gd name="connsiteX167" fmla="*/ 8643268 w 10973998"/>
              <a:gd name="connsiteY167" fmla="*/ 1027059 h 2622762"/>
              <a:gd name="connsiteX168" fmla="*/ 8579710 w 10973998"/>
              <a:gd name="connsiteY168" fmla="*/ 1101366 h 2622762"/>
              <a:gd name="connsiteX169" fmla="*/ 8572700 w 10973998"/>
              <a:gd name="connsiteY169" fmla="*/ 1091552 h 2622762"/>
              <a:gd name="connsiteX170" fmla="*/ 8635791 w 10973998"/>
              <a:gd name="connsiteY170" fmla="*/ 1082205 h 2622762"/>
              <a:gd name="connsiteX171" fmla="*/ 8556343 w 10973998"/>
              <a:gd name="connsiteY171" fmla="*/ 1194367 h 2622762"/>
              <a:gd name="connsiteX172" fmla="*/ 8635791 w 10973998"/>
              <a:gd name="connsiteY172" fmla="*/ 1082205 h 2622762"/>
              <a:gd name="connsiteX173" fmla="*/ 8519423 w 10973998"/>
              <a:gd name="connsiteY173" fmla="*/ 1149502 h 2622762"/>
              <a:gd name="connsiteX174" fmla="*/ 8502599 w 10973998"/>
              <a:gd name="connsiteY174" fmla="*/ 1205583 h 2622762"/>
              <a:gd name="connsiteX175" fmla="*/ 8475960 w 10973998"/>
              <a:gd name="connsiteY175" fmla="*/ 1216799 h 2622762"/>
              <a:gd name="connsiteX176" fmla="*/ 8258179 w 10973998"/>
              <a:gd name="connsiteY176" fmla="*/ 1131276 h 2622762"/>
              <a:gd name="connsiteX177" fmla="*/ 8212380 w 10973998"/>
              <a:gd name="connsiteY177" fmla="*/ 1068652 h 2622762"/>
              <a:gd name="connsiteX178" fmla="*/ 8519423 w 10973998"/>
              <a:gd name="connsiteY178" fmla="*/ 1149502 h 2622762"/>
              <a:gd name="connsiteX179" fmla="*/ 8064701 w 10973998"/>
              <a:gd name="connsiteY179" fmla="*/ 445687 h 2622762"/>
              <a:gd name="connsiteX180" fmla="*/ 8064701 w 10973998"/>
              <a:gd name="connsiteY180" fmla="*/ 445687 h 2622762"/>
              <a:gd name="connsiteX181" fmla="*/ 8093676 w 10973998"/>
              <a:gd name="connsiteY181" fmla="*/ 398486 h 2622762"/>
              <a:gd name="connsiteX182" fmla="*/ 8106761 w 10973998"/>
              <a:gd name="connsiteY182" fmla="*/ 412039 h 2622762"/>
              <a:gd name="connsiteX183" fmla="*/ 8100219 w 10973998"/>
              <a:gd name="connsiteY183" fmla="*/ 446155 h 2622762"/>
              <a:gd name="connsiteX184" fmla="*/ 8086666 w 10973998"/>
              <a:gd name="connsiteY184" fmla="*/ 540090 h 2622762"/>
              <a:gd name="connsiteX185" fmla="*/ 8096947 w 10973998"/>
              <a:gd name="connsiteY185" fmla="*/ 805072 h 2622762"/>
              <a:gd name="connsiteX186" fmla="*/ 8059560 w 10973998"/>
              <a:gd name="connsiteY186" fmla="*/ 535417 h 2622762"/>
              <a:gd name="connsiteX187" fmla="*/ 8059560 w 10973998"/>
              <a:gd name="connsiteY187" fmla="*/ 535417 h 2622762"/>
              <a:gd name="connsiteX188" fmla="*/ 8059560 w 10973998"/>
              <a:gd name="connsiteY188" fmla="*/ 535417 h 2622762"/>
              <a:gd name="connsiteX189" fmla="*/ 8064701 w 10973998"/>
              <a:gd name="connsiteY189" fmla="*/ 445687 h 2622762"/>
              <a:gd name="connsiteX190" fmla="*/ 6423868 w 10973998"/>
              <a:gd name="connsiteY190" fmla="*/ 1733210 h 2622762"/>
              <a:gd name="connsiteX191" fmla="*/ 5939236 w 10973998"/>
              <a:gd name="connsiteY191" fmla="*/ 1763588 h 2622762"/>
              <a:gd name="connsiteX192" fmla="*/ 5748093 w 10973998"/>
              <a:gd name="connsiteY192" fmla="*/ 1777140 h 2622762"/>
              <a:gd name="connsiteX193" fmla="*/ 5720988 w 10973998"/>
              <a:gd name="connsiteY193" fmla="*/ 1753306 h 2622762"/>
              <a:gd name="connsiteX194" fmla="*/ 5707435 w 10973998"/>
              <a:gd name="connsiteY194" fmla="*/ 1642079 h 2622762"/>
              <a:gd name="connsiteX195" fmla="*/ 5734541 w 10973998"/>
              <a:gd name="connsiteY195" fmla="*/ 1410746 h 2622762"/>
              <a:gd name="connsiteX196" fmla="*/ 5741551 w 10973998"/>
              <a:gd name="connsiteY196" fmla="*/ 1371956 h 2622762"/>
              <a:gd name="connsiteX197" fmla="*/ 5768189 w 10973998"/>
              <a:gd name="connsiteY197" fmla="*/ 1284096 h 2622762"/>
              <a:gd name="connsiteX198" fmla="*/ 5956995 w 10973998"/>
              <a:gd name="connsiteY198" fmla="*/ 1081270 h 2622762"/>
              <a:gd name="connsiteX199" fmla="*/ 6085981 w 10973998"/>
              <a:gd name="connsiteY199" fmla="*/ 980325 h 2622762"/>
              <a:gd name="connsiteX200" fmla="*/ 6111684 w 10973998"/>
              <a:gd name="connsiteY200" fmla="*/ 989204 h 2622762"/>
              <a:gd name="connsiteX201" fmla="*/ 6128976 w 10973998"/>
              <a:gd name="connsiteY201" fmla="*/ 1200442 h 2622762"/>
              <a:gd name="connsiteX202" fmla="*/ 6192534 w 10973998"/>
              <a:gd name="connsiteY202" fmla="*/ 1377564 h 2622762"/>
              <a:gd name="connsiteX203" fmla="*/ 6417792 w 10973998"/>
              <a:gd name="connsiteY203" fmla="*/ 1681336 h 2622762"/>
              <a:gd name="connsiteX204" fmla="*/ 6463592 w 10973998"/>
              <a:gd name="connsiteY204" fmla="*/ 1704703 h 2622762"/>
              <a:gd name="connsiteX205" fmla="*/ 6423868 w 10973998"/>
              <a:gd name="connsiteY205" fmla="*/ 1733210 h 2622762"/>
              <a:gd name="connsiteX206" fmla="*/ 6752408 w 10973998"/>
              <a:gd name="connsiteY206" fmla="*/ 1637406 h 2622762"/>
              <a:gd name="connsiteX207" fmla="*/ 6737921 w 10973998"/>
              <a:gd name="connsiteY207" fmla="*/ 1674326 h 2622762"/>
              <a:gd name="connsiteX208" fmla="*/ 6667820 w 10973998"/>
              <a:gd name="connsiteY208" fmla="*/ 1726668 h 2622762"/>
              <a:gd name="connsiteX209" fmla="*/ 6556125 w 10973998"/>
              <a:gd name="connsiteY209" fmla="*/ 1696290 h 2622762"/>
              <a:gd name="connsiteX210" fmla="*/ 6543974 w 10973998"/>
              <a:gd name="connsiteY210" fmla="*/ 1679934 h 2622762"/>
              <a:gd name="connsiteX211" fmla="*/ 6502848 w 10973998"/>
              <a:gd name="connsiteY211" fmla="*/ 1621983 h 2622762"/>
              <a:gd name="connsiteX212" fmla="*/ 6370591 w 10973998"/>
              <a:gd name="connsiteY212" fmla="*/ 1480847 h 2622762"/>
              <a:gd name="connsiteX213" fmla="*/ 6310304 w 10973998"/>
              <a:gd name="connsiteY213" fmla="*/ 1357936 h 2622762"/>
              <a:gd name="connsiteX214" fmla="*/ 6291143 w 10973998"/>
              <a:gd name="connsiteY214" fmla="*/ 1321016 h 2622762"/>
              <a:gd name="connsiteX215" fmla="*/ 6256560 w 10973998"/>
              <a:gd name="connsiteY215" fmla="*/ 1228950 h 2622762"/>
              <a:gd name="connsiteX216" fmla="*/ 6265440 w 10973998"/>
              <a:gd name="connsiteY216" fmla="*/ 1040612 h 2622762"/>
              <a:gd name="connsiteX217" fmla="*/ 6269178 w 10973998"/>
              <a:gd name="connsiteY217" fmla="*/ 1020516 h 2622762"/>
              <a:gd name="connsiteX218" fmla="*/ 6279927 w 10973998"/>
              <a:gd name="connsiteY218" fmla="*/ 961164 h 2622762"/>
              <a:gd name="connsiteX219" fmla="*/ 6288339 w 10973998"/>
              <a:gd name="connsiteY219" fmla="*/ 927048 h 2622762"/>
              <a:gd name="connsiteX220" fmla="*/ 6301892 w 10973998"/>
              <a:gd name="connsiteY220" fmla="*/ 878445 h 2622762"/>
              <a:gd name="connsiteX221" fmla="*/ 6322455 w 10973998"/>
              <a:gd name="connsiteY221" fmla="*/ 868630 h 2622762"/>
              <a:gd name="connsiteX222" fmla="*/ 6353766 w 10973998"/>
              <a:gd name="connsiteY222" fmla="*/ 881716 h 2622762"/>
              <a:gd name="connsiteX223" fmla="*/ 6452843 w 10973998"/>
              <a:gd name="connsiteY223" fmla="*/ 917701 h 2622762"/>
              <a:gd name="connsiteX224" fmla="*/ 6498175 w 10973998"/>
              <a:gd name="connsiteY224" fmla="*/ 928450 h 2622762"/>
              <a:gd name="connsiteX225" fmla="*/ 6536964 w 10973998"/>
              <a:gd name="connsiteY225" fmla="*/ 936395 h 2622762"/>
              <a:gd name="connsiteX226" fmla="*/ 6582296 w 10973998"/>
              <a:gd name="connsiteY226" fmla="*/ 942470 h 2622762"/>
              <a:gd name="connsiteX227" fmla="*/ 6698197 w 10973998"/>
              <a:gd name="connsiteY227" fmla="*/ 949013 h 2622762"/>
              <a:gd name="connsiteX228" fmla="*/ 6809891 w 10973998"/>
              <a:gd name="connsiteY228" fmla="*/ 934993 h 2622762"/>
              <a:gd name="connsiteX229" fmla="*/ 6932334 w 10973998"/>
              <a:gd name="connsiteY229" fmla="*/ 906485 h 2622762"/>
              <a:gd name="connsiteX230" fmla="*/ 6951028 w 10973998"/>
              <a:gd name="connsiteY230" fmla="*/ 921907 h 2622762"/>
              <a:gd name="connsiteX231" fmla="*/ 6868776 w 10973998"/>
              <a:gd name="connsiteY231" fmla="*/ 1186422 h 2622762"/>
              <a:gd name="connsiteX232" fmla="*/ 6826248 w 10973998"/>
              <a:gd name="connsiteY232" fmla="*/ 1255121 h 2622762"/>
              <a:gd name="connsiteX233" fmla="*/ 6804283 w 10973998"/>
              <a:gd name="connsiteY233" fmla="*/ 1329428 h 2622762"/>
              <a:gd name="connsiteX234" fmla="*/ 6752408 w 10973998"/>
              <a:gd name="connsiteY234" fmla="*/ 1637406 h 2622762"/>
              <a:gd name="connsiteX235" fmla="*/ 7341725 w 10973998"/>
              <a:gd name="connsiteY235" fmla="*/ 1717321 h 2622762"/>
              <a:gd name="connsiteX236" fmla="*/ 7243583 w 10973998"/>
              <a:gd name="connsiteY236" fmla="*/ 1716386 h 2622762"/>
              <a:gd name="connsiteX237" fmla="*/ 6886535 w 10973998"/>
              <a:gd name="connsiteY237" fmla="*/ 1716386 h 2622762"/>
              <a:gd name="connsiteX238" fmla="*/ 6839801 w 10973998"/>
              <a:gd name="connsiteY238" fmla="*/ 1717788 h 2622762"/>
              <a:gd name="connsiteX239" fmla="*/ 6820173 w 10973998"/>
              <a:gd name="connsiteY239" fmla="*/ 1699095 h 2622762"/>
              <a:gd name="connsiteX240" fmla="*/ 6821107 w 10973998"/>
              <a:gd name="connsiteY240" fmla="*/ 1648154 h 2622762"/>
              <a:gd name="connsiteX241" fmla="*/ 6910370 w 10973998"/>
              <a:gd name="connsiteY241" fmla="*/ 1413082 h 2622762"/>
              <a:gd name="connsiteX242" fmla="*/ 6941214 w 10973998"/>
              <a:gd name="connsiteY242" fmla="*/ 1327091 h 2622762"/>
              <a:gd name="connsiteX243" fmla="*/ 6964114 w 10973998"/>
              <a:gd name="connsiteY243" fmla="*/ 1251850 h 2622762"/>
              <a:gd name="connsiteX244" fmla="*/ 7075340 w 10973998"/>
              <a:gd name="connsiteY244" fmla="*/ 1070522 h 2622762"/>
              <a:gd name="connsiteX245" fmla="*/ 7086090 w 10973998"/>
              <a:gd name="connsiteY245" fmla="*/ 1059773 h 2622762"/>
              <a:gd name="connsiteX246" fmla="*/ 7094969 w 10973998"/>
              <a:gd name="connsiteY246" fmla="*/ 1072391 h 2622762"/>
              <a:gd name="connsiteX247" fmla="*/ 7172548 w 10973998"/>
              <a:gd name="connsiteY247" fmla="*/ 1285031 h 2622762"/>
              <a:gd name="connsiteX248" fmla="*/ 7183296 w 10973998"/>
              <a:gd name="connsiteY248" fmla="*/ 1363544 h 2622762"/>
              <a:gd name="connsiteX249" fmla="*/ 7216478 w 10973998"/>
              <a:gd name="connsiteY249" fmla="*/ 1442992 h 2622762"/>
              <a:gd name="connsiteX250" fmla="*/ 7356680 w 10973998"/>
              <a:gd name="connsiteY250" fmla="*/ 1703768 h 2622762"/>
              <a:gd name="connsiteX251" fmla="*/ 7341725 w 10973998"/>
              <a:gd name="connsiteY251" fmla="*/ 1717321 h 2622762"/>
              <a:gd name="connsiteX252" fmla="*/ 8401186 w 10973998"/>
              <a:gd name="connsiteY252" fmla="*/ 1759849 h 2622762"/>
              <a:gd name="connsiteX253" fmla="*/ 8371743 w 10973998"/>
              <a:gd name="connsiteY253" fmla="*/ 1777608 h 2622762"/>
              <a:gd name="connsiteX254" fmla="*/ 8011891 w 10973998"/>
              <a:gd name="connsiteY254" fmla="*/ 1749567 h 2622762"/>
              <a:gd name="connsiteX255" fmla="*/ 7480525 w 10973998"/>
              <a:gd name="connsiteY255" fmla="*/ 1724798 h 2622762"/>
              <a:gd name="connsiteX256" fmla="*/ 7433323 w 10973998"/>
              <a:gd name="connsiteY256" fmla="*/ 1697693 h 2622762"/>
              <a:gd name="connsiteX257" fmla="*/ 7344061 w 10973998"/>
              <a:gd name="connsiteY257" fmla="*/ 1414952 h 2622762"/>
              <a:gd name="connsiteX258" fmla="*/ 7342660 w 10973998"/>
              <a:gd name="connsiteY258" fmla="*/ 1391585 h 2622762"/>
              <a:gd name="connsiteX259" fmla="*/ 7289850 w 10973998"/>
              <a:gd name="connsiteY259" fmla="*/ 1283629 h 2622762"/>
              <a:gd name="connsiteX260" fmla="*/ 7268820 w 10973998"/>
              <a:gd name="connsiteY260" fmla="*/ 1087813 h 2622762"/>
              <a:gd name="connsiteX261" fmla="*/ 7266950 w 10973998"/>
              <a:gd name="connsiteY261" fmla="*/ 1076597 h 2622762"/>
              <a:gd name="connsiteX262" fmla="*/ 7266950 w 10973998"/>
              <a:gd name="connsiteY262" fmla="*/ 1076130 h 2622762"/>
              <a:gd name="connsiteX263" fmla="*/ 7254799 w 10973998"/>
              <a:gd name="connsiteY263" fmla="*/ 941536 h 2622762"/>
              <a:gd name="connsiteX264" fmla="*/ 7288448 w 10973998"/>
              <a:gd name="connsiteY264" fmla="*/ 864892 h 2622762"/>
              <a:gd name="connsiteX265" fmla="*/ 7333780 w 10973998"/>
              <a:gd name="connsiteY265" fmla="*/ 775162 h 2622762"/>
              <a:gd name="connsiteX266" fmla="*/ 7346865 w 10973998"/>
              <a:gd name="connsiteY266" fmla="*/ 779836 h 2622762"/>
              <a:gd name="connsiteX267" fmla="*/ 7718401 w 10973998"/>
              <a:gd name="connsiteY267" fmla="*/ 718614 h 2622762"/>
              <a:gd name="connsiteX268" fmla="*/ 7882905 w 10973998"/>
              <a:gd name="connsiteY268" fmla="*/ 542894 h 2622762"/>
              <a:gd name="connsiteX269" fmla="*/ 7913750 w 10973998"/>
              <a:gd name="connsiteY269" fmla="*/ 511115 h 2622762"/>
              <a:gd name="connsiteX270" fmla="*/ 7913750 w 10973998"/>
              <a:gd name="connsiteY270" fmla="*/ 511115 h 2622762"/>
              <a:gd name="connsiteX271" fmla="*/ 8007218 w 10973998"/>
              <a:gd name="connsiteY271" fmla="*/ 431667 h 2622762"/>
              <a:gd name="connsiteX272" fmla="*/ 8020771 w 10973998"/>
              <a:gd name="connsiteY272" fmla="*/ 423255 h 2622762"/>
              <a:gd name="connsiteX273" fmla="*/ 8046007 w 10973998"/>
              <a:gd name="connsiteY273" fmla="*/ 416712 h 2622762"/>
              <a:gd name="connsiteX274" fmla="*/ 8048344 w 10973998"/>
              <a:gd name="connsiteY274" fmla="*/ 440547 h 2622762"/>
              <a:gd name="connsiteX275" fmla="*/ 8044138 w 10973998"/>
              <a:gd name="connsiteY275" fmla="*/ 534949 h 2622762"/>
              <a:gd name="connsiteX276" fmla="*/ 8136671 w 10973998"/>
              <a:gd name="connsiteY276" fmla="*/ 953686 h 2622762"/>
              <a:gd name="connsiteX277" fmla="*/ 8171254 w 10973998"/>
              <a:gd name="connsiteY277" fmla="*/ 1034536 h 2622762"/>
              <a:gd name="connsiteX278" fmla="*/ 8199295 w 10973998"/>
              <a:gd name="connsiteY278" fmla="*/ 1085477 h 2622762"/>
              <a:gd name="connsiteX279" fmla="*/ 8199762 w 10973998"/>
              <a:gd name="connsiteY279" fmla="*/ 1085009 h 2622762"/>
              <a:gd name="connsiteX280" fmla="*/ 8199762 w 10973998"/>
              <a:gd name="connsiteY280" fmla="*/ 1085009 h 2622762"/>
              <a:gd name="connsiteX281" fmla="*/ 8249768 w 10973998"/>
              <a:gd name="connsiteY281" fmla="*/ 1143427 h 2622762"/>
              <a:gd name="connsiteX282" fmla="*/ 8467081 w 10973998"/>
              <a:gd name="connsiteY282" fmla="*/ 1232221 h 2622762"/>
              <a:gd name="connsiteX283" fmla="*/ 8490915 w 10973998"/>
              <a:gd name="connsiteY283" fmla="*/ 1258860 h 2622762"/>
              <a:gd name="connsiteX284" fmla="*/ 8470819 w 10973998"/>
              <a:gd name="connsiteY284" fmla="*/ 1414017 h 2622762"/>
              <a:gd name="connsiteX285" fmla="*/ 8447452 w 10973998"/>
              <a:gd name="connsiteY285" fmla="*/ 1485053 h 2622762"/>
              <a:gd name="connsiteX286" fmla="*/ 8447452 w 10973998"/>
              <a:gd name="connsiteY286" fmla="*/ 1485053 h 2622762"/>
              <a:gd name="connsiteX287" fmla="*/ 8419412 w 10973998"/>
              <a:gd name="connsiteY287" fmla="*/ 1634134 h 2622762"/>
              <a:gd name="connsiteX288" fmla="*/ 8401186 w 10973998"/>
              <a:gd name="connsiteY288" fmla="*/ 1759849 h 2622762"/>
              <a:gd name="connsiteX289" fmla="*/ 8667102 w 10973998"/>
              <a:gd name="connsiteY289" fmla="*/ 1805648 h 2622762"/>
              <a:gd name="connsiteX290" fmla="*/ 8469885 w 10973998"/>
              <a:gd name="connsiteY290" fmla="*/ 1785553 h 2622762"/>
              <a:gd name="connsiteX291" fmla="*/ 8448387 w 10973998"/>
              <a:gd name="connsiteY291" fmla="*/ 1753306 h 2622762"/>
              <a:gd name="connsiteX292" fmla="*/ 8464744 w 10973998"/>
              <a:gd name="connsiteY292" fmla="*/ 1692552 h 2622762"/>
              <a:gd name="connsiteX293" fmla="*/ 8478297 w 10973998"/>
              <a:gd name="connsiteY293" fmla="*/ 1571511 h 2622762"/>
              <a:gd name="connsiteX294" fmla="*/ 8486709 w 10973998"/>
              <a:gd name="connsiteY294" fmla="*/ 1509354 h 2622762"/>
              <a:gd name="connsiteX295" fmla="*/ 8518956 w 10973998"/>
              <a:gd name="connsiteY295" fmla="*/ 1389715 h 2622762"/>
              <a:gd name="connsiteX296" fmla="*/ 8531106 w 10973998"/>
              <a:gd name="connsiteY296" fmla="*/ 1288302 h 2622762"/>
              <a:gd name="connsiteX297" fmla="*/ 8532041 w 10973998"/>
              <a:gd name="connsiteY297" fmla="*/ 1262599 h 2622762"/>
              <a:gd name="connsiteX298" fmla="*/ 8575971 w 10973998"/>
              <a:gd name="connsiteY298" fmla="*/ 1204648 h 2622762"/>
              <a:gd name="connsiteX299" fmla="*/ 8607750 w 10973998"/>
              <a:gd name="connsiteY299" fmla="*/ 1190161 h 2622762"/>
              <a:gd name="connsiteX300" fmla="*/ 8626444 w 10973998"/>
              <a:gd name="connsiteY300" fmla="*/ 1185487 h 2622762"/>
              <a:gd name="connsiteX301" fmla="*/ 8627378 w 10973998"/>
              <a:gd name="connsiteY301" fmla="*/ 1205583 h 2622762"/>
              <a:gd name="connsiteX302" fmla="*/ 8589524 w 10973998"/>
              <a:gd name="connsiteY302" fmla="*/ 1511224 h 2622762"/>
              <a:gd name="connsiteX303" fmla="*/ 8586253 w 10973998"/>
              <a:gd name="connsiteY303" fmla="*/ 1576651 h 2622762"/>
              <a:gd name="connsiteX304" fmla="*/ 8599806 w 10973998"/>
              <a:gd name="connsiteY304" fmla="*/ 1607496 h 2622762"/>
              <a:gd name="connsiteX305" fmla="*/ 8619901 w 10973998"/>
              <a:gd name="connsiteY305" fmla="*/ 1602355 h 2622762"/>
              <a:gd name="connsiteX306" fmla="*/ 8649344 w 10973998"/>
              <a:gd name="connsiteY306" fmla="*/ 1587400 h 2622762"/>
              <a:gd name="connsiteX307" fmla="*/ 8657756 w 10973998"/>
              <a:gd name="connsiteY307" fmla="*/ 1607963 h 2622762"/>
              <a:gd name="connsiteX308" fmla="*/ 8655887 w 10973998"/>
              <a:gd name="connsiteY308" fmla="*/ 1626189 h 2622762"/>
              <a:gd name="connsiteX309" fmla="*/ 8699349 w 10973998"/>
              <a:gd name="connsiteY309" fmla="*/ 1713115 h 2622762"/>
              <a:gd name="connsiteX310" fmla="*/ 8723183 w 10973998"/>
              <a:gd name="connsiteY310" fmla="*/ 1752839 h 2622762"/>
              <a:gd name="connsiteX311" fmla="*/ 8667102 w 10973998"/>
              <a:gd name="connsiteY311" fmla="*/ 1805648 h 2622762"/>
              <a:gd name="connsiteX312" fmla="*/ 8848898 w 10973998"/>
              <a:gd name="connsiteY312" fmla="*/ 1827146 h 2622762"/>
              <a:gd name="connsiteX313" fmla="*/ 8830204 w 10973998"/>
              <a:gd name="connsiteY313" fmla="*/ 1824809 h 2622762"/>
              <a:gd name="connsiteX314" fmla="*/ 8787209 w 10973998"/>
              <a:gd name="connsiteY314" fmla="*/ 1813593 h 2622762"/>
              <a:gd name="connsiteX315" fmla="*/ 8790948 w 10973998"/>
              <a:gd name="connsiteY315" fmla="*/ 1749567 h 2622762"/>
              <a:gd name="connsiteX316" fmla="*/ 8824129 w 10973998"/>
              <a:gd name="connsiteY316" fmla="*/ 1740688 h 2622762"/>
              <a:gd name="connsiteX317" fmla="*/ 8875537 w 10973998"/>
              <a:gd name="connsiteY317" fmla="*/ 1787889 h 2622762"/>
              <a:gd name="connsiteX318" fmla="*/ 8876938 w 10973998"/>
              <a:gd name="connsiteY318" fmla="*/ 1799573 h 2622762"/>
              <a:gd name="connsiteX319" fmla="*/ 8848898 w 10973998"/>
              <a:gd name="connsiteY319" fmla="*/ 1827146 h 2622762"/>
              <a:gd name="connsiteX0" fmla="*/ 10232226 w 10973998"/>
              <a:gd name="connsiteY0" fmla="*/ 2081846 h 2622762"/>
              <a:gd name="connsiteX1" fmla="*/ 10198110 w 10973998"/>
              <a:gd name="connsiteY1" fmla="*/ 2063153 h 2622762"/>
              <a:gd name="connsiteX2" fmla="*/ 10030335 w 10973998"/>
              <a:gd name="connsiteY2" fmla="*/ 2022494 h 2622762"/>
              <a:gd name="connsiteX3" fmla="*/ 9494763 w 10973998"/>
              <a:gd name="connsiteY3" fmla="*/ 1912669 h 2622762"/>
              <a:gd name="connsiteX4" fmla="*/ 9208750 w 10973998"/>
              <a:gd name="connsiteY4" fmla="*/ 1868739 h 2622762"/>
              <a:gd name="connsiteX5" fmla="*/ 9171363 w 10973998"/>
              <a:gd name="connsiteY5" fmla="*/ 1857990 h 2622762"/>
              <a:gd name="connsiteX6" fmla="*/ 9129769 w 10973998"/>
              <a:gd name="connsiteY6" fmla="*/ 1856588 h 2622762"/>
              <a:gd name="connsiteX7" fmla="*/ 8981623 w 10973998"/>
              <a:gd name="connsiteY7" fmla="*/ 1825744 h 2622762"/>
              <a:gd name="connsiteX8" fmla="*/ 8969939 w 10973998"/>
              <a:gd name="connsiteY8" fmla="*/ 1815462 h 2622762"/>
              <a:gd name="connsiteX9" fmla="*/ 8999849 w 10973998"/>
              <a:gd name="connsiteY9" fmla="*/ 1744427 h 2622762"/>
              <a:gd name="connsiteX10" fmla="*/ 9043311 w 10973998"/>
              <a:gd name="connsiteY10" fmla="*/ 1685074 h 2622762"/>
              <a:gd name="connsiteX11" fmla="*/ 9050789 w 10973998"/>
              <a:gd name="connsiteY11" fmla="*/ 1659371 h 2622762"/>
              <a:gd name="connsiteX12" fmla="*/ 9070417 w 10973998"/>
              <a:gd name="connsiteY12" fmla="*/ 1561229 h 2622762"/>
              <a:gd name="connsiteX13" fmla="*/ 9076960 w 10973998"/>
              <a:gd name="connsiteY13" fmla="*/ 1535058 h 2622762"/>
              <a:gd name="connsiteX14" fmla="*/ 9092850 w 10973998"/>
              <a:gd name="connsiteY14" fmla="*/ 1434580 h 2622762"/>
              <a:gd name="connsiteX15" fmla="*/ 9075558 w 10973998"/>
              <a:gd name="connsiteY15" fmla="*/ 1255588 h 2622762"/>
              <a:gd name="connsiteX16" fmla="*/ 9058734 w 10973998"/>
              <a:gd name="connsiteY16" fmla="*/ 1022853 h 2622762"/>
              <a:gd name="connsiteX17" fmla="*/ 9063407 w 10973998"/>
              <a:gd name="connsiteY17" fmla="*/ 843394 h 2622762"/>
              <a:gd name="connsiteX18" fmla="*/ 9053593 w 10973998"/>
              <a:gd name="connsiteY18" fmla="*/ 707865 h 2622762"/>
              <a:gd name="connsiteX19" fmla="*/ 9009663 w 10973998"/>
              <a:gd name="connsiteY19" fmla="*/ 565794 h 2622762"/>
              <a:gd name="connsiteX20" fmla="*/ 8956386 w 10973998"/>
              <a:gd name="connsiteY20" fmla="*/ 487748 h 2622762"/>
              <a:gd name="connsiteX21" fmla="*/ 8907315 w 10973998"/>
              <a:gd name="connsiteY21" fmla="*/ 456436 h 2622762"/>
              <a:gd name="connsiteX22" fmla="*/ 8891426 w 10973998"/>
              <a:gd name="connsiteY22" fmla="*/ 409702 h 2622762"/>
              <a:gd name="connsiteX23" fmla="*/ 8888622 w 10973998"/>
              <a:gd name="connsiteY23" fmla="*/ 342872 h 2622762"/>
              <a:gd name="connsiteX24" fmla="*/ 8884883 w 10973998"/>
              <a:gd name="connsiteY24" fmla="*/ 337264 h 2622762"/>
              <a:gd name="connsiteX25" fmla="*/ 8708229 w 10973998"/>
              <a:gd name="connsiteY25" fmla="*/ 243329 h 2622762"/>
              <a:gd name="connsiteX26" fmla="*/ 8676449 w 10973998"/>
              <a:gd name="connsiteY26" fmla="*/ 262490 h 2622762"/>
              <a:gd name="connsiteX27" fmla="*/ 8650278 w 10973998"/>
              <a:gd name="connsiteY27" fmla="*/ 305953 h 2622762"/>
              <a:gd name="connsiteX28" fmla="*/ 8650278 w 10973998"/>
              <a:gd name="connsiteY28" fmla="*/ 310159 h 2622762"/>
              <a:gd name="connsiteX29" fmla="*/ 8657756 w 10973998"/>
              <a:gd name="connsiteY29" fmla="*/ 310159 h 2622762"/>
              <a:gd name="connsiteX30" fmla="*/ 8665701 w 10973998"/>
              <a:gd name="connsiteY30" fmla="*/ 324646 h 2622762"/>
              <a:gd name="connsiteX31" fmla="*/ 8655419 w 10973998"/>
              <a:gd name="connsiteY31" fmla="*/ 382596 h 2622762"/>
              <a:gd name="connsiteX32" fmla="*/ 8647007 w 10973998"/>
              <a:gd name="connsiteY32" fmla="*/ 427928 h 2622762"/>
              <a:gd name="connsiteX33" fmla="*/ 8666635 w 10973998"/>
              <a:gd name="connsiteY33" fmla="*/ 465316 h 2622762"/>
              <a:gd name="connsiteX34" fmla="*/ 8660560 w 10973998"/>
              <a:gd name="connsiteY34" fmla="*/ 496627 h 2622762"/>
              <a:gd name="connsiteX35" fmla="*/ 8627378 w 10973998"/>
              <a:gd name="connsiteY35" fmla="*/ 522331 h 2622762"/>
              <a:gd name="connsiteX36" fmla="*/ 8625977 w 10973998"/>
              <a:gd name="connsiteY36" fmla="*/ 596171 h 2622762"/>
              <a:gd name="connsiteX37" fmla="*/ 8638595 w 10973998"/>
              <a:gd name="connsiteY37" fmla="*/ 591030 h 2622762"/>
              <a:gd name="connsiteX38" fmla="*/ 8658223 w 10973998"/>
              <a:gd name="connsiteY38" fmla="*/ 579347 h 2622762"/>
              <a:gd name="connsiteX39" fmla="*/ 8666168 w 10973998"/>
              <a:gd name="connsiteY39" fmla="*/ 598975 h 2622762"/>
              <a:gd name="connsiteX40" fmla="*/ 8661027 w 10973998"/>
              <a:gd name="connsiteY40" fmla="*/ 638232 h 2622762"/>
              <a:gd name="connsiteX41" fmla="*/ 8655419 w 10973998"/>
              <a:gd name="connsiteY41" fmla="*/ 639634 h 2622762"/>
              <a:gd name="connsiteX42" fmla="*/ 8639530 w 10973998"/>
              <a:gd name="connsiteY42" fmla="*/ 680292 h 2622762"/>
              <a:gd name="connsiteX43" fmla="*/ 8598871 w 10973998"/>
              <a:gd name="connsiteY43" fmla="*/ 703192 h 2622762"/>
              <a:gd name="connsiteX44" fmla="*/ 8554941 w 10973998"/>
              <a:gd name="connsiteY44" fmla="*/ 787313 h 2622762"/>
              <a:gd name="connsiteX45" fmla="*/ 8552137 w 10973998"/>
              <a:gd name="connsiteY45" fmla="*/ 800399 h 2622762"/>
              <a:gd name="connsiteX46" fmla="*/ 8550267 w 10973998"/>
              <a:gd name="connsiteY46" fmla="*/ 806474 h 2622762"/>
              <a:gd name="connsiteX47" fmla="*/ 8564287 w 10973998"/>
              <a:gd name="connsiteY47" fmla="*/ 933591 h 2622762"/>
              <a:gd name="connsiteX48" fmla="*/ 8562886 w 10973998"/>
              <a:gd name="connsiteY48" fmla="*/ 968174 h 2622762"/>
              <a:gd name="connsiteX49" fmla="*/ 8532509 w 10973998"/>
              <a:gd name="connsiteY49" fmla="*/ 1109311 h 2622762"/>
              <a:gd name="connsiteX50" fmla="*/ 8505403 w 10973998"/>
              <a:gd name="connsiteY50" fmla="*/ 1137351 h 2622762"/>
              <a:gd name="connsiteX51" fmla="*/ 8218923 w 10973998"/>
              <a:gd name="connsiteY51" fmla="*/ 1050893 h 2622762"/>
              <a:gd name="connsiteX52" fmla="*/ 8127792 w 10973998"/>
              <a:gd name="connsiteY52" fmla="*/ 867696 h 2622762"/>
              <a:gd name="connsiteX53" fmla="*/ 8099284 w 10973998"/>
              <a:gd name="connsiteY53" fmla="*/ 641503 h 2622762"/>
              <a:gd name="connsiteX54" fmla="*/ 8101153 w 10973998"/>
              <a:gd name="connsiteY54" fmla="*/ 552708 h 2622762"/>
              <a:gd name="connsiteX55" fmla="*/ 8101153 w 10973998"/>
              <a:gd name="connsiteY55" fmla="*/ 552708 h 2622762"/>
              <a:gd name="connsiteX56" fmla="*/ 8101153 w 10973998"/>
              <a:gd name="connsiteY56" fmla="*/ 552708 h 2622762"/>
              <a:gd name="connsiteX57" fmla="*/ 8114706 w 10973998"/>
              <a:gd name="connsiteY57" fmla="*/ 454567 h 2622762"/>
              <a:gd name="connsiteX58" fmla="*/ 8114706 w 10973998"/>
              <a:gd name="connsiteY58" fmla="*/ 454567 h 2622762"/>
              <a:gd name="connsiteX59" fmla="*/ 8116575 w 10973998"/>
              <a:gd name="connsiteY59" fmla="*/ 436340 h 2622762"/>
              <a:gd name="connsiteX60" fmla="*/ 8169852 w 10973998"/>
              <a:gd name="connsiteY60" fmla="*/ 388204 h 2622762"/>
              <a:gd name="connsiteX61" fmla="*/ 8222662 w 10973998"/>
              <a:gd name="connsiteY61" fmla="*/ 381194 h 2622762"/>
              <a:gd name="connsiteX62" fmla="*/ 8272667 w 10973998"/>
              <a:gd name="connsiteY62" fmla="*/ 347546 h 2622762"/>
              <a:gd name="connsiteX63" fmla="*/ 8282014 w 10973998"/>
              <a:gd name="connsiteY63" fmla="*/ 337732 h 2622762"/>
              <a:gd name="connsiteX64" fmla="*/ 8290426 w 10973998"/>
              <a:gd name="connsiteY64" fmla="*/ 340068 h 2622762"/>
              <a:gd name="connsiteX65" fmla="*/ 8298838 w 10973998"/>
              <a:gd name="connsiteY65" fmla="*/ 291465 h 2622762"/>
              <a:gd name="connsiteX66" fmla="*/ 8248365 w 10973998"/>
              <a:gd name="connsiteY66" fmla="*/ 202203 h 2622762"/>
              <a:gd name="connsiteX67" fmla="*/ 8212380 w 10973998"/>
              <a:gd name="connsiteY67" fmla="*/ 185379 h 2622762"/>
              <a:gd name="connsiteX68" fmla="*/ 8155364 w 10973998"/>
              <a:gd name="connsiteY68" fmla="*/ 183042 h 2622762"/>
              <a:gd name="connsiteX69" fmla="*/ 8060962 w 10973998"/>
              <a:gd name="connsiteY69" fmla="*/ 182107 h 2622762"/>
              <a:gd name="connsiteX70" fmla="*/ 8042268 w 10973998"/>
              <a:gd name="connsiteY70" fmla="*/ 176499 h 2622762"/>
              <a:gd name="connsiteX71" fmla="*/ 8011891 w 10973998"/>
              <a:gd name="connsiteY71" fmla="*/ 165750 h 2622762"/>
              <a:gd name="connsiteX72" fmla="*/ 7917956 w 10973998"/>
              <a:gd name="connsiteY72" fmla="*/ 158740 h 2622762"/>
              <a:gd name="connsiteX73" fmla="*/ 7860940 w 10973998"/>
              <a:gd name="connsiteY73" fmla="*/ 150328 h 2622762"/>
              <a:gd name="connsiteX74" fmla="*/ 7854865 w 10973998"/>
              <a:gd name="connsiteY74" fmla="*/ 146122 h 2622762"/>
              <a:gd name="connsiteX75" fmla="*/ 7841312 w 10973998"/>
              <a:gd name="connsiteY75" fmla="*/ 147057 h 2622762"/>
              <a:gd name="connsiteX76" fmla="*/ 7851593 w 10973998"/>
              <a:gd name="connsiteY76" fmla="*/ 159675 h 2622762"/>
              <a:gd name="connsiteX77" fmla="*/ 7821684 w 10973998"/>
              <a:gd name="connsiteY77" fmla="*/ 193323 h 2622762"/>
              <a:gd name="connsiteX78" fmla="*/ 7808598 w 10973998"/>
              <a:gd name="connsiteY78" fmla="*/ 269033 h 2622762"/>
              <a:gd name="connsiteX79" fmla="*/ 7762331 w 10973998"/>
              <a:gd name="connsiteY79" fmla="*/ 362501 h 2622762"/>
              <a:gd name="connsiteX80" fmla="*/ 7745974 w 10973998"/>
              <a:gd name="connsiteY80" fmla="*/ 390074 h 2622762"/>
              <a:gd name="connsiteX81" fmla="*/ 7745974 w 10973998"/>
              <a:gd name="connsiteY81" fmla="*/ 390074 h 2622762"/>
              <a:gd name="connsiteX82" fmla="*/ 7674004 w 10973998"/>
              <a:gd name="connsiteY82" fmla="*/ 472793 h 2622762"/>
              <a:gd name="connsiteX83" fmla="*/ 7674004 w 10973998"/>
              <a:gd name="connsiteY83" fmla="*/ 472793 h 2622762"/>
              <a:gd name="connsiteX84" fmla="*/ 7438932 w 10973998"/>
              <a:gd name="connsiteY84" fmla="*/ 494291 h 2622762"/>
              <a:gd name="connsiteX85" fmla="*/ 7319293 w 10973998"/>
              <a:gd name="connsiteY85" fmla="*/ 407833 h 2622762"/>
              <a:gd name="connsiteX86" fmla="*/ 7253865 w 10973998"/>
              <a:gd name="connsiteY86" fmla="*/ 342872 h 2622762"/>
              <a:gd name="connsiteX87" fmla="*/ 7162733 w 10973998"/>
              <a:gd name="connsiteY87" fmla="*/ 274641 h 2622762"/>
              <a:gd name="connsiteX88" fmla="*/ 7153854 w 10973998"/>
              <a:gd name="connsiteY88" fmla="*/ 264359 h 2622762"/>
              <a:gd name="connsiteX89" fmla="*/ 7063657 w 10973998"/>
              <a:gd name="connsiteY89" fmla="*/ 199399 h 2622762"/>
              <a:gd name="connsiteX90" fmla="*/ 7045431 w 10973998"/>
              <a:gd name="connsiteY90" fmla="*/ 170424 h 2622762"/>
              <a:gd name="connsiteX91" fmla="*/ 7046833 w 10973998"/>
              <a:gd name="connsiteY91" fmla="*/ 119484 h 2622762"/>
              <a:gd name="connsiteX92" fmla="*/ 7059919 w 10973998"/>
              <a:gd name="connsiteY92" fmla="*/ 137243 h 2622762"/>
              <a:gd name="connsiteX93" fmla="*/ 7063190 w 10973998"/>
              <a:gd name="connsiteY93" fmla="*/ 121820 h 2622762"/>
              <a:gd name="connsiteX94" fmla="*/ 7078612 w 10973998"/>
              <a:gd name="connsiteY94" fmla="*/ 75554 h 2622762"/>
              <a:gd name="connsiteX95" fmla="*/ 7077677 w 10973998"/>
              <a:gd name="connsiteY95" fmla="*/ 16669 h 2622762"/>
              <a:gd name="connsiteX96" fmla="*/ 7069733 w 10973998"/>
              <a:gd name="connsiteY96" fmla="*/ 7322 h 2622762"/>
              <a:gd name="connsiteX97" fmla="*/ 7029074 w 10973998"/>
              <a:gd name="connsiteY97" fmla="*/ 12930 h 2622762"/>
              <a:gd name="connsiteX98" fmla="*/ 6964581 w 10973998"/>
              <a:gd name="connsiteY98" fmla="*/ 51719 h 2622762"/>
              <a:gd name="connsiteX99" fmla="*/ 6645387 w 10973998"/>
              <a:gd name="connsiteY99" fmla="*/ 83031 h 2622762"/>
              <a:gd name="connsiteX100" fmla="*/ 6473406 w 10973998"/>
              <a:gd name="connsiteY100" fmla="*/ 77423 h 2622762"/>
              <a:gd name="connsiteX101" fmla="*/ 6301892 w 10973998"/>
              <a:gd name="connsiteY101" fmla="*/ 59664 h 2622762"/>
              <a:gd name="connsiteX102" fmla="*/ 6206554 w 10973998"/>
              <a:gd name="connsiteY102" fmla="*/ 15267 h 2622762"/>
              <a:gd name="connsiteX103" fmla="*/ 6167765 w 10973998"/>
              <a:gd name="connsiteY103" fmla="*/ 3116 h 2622762"/>
              <a:gd name="connsiteX104" fmla="*/ 6150941 w 10973998"/>
              <a:gd name="connsiteY104" fmla="*/ 42840 h 2622762"/>
              <a:gd name="connsiteX105" fmla="*/ 6161690 w 10973998"/>
              <a:gd name="connsiteY105" fmla="*/ 85835 h 2622762"/>
              <a:gd name="connsiteX106" fmla="*/ 6173373 w 10973998"/>
              <a:gd name="connsiteY106" fmla="*/ 119951 h 2622762"/>
              <a:gd name="connsiteX107" fmla="*/ 6174308 w 10973998"/>
              <a:gd name="connsiteY107" fmla="*/ 155002 h 2622762"/>
              <a:gd name="connsiteX108" fmla="*/ 6175243 w 10973998"/>
              <a:gd name="connsiteY108" fmla="*/ 170891 h 2622762"/>
              <a:gd name="connsiteX109" fmla="*/ 6163092 w 10973998"/>
              <a:gd name="connsiteY109" fmla="*/ 200334 h 2622762"/>
              <a:gd name="connsiteX110" fmla="*/ 6042518 w 10973998"/>
              <a:gd name="connsiteY110" fmla="*/ 232580 h 2622762"/>
              <a:gd name="connsiteX111" fmla="*/ 5985035 w 10973998"/>
              <a:gd name="connsiteY111" fmla="*/ 238188 h 2622762"/>
              <a:gd name="connsiteX112" fmla="*/ 5942974 w 10973998"/>
              <a:gd name="connsiteY112" fmla="*/ 295671 h 2622762"/>
              <a:gd name="connsiteX113" fmla="*/ 5922879 w 10973998"/>
              <a:gd name="connsiteY113" fmla="*/ 333058 h 2622762"/>
              <a:gd name="connsiteX114" fmla="*/ 5845768 w 10973998"/>
              <a:gd name="connsiteY114" fmla="*/ 402225 h 2622762"/>
              <a:gd name="connsiteX115" fmla="*/ 5808847 w 10973998"/>
              <a:gd name="connsiteY115" fmla="*/ 447089 h 2622762"/>
              <a:gd name="connsiteX116" fmla="*/ 5793425 w 10973998"/>
              <a:gd name="connsiteY116" fmla="*/ 483075 h 2622762"/>
              <a:gd name="connsiteX117" fmla="*/ 5755103 w 10973998"/>
              <a:gd name="connsiteY117" fmla="*/ 594769 h 2622762"/>
              <a:gd name="connsiteX118" fmla="*/ 5712108 w 10973998"/>
              <a:gd name="connsiteY118" fmla="*/ 687770 h 2622762"/>
              <a:gd name="connsiteX119" fmla="*/ 5642007 w 10973998"/>
              <a:gd name="connsiteY119" fmla="*/ 777499 h 2622762"/>
              <a:gd name="connsiteX120" fmla="*/ 5607424 w 10973998"/>
              <a:gd name="connsiteY120" fmla="*/ 899942 h 2622762"/>
              <a:gd name="connsiteX121" fmla="*/ 5611162 w 10973998"/>
              <a:gd name="connsiteY121" fmla="*/ 983596 h 2622762"/>
              <a:gd name="connsiteX122" fmla="*/ 5608826 w 10973998"/>
              <a:gd name="connsiteY122" fmla="*/ 1027526 h 2622762"/>
              <a:gd name="connsiteX123" fmla="*/ 5610228 w 10973998"/>
              <a:gd name="connsiteY123" fmla="*/ 1034069 h 2622762"/>
              <a:gd name="connsiteX124" fmla="*/ 5626585 w 10973998"/>
              <a:gd name="connsiteY124" fmla="*/ 983596 h 2622762"/>
              <a:gd name="connsiteX125" fmla="*/ 5621444 w 10973998"/>
              <a:gd name="connsiteY125" fmla="*/ 1033602 h 2622762"/>
              <a:gd name="connsiteX126" fmla="*/ 5640138 w 10973998"/>
              <a:gd name="connsiteY126" fmla="*/ 994345 h 2622762"/>
              <a:gd name="connsiteX127" fmla="*/ 5633128 w 10973998"/>
              <a:gd name="connsiteY127" fmla="*/ 1038742 h 2622762"/>
              <a:gd name="connsiteX128" fmla="*/ 5629389 w 10973998"/>
              <a:gd name="connsiteY128" fmla="*/ 1041546 h 2622762"/>
              <a:gd name="connsiteX129" fmla="*/ 5630324 w 10973998"/>
              <a:gd name="connsiteY129" fmla="*/ 1043416 h 2622762"/>
              <a:gd name="connsiteX130" fmla="*/ 5636399 w 10973998"/>
              <a:gd name="connsiteY130" fmla="*/ 1046687 h 2622762"/>
              <a:gd name="connsiteX131" fmla="*/ 5690143 w 10973998"/>
              <a:gd name="connsiteY131" fmla="*/ 1017245 h 2622762"/>
              <a:gd name="connsiteX132" fmla="*/ 5745757 w 10973998"/>
              <a:gd name="connsiteY132" fmla="*/ 776564 h 2622762"/>
              <a:gd name="connsiteX133" fmla="*/ 5752767 w 10973998"/>
              <a:gd name="connsiteY133" fmla="*/ 780770 h 2622762"/>
              <a:gd name="connsiteX134" fmla="*/ 5764450 w 10973998"/>
              <a:gd name="connsiteY134" fmla="*/ 768620 h 2622762"/>
              <a:gd name="connsiteX135" fmla="*/ 5826607 w 10973998"/>
              <a:gd name="connsiteY135" fmla="*/ 572804 h 2622762"/>
              <a:gd name="connsiteX136" fmla="*/ 5853245 w 10973998"/>
              <a:gd name="connsiteY136" fmla="*/ 502703 h 2622762"/>
              <a:gd name="connsiteX137" fmla="*/ 5840627 w 10973998"/>
              <a:gd name="connsiteY137" fmla="*/ 539155 h 2622762"/>
              <a:gd name="connsiteX138" fmla="*/ 5835486 w 10973998"/>
              <a:gd name="connsiteY138" fmla="*/ 564392 h 2622762"/>
              <a:gd name="connsiteX139" fmla="*/ 5840627 w 10973998"/>
              <a:gd name="connsiteY139" fmla="*/ 652719 h 2622762"/>
              <a:gd name="connsiteX140" fmla="*/ 5839225 w 10973998"/>
              <a:gd name="connsiteY140" fmla="*/ 836851 h 2622762"/>
              <a:gd name="connsiteX141" fmla="*/ 5711173 w 10973998"/>
              <a:gd name="connsiteY141" fmla="*/ 1129874 h 2622762"/>
              <a:gd name="connsiteX142" fmla="*/ 5649952 w 10973998"/>
              <a:gd name="connsiteY142" fmla="*/ 1205583 h 2622762"/>
              <a:gd name="connsiteX143" fmla="*/ 5614901 w 10973998"/>
              <a:gd name="connsiteY143" fmla="*/ 1301388 h 2622762"/>
              <a:gd name="connsiteX144" fmla="*/ 5606022 w 10973998"/>
              <a:gd name="connsiteY144" fmla="*/ 1697693 h 2622762"/>
              <a:gd name="connsiteX145" fmla="*/ 5609761 w 10973998"/>
              <a:gd name="connsiteY145" fmla="*/ 1773402 h 2622762"/>
              <a:gd name="connsiteX146" fmla="*/ 5593404 w 10973998"/>
              <a:gd name="connsiteY146" fmla="*/ 1784618 h 2622762"/>
              <a:gd name="connsiteX147" fmla="*/ 5560690 w 10973998"/>
              <a:gd name="connsiteY147" fmla="*/ 1786020 h 2622762"/>
              <a:gd name="connsiteX148" fmla="*/ 5060635 w 10973998"/>
              <a:gd name="connsiteY148" fmla="*/ 1846774 h 2622762"/>
              <a:gd name="connsiteX149" fmla="*/ 4244191 w 10973998"/>
              <a:gd name="connsiteY149" fmla="*/ 1974358 h 2622762"/>
              <a:gd name="connsiteX150" fmla="*/ 3298761 w 10973998"/>
              <a:gd name="connsiteY150" fmla="*/ 2151013 h 2622762"/>
              <a:gd name="connsiteX151" fmla="*/ 2388849 w 10973998"/>
              <a:gd name="connsiteY151" fmla="*/ 2325331 h 2622762"/>
              <a:gd name="connsiteX152" fmla="*/ 16784 w 10973998"/>
              <a:gd name="connsiteY152" fmla="*/ 2474958 h 2622762"/>
              <a:gd name="connsiteX153" fmla="*/ 0 w 10973998"/>
              <a:gd name="connsiteY153" fmla="*/ 2613855 h 2622762"/>
              <a:gd name="connsiteX154" fmla="*/ 10211195 w 10973998"/>
              <a:gd name="connsiteY154" fmla="*/ 2610876 h 2622762"/>
              <a:gd name="connsiteX155" fmla="*/ 10230356 w 10973998"/>
              <a:gd name="connsiteY155" fmla="*/ 2591715 h 2622762"/>
              <a:gd name="connsiteX156" fmla="*/ 10232226 w 10973998"/>
              <a:gd name="connsiteY156" fmla="*/ 2081846 h 2622762"/>
              <a:gd name="connsiteX157" fmla="*/ 5631726 w 10973998"/>
              <a:gd name="connsiteY157" fmla="*/ 896671 h 2622762"/>
              <a:gd name="connsiteX158" fmla="*/ 5626117 w 10973998"/>
              <a:gd name="connsiteY158" fmla="*/ 894802 h 2622762"/>
              <a:gd name="connsiteX159" fmla="*/ 5643876 w 10973998"/>
              <a:gd name="connsiteY159" fmla="*/ 847133 h 2622762"/>
              <a:gd name="connsiteX160" fmla="*/ 5631726 w 10973998"/>
              <a:gd name="connsiteY160" fmla="*/ 896671 h 2622762"/>
              <a:gd name="connsiteX161" fmla="*/ 5638736 w 10973998"/>
              <a:gd name="connsiteY161" fmla="*/ 1040144 h 2622762"/>
              <a:gd name="connsiteX162" fmla="*/ 5680796 w 10973998"/>
              <a:gd name="connsiteY162" fmla="*/ 1006963 h 2622762"/>
              <a:gd name="connsiteX163" fmla="*/ 5638736 w 10973998"/>
              <a:gd name="connsiteY163" fmla="*/ 1040144 h 2622762"/>
              <a:gd name="connsiteX164" fmla="*/ 8572700 w 10973998"/>
              <a:gd name="connsiteY164" fmla="*/ 1091552 h 2622762"/>
              <a:gd name="connsiteX165" fmla="*/ 8591393 w 10973998"/>
              <a:gd name="connsiteY165" fmla="*/ 983596 h 2622762"/>
              <a:gd name="connsiteX166" fmla="*/ 8601207 w 10973998"/>
              <a:gd name="connsiteY166" fmla="*/ 974249 h 2622762"/>
              <a:gd name="connsiteX167" fmla="*/ 8643268 w 10973998"/>
              <a:gd name="connsiteY167" fmla="*/ 1027059 h 2622762"/>
              <a:gd name="connsiteX168" fmla="*/ 8579710 w 10973998"/>
              <a:gd name="connsiteY168" fmla="*/ 1101366 h 2622762"/>
              <a:gd name="connsiteX169" fmla="*/ 8572700 w 10973998"/>
              <a:gd name="connsiteY169" fmla="*/ 1091552 h 2622762"/>
              <a:gd name="connsiteX170" fmla="*/ 8635791 w 10973998"/>
              <a:gd name="connsiteY170" fmla="*/ 1082205 h 2622762"/>
              <a:gd name="connsiteX171" fmla="*/ 8556343 w 10973998"/>
              <a:gd name="connsiteY171" fmla="*/ 1194367 h 2622762"/>
              <a:gd name="connsiteX172" fmla="*/ 8635791 w 10973998"/>
              <a:gd name="connsiteY172" fmla="*/ 1082205 h 2622762"/>
              <a:gd name="connsiteX173" fmla="*/ 8519423 w 10973998"/>
              <a:gd name="connsiteY173" fmla="*/ 1149502 h 2622762"/>
              <a:gd name="connsiteX174" fmla="*/ 8502599 w 10973998"/>
              <a:gd name="connsiteY174" fmla="*/ 1205583 h 2622762"/>
              <a:gd name="connsiteX175" fmla="*/ 8475960 w 10973998"/>
              <a:gd name="connsiteY175" fmla="*/ 1216799 h 2622762"/>
              <a:gd name="connsiteX176" fmla="*/ 8258179 w 10973998"/>
              <a:gd name="connsiteY176" fmla="*/ 1131276 h 2622762"/>
              <a:gd name="connsiteX177" fmla="*/ 8212380 w 10973998"/>
              <a:gd name="connsiteY177" fmla="*/ 1068652 h 2622762"/>
              <a:gd name="connsiteX178" fmla="*/ 8519423 w 10973998"/>
              <a:gd name="connsiteY178" fmla="*/ 1149502 h 2622762"/>
              <a:gd name="connsiteX179" fmla="*/ 8064701 w 10973998"/>
              <a:gd name="connsiteY179" fmla="*/ 445687 h 2622762"/>
              <a:gd name="connsiteX180" fmla="*/ 8064701 w 10973998"/>
              <a:gd name="connsiteY180" fmla="*/ 445687 h 2622762"/>
              <a:gd name="connsiteX181" fmla="*/ 8093676 w 10973998"/>
              <a:gd name="connsiteY181" fmla="*/ 398486 h 2622762"/>
              <a:gd name="connsiteX182" fmla="*/ 8106761 w 10973998"/>
              <a:gd name="connsiteY182" fmla="*/ 412039 h 2622762"/>
              <a:gd name="connsiteX183" fmla="*/ 8100219 w 10973998"/>
              <a:gd name="connsiteY183" fmla="*/ 446155 h 2622762"/>
              <a:gd name="connsiteX184" fmla="*/ 8086666 w 10973998"/>
              <a:gd name="connsiteY184" fmla="*/ 540090 h 2622762"/>
              <a:gd name="connsiteX185" fmla="*/ 8096947 w 10973998"/>
              <a:gd name="connsiteY185" fmla="*/ 805072 h 2622762"/>
              <a:gd name="connsiteX186" fmla="*/ 8059560 w 10973998"/>
              <a:gd name="connsiteY186" fmla="*/ 535417 h 2622762"/>
              <a:gd name="connsiteX187" fmla="*/ 8059560 w 10973998"/>
              <a:gd name="connsiteY187" fmla="*/ 535417 h 2622762"/>
              <a:gd name="connsiteX188" fmla="*/ 8059560 w 10973998"/>
              <a:gd name="connsiteY188" fmla="*/ 535417 h 2622762"/>
              <a:gd name="connsiteX189" fmla="*/ 8064701 w 10973998"/>
              <a:gd name="connsiteY189" fmla="*/ 445687 h 2622762"/>
              <a:gd name="connsiteX190" fmla="*/ 6423868 w 10973998"/>
              <a:gd name="connsiteY190" fmla="*/ 1733210 h 2622762"/>
              <a:gd name="connsiteX191" fmla="*/ 5939236 w 10973998"/>
              <a:gd name="connsiteY191" fmla="*/ 1763588 h 2622762"/>
              <a:gd name="connsiteX192" fmla="*/ 5748093 w 10973998"/>
              <a:gd name="connsiteY192" fmla="*/ 1777140 h 2622762"/>
              <a:gd name="connsiteX193" fmla="*/ 5720988 w 10973998"/>
              <a:gd name="connsiteY193" fmla="*/ 1753306 h 2622762"/>
              <a:gd name="connsiteX194" fmla="*/ 5707435 w 10973998"/>
              <a:gd name="connsiteY194" fmla="*/ 1642079 h 2622762"/>
              <a:gd name="connsiteX195" fmla="*/ 5734541 w 10973998"/>
              <a:gd name="connsiteY195" fmla="*/ 1410746 h 2622762"/>
              <a:gd name="connsiteX196" fmla="*/ 5741551 w 10973998"/>
              <a:gd name="connsiteY196" fmla="*/ 1371956 h 2622762"/>
              <a:gd name="connsiteX197" fmla="*/ 5768189 w 10973998"/>
              <a:gd name="connsiteY197" fmla="*/ 1284096 h 2622762"/>
              <a:gd name="connsiteX198" fmla="*/ 5956995 w 10973998"/>
              <a:gd name="connsiteY198" fmla="*/ 1081270 h 2622762"/>
              <a:gd name="connsiteX199" fmla="*/ 6085981 w 10973998"/>
              <a:gd name="connsiteY199" fmla="*/ 980325 h 2622762"/>
              <a:gd name="connsiteX200" fmla="*/ 6111684 w 10973998"/>
              <a:gd name="connsiteY200" fmla="*/ 989204 h 2622762"/>
              <a:gd name="connsiteX201" fmla="*/ 6128976 w 10973998"/>
              <a:gd name="connsiteY201" fmla="*/ 1200442 h 2622762"/>
              <a:gd name="connsiteX202" fmla="*/ 6192534 w 10973998"/>
              <a:gd name="connsiteY202" fmla="*/ 1377564 h 2622762"/>
              <a:gd name="connsiteX203" fmla="*/ 6417792 w 10973998"/>
              <a:gd name="connsiteY203" fmla="*/ 1681336 h 2622762"/>
              <a:gd name="connsiteX204" fmla="*/ 6463592 w 10973998"/>
              <a:gd name="connsiteY204" fmla="*/ 1704703 h 2622762"/>
              <a:gd name="connsiteX205" fmla="*/ 6423868 w 10973998"/>
              <a:gd name="connsiteY205" fmla="*/ 1733210 h 2622762"/>
              <a:gd name="connsiteX206" fmla="*/ 6752408 w 10973998"/>
              <a:gd name="connsiteY206" fmla="*/ 1637406 h 2622762"/>
              <a:gd name="connsiteX207" fmla="*/ 6737921 w 10973998"/>
              <a:gd name="connsiteY207" fmla="*/ 1674326 h 2622762"/>
              <a:gd name="connsiteX208" fmla="*/ 6667820 w 10973998"/>
              <a:gd name="connsiteY208" fmla="*/ 1726668 h 2622762"/>
              <a:gd name="connsiteX209" fmla="*/ 6556125 w 10973998"/>
              <a:gd name="connsiteY209" fmla="*/ 1696290 h 2622762"/>
              <a:gd name="connsiteX210" fmla="*/ 6543974 w 10973998"/>
              <a:gd name="connsiteY210" fmla="*/ 1679934 h 2622762"/>
              <a:gd name="connsiteX211" fmla="*/ 6502848 w 10973998"/>
              <a:gd name="connsiteY211" fmla="*/ 1621983 h 2622762"/>
              <a:gd name="connsiteX212" fmla="*/ 6370591 w 10973998"/>
              <a:gd name="connsiteY212" fmla="*/ 1480847 h 2622762"/>
              <a:gd name="connsiteX213" fmla="*/ 6310304 w 10973998"/>
              <a:gd name="connsiteY213" fmla="*/ 1357936 h 2622762"/>
              <a:gd name="connsiteX214" fmla="*/ 6291143 w 10973998"/>
              <a:gd name="connsiteY214" fmla="*/ 1321016 h 2622762"/>
              <a:gd name="connsiteX215" fmla="*/ 6256560 w 10973998"/>
              <a:gd name="connsiteY215" fmla="*/ 1228950 h 2622762"/>
              <a:gd name="connsiteX216" fmla="*/ 6265440 w 10973998"/>
              <a:gd name="connsiteY216" fmla="*/ 1040612 h 2622762"/>
              <a:gd name="connsiteX217" fmla="*/ 6269178 w 10973998"/>
              <a:gd name="connsiteY217" fmla="*/ 1020516 h 2622762"/>
              <a:gd name="connsiteX218" fmla="*/ 6279927 w 10973998"/>
              <a:gd name="connsiteY218" fmla="*/ 961164 h 2622762"/>
              <a:gd name="connsiteX219" fmla="*/ 6288339 w 10973998"/>
              <a:gd name="connsiteY219" fmla="*/ 927048 h 2622762"/>
              <a:gd name="connsiteX220" fmla="*/ 6301892 w 10973998"/>
              <a:gd name="connsiteY220" fmla="*/ 878445 h 2622762"/>
              <a:gd name="connsiteX221" fmla="*/ 6322455 w 10973998"/>
              <a:gd name="connsiteY221" fmla="*/ 868630 h 2622762"/>
              <a:gd name="connsiteX222" fmla="*/ 6353766 w 10973998"/>
              <a:gd name="connsiteY222" fmla="*/ 881716 h 2622762"/>
              <a:gd name="connsiteX223" fmla="*/ 6452843 w 10973998"/>
              <a:gd name="connsiteY223" fmla="*/ 917701 h 2622762"/>
              <a:gd name="connsiteX224" fmla="*/ 6498175 w 10973998"/>
              <a:gd name="connsiteY224" fmla="*/ 928450 h 2622762"/>
              <a:gd name="connsiteX225" fmla="*/ 6536964 w 10973998"/>
              <a:gd name="connsiteY225" fmla="*/ 936395 h 2622762"/>
              <a:gd name="connsiteX226" fmla="*/ 6582296 w 10973998"/>
              <a:gd name="connsiteY226" fmla="*/ 942470 h 2622762"/>
              <a:gd name="connsiteX227" fmla="*/ 6698197 w 10973998"/>
              <a:gd name="connsiteY227" fmla="*/ 949013 h 2622762"/>
              <a:gd name="connsiteX228" fmla="*/ 6809891 w 10973998"/>
              <a:gd name="connsiteY228" fmla="*/ 934993 h 2622762"/>
              <a:gd name="connsiteX229" fmla="*/ 6932334 w 10973998"/>
              <a:gd name="connsiteY229" fmla="*/ 906485 h 2622762"/>
              <a:gd name="connsiteX230" fmla="*/ 6951028 w 10973998"/>
              <a:gd name="connsiteY230" fmla="*/ 921907 h 2622762"/>
              <a:gd name="connsiteX231" fmla="*/ 6868776 w 10973998"/>
              <a:gd name="connsiteY231" fmla="*/ 1186422 h 2622762"/>
              <a:gd name="connsiteX232" fmla="*/ 6826248 w 10973998"/>
              <a:gd name="connsiteY232" fmla="*/ 1255121 h 2622762"/>
              <a:gd name="connsiteX233" fmla="*/ 6804283 w 10973998"/>
              <a:gd name="connsiteY233" fmla="*/ 1329428 h 2622762"/>
              <a:gd name="connsiteX234" fmla="*/ 6752408 w 10973998"/>
              <a:gd name="connsiteY234" fmla="*/ 1637406 h 2622762"/>
              <a:gd name="connsiteX235" fmla="*/ 7341725 w 10973998"/>
              <a:gd name="connsiteY235" fmla="*/ 1717321 h 2622762"/>
              <a:gd name="connsiteX236" fmla="*/ 7243583 w 10973998"/>
              <a:gd name="connsiteY236" fmla="*/ 1716386 h 2622762"/>
              <a:gd name="connsiteX237" fmla="*/ 6886535 w 10973998"/>
              <a:gd name="connsiteY237" fmla="*/ 1716386 h 2622762"/>
              <a:gd name="connsiteX238" fmla="*/ 6839801 w 10973998"/>
              <a:gd name="connsiteY238" fmla="*/ 1717788 h 2622762"/>
              <a:gd name="connsiteX239" fmla="*/ 6820173 w 10973998"/>
              <a:gd name="connsiteY239" fmla="*/ 1699095 h 2622762"/>
              <a:gd name="connsiteX240" fmla="*/ 6821107 w 10973998"/>
              <a:gd name="connsiteY240" fmla="*/ 1648154 h 2622762"/>
              <a:gd name="connsiteX241" fmla="*/ 6910370 w 10973998"/>
              <a:gd name="connsiteY241" fmla="*/ 1413082 h 2622762"/>
              <a:gd name="connsiteX242" fmla="*/ 6941214 w 10973998"/>
              <a:gd name="connsiteY242" fmla="*/ 1327091 h 2622762"/>
              <a:gd name="connsiteX243" fmla="*/ 6964114 w 10973998"/>
              <a:gd name="connsiteY243" fmla="*/ 1251850 h 2622762"/>
              <a:gd name="connsiteX244" fmla="*/ 7075340 w 10973998"/>
              <a:gd name="connsiteY244" fmla="*/ 1070522 h 2622762"/>
              <a:gd name="connsiteX245" fmla="*/ 7086090 w 10973998"/>
              <a:gd name="connsiteY245" fmla="*/ 1059773 h 2622762"/>
              <a:gd name="connsiteX246" fmla="*/ 7094969 w 10973998"/>
              <a:gd name="connsiteY246" fmla="*/ 1072391 h 2622762"/>
              <a:gd name="connsiteX247" fmla="*/ 7172548 w 10973998"/>
              <a:gd name="connsiteY247" fmla="*/ 1285031 h 2622762"/>
              <a:gd name="connsiteX248" fmla="*/ 7183296 w 10973998"/>
              <a:gd name="connsiteY248" fmla="*/ 1363544 h 2622762"/>
              <a:gd name="connsiteX249" fmla="*/ 7216478 w 10973998"/>
              <a:gd name="connsiteY249" fmla="*/ 1442992 h 2622762"/>
              <a:gd name="connsiteX250" fmla="*/ 7356680 w 10973998"/>
              <a:gd name="connsiteY250" fmla="*/ 1703768 h 2622762"/>
              <a:gd name="connsiteX251" fmla="*/ 7341725 w 10973998"/>
              <a:gd name="connsiteY251" fmla="*/ 1717321 h 2622762"/>
              <a:gd name="connsiteX252" fmla="*/ 8401186 w 10973998"/>
              <a:gd name="connsiteY252" fmla="*/ 1759849 h 2622762"/>
              <a:gd name="connsiteX253" fmla="*/ 8371743 w 10973998"/>
              <a:gd name="connsiteY253" fmla="*/ 1777608 h 2622762"/>
              <a:gd name="connsiteX254" fmla="*/ 8011891 w 10973998"/>
              <a:gd name="connsiteY254" fmla="*/ 1749567 h 2622762"/>
              <a:gd name="connsiteX255" fmla="*/ 7480525 w 10973998"/>
              <a:gd name="connsiteY255" fmla="*/ 1724798 h 2622762"/>
              <a:gd name="connsiteX256" fmla="*/ 7433323 w 10973998"/>
              <a:gd name="connsiteY256" fmla="*/ 1697693 h 2622762"/>
              <a:gd name="connsiteX257" fmla="*/ 7344061 w 10973998"/>
              <a:gd name="connsiteY257" fmla="*/ 1414952 h 2622762"/>
              <a:gd name="connsiteX258" fmla="*/ 7342660 w 10973998"/>
              <a:gd name="connsiteY258" fmla="*/ 1391585 h 2622762"/>
              <a:gd name="connsiteX259" fmla="*/ 7289850 w 10973998"/>
              <a:gd name="connsiteY259" fmla="*/ 1283629 h 2622762"/>
              <a:gd name="connsiteX260" fmla="*/ 7268820 w 10973998"/>
              <a:gd name="connsiteY260" fmla="*/ 1087813 h 2622762"/>
              <a:gd name="connsiteX261" fmla="*/ 7266950 w 10973998"/>
              <a:gd name="connsiteY261" fmla="*/ 1076597 h 2622762"/>
              <a:gd name="connsiteX262" fmla="*/ 7266950 w 10973998"/>
              <a:gd name="connsiteY262" fmla="*/ 1076130 h 2622762"/>
              <a:gd name="connsiteX263" fmla="*/ 7254799 w 10973998"/>
              <a:gd name="connsiteY263" fmla="*/ 941536 h 2622762"/>
              <a:gd name="connsiteX264" fmla="*/ 7288448 w 10973998"/>
              <a:gd name="connsiteY264" fmla="*/ 864892 h 2622762"/>
              <a:gd name="connsiteX265" fmla="*/ 7333780 w 10973998"/>
              <a:gd name="connsiteY265" fmla="*/ 775162 h 2622762"/>
              <a:gd name="connsiteX266" fmla="*/ 7346865 w 10973998"/>
              <a:gd name="connsiteY266" fmla="*/ 779836 h 2622762"/>
              <a:gd name="connsiteX267" fmla="*/ 7718401 w 10973998"/>
              <a:gd name="connsiteY267" fmla="*/ 718614 h 2622762"/>
              <a:gd name="connsiteX268" fmla="*/ 7882905 w 10973998"/>
              <a:gd name="connsiteY268" fmla="*/ 542894 h 2622762"/>
              <a:gd name="connsiteX269" fmla="*/ 7913750 w 10973998"/>
              <a:gd name="connsiteY269" fmla="*/ 511115 h 2622762"/>
              <a:gd name="connsiteX270" fmla="*/ 7913750 w 10973998"/>
              <a:gd name="connsiteY270" fmla="*/ 511115 h 2622762"/>
              <a:gd name="connsiteX271" fmla="*/ 8007218 w 10973998"/>
              <a:gd name="connsiteY271" fmla="*/ 431667 h 2622762"/>
              <a:gd name="connsiteX272" fmla="*/ 8020771 w 10973998"/>
              <a:gd name="connsiteY272" fmla="*/ 423255 h 2622762"/>
              <a:gd name="connsiteX273" fmla="*/ 8046007 w 10973998"/>
              <a:gd name="connsiteY273" fmla="*/ 416712 h 2622762"/>
              <a:gd name="connsiteX274" fmla="*/ 8048344 w 10973998"/>
              <a:gd name="connsiteY274" fmla="*/ 440547 h 2622762"/>
              <a:gd name="connsiteX275" fmla="*/ 8044138 w 10973998"/>
              <a:gd name="connsiteY275" fmla="*/ 534949 h 2622762"/>
              <a:gd name="connsiteX276" fmla="*/ 8136671 w 10973998"/>
              <a:gd name="connsiteY276" fmla="*/ 953686 h 2622762"/>
              <a:gd name="connsiteX277" fmla="*/ 8171254 w 10973998"/>
              <a:gd name="connsiteY277" fmla="*/ 1034536 h 2622762"/>
              <a:gd name="connsiteX278" fmla="*/ 8199295 w 10973998"/>
              <a:gd name="connsiteY278" fmla="*/ 1085477 h 2622762"/>
              <a:gd name="connsiteX279" fmla="*/ 8199762 w 10973998"/>
              <a:gd name="connsiteY279" fmla="*/ 1085009 h 2622762"/>
              <a:gd name="connsiteX280" fmla="*/ 8199762 w 10973998"/>
              <a:gd name="connsiteY280" fmla="*/ 1085009 h 2622762"/>
              <a:gd name="connsiteX281" fmla="*/ 8249768 w 10973998"/>
              <a:gd name="connsiteY281" fmla="*/ 1143427 h 2622762"/>
              <a:gd name="connsiteX282" fmla="*/ 8467081 w 10973998"/>
              <a:gd name="connsiteY282" fmla="*/ 1232221 h 2622762"/>
              <a:gd name="connsiteX283" fmla="*/ 8490915 w 10973998"/>
              <a:gd name="connsiteY283" fmla="*/ 1258860 h 2622762"/>
              <a:gd name="connsiteX284" fmla="*/ 8470819 w 10973998"/>
              <a:gd name="connsiteY284" fmla="*/ 1414017 h 2622762"/>
              <a:gd name="connsiteX285" fmla="*/ 8447452 w 10973998"/>
              <a:gd name="connsiteY285" fmla="*/ 1485053 h 2622762"/>
              <a:gd name="connsiteX286" fmla="*/ 8447452 w 10973998"/>
              <a:gd name="connsiteY286" fmla="*/ 1485053 h 2622762"/>
              <a:gd name="connsiteX287" fmla="*/ 8419412 w 10973998"/>
              <a:gd name="connsiteY287" fmla="*/ 1634134 h 2622762"/>
              <a:gd name="connsiteX288" fmla="*/ 8401186 w 10973998"/>
              <a:gd name="connsiteY288" fmla="*/ 1759849 h 2622762"/>
              <a:gd name="connsiteX289" fmla="*/ 8667102 w 10973998"/>
              <a:gd name="connsiteY289" fmla="*/ 1805648 h 2622762"/>
              <a:gd name="connsiteX290" fmla="*/ 8469885 w 10973998"/>
              <a:gd name="connsiteY290" fmla="*/ 1785553 h 2622762"/>
              <a:gd name="connsiteX291" fmla="*/ 8448387 w 10973998"/>
              <a:gd name="connsiteY291" fmla="*/ 1753306 h 2622762"/>
              <a:gd name="connsiteX292" fmla="*/ 8464744 w 10973998"/>
              <a:gd name="connsiteY292" fmla="*/ 1692552 h 2622762"/>
              <a:gd name="connsiteX293" fmla="*/ 8478297 w 10973998"/>
              <a:gd name="connsiteY293" fmla="*/ 1571511 h 2622762"/>
              <a:gd name="connsiteX294" fmla="*/ 8486709 w 10973998"/>
              <a:gd name="connsiteY294" fmla="*/ 1509354 h 2622762"/>
              <a:gd name="connsiteX295" fmla="*/ 8518956 w 10973998"/>
              <a:gd name="connsiteY295" fmla="*/ 1389715 h 2622762"/>
              <a:gd name="connsiteX296" fmla="*/ 8531106 w 10973998"/>
              <a:gd name="connsiteY296" fmla="*/ 1288302 h 2622762"/>
              <a:gd name="connsiteX297" fmla="*/ 8532041 w 10973998"/>
              <a:gd name="connsiteY297" fmla="*/ 1262599 h 2622762"/>
              <a:gd name="connsiteX298" fmla="*/ 8575971 w 10973998"/>
              <a:gd name="connsiteY298" fmla="*/ 1204648 h 2622762"/>
              <a:gd name="connsiteX299" fmla="*/ 8607750 w 10973998"/>
              <a:gd name="connsiteY299" fmla="*/ 1190161 h 2622762"/>
              <a:gd name="connsiteX300" fmla="*/ 8626444 w 10973998"/>
              <a:gd name="connsiteY300" fmla="*/ 1185487 h 2622762"/>
              <a:gd name="connsiteX301" fmla="*/ 8627378 w 10973998"/>
              <a:gd name="connsiteY301" fmla="*/ 1205583 h 2622762"/>
              <a:gd name="connsiteX302" fmla="*/ 8589524 w 10973998"/>
              <a:gd name="connsiteY302" fmla="*/ 1511224 h 2622762"/>
              <a:gd name="connsiteX303" fmla="*/ 8586253 w 10973998"/>
              <a:gd name="connsiteY303" fmla="*/ 1576651 h 2622762"/>
              <a:gd name="connsiteX304" fmla="*/ 8599806 w 10973998"/>
              <a:gd name="connsiteY304" fmla="*/ 1607496 h 2622762"/>
              <a:gd name="connsiteX305" fmla="*/ 8619901 w 10973998"/>
              <a:gd name="connsiteY305" fmla="*/ 1602355 h 2622762"/>
              <a:gd name="connsiteX306" fmla="*/ 8649344 w 10973998"/>
              <a:gd name="connsiteY306" fmla="*/ 1587400 h 2622762"/>
              <a:gd name="connsiteX307" fmla="*/ 8657756 w 10973998"/>
              <a:gd name="connsiteY307" fmla="*/ 1607963 h 2622762"/>
              <a:gd name="connsiteX308" fmla="*/ 8655887 w 10973998"/>
              <a:gd name="connsiteY308" fmla="*/ 1626189 h 2622762"/>
              <a:gd name="connsiteX309" fmla="*/ 8699349 w 10973998"/>
              <a:gd name="connsiteY309" fmla="*/ 1713115 h 2622762"/>
              <a:gd name="connsiteX310" fmla="*/ 8723183 w 10973998"/>
              <a:gd name="connsiteY310" fmla="*/ 1752839 h 2622762"/>
              <a:gd name="connsiteX311" fmla="*/ 8667102 w 10973998"/>
              <a:gd name="connsiteY311" fmla="*/ 1805648 h 2622762"/>
              <a:gd name="connsiteX312" fmla="*/ 8848898 w 10973998"/>
              <a:gd name="connsiteY312" fmla="*/ 1827146 h 2622762"/>
              <a:gd name="connsiteX313" fmla="*/ 8830204 w 10973998"/>
              <a:gd name="connsiteY313" fmla="*/ 1824809 h 2622762"/>
              <a:gd name="connsiteX314" fmla="*/ 8787209 w 10973998"/>
              <a:gd name="connsiteY314" fmla="*/ 1813593 h 2622762"/>
              <a:gd name="connsiteX315" fmla="*/ 8790948 w 10973998"/>
              <a:gd name="connsiteY315" fmla="*/ 1749567 h 2622762"/>
              <a:gd name="connsiteX316" fmla="*/ 8824129 w 10973998"/>
              <a:gd name="connsiteY316" fmla="*/ 1740688 h 2622762"/>
              <a:gd name="connsiteX317" fmla="*/ 8875537 w 10973998"/>
              <a:gd name="connsiteY317" fmla="*/ 1787889 h 2622762"/>
              <a:gd name="connsiteX318" fmla="*/ 8876938 w 10973998"/>
              <a:gd name="connsiteY318" fmla="*/ 1799573 h 2622762"/>
              <a:gd name="connsiteX319" fmla="*/ 8848898 w 10973998"/>
              <a:gd name="connsiteY319" fmla="*/ 1827146 h 2622762"/>
              <a:gd name="connsiteX0" fmla="*/ 10232226 w 10973998"/>
              <a:gd name="connsiteY0" fmla="*/ 2081846 h 2622762"/>
              <a:gd name="connsiteX1" fmla="*/ 10198110 w 10973998"/>
              <a:gd name="connsiteY1" fmla="*/ 2063153 h 2622762"/>
              <a:gd name="connsiteX2" fmla="*/ 10030335 w 10973998"/>
              <a:gd name="connsiteY2" fmla="*/ 2022494 h 2622762"/>
              <a:gd name="connsiteX3" fmla="*/ 9494763 w 10973998"/>
              <a:gd name="connsiteY3" fmla="*/ 1912669 h 2622762"/>
              <a:gd name="connsiteX4" fmla="*/ 9208750 w 10973998"/>
              <a:gd name="connsiteY4" fmla="*/ 1868739 h 2622762"/>
              <a:gd name="connsiteX5" fmla="*/ 9171363 w 10973998"/>
              <a:gd name="connsiteY5" fmla="*/ 1857990 h 2622762"/>
              <a:gd name="connsiteX6" fmla="*/ 9129769 w 10973998"/>
              <a:gd name="connsiteY6" fmla="*/ 1856588 h 2622762"/>
              <a:gd name="connsiteX7" fmla="*/ 8981623 w 10973998"/>
              <a:gd name="connsiteY7" fmla="*/ 1825744 h 2622762"/>
              <a:gd name="connsiteX8" fmla="*/ 8969939 w 10973998"/>
              <a:gd name="connsiteY8" fmla="*/ 1815462 h 2622762"/>
              <a:gd name="connsiteX9" fmla="*/ 8999849 w 10973998"/>
              <a:gd name="connsiteY9" fmla="*/ 1744427 h 2622762"/>
              <a:gd name="connsiteX10" fmla="*/ 9043311 w 10973998"/>
              <a:gd name="connsiteY10" fmla="*/ 1685074 h 2622762"/>
              <a:gd name="connsiteX11" fmla="*/ 9050789 w 10973998"/>
              <a:gd name="connsiteY11" fmla="*/ 1659371 h 2622762"/>
              <a:gd name="connsiteX12" fmla="*/ 9070417 w 10973998"/>
              <a:gd name="connsiteY12" fmla="*/ 1561229 h 2622762"/>
              <a:gd name="connsiteX13" fmla="*/ 9076960 w 10973998"/>
              <a:gd name="connsiteY13" fmla="*/ 1535058 h 2622762"/>
              <a:gd name="connsiteX14" fmla="*/ 9092850 w 10973998"/>
              <a:gd name="connsiteY14" fmla="*/ 1434580 h 2622762"/>
              <a:gd name="connsiteX15" fmla="*/ 9075558 w 10973998"/>
              <a:gd name="connsiteY15" fmla="*/ 1255588 h 2622762"/>
              <a:gd name="connsiteX16" fmla="*/ 9058734 w 10973998"/>
              <a:gd name="connsiteY16" fmla="*/ 1022853 h 2622762"/>
              <a:gd name="connsiteX17" fmla="*/ 9063407 w 10973998"/>
              <a:gd name="connsiteY17" fmla="*/ 843394 h 2622762"/>
              <a:gd name="connsiteX18" fmla="*/ 9053593 w 10973998"/>
              <a:gd name="connsiteY18" fmla="*/ 707865 h 2622762"/>
              <a:gd name="connsiteX19" fmla="*/ 9009663 w 10973998"/>
              <a:gd name="connsiteY19" fmla="*/ 565794 h 2622762"/>
              <a:gd name="connsiteX20" fmla="*/ 8956386 w 10973998"/>
              <a:gd name="connsiteY20" fmla="*/ 487748 h 2622762"/>
              <a:gd name="connsiteX21" fmla="*/ 8907315 w 10973998"/>
              <a:gd name="connsiteY21" fmla="*/ 456436 h 2622762"/>
              <a:gd name="connsiteX22" fmla="*/ 8891426 w 10973998"/>
              <a:gd name="connsiteY22" fmla="*/ 409702 h 2622762"/>
              <a:gd name="connsiteX23" fmla="*/ 8888622 w 10973998"/>
              <a:gd name="connsiteY23" fmla="*/ 342872 h 2622762"/>
              <a:gd name="connsiteX24" fmla="*/ 8884883 w 10973998"/>
              <a:gd name="connsiteY24" fmla="*/ 337264 h 2622762"/>
              <a:gd name="connsiteX25" fmla="*/ 8708229 w 10973998"/>
              <a:gd name="connsiteY25" fmla="*/ 243329 h 2622762"/>
              <a:gd name="connsiteX26" fmla="*/ 8676449 w 10973998"/>
              <a:gd name="connsiteY26" fmla="*/ 262490 h 2622762"/>
              <a:gd name="connsiteX27" fmla="*/ 8650278 w 10973998"/>
              <a:gd name="connsiteY27" fmla="*/ 305953 h 2622762"/>
              <a:gd name="connsiteX28" fmla="*/ 8650278 w 10973998"/>
              <a:gd name="connsiteY28" fmla="*/ 310159 h 2622762"/>
              <a:gd name="connsiteX29" fmla="*/ 8657756 w 10973998"/>
              <a:gd name="connsiteY29" fmla="*/ 310159 h 2622762"/>
              <a:gd name="connsiteX30" fmla="*/ 8665701 w 10973998"/>
              <a:gd name="connsiteY30" fmla="*/ 324646 h 2622762"/>
              <a:gd name="connsiteX31" fmla="*/ 8655419 w 10973998"/>
              <a:gd name="connsiteY31" fmla="*/ 382596 h 2622762"/>
              <a:gd name="connsiteX32" fmla="*/ 8647007 w 10973998"/>
              <a:gd name="connsiteY32" fmla="*/ 427928 h 2622762"/>
              <a:gd name="connsiteX33" fmla="*/ 8666635 w 10973998"/>
              <a:gd name="connsiteY33" fmla="*/ 465316 h 2622762"/>
              <a:gd name="connsiteX34" fmla="*/ 8660560 w 10973998"/>
              <a:gd name="connsiteY34" fmla="*/ 496627 h 2622762"/>
              <a:gd name="connsiteX35" fmla="*/ 8627378 w 10973998"/>
              <a:gd name="connsiteY35" fmla="*/ 522331 h 2622762"/>
              <a:gd name="connsiteX36" fmla="*/ 8625977 w 10973998"/>
              <a:gd name="connsiteY36" fmla="*/ 596171 h 2622762"/>
              <a:gd name="connsiteX37" fmla="*/ 8638595 w 10973998"/>
              <a:gd name="connsiteY37" fmla="*/ 591030 h 2622762"/>
              <a:gd name="connsiteX38" fmla="*/ 8658223 w 10973998"/>
              <a:gd name="connsiteY38" fmla="*/ 579347 h 2622762"/>
              <a:gd name="connsiteX39" fmla="*/ 8666168 w 10973998"/>
              <a:gd name="connsiteY39" fmla="*/ 598975 h 2622762"/>
              <a:gd name="connsiteX40" fmla="*/ 8661027 w 10973998"/>
              <a:gd name="connsiteY40" fmla="*/ 638232 h 2622762"/>
              <a:gd name="connsiteX41" fmla="*/ 8655419 w 10973998"/>
              <a:gd name="connsiteY41" fmla="*/ 639634 h 2622762"/>
              <a:gd name="connsiteX42" fmla="*/ 8639530 w 10973998"/>
              <a:gd name="connsiteY42" fmla="*/ 680292 h 2622762"/>
              <a:gd name="connsiteX43" fmla="*/ 8598871 w 10973998"/>
              <a:gd name="connsiteY43" fmla="*/ 703192 h 2622762"/>
              <a:gd name="connsiteX44" fmla="*/ 8554941 w 10973998"/>
              <a:gd name="connsiteY44" fmla="*/ 787313 h 2622762"/>
              <a:gd name="connsiteX45" fmla="*/ 8552137 w 10973998"/>
              <a:gd name="connsiteY45" fmla="*/ 800399 h 2622762"/>
              <a:gd name="connsiteX46" fmla="*/ 8550267 w 10973998"/>
              <a:gd name="connsiteY46" fmla="*/ 806474 h 2622762"/>
              <a:gd name="connsiteX47" fmla="*/ 8564287 w 10973998"/>
              <a:gd name="connsiteY47" fmla="*/ 933591 h 2622762"/>
              <a:gd name="connsiteX48" fmla="*/ 8562886 w 10973998"/>
              <a:gd name="connsiteY48" fmla="*/ 968174 h 2622762"/>
              <a:gd name="connsiteX49" fmla="*/ 8532509 w 10973998"/>
              <a:gd name="connsiteY49" fmla="*/ 1109311 h 2622762"/>
              <a:gd name="connsiteX50" fmla="*/ 8505403 w 10973998"/>
              <a:gd name="connsiteY50" fmla="*/ 1137351 h 2622762"/>
              <a:gd name="connsiteX51" fmla="*/ 8218923 w 10973998"/>
              <a:gd name="connsiteY51" fmla="*/ 1050893 h 2622762"/>
              <a:gd name="connsiteX52" fmla="*/ 8127792 w 10973998"/>
              <a:gd name="connsiteY52" fmla="*/ 867696 h 2622762"/>
              <a:gd name="connsiteX53" fmla="*/ 8099284 w 10973998"/>
              <a:gd name="connsiteY53" fmla="*/ 641503 h 2622762"/>
              <a:gd name="connsiteX54" fmla="*/ 8101153 w 10973998"/>
              <a:gd name="connsiteY54" fmla="*/ 552708 h 2622762"/>
              <a:gd name="connsiteX55" fmla="*/ 8101153 w 10973998"/>
              <a:gd name="connsiteY55" fmla="*/ 552708 h 2622762"/>
              <a:gd name="connsiteX56" fmla="*/ 8101153 w 10973998"/>
              <a:gd name="connsiteY56" fmla="*/ 552708 h 2622762"/>
              <a:gd name="connsiteX57" fmla="*/ 8114706 w 10973998"/>
              <a:gd name="connsiteY57" fmla="*/ 454567 h 2622762"/>
              <a:gd name="connsiteX58" fmla="*/ 8114706 w 10973998"/>
              <a:gd name="connsiteY58" fmla="*/ 454567 h 2622762"/>
              <a:gd name="connsiteX59" fmla="*/ 8116575 w 10973998"/>
              <a:gd name="connsiteY59" fmla="*/ 436340 h 2622762"/>
              <a:gd name="connsiteX60" fmla="*/ 8169852 w 10973998"/>
              <a:gd name="connsiteY60" fmla="*/ 388204 h 2622762"/>
              <a:gd name="connsiteX61" fmla="*/ 8222662 w 10973998"/>
              <a:gd name="connsiteY61" fmla="*/ 381194 h 2622762"/>
              <a:gd name="connsiteX62" fmla="*/ 8272667 w 10973998"/>
              <a:gd name="connsiteY62" fmla="*/ 347546 h 2622762"/>
              <a:gd name="connsiteX63" fmla="*/ 8282014 w 10973998"/>
              <a:gd name="connsiteY63" fmla="*/ 337732 h 2622762"/>
              <a:gd name="connsiteX64" fmla="*/ 8290426 w 10973998"/>
              <a:gd name="connsiteY64" fmla="*/ 340068 h 2622762"/>
              <a:gd name="connsiteX65" fmla="*/ 8298838 w 10973998"/>
              <a:gd name="connsiteY65" fmla="*/ 291465 h 2622762"/>
              <a:gd name="connsiteX66" fmla="*/ 8248365 w 10973998"/>
              <a:gd name="connsiteY66" fmla="*/ 202203 h 2622762"/>
              <a:gd name="connsiteX67" fmla="*/ 8212380 w 10973998"/>
              <a:gd name="connsiteY67" fmla="*/ 185379 h 2622762"/>
              <a:gd name="connsiteX68" fmla="*/ 8155364 w 10973998"/>
              <a:gd name="connsiteY68" fmla="*/ 183042 h 2622762"/>
              <a:gd name="connsiteX69" fmla="*/ 8060962 w 10973998"/>
              <a:gd name="connsiteY69" fmla="*/ 182107 h 2622762"/>
              <a:gd name="connsiteX70" fmla="*/ 8042268 w 10973998"/>
              <a:gd name="connsiteY70" fmla="*/ 176499 h 2622762"/>
              <a:gd name="connsiteX71" fmla="*/ 8011891 w 10973998"/>
              <a:gd name="connsiteY71" fmla="*/ 165750 h 2622762"/>
              <a:gd name="connsiteX72" fmla="*/ 7917956 w 10973998"/>
              <a:gd name="connsiteY72" fmla="*/ 158740 h 2622762"/>
              <a:gd name="connsiteX73" fmla="*/ 7860940 w 10973998"/>
              <a:gd name="connsiteY73" fmla="*/ 150328 h 2622762"/>
              <a:gd name="connsiteX74" fmla="*/ 7854865 w 10973998"/>
              <a:gd name="connsiteY74" fmla="*/ 146122 h 2622762"/>
              <a:gd name="connsiteX75" fmla="*/ 7841312 w 10973998"/>
              <a:gd name="connsiteY75" fmla="*/ 147057 h 2622762"/>
              <a:gd name="connsiteX76" fmla="*/ 7851593 w 10973998"/>
              <a:gd name="connsiteY76" fmla="*/ 159675 h 2622762"/>
              <a:gd name="connsiteX77" fmla="*/ 7821684 w 10973998"/>
              <a:gd name="connsiteY77" fmla="*/ 193323 h 2622762"/>
              <a:gd name="connsiteX78" fmla="*/ 7808598 w 10973998"/>
              <a:gd name="connsiteY78" fmla="*/ 269033 h 2622762"/>
              <a:gd name="connsiteX79" fmla="*/ 7762331 w 10973998"/>
              <a:gd name="connsiteY79" fmla="*/ 362501 h 2622762"/>
              <a:gd name="connsiteX80" fmla="*/ 7745974 w 10973998"/>
              <a:gd name="connsiteY80" fmla="*/ 390074 h 2622762"/>
              <a:gd name="connsiteX81" fmla="*/ 7745974 w 10973998"/>
              <a:gd name="connsiteY81" fmla="*/ 390074 h 2622762"/>
              <a:gd name="connsiteX82" fmla="*/ 7674004 w 10973998"/>
              <a:gd name="connsiteY82" fmla="*/ 472793 h 2622762"/>
              <a:gd name="connsiteX83" fmla="*/ 7674004 w 10973998"/>
              <a:gd name="connsiteY83" fmla="*/ 472793 h 2622762"/>
              <a:gd name="connsiteX84" fmla="*/ 7438932 w 10973998"/>
              <a:gd name="connsiteY84" fmla="*/ 494291 h 2622762"/>
              <a:gd name="connsiteX85" fmla="*/ 7319293 w 10973998"/>
              <a:gd name="connsiteY85" fmla="*/ 407833 h 2622762"/>
              <a:gd name="connsiteX86" fmla="*/ 7253865 w 10973998"/>
              <a:gd name="connsiteY86" fmla="*/ 342872 h 2622762"/>
              <a:gd name="connsiteX87" fmla="*/ 7162733 w 10973998"/>
              <a:gd name="connsiteY87" fmla="*/ 274641 h 2622762"/>
              <a:gd name="connsiteX88" fmla="*/ 7153854 w 10973998"/>
              <a:gd name="connsiteY88" fmla="*/ 264359 h 2622762"/>
              <a:gd name="connsiteX89" fmla="*/ 7063657 w 10973998"/>
              <a:gd name="connsiteY89" fmla="*/ 199399 h 2622762"/>
              <a:gd name="connsiteX90" fmla="*/ 7045431 w 10973998"/>
              <a:gd name="connsiteY90" fmla="*/ 170424 h 2622762"/>
              <a:gd name="connsiteX91" fmla="*/ 7046833 w 10973998"/>
              <a:gd name="connsiteY91" fmla="*/ 119484 h 2622762"/>
              <a:gd name="connsiteX92" fmla="*/ 7059919 w 10973998"/>
              <a:gd name="connsiteY92" fmla="*/ 137243 h 2622762"/>
              <a:gd name="connsiteX93" fmla="*/ 7063190 w 10973998"/>
              <a:gd name="connsiteY93" fmla="*/ 121820 h 2622762"/>
              <a:gd name="connsiteX94" fmla="*/ 7078612 w 10973998"/>
              <a:gd name="connsiteY94" fmla="*/ 75554 h 2622762"/>
              <a:gd name="connsiteX95" fmla="*/ 7077677 w 10973998"/>
              <a:gd name="connsiteY95" fmla="*/ 16669 h 2622762"/>
              <a:gd name="connsiteX96" fmla="*/ 7069733 w 10973998"/>
              <a:gd name="connsiteY96" fmla="*/ 7322 h 2622762"/>
              <a:gd name="connsiteX97" fmla="*/ 7029074 w 10973998"/>
              <a:gd name="connsiteY97" fmla="*/ 12930 h 2622762"/>
              <a:gd name="connsiteX98" fmla="*/ 6964581 w 10973998"/>
              <a:gd name="connsiteY98" fmla="*/ 51719 h 2622762"/>
              <a:gd name="connsiteX99" fmla="*/ 6645387 w 10973998"/>
              <a:gd name="connsiteY99" fmla="*/ 83031 h 2622762"/>
              <a:gd name="connsiteX100" fmla="*/ 6473406 w 10973998"/>
              <a:gd name="connsiteY100" fmla="*/ 77423 h 2622762"/>
              <a:gd name="connsiteX101" fmla="*/ 6301892 w 10973998"/>
              <a:gd name="connsiteY101" fmla="*/ 59664 h 2622762"/>
              <a:gd name="connsiteX102" fmla="*/ 6206554 w 10973998"/>
              <a:gd name="connsiteY102" fmla="*/ 15267 h 2622762"/>
              <a:gd name="connsiteX103" fmla="*/ 6167765 w 10973998"/>
              <a:gd name="connsiteY103" fmla="*/ 3116 h 2622762"/>
              <a:gd name="connsiteX104" fmla="*/ 6150941 w 10973998"/>
              <a:gd name="connsiteY104" fmla="*/ 42840 h 2622762"/>
              <a:gd name="connsiteX105" fmla="*/ 6161690 w 10973998"/>
              <a:gd name="connsiteY105" fmla="*/ 85835 h 2622762"/>
              <a:gd name="connsiteX106" fmla="*/ 6173373 w 10973998"/>
              <a:gd name="connsiteY106" fmla="*/ 119951 h 2622762"/>
              <a:gd name="connsiteX107" fmla="*/ 6174308 w 10973998"/>
              <a:gd name="connsiteY107" fmla="*/ 155002 h 2622762"/>
              <a:gd name="connsiteX108" fmla="*/ 6175243 w 10973998"/>
              <a:gd name="connsiteY108" fmla="*/ 170891 h 2622762"/>
              <a:gd name="connsiteX109" fmla="*/ 6163092 w 10973998"/>
              <a:gd name="connsiteY109" fmla="*/ 200334 h 2622762"/>
              <a:gd name="connsiteX110" fmla="*/ 6042518 w 10973998"/>
              <a:gd name="connsiteY110" fmla="*/ 232580 h 2622762"/>
              <a:gd name="connsiteX111" fmla="*/ 5985035 w 10973998"/>
              <a:gd name="connsiteY111" fmla="*/ 238188 h 2622762"/>
              <a:gd name="connsiteX112" fmla="*/ 5942974 w 10973998"/>
              <a:gd name="connsiteY112" fmla="*/ 295671 h 2622762"/>
              <a:gd name="connsiteX113" fmla="*/ 5922879 w 10973998"/>
              <a:gd name="connsiteY113" fmla="*/ 333058 h 2622762"/>
              <a:gd name="connsiteX114" fmla="*/ 5845768 w 10973998"/>
              <a:gd name="connsiteY114" fmla="*/ 402225 h 2622762"/>
              <a:gd name="connsiteX115" fmla="*/ 5808847 w 10973998"/>
              <a:gd name="connsiteY115" fmla="*/ 447089 h 2622762"/>
              <a:gd name="connsiteX116" fmla="*/ 5793425 w 10973998"/>
              <a:gd name="connsiteY116" fmla="*/ 483075 h 2622762"/>
              <a:gd name="connsiteX117" fmla="*/ 5755103 w 10973998"/>
              <a:gd name="connsiteY117" fmla="*/ 594769 h 2622762"/>
              <a:gd name="connsiteX118" fmla="*/ 5712108 w 10973998"/>
              <a:gd name="connsiteY118" fmla="*/ 687770 h 2622762"/>
              <a:gd name="connsiteX119" fmla="*/ 5642007 w 10973998"/>
              <a:gd name="connsiteY119" fmla="*/ 777499 h 2622762"/>
              <a:gd name="connsiteX120" fmla="*/ 5607424 w 10973998"/>
              <a:gd name="connsiteY120" fmla="*/ 899942 h 2622762"/>
              <a:gd name="connsiteX121" fmla="*/ 5611162 w 10973998"/>
              <a:gd name="connsiteY121" fmla="*/ 983596 h 2622762"/>
              <a:gd name="connsiteX122" fmla="*/ 5608826 w 10973998"/>
              <a:gd name="connsiteY122" fmla="*/ 1027526 h 2622762"/>
              <a:gd name="connsiteX123" fmla="*/ 5610228 w 10973998"/>
              <a:gd name="connsiteY123" fmla="*/ 1034069 h 2622762"/>
              <a:gd name="connsiteX124" fmla="*/ 5626585 w 10973998"/>
              <a:gd name="connsiteY124" fmla="*/ 983596 h 2622762"/>
              <a:gd name="connsiteX125" fmla="*/ 5621444 w 10973998"/>
              <a:gd name="connsiteY125" fmla="*/ 1033602 h 2622762"/>
              <a:gd name="connsiteX126" fmla="*/ 5640138 w 10973998"/>
              <a:gd name="connsiteY126" fmla="*/ 994345 h 2622762"/>
              <a:gd name="connsiteX127" fmla="*/ 5633128 w 10973998"/>
              <a:gd name="connsiteY127" fmla="*/ 1038742 h 2622762"/>
              <a:gd name="connsiteX128" fmla="*/ 5629389 w 10973998"/>
              <a:gd name="connsiteY128" fmla="*/ 1041546 h 2622762"/>
              <a:gd name="connsiteX129" fmla="*/ 5630324 w 10973998"/>
              <a:gd name="connsiteY129" fmla="*/ 1043416 h 2622762"/>
              <a:gd name="connsiteX130" fmla="*/ 5636399 w 10973998"/>
              <a:gd name="connsiteY130" fmla="*/ 1046687 h 2622762"/>
              <a:gd name="connsiteX131" fmla="*/ 5690143 w 10973998"/>
              <a:gd name="connsiteY131" fmla="*/ 1017245 h 2622762"/>
              <a:gd name="connsiteX132" fmla="*/ 5745757 w 10973998"/>
              <a:gd name="connsiteY132" fmla="*/ 776564 h 2622762"/>
              <a:gd name="connsiteX133" fmla="*/ 5752767 w 10973998"/>
              <a:gd name="connsiteY133" fmla="*/ 780770 h 2622762"/>
              <a:gd name="connsiteX134" fmla="*/ 5764450 w 10973998"/>
              <a:gd name="connsiteY134" fmla="*/ 768620 h 2622762"/>
              <a:gd name="connsiteX135" fmla="*/ 5826607 w 10973998"/>
              <a:gd name="connsiteY135" fmla="*/ 572804 h 2622762"/>
              <a:gd name="connsiteX136" fmla="*/ 5853245 w 10973998"/>
              <a:gd name="connsiteY136" fmla="*/ 502703 h 2622762"/>
              <a:gd name="connsiteX137" fmla="*/ 5840627 w 10973998"/>
              <a:gd name="connsiteY137" fmla="*/ 539155 h 2622762"/>
              <a:gd name="connsiteX138" fmla="*/ 5835486 w 10973998"/>
              <a:gd name="connsiteY138" fmla="*/ 564392 h 2622762"/>
              <a:gd name="connsiteX139" fmla="*/ 5840627 w 10973998"/>
              <a:gd name="connsiteY139" fmla="*/ 652719 h 2622762"/>
              <a:gd name="connsiteX140" fmla="*/ 5839225 w 10973998"/>
              <a:gd name="connsiteY140" fmla="*/ 836851 h 2622762"/>
              <a:gd name="connsiteX141" fmla="*/ 5711173 w 10973998"/>
              <a:gd name="connsiteY141" fmla="*/ 1129874 h 2622762"/>
              <a:gd name="connsiteX142" fmla="*/ 5649952 w 10973998"/>
              <a:gd name="connsiteY142" fmla="*/ 1205583 h 2622762"/>
              <a:gd name="connsiteX143" fmla="*/ 5614901 w 10973998"/>
              <a:gd name="connsiteY143" fmla="*/ 1301388 h 2622762"/>
              <a:gd name="connsiteX144" fmla="*/ 5606022 w 10973998"/>
              <a:gd name="connsiteY144" fmla="*/ 1697693 h 2622762"/>
              <a:gd name="connsiteX145" fmla="*/ 5609761 w 10973998"/>
              <a:gd name="connsiteY145" fmla="*/ 1773402 h 2622762"/>
              <a:gd name="connsiteX146" fmla="*/ 5593404 w 10973998"/>
              <a:gd name="connsiteY146" fmla="*/ 1784618 h 2622762"/>
              <a:gd name="connsiteX147" fmla="*/ 5560690 w 10973998"/>
              <a:gd name="connsiteY147" fmla="*/ 1786020 h 2622762"/>
              <a:gd name="connsiteX148" fmla="*/ 5060635 w 10973998"/>
              <a:gd name="connsiteY148" fmla="*/ 1846774 h 2622762"/>
              <a:gd name="connsiteX149" fmla="*/ 4244191 w 10973998"/>
              <a:gd name="connsiteY149" fmla="*/ 1974358 h 2622762"/>
              <a:gd name="connsiteX150" fmla="*/ 3298761 w 10973998"/>
              <a:gd name="connsiteY150" fmla="*/ 2151013 h 2622762"/>
              <a:gd name="connsiteX151" fmla="*/ 2388849 w 10973998"/>
              <a:gd name="connsiteY151" fmla="*/ 2325331 h 2622762"/>
              <a:gd name="connsiteX152" fmla="*/ 16784 w 10973998"/>
              <a:gd name="connsiteY152" fmla="*/ 2474958 h 2622762"/>
              <a:gd name="connsiteX153" fmla="*/ 0 w 10973998"/>
              <a:gd name="connsiteY153" fmla="*/ 2613855 h 2622762"/>
              <a:gd name="connsiteX154" fmla="*/ 10211195 w 10973998"/>
              <a:gd name="connsiteY154" fmla="*/ 2610876 h 2622762"/>
              <a:gd name="connsiteX155" fmla="*/ 10230356 w 10973998"/>
              <a:gd name="connsiteY155" fmla="*/ 2591715 h 2622762"/>
              <a:gd name="connsiteX156" fmla="*/ 10232226 w 10973998"/>
              <a:gd name="connsiteY156" fmla="*/ 2081846 h 2622762"/>
              <a:gd name="connsiteX157" fmla="*/ 5631726 w 10973998"/>
              <a:gd name="connsiteY157" fmla="*/ 896671 h 2622762"/>
              <a:gd name="connsiteX158" fmla="*/ 5626117 w 10973998"/>
              <a:gd name="connsiteY158" fmla="*/ 894802 h 2622762"/>
              <a:gd name="connsiteX159" fmla="*/ 5643876 w 10973998"/>
              <a:gd name="connsiteY159" fmla="*/ 847133 h 2622762"/>
              <a:gd name="connsiteX160" fmla="*/ 5631726 w 10973998"/>
              <a:gd name="connsiteY160" fmla="*/ 896671 h 2622762"/>
              <a:gd name="connsiteX161" fmla="*/ 5638736 w 10973998"/>
              <a:gd name="connsiteY161" fmla="*/ 1040144 h 2622762"/>
              <a:gd name="connsiteX162" fmla="*/ 5680796 w 10973998"/>
              <a:gd name="connsiteY162" fmla="*/ 1006963 h 2622762"/>
              <a:gd name="connsiteX163" fmla="*/ 5638736 w 10973998"/>
              <a:gd name="connsiteY163" fmla="*/ 1040144 h 2622762"/>
              <a:gd name="connsiteX164" fmla="*/ 8572700 w 10973998"/>
              <a:gd name="connsiteY164" fmla="*/ 1091552 h 2622762"/>
              <a:gd name="connsiteX165" fmla="*/ 8591393 w 10973998"/>
              <a:gd name="connsiteY165" fmla="*/ 983596 h 2622762"/>
              <a:gd name="connsiteX166" fmla="*/ 8601207 w 10973998"/>
              <a:gd name="connsiteY166" fmla="*/ 974249 h 2622762"/>
              <a:gd name="connsiteX167" fmla="*/ 8643268 w 10973998"/>
              <a:gd name="connsiteY167" fmla="*/ 1027059 h 2622762"/>
              <a:gd name="connsiteX168" fmla="*/ 8579710 w 10973998"/>
              <a:gd name="connsiteY168" fmla="*/ 1101366 h 2622762"/>
              <a:gd name="connsiteX169" fmla="*/ 8572700 w 10973998"/>
              <a:gd name="connsiteY169" fmla="*/ 1091552 h 2622762"/>
              <a:gd name="connsiteX170" fmla="*/ 8635791 w 10973998"/>
              <a:gd name="connsiteY170" fmla="*/ 1082205 h 2622762"/>
              <a:gd name="connsiteX171" fmla="*/ 8556343 w 10973998"/>
              <a:gd name="connsiteY171" fmla="*/ 1194367 h 2622762"/>
              <a:gd name="connsiteX172" fmla="*/ 8635791 w 10973998"/>
              <a:gd name="connsiteY172" fmla="*/ 1082205 h 2622762"/>
              <a:gd name="connsiteX173" fmla="*/ 8519423 w 10973998"/>
              <a:gd name="connsiteY173" fmla="*/ 1149502 h 2622762"/>
              <a:gd name="connsiteX174" fmla="*/ 8502599 w 10973998"/>
              <a:gd name="connsiteY174" fmla="*/ 1205583 h 2622762"/>
              <a:gd name="connsiteX175" fmla="*/ 8475960 w 10973998"/>
              <a:gd name="connsiteY175" fmla="*/ 1216799 h 2622762"/>
              <a:gd name="connsiteX176" fmla="*/ 8258179 w 10973998"/>
              <a:gd name="connsiteY176" fmla="*/ 1131276 h 2622762"/>
              <a:gd name="connsiteX177" fmla="*/ 8212380 w 10973998"/>
              <a:gd name="connsiteY177" fmla="*/ 1068652 h 2622762"/>
              <a:gd name="connsiteX178" fmla="*/ 8519423 w 10973998"/>
              <a:gd name="connsiteY178" fmla="*/ 1149502 h 2622762"/>
              <a:gd name="connsiteX179" fmla="*/ 8064701 w 10973998"/>
              <a:gd name="connsiteY179" fmla="*/ 445687 h 2622762"/>
              <a:gd name="connsiteX180" fmla="*/ 8064701 w 10973998"/>
              <a:gd name="connsiteY180" fmla="*/ 445687 h 2622762"/>
              <a:gd name="connsiteX181" fmla="*/ 8093676 w 10973998"/>
              <a:gd name="connsiteY181" fmla="*/ 398486 h 2622762"/>
              <a:gd name="connsiteX182" fmla="*/ 8106761 w 10973998"/>
              <a:gd name="connsiteY182" fmla="*/ 412039 h 2622762"/>
              <a:gd name="connsiteX183" fmla="*/ 8100219 w 10973998"/>
              <a:gd name="connsiteY183" fmla="*/ 446155 h 2622762"/>
              <a:gd name="connsiteX184" fmla="*/ 8086666 w 10973998"/>
              <a:gd name="connsiteY184" fmla="*/ 540090 h 2622762"/>
              <a:gd name="connsiteX185" fmla="*/ 8096947 w 10973998"/>
              <a:gd name="connsiteY185" fmla="*/ 805072 h 2622762"/>
              <a:gd name="connsiteX186" fmla="*/ 8059560 w 10973998"/>
              <a:gd name="connsiteY186" fmla="*/ 535417 h 2622762"/>
              <a:gd name="connsiteX187" fmla="*/ 8059560 w 10973998"/>
              <a:gd name="connsiteY187" fmla="*/ 535417 h 2622762"/>
              <a:gd name="connsiteX188" fmla="*/ 8059560 w 10973998"/>
              <a:gd name="connsiteY188" fmla="*/ 535417 h 2622762"/>
              <a:gd name="connsiteX189" fmla="*/ 8064701 w 10973998"/>
              <a:gd name="connsiteY189" fmla="*/ 445687 h 2622762"/>
              <a:gd name="connsiteX190" fmla="*/ 6423868 w 10973998"/>
              <a:gd name="connsiteY190" fmla="*/ 1733210 h 2622762"/>
              <a:gd name="connsiteX191" fmla="*/ 5939236 w 10973998"/>
              <a:gd name="connsiteY191" fmla="*/ 1763588 h 2622762"/>
              <a:gd name="connsiteX192" fmla="*/ 5748093 w 10973998"/>
              <a:gd name="connsiteY192" fmla="*/ 1777140 h 2622762"/>
              <a:gd name="connsiteX193" fmla="*/ 5720988 w 10973998"/>
              <a:gd name="connsiteY193" fmla="*/ 1753306 h 2622762"/>
              <a:gd name="connsiteX194" fmla="*/ 5707435 w 10973998"/>
              <a:gd name="connsiteY194" fmla="*/ 1642079 h 2622762"/>
              <a:gd name="connsiteX195" fmla="*/ 5734541 w 10973998"/>
              <a:gd name="connsiteY195" fmla="*/ 1410746 h 2622762"/>
              <a:gd name="connsiteX196" fmla="*/ 5741551 w 10973998"/>
              <a:gd name="connsiteY196" fmla="*/ 1371956 h 2622762"/>
              <a:gd name="connsiteX197" fmla="*/ 5768189 w 10973998"/>
              <a:gd name="connsiteY197" fmla="*/ 1284096 h 2622762"/>
              <a:gd name="connsiteX198" fmla="*/ 5956995 w 10973998"/>
              <a:gd name="connsiteY198" fmla="*/ 1081270 h 2622762"/>
              <a:gd name="connsiteX199" fmla="*/ 6085981 w 10973998"/>
              <a:gd name="connsiteY199" fmla="*/ 980325 h 2622762"/>
              <a:gd name="connsiteX200" fmla="*/ 6111684 w 10973998"/>
              <a:gd name="connsiteY200" fmla="*/ 989204 h 2622762"/>
              <a:gd name="connsiteX201" fmla="*/ 6128976 w 10973998"/>
              <a:gd name="connsiteY201" fmla="*/ 1200442 h 2622762"/>
              <a:gd name="connsiteX202" fmla="*/ 6192534 w 10973998"/>
              <a:gd name="connsiteY202" fmla="*/ 1377564 h 2622762"/>
              <a:gd name="connsiteX203" fmla="*/ 6417792 w 10973998"/>
              <a:gd name="connsiteY203" fmla="*/ 1681336 h 2622762"/>
              <a:gd name="connsiteX204" fmla="*/ 6463592 w 10973998"/>
              <a:gd name="connsiteY204" fmla="*/ 1704703 h 2622762"/>
              <a:gd name="connsiteX205" fmla="*/ 6423868 w 10973998"/>
              <a:gd name="connsiteY205" fmla="*/ 1733210 h 2622762"/>
              <a:gd name="connsiteX206" fmla="*/ 6752408 w 10973998"/>
              <a:gd name="connsiteY206" fmla="*/ 1637406 h 2622762"/>
              <a:gd name="connsiteX207" fmla="*/ 6737921 w 10973998"/>
              <a:gd name="connsiteY207" fmla="*/ 1674326 h 2622762"/>
              <a:gd name="connsiteX208" fmla="*/ 6667820 w 10973998"/>
              <a:gd name="connsiteY208" fmla="*/ 1726668 h 2622762"/>
              <a:gd name="connsiteX209" fmla="*/ 6556125 w 10973998"/>
              <a:gd name="connsiteY209" fmla="*/ 1696290 h 2622762"/>
              <a:gd name="connsiteX210" fmla="*/ 6543974 w 10973998"/>
              <a:gd name="connsiteY210" fmla="*/ 1679934 h 2622762"/>
              <a:gd name="connsiteX211" fmla="*/ 6502848 w 10973998"/>
              <a:gd name="connsiteY211" fmla="*/ 1621983 h 2622762"/>
              <a:gd name="connsiteX212" fmla="*/ 6370591 w 10973998"/>
              <a:gd name="connsiteY212" fmla="*/ 1480847 h 2622762"/>
              <a:gd name="connsiteX213" fmla="*/ 6310304 w 10973998"/>
              <a:gd name="connsiteY213" fmla="*/ 1357936 h 2622762"/>
              <a:gd name="connsiteX214" fmla="*/ 6291143 w 10973998"/>
              <a:gd name="connsiteY214" fmla="*/ 1321016 h 2622762"/>
              <a:gd name="connsiteX215" fmla="*/ 6256560 w 10973998"/>
              <a:gd name="connsiteY215" fmla="*/ 1228950 h 2622762"/>
              <a:gd name="connsiteX216" fmla="*/ 6265440 w 10973998"/>
              <a:gd name="connsiteY216" fmla="*/ 1040612 h 2622762"/>
              <a:gd name="connsiteX217" fmla="*/ 6269178 w 10973998"/>
              <a:gd name="connsiteY217" fmla="*/ 1020516 h 2622762"/>
              <a:gd name="connsiteX218" fmla="*/ 6279927 w 10973998"/>
              <a:gd name="connsiteY218" fmla="*/ 961164 h 2622762"/>
              <a:gd name="connsiteX219" fmla="*/ 6288339 w 10973998"/>
              <a:gd name="connsiteY219" fmla="*/ 927048 h 2622762"/>
              <a:gd name="connsiteX220" fmla="*/ 6301892 w 10973998"/>
              <a:gd name="connsiteY220" fmla="*/ 878445 h 2622762"/>
              <a:gd name="connsiteX221" fmla="*/ 6322455 w 10973998"/>
              <a:gd name="connsiteY221" fmla="*/ 868630 h 2622762"/>
              <a:gd name="connsiteX222" fmla="*/ 6353766 w 10973998"/>
              <a:gd name="connsiteY222" fmla="*/ 881716 h 2622762"/>
              <a:gd name="connsiteX223" fmla="*/ 6452843 w 10973998"/>
              <a:gd name="connsiteY223" fmla="*/ 917701 h 2622762"/>
              <a:gd name="connsiteX224" fmla="*/ 6498175 w 10973998"/>
              <a:gd name="connsiteY224" fmla="*/ 928450 h 2622762"/>
              <a:gd name="connsiteX225" fmla="*/ 6536964 w 10973998"/>
              <a:gd name="connsiteY225" fmla="*/ 936395 h 2622762"/>
              <a:gd name="connsiteX226" fmla="*/ 6582296 w 10973998"/>
              <a:gd name="connsiteY226" fmla="*/ 942470 h 2622762"/>
              <a:gd name="connsiteX227" fmla="*/ 6698197 w 10973998"/>
              <a:gd name="connsiteY227" fmla="*/ 949013 h 2622762"/>
              <a:gd name="connsiteX228" fmla="*/ 6809891 w 10973998"/>
              <a:gd name="connsiteY228" fmla="*/ 934993 h 2622762"/>
              <a:gd name="connsiteX229" fmla="*/ 6932334 w 10973998"/>
              <a:gd name="connsiteY229" fmla="*/ 906485 h 2622762"/>
              <a:gd name="connsiteX230" fmla="*/ 6951028 w 10973998"/>
              <a:gd name="connsiteY230" fmla="*/ 921907 h 2622762"/>
              <a:gd name="connsiteX231" fmla="*/ 6868776 w 10973998"/>
              <a:gd name="connsiteY231" fmla="*/ 1186422 h 2622762"/>
              <a:gd name="connsiteX232" fmla="*/ 6826248 w 10973998"/>
              <a:gd name="connsiteY232" fmla="*/ 1255121 h 2622762"/>
              <a:gd name="connsiteX233" fmla="*/ 6804283 w 10973998"/>
              <a:gd name="connsiteY233" fmla="*/ 1329428 h 2622762"/>
              <a:gd name="connsiteX234" fmla="*/ 6752408 w 10973998"/>
              <a:gd name="connsiteY234" fmla="*/ 1637406 h 2622762"/>
              <a:gd name="connsiteX235" fmla="*/ 7341725 w 10973998"/>
              <a:gd name="connsiteY235" fmla="*/ 1717321 h 2622762"/>
              <a:gd name="connsiteX236" fmla="*/ 7243583 w 10973998"/>
              <a:gd name="connsiteY236" fmla="*/ 1716386 h 2622762"/>
              <a:gd name="connsiteX237" fmla="*/ 6886535 w 10973998"/>
              <a:gd name="connsiteY237" fmla="*/ 1716386 h 2622762"/>
              <a:gd name="connsiteX238" fmla="*/ 6839801 w 10973998"/>
              <a:gd name="connsiteY238" fmla="*/ 1717788 h 2622762"/>
              <a:gd name="connsiteX239" fmla="*/ 6820173 w 10973998"/>
              <a:gd name="connsiteY239" fmla="*/ 1699095 h 2622762"/>
              <a:gd name="connsiteX240" fmla="*/ 6821107 w 10973998"/>
              <a:gd name="connsiteY240" fmla="*/ 1648154 h 2622762"/>
              <a:gd name="connsiteX241" fmla="*/ 6910370 w 10973998"/>
              <a:gd name="connsiteY241" fmla="*/ 1413082 h 2622762"/>
              <a:gd name="connsiteX242" fmla="*/ 6941214 w 10973998"/>
              <a:gd name="connsiteY242" fmla="*/ 1327091 h 2622762"/>
              <a:gd name="connsiteX243" fmla="*/ 6964114 w 10973998"/>
              <a:gd name="connsiteY243" fmla="*/ 1251850 h 2622762"/>
              <a:gd name="connsiteX244" fmla="*/ 7075340 w 10973998"/>
              <a:gd name="connsiteY244" fmla="*/ 1070522 h 2622762"/>
              <a:gd name="connsiteX245" fmla="*/ 7086090 w 10973998"/>
              <a:gd name="connsiteY245" fmla="*/ 1059773 h 2622762"/>
              <a:gd name="connsiteX246" fmla="*/ 7094969 w 10973998"/>
              <a:gd name="connsiteY246" fmla="*/ 1072391 h 2622762"/>
              <a:gd name="connsiteX247" fmla="*/ 7172548 w 10973998"/>
              <a:gd name="connsiteY247" fmla="*/ 1285031 h 2622762"/>
              <a:gd name="connsiteX248" fmla="*/ 7183296 w 10973998"/>
              <a:gd name="connsiteY248" fmla="*/ 1363544 h 2622762"/>
              <a:gd name="connsiteX249" fmla="*/ 7216478 w 10973998"/>
              <a:gd name="connsiteY249" fmla="*/ 1442992 h 2622762"/>
              <a:gd name="connsiteX250" fmla="*/ 7356680 w 10973998"/>
              <a:gd name="connsiteY250" fmla="*/ 1703768 h 2622762"/>
              <a:gd name="connsiteX251" fmla="*/ 7341725 w 10973998"/>
              <a:gd name="connsiteY251" fmla="*/ 1717321 h 2622762"/>
              <a:gd name="connsiteX252" fmla="*/ 8401186 w 10973998"/>
              <a:gd name="connsiteY252" fmla="*/ 1759849 h 2622762"/>
              <a:gd name="connsiteX253" fmla="*/ 8371743 w 10973998"/>
              <a:gd name="connsiteY253" fmla="*/ 1777608 h 2622762"/>
              <a:gd name="connsiteX254" fmla="*/ 8011891 w 10973998"/>
              <a:gd name="connsiteY254" fmla="*/ 1749567 h 2622762"/>
              <a:gd name="connsiteX255" fmla="*/ 7480525 w 10973998"/>
              <a:gd name="connsiteY255" fmla="*/ 1724798 h 2622762"/>
              <a:gd name="connsiteX256" fmla="*/ 7433323 w 10973998"/>
              <a:gd name="connsiteY256" fmla="*/ 1697693 h 2622762"/>
              <a:gd name="connsiteX257" fmla="*/ 7344061 w 10973998"/>
              <a:gd name="connsiteY257" fmla="*/ 1414952 h 2622762"/>
              <a:gd name="connsiteX258" fmla="*/ 7342660 w 10973998"/>
              <a:gd name="connsiteY258" fmla="*/ 1391585 h 2622762"/>
              <a:gd name="connsiteX259" fmla="*/ 7289850 w 10973998"/>
              <a:gd name="connsiteY259" fmla="*/ 1283629 h 2622762"/>
              <a:gd name="connsiteX260" fmla="*/ 7268820 w 10973998"/>
              <a:gd name="connsiteY260" fmla="*/ 1087813 h 2622762"/>
              <a:gd name="connsiteX261" fmla="*/ 7266950 w 10973998"/>
              <a:gd name="connsiteY261" fmla="*/ 1076597 h 2622762"/>
              <a:gd name="connsiteX262" fmla="*/ 7266950 w 10973998"/>
              <a:gd name="connsiteY262" fmla="*/ 1076130 h 2622762"/>
              <a:gd name="connsiteX263" fmla="*/ 7254799 w 10973998"/>
              <a:gd name="connsiteY263" fmla="*/ 941536 h 2622762"/>
              <a:gd name="connsiteX264" fmla="*/ 7288448 w 10973998"/>
              <a:gd name="connsiteY264" fmla="*/ 864892 h 2622762"/>
              <a:gd name="connsiteX265" fmla="*/ 7333780 w 10973998"/>
              <a:gd name="connsiteY265" fmla="*/ 775162 h 2622762"/>
              <a:gd name="connsiteX266" fmla="*/ 7346865 w 10973998"/>
              <a:gd name="connsiteY266" fmla="*/ 779836 h 2622762"/>
              <a:gd name="connsiteX267" fmla="*/ 7718401 w 10973998"/>
              <a:gd name="connsiteY267" fmla="*/ 718614 h 2622762"/>
              <a:gd name="connsiteX268" fmla="*/ 7882905 w 10973998"/>
              <a:gd name="connsiteY268" fmla="*/ 542894 h 2622762"/>
              <a:gd name="connsiteX269" fmla="*/ 7913750 w 10973998"/>
              <a:gd name="connsiteY269" fmla="*/ 511115 h 2622762"/>
              <a:gd name="connsiteX270" fmla="*/ 7913750 w 10973998"/>
              <a:gd name="connsiteY270" fmla="*/ 511115 h 2622762"/>
              <a:gd name="connsiteX271" fmla="*/ 8007218 w 10973998"/>
              <a:gd name="connsiteY271" fmla="*/ 431667 h 2622762"/>
              <a:gd name="connsiteX272" fmla="*/ 8020771 w 10973998"/>
              <a:gd name="connsiteY272" fmla="*/ 423255 h 2622762"/>
              <a:gd name="connsiteX273" fmla="*/ 8046007 w 10973998"/>
              <a:gd name="connsiteY273" fmla="*/ 416712 h 2622762"/>
              <a:gd name="connsiteX274" fmla="*/ 8048344 w 10973998"/>
              <a:gd name="connsiteY274" fmla="*/ 440547 h 2622762"/>
              <a:gd name="connsiteX275" fmla="*/ 8044138 w 10973998"/>
              <a:gd name="connsiteY275" fmla="*/ 534949 h 2622762"/>
              <a:gd name="connsiteX276" fmla="*/ 8136671 w 10973998"/>
              <a:gd name="connsiteY276" fmla="*/ 953686 h 2622762"/>
              <a:gd name="connsiteX277" fmla="*/ 8171254 w 10973998"/>
              <a:gd name="connsiteY277" fmla="*/ 1034536 h 2622762"/>
              <a:gd name="connsiteX278" fmla="*/ 8199295 w 10973998"/>
              <a:gd name="connsiteY278" fmla="*/ 1085477 h 2622762"/>
              <a:gd name="connsiteX279" fmla="*/ 8199762 w 10973998"/>
              <a:gd name="connsiteY279" fmla="*/ 1085009 h 2622762"/>
              <a:gd name="connsiteX280" fmla="*/ 8199762 w 10973998"/>
              <a:gd name="connsiteY280" fmla="*/ 1085009 h 2622762"/>
              <a:gd name="connsiteX281" fmla="*/ 8249768 w 10973998"/>
              <a:gd name="connsiteY281" fmla="*/ 1143427 h 2622762"/>
              <a:gd name="connsiteX282" fmla="*/ 8467081 w 10973998"/>
              <a:gd name="connsiteY282" fmla="*/ 1232221 h 2622762"/>
              <a:gd name="connsiteX283" fmla="*/ 8490915 w 10973998"/>
              <a:gd name="connsiteY283" fmla="*/ 1258860 h 2622762"/>
              <a:gd name="connsiteX284" fmla="*/ 8470819 w 10973998"/>
              <a:gd name="connsiteY284" fmla="*/ 1414017 h 2622762"/>
              <a:gd name="connsiteX285" fmla="*/ 8447452 w 10973998"/>
              <a:gd name="connsiteY285" fmla="*/ 1485053 h 2622762"/>
              <a:gd name="connsiteX286" fmla="*/ 8447452 w 10973998"/>
              <a:gd name="connsiteY286" fmla="*/ 1485053 h 2622762"/>
              <a:gd name="connsiteX287" fmla="*/ 8419412 w 10973998"/>
              <a:gd name="connsiteY287" fmla="*/ 1634134 h 2622762"/>
              <a:gd name="connsiteX288" fmla="*/ 8401186 w 10973998"/>
              <a:gd name="connsiteY288" fmla="*/ 1759849 h 2622762"/>
              <a:gd name="connsiteX289" fmla="*/ 8667102 w 10973998"/>
              <a:gd name="connsiteY289" fmla="*/ 1805648 h 2622762"/>
              <a:gd name="connsiteX290" fmla="*/ 8469885 w 10973998"/>
              <a:gd name="connsiteY290" fmla="*/ 1785553 h 2622762"/>
              <a:gd name="connsiteX291" fmla="*/ 8448387 w 10973998"/>
              <a:gd name="connsiteY291" fmla="*/ 1753306 h 2622762"/>
              <a:gd name="connsiteX292" fmla="*/ 8464744 w 10973998"/>
              <a:gd name="connsiteY292" fmla="*/ 1692552 h 2622762"/>
              <a:gd name="connsiteX293" fmla="*/ 8478297 w 10973998"/>
              <a:gd name="connsiteY293" fmla="*/ 1571511 h 2622762"/>
              <a:gd name="connsiteX294" fmla="*/ 8486709 w 10973998"/>
              <a:gd name="connsiteY294" fmla="*/ 1509354 h 2622762"/>
              <a:gd name="connsiteX295" fmla="*/ 8518956 w 10973998"/>
              <a:gd name="connsiteY295" fmla="*/ 1389715 h 2622762"/>
              <a:gd name="connsiteX296" fmla="*/ 8531106 w 10973998"/>
              <a:gd name="connsiteY296" fmla="*/ 1288302 h 2622762"/>
              <a:gd name="connsiteX297" fmla="*/ 8532041 w 10973998"/>
              <a:gd name="connsiteY297" fmla="*/ 1262599 h 2622762"/>
              <a:gd name="connsiteX298" fmla="*/ 8575971 w 10973998"/>
              <a:gd name="connsiteY298" fmla="*/ 1204648 h 2622762"/>
              <a:gd name="connsiteX299" fmla="*/ 8607750 w 10973998"/>
              <a:gd name="connsiteY299" fmla="*/ 1190161 h 2622762"/>
              <a:gd name="connsiteX300" fmla="*/ 8626444 w 10973998"/>
              <a:gd name="connsiteY300" fmla="*/ 1185487 h 2622762"/>
              <a:gd name="connsiteX301" fmla="*/ 8627378 w 10973998"/>
              <a:gd name="connsiteY301" fmla="*/ 1205583 h 2622762"/>
              <a:gd name="connsiteX302" fmla="*/ 8589524 w 10973998"/>
              <a:gd name="connsiteY302" fmla="*/ 1511224 h 2622762"/>
              <a:gd name="connsiteX303" fmla="*/ 8586253 w 10973998"/>
              <a:gd name="connsiteY303" fmla="*/ 1576651 h 2622762"/>
              <a:gd name="connsiteX304" fmla="*/ 8599806 w 10973998"/>
              <a:gd name="connsiteY304" fmla="*/ 1607496 h 2622762"/>
              <a:gd name="connsiteX305" fmla="*/ 8619901 w 10973998"/>
              <a:gd name="connsiteY305" fmla="*/ 1602355 h 2622762"/>
              <a:gd name="connsiteX306" fmla="*/ 8649344 w 10973998"/>
              <a:gd name="connsiteY306" fmla="*/ 1587400 h 2622762"/>
              <a:gd name="connsiteX307" fmla="*/ 8657756 w 10973998"/>
              <a:gd name="connsiteY307" fmla="*/ 1607963 h 2622762"/>
              <a:gd name="connsiteX308" fmla="*/ 8655887 w 10973998"/>
              <a:gd name="connsiteY308" fmla="*/ 1626189 h 2622762"/>
              <a:gd name="connsiteX309" fmla="*/ 8699349 w 10973998"/>
              <a:gd name="connsiteY309" fmla="*/ 1713115 h 2622762"/>
              <a:gd name="connsiteX310" fmla="*/ 8723183 w 10973998"/>
              <a:gd name="connsiteY310" fmla="*/ 1752839 h 2622762"/>
              <a:gd name="connsiteX311" fmla="*/ 8667102 w 10973998"/>
              <a:gd name="connsiteY311" fmla="*/ 1805648 h 2622762"/>
              <a:gd name="connsiteX312" fmla="*/ 8848898 w 10973998"/>
              <a:gd name="connsiteY312" fmla="*/ 1827146 h 2622762"/>
              <a:gd name="connsiteX313" fmla="*/ 8830204 w 10973998"/>
              <a:gd name="connsiteY313" fmla="*/ 1824809 h 2622762"/>
              <a:gd name="connsiteX314" fmla="*/ 8787209 w 10973998"/>
              <a:gd name="connsiteY314" fmla="*/ 1813593 h 2622762"/>
              <a:gd name="connsiteX315" fmla="*/ 8790948 w 10973998"/>
              <a:gd name="connsiteY315" fmla="*/ 1749567 h 2622762"/>
              <a:gd name="connsiteX316" fmla="*/ 8824129 w 10973998"/>
              <a:gd name="connsiteY316" fmla="*/ 1740688 h 2622762"/>
              <a:gd name="connsiteX317" fmla="*/ 8875537 w 10973998"/>
              <a:gd name="connsiteY317" fmla="*/ 1787889 h 2622762"/>
              <a:gd name="connsiteX318" fmla="*/ 8876938 w 10973998"/>
              <a:gd name="connsiteY318" fmla="*/ 1799573 h 2622762"/>
              <a:gd name="connsiteX319" fmla="*/ 8848898 w 10973998"/>
              <a:gd name="connsiteY319" fmla="*/ 1827146 h 2622762"/>
              <a:gd name="connsiteX0" fmla="*/ 10232226 w 10973998"/>
              <a:gd name="connsiteY0" fmla="*/ 2081846 h 2622762"/>
              <a:gd name="connsiteX1" fmla="*/ 10198110 w 10973998"/>
              <a:gd name="connsiteY1" fmla="*/ 2063153 h 2622762"/>
              <a:gd name="connsiteX2" fmla="*/ 10030335 w 10973998"/>
              <a:gd name="connsiteY2" fmla="*/ 2022494 h 2622762"/>
              <a:gd name="connsiteX3" fmla="*/ 9494763 w 10973998"/>
              <a:gd name="connsiteY3" fmla="*/ 1912669 h 2622762"/>
              <a:gd name="connsiteX4" fmla="*/ 9208750 w 10973998"/>
              <a:gd name="connsiteY4" fmla="*/ 1868739 h 2622762"/>
              <a:gd name="connsiteX5" fmla="*/ 9171363 w 10973998"/>
              <a:gd name="connsiteY5" fmla="*/ 1857990 h 2622762"/>
              <a:gd name="connsiteX6" fmla="*/ 9129769 w 10973998"/>
              <a:gd name="connsiteY6" fmla="*/ 1856588 h 2622762"/>
              <a:gd name="connsiteX7" fmla="*/ 8981623 w 10973998"/>
              <a:gd name="connsiteY7" fmla="*/ 1825744 h 2622762"/>
              <a:gd name="connsiteX8" fmla="*/ 8969939 w 10973998"/>
              <a:gd name="connsiteY8" fmla="*/ 1815462 h 2622762"/>
              <a:gd name="connsiteX9" fmla="*/ 8999849 w 10973998"/>
              <a:gd name="connsiteY9" fmla="*/ 1744427 h 2622762"/>
              <a:gd name="connsiteX10" fmla="*/ 9043311 w 10973998"/>
              <a:gd name="connsiteY10" fmla="*/ 1685074 h 2622762"/>
              <a:gd name="connsiteX11" fmla="*/ 9050789 w 10973998"/>
              <a:gd name="connsiteY11" fmla="*/ 1659371 h 2622762"/>
              <a:gd name="connsiteX12" fmla="*/ 9070417 w 10973998"/>
              <a:gd name="connsiteY12" fmla="*/ 1561229 h 2622762"/>
              <a:gd name="connsiteX13" fmla="*/ 9076960 w 10973998"/>
              <a:gd name="connsiteY13" fmla="*/ 1535058 h 2622762"/>
              <a:gd name="connsiteX14" fmla="*/ 9092850 w 10973998"/>
              <a:gd name="connsiteY14" fmla="*/ 1434580 h 2622762"/>
              <a:gd name="connsiteX15" fmla="*/ 9075558 w 10973998"/>
              <a:gd name="connsiteY15" fmla="*/ 1255588 h 2622762"/>
              <a:gd name="connsiteX16" fmla="*/ 9058734 w 10973998"/>
              <a:gd name="connsiteY16" fmla="*/ 1022853 h 2622762"/>
              <a:gd name="connsiteX17" fmla="*/ 9063407 w 10973998"/>
              <a:gd name="connsiteY17" fmla="*/ 843394 h 2622762"/>
              <a:gd name="connsiteX18" fmla="*/ 9053593 w 10973998"/>
              <a:gd name="connsiteY18" fmla="*/ 707865 h 2622762"/>
              <a:gd name="connsiteX19" fmla="*/ 9009663 w 10973998"/>
              <a:gd name="connsiteY19" fmla="*/ 565794 h 2622762"/>
              <a:gd name="connsiteX20" fmla="*/ 8956386 w 10973998"/>
              <a:gd name="connsiteY20" fmla="*/ 487748 h 2622762"/>
              <a:gd name="connsiteX21" fmla="*/ 8907315 w 10973998"/>
              <a:gd name="connsiteY21" fmla="*/ 456436 h 2622762"/>
              <a:gd name="connsiteX22" fmla="*/ 8891426 w 10973998"/>
              <a:gd name="connsiteY22" fmla="*/ 409702 h 2622762"/>
              <a:gd name="connsiteX23" fmla="*/ 8888622 w 10973998"/>
              <a:gd name="connsiteY23" fmla="*/ 342872 h 2622762"/>
              <a:gd name="connsiteX24" fmla="*/ 8884883 w 10973998"/>
              <a:gd name="connsiteY24" fmla="*/ 337264 h 2622762"/>
              <a:gd name="connsiteX25" fmla="*/ 8708229 w 10973998"/>
              <a:gd name="connsiteY25" fmla="*/ 243329 h 2622762"/>
              <a:gd name="connsiteX26" fmla="*/ 8676449 w 10973998"/>
              <a:gd name="connsiteY26" fmla="*/ 262490 h 2622762"/>
              <a:gd name="connsiteX27" fmla="*/ 8650278 w 10973998"/>
              <a:gd name="connsiteY27" fmla="*/ 305953 h 2622762"/>
              <a:gd name="connsiteX28" fmla="*/ 8650278 w 10973998"/>
              <a:gd name="connsiteY28" fmla="*/ 310159 h 2622762"/>
              <a:gd name="connsiteX29" fmla="*/ 8657756 w 10973998"/>
              <a:gd name="connsiteY29" fmla="*/ 310159 h 2622762"/>
              <a:gd name="connsiteX30" fmla="*/ 8665701 w 10973998"/>
              <a:gd name="connsiteY30" fmla="*/ 324646 h 2622762"/>
              <a:gd name="connsiteX31" fmla="*/ 8655419 w 10973998"/>
              <a:gd name="connsiteY31" fmla="*/ 382596 h 2622762"/>
              <a:gd name="connsiteX32" fmla="*/ 8647007 w 10973998"/>
              <a:gd name="connsiteY32" fmla="*/ 427928 h 2622762"/>
              <a:gd name="connsiteX33" fmla="*/ 8666635 w 10973998"/>
              <a:gd name="connsiteY33" fmla="*/ 465316 h 2622762"/>
              <a:gd name="connsiteX34" fmla="*/ 8660560 w 10973998"/>
              <a:gd name="connsiteY34" fmla="*/ 496627 h 2622762"/>
              <a:gd name="connsiteX35" fmla="*/ 8627378 w 10973998"/>
              <a:gd name="connsiteY35" fmla="*/ 522331 h 2622762"/>
              <a:gd name="connsiteX36" fmla="*/ 8625977 w 10973998"/>
              <a:gd name="connsiteY36" fmla="*/ 596171 h 2622762"/>
              <a:gd name="connsiteX37" fmla="*/ 8638595 w 10973998"/>
              <a:gd name="connsiteY37" fmla="*/ 591030 h 2622762"/>
              <a:gd name="connsiteX38" fmla="*/ 8658223 w 10973998"/>
              <a:gd name="connsiteY38" fmla="*/ 579347 h 2622762"/>
              <a:gd name="connsiteX39" fmla="*/ 8666168 w 10973998"/>
              <a:gd name="connsiteY39" fmla="*/ 598975 h 2622762"/>
              <a:gd name="connsiteX40" fmla="*/ 8661027 w 10973998"/>
              <a:gd name="connsiteY40" fmla="*/ 638232 h 2622762"/>
              <a:gd name="connsiteX41" fmla="*/ 8655419 w 10973998"/>
              <a:gd name="connsiteY41" fmla="*/ 639634 h 2622762"/>
              <a:gd name="connsiteX42" fmla="*/ 8639530 w 10973998"/>
              <a:gd name="connsiteY42" fmla="*/ 680292 h 2622762"/>
              <a:gd name="connsiteX43" fmla="*/ 8598871 w 10973998"/>
              <a:gd name="connsiteY43" fmla="*/ 703192 h 2622762"/>
              <a:gd name="connsiteX44" fmla="*/ 8554941 w 10973998"/>
              <a:gd name="connsiteY44" fmla="*/ 787313 h 2622762"/>
              <a:gd name="connsiteX45" fmla="*/ 8552137 w 10973998"/>
              <a:gd name="connsiteY45" fmla="*/ 800399 h 2622762"/>
              <a:gd name="connsiteX46" fmla="*/ 8550267 w 10973998"/>
              <a:gd name="connsiteY46" fmla="*/ 806474 h 2622762"/>
              <a:gd name="connsiteX47" fmla="*/ 8564287 w 10973998"/>
              <a:gd name="connsiteY47" fmla="*/ 933591 h 2622762"/>
              <a:gd name="connsiteX48" fmla="*/ 8562886 w 10973998"/>
              <a:gd name="connsiteY48" fmla="*/ 968174 h 2622762"/>
              <a:gd name="connsiteX49" fmla="*/ 8532509 w 10973998"/>
              <a:gd name="connsiteY49" fmla="*/ 1109311 h 2622762"/>
              <a:gd name="connsiteX50" fmla="*/ 8505403 w 10973998"/>
              <a:gd name="connsiteY50" fmla="*/ 1137351 h 2622762"/>
              <a:gd name="connsiteX51" fmla="*/ 8218923 w 10973998"/>
              <a:gd name="connsiteY51" fmla="*/ 1050893 h 2622762"/>
              <a:gd name="connsiteX52" fmla="*/ 8127792 w 10973998"/>
              <a:gd name="connsiteY52" fmla="*/ 867696 h 2622762"/>
              <a:gd name="connsiteX53" fmla="*/ 8099284 w 10973998"/>
              <a:gd name="connsiteY53" fmla="*/ 641503 h 2622762"/>
              <a:gd name="connsiteX54" fmla="*/ 8101153 w 10973998"/>
              <a:gd name="connsiteY54" fmla="*/ 552708 h 2622762"/>
              <a:gd name="connsiteX55" fmla="*/ 8101153 w 10973998"/>
              <a:gd name="connsiteY55" fmla="*/ 552708 h 2622762"/>
              <a:gd name="connsiteX56" fmla="*/ 8101153 w 10973998"/>
              <a:gd name="connsiteY56" fmla="*/ 552708 h 2622762"/>
              <a:gd name="connsiteX57" fmla="*/ 8114706 w 10973998"/>
              <a:gd name="connsiteY57" fmla="*/ 454567 h 2622762"/>
              <a:gd name="connsiteX58" fmla="*/ 8114706 w 10973998"/>
              <a:gd name="connsiteY58" fmla="*/ 454567 h 2622762"/>
              <a:gd name="connsiteX59" fmla="*/ 8116575 w 10973998"/>
              <a:gd name="connsiteY59" fmla="*/ 436340 h 2622762"/>
              <a:gd name="connsiteX60" fmla="*/ 8169852 w 10973998"/>
              <a:gd name="connsiteY60" fmla="*/ 388204 h 2622762"/>
              <a:gd name="connsiteX61" fmla="*/ 8222662 w 10973998"/>
              <a:gd name="connsiteY61" fmla="*/ 381194 h 2622762"/>
              <a:gd name="connsiteX62" fmla="*/ 8272667 w 10973998"/>
              <a:gd name="connsiteY62" fmla="*/ 347546 h 2622762"/>
              <a:gd name="connsiteX63" fmla="*/ 8282014 w 10973998"/>
              <a:gd name="connsiteY63" fmla="*/ 337732 h 2622762"/>
              <a:gd name="connsiteX64" fmla="*/ 8290426 w 10973998"/>
              <a:gd name="connsiteY64" fmla="*/ 340068 h 2622762"/>
              <a:gd name="connsiteX65" fmla="*/ 8298838 w 10973998"/>
              <a:gd name="connsiteY65" fmla="*/ 291465 h 2622762"/>
              <a:gd name="connsiteX66" fmla="*/ 8248365 w 10973998"/>
              <a:gd name="connsiteY66" fmla="*/ 202203 h 2622762"/>
              <a:gd name="connsiteX67" fmla="*/ 8212380 w 10973998"/>
              <a:gd name="connsiteY67" fmla="*/ 185379 h 2622762"/>
              <a:gd name="connsiteX68" fmla="*/ 8155364 w 10973998"/>
              <a:gd name="connsiteY68" fmla="*/ 183042 h 2622762"/>
              <a:gd name="connsiteX69" fmla="*/ 8060962 w 10973998"/>
              <a:gd name="connsiteY69" fmla="*/ 182107 h 2622762"/>
              <a:gd name="connsiteX70" fmla="*/ 8042268 w 10973998"/>
              <a:gd name="connsiteY70" fmla="*/ 176499 h 2622762"/>
              <a:gd name="connsiteX71" fmla="*/ 8011891 w 10973998"/>
              <a:gd name="connsiteY71" fmla="*/ 165750 h 2622762"/>
              <a:gd name="connsiteX72" fmla="*/ 7917956 w 10973998"/>
              <a:gd name="connsiteY72" fmla="*/ 158740 h 2622762"/>
              <a:gd name="connsiteX73" fmla="*/ 7860940 w 10973998"/>
              <a:gd name="connsiteY73" fmla="*/ 150328 h 2622762"/>
              <a:gd name="connsiteX74" fmla="*/ 7854865 w 10973998"/>
              <a:gd name="connsiteY74" fmla="*/ 146122 h 2622762"/>
              <a:gd name="connsiteX75" fmla="*/ 7841312 w 10973998"/>
              <a:gd name="connsiteY75" fmla="*/ 147057 h 2622762"/>
              <a:gd name="connsiteX76" fmla="*/ 7851593 w 10973998"/>
              <a:gd name="connsiteY76" fmla="*/ 159675 h 2622762"/>
              <a:gd name="connsiteX77" fmla="*/ 7821684 w 10973998"/>
              <a:gd name="connsiteY77" fmla="*/ 193323 h 2622762"/>
              <a:gd name="connsiteX78" fmla="*/ 7808598 w 10973998"/>
              <a:gd name="connsiteY78" fmla="*/ 269033 h 2622762"/>
              <a:gd name="connsiteX79" fmla="*/ 7762331 w 10973998"/>
              <a:gd name="connsiteY79" fmla="*/ 362501 h 2622762"/>
              <a:gd name="connsiteX80" fmla="*/ 7745974 w 10973998"/>
              <a:gd name="connsiteY80" fmla="*/ 390074 h 2622762"/>
              <a:gd name="connsiteX81" fmla="*/ 7745974 w 10973998"/>
              <a:gd name="connsiteY81" fmla="*/ 390074 h 2622762"/>
              <a:gd name="connsiteX82" fmla="*/ 7674004 w 10973998"/>
              <a:gd name="connsiteY82" fmla="*/ 472793 h 2622762"/>
              <a:gd name="connsiteX83" fmla="*/ 7674004 w 10973998"/>
              <a:gd name="connsiteY83" fmla="*/ 472793 h 2622762"/>
              <a:gd name="connsiteX84" fmla="*/ 7438932 w 10973998"/>
              <a:gd name="connsiteY84" fmla="*/ 494291 h 2622762"/>
              <a:gd name="connsiteX85" fmla="*/ 7319293 w 10973998"/>
              <a:gd name="connsiteY85" fmla="*/ 407833 h 2622762"/>
              <a:gd name="connsiteX86" fmla="*/ 7253865 w 10973998"/>
              <a:gd name="connsiteY86" fmla="*/ 342872 h 2622762"/>
              <a:gd name="connsiteX87" fmla="*/ 7162733 w 10973998"/>
              <a:gd name="connsiteY87" fmla="*/ 274641 h 2622762"/>
              <a:gd name="connsiteX88" fmla="*/ 7153854 w 10973998"/>
              <a:gd name="connsiteY88" fmla="*/ 264359 h 2622762"/>
              <a:gd name="connsiteX89" fmla="*/ 7063657 w 10973998"/>
              <a:gd name="connsiteY89" fmla="*/ 199399 h 2622762"/>
              <a:gd name="connsiteX90" fmla="*/ 7045431 w 10973998"/>
              <a:gd name="connsiteY90" fmla="*/ 170424 h 2622762"/>
              <a:gd name="connsiteX91" fmla="*/ 7046833 w 10973998"/>
              <a:gd name="connsiteY91" fmla="*/ 119484 h 2622762"/>
              <a:gd name="connsiteX92" fmla="*/ 7059919 w 10973998"/>
              <a:gd name="connsiteY92" fmla="*/ 137243 h 2622762"/>
              <a:gd name="connsiteX93" fmla="*/ 7063190 w 10973998"/>
              <a:gd name="connsiteY93" fmla="*/ 121820 h 2622762"/>
              <a:gd name="connsiteX94" fmla="*/ 7078612 w 10973998"/>
              <a:gd name="connsiteY94" fmla="*/ 75554 h 2622762"/>
              <a:gd name="connsiteX95" fmla="*/ 7077677 w 10973998"/>
              <a:gd name="connsiteY95" fmla="*/ 16669 h 2622762"/>
              <a:gd name="connsiteX96" fmla="*/ 7069733 w 10973998"/>
              <a:gd name="connsiteY96" fmla="*/ 7322 h 2622762"/>
              <a:gd name="connsiteX97" fmla="*/ 7029074 w 10973998"/>
              <a:gd name="connsiteY97" fmla="*/ 12930 h 2622762"/>
              <a:gd name="connsiteX98" fmla="*/ 6964581 w 10973998"/>
              <a:gd name="connsiteY98" fmla="*/ 51719 h 2622762"/>
              <a:gd name="connsiteX99" fmla="*/ 6645387 w 10973998"/>
              <a:gd name="connsiteY99" fmla="*/ 83031 h 2622762"/>
              <a:gd name="connsiteX100" fmla="*/ 6473406 w 10973998"/>
              <a:gd name="connsiteY100" fmla="*/ 77423 h 2622762"/>
              <a:gd name="connsiteX101" fmla="*/ 6301892 w 10973998"/>
              <a:gd name="connsiteY101" fmla="*/ 59664 h 2622762"/>
              <a:gd name="connsiteX102" fmla="*/ 6206554 w 10973998"/>
              <a:gd name="connsiteY102" fmla="*/ 15267 h 2622762"/>
              <a:gd name="connsiteX103" fmla="*/ 6167765 w 10973998"/>
              <a:gd name="connsiteY103" fmla="*/ 3116 h 2622762"/>
              <a:gd name="connsiteX104" fmla="*/ 6150941 w 10973998"/>
              <a:gd name="connsiteY104" fmla="*/ 42840 h 2622762"/>
              <a:gd name="connsiteX105" fmla="*/ 6161690 w 10973998"/>
              <a:gd name="connsiteY105" fmla="*/ 85835 h 2622762"/>
              <a:gd name="connsiteX106" fmla="*/ 6173373 w 10973998"/>
              <a:gd name="connsiteY106" fmla="*/ 119951 h 2622762"/>
              <a:gd name="connsiteX107" fmla="*/ 6174308 w 10973998"/>
              <a:gd name="connsiteY107" fmla="*/ 155002 h 2622762"/>
              <a:gd name="connsiteX108" fmla="*/ 6175243 w 10973998"/>
              <a:gd name="connsiteY108" fmla="*/ 170891 h 2622762"/>
              <a:gd name="connsiteX109" fmla="*/ 6163092 w 10973998"/>
              <a:gd name="connsiteY109" fmla="*/ 200334 h 2622762"/>
              <a:gd name="connsiteX110" fmla="*/ 6042518 w 10973998"/>
              <a:gd name="connsiteY110" fmla="*/ 232580 h 2622762"/>
              <a:gd name="connsiteX111" fmla="*/ 5985035 w 10973998"/>
              <a:gd name="connsiteY111" fmla="*/ 238188 h 2622762"/>
              <a:gd name="connsiteX112" fmla="*/ 5942974 w 10973998"/>
              <a:gd name="connsiteY112" fmla="*/ 295671 h 2622762"/>
              <a:gd name="connsiteX113" fmla="*/ 5922879 w 10973998"/>
              <a:gd name="connsiteY113" fmla="*/ 333058 h 2622762"/>
              <a:gd name="connsiteX114" fmla="*/ 5845768 w 10973998"/>
              <a:gd name="connsiteY114" fmla="*/ 402225 h 2622762"/>
              <a:gd name="connsiteX115" fmla="*/ 5808847 w 10973998"/>
              <a:gd name="connsiteY115" fmla="*/ 447089 h 2622762"/>
              <a:gd name="connsiteX116" fmla="*/ 5793425 w 10973998"/>
              <a:gd name="connsiteY116" fmla="*/ 483075 h 2622762"/>
              <a:gd name="connsiteX117" fmla="*/ 5755103 w 10973998"/>
              <a:gd name="connsiteY117" fmla="*/ 594769 h 2622762"/>
              <a:gd name="connsiteX118" fmla="*/ 5712108 w 10973998"/>
              <a:gd name="connsiteY118" fmla="*/ 687770 h 2622762"/>
              <a:gd name="connsiteX119" fmla="*/ 5642007 w 10973998"/>
              <a:gd name="connsiteY119" fmla="*/ 777499 h 2622762"/>
              <a:gd name="connsiteX120" fmla="*/ 5607424 w 10973998"/>
              <a:gd name="connsiteY120" fmla="*/ 899942 h 2622762"/>
              <a:gd name="connsiteX121" fmla="*/ 5611162 w 10973998"/>
              <a:gd name="connsiteY121" fmla="*/ 983596 h 2622762"/>
              <a:gd name="connsiteX122" fmla="*/ 5608826 w 10973998"/>
              <a:gd name="connsiteY122" fmla="*/ 1027526 h 2622762"/>
              <a:gd name="connsiteX123" fmla="*/ 5610228 w 10973998"/>
              <a:gd name="connsiteY123" fmla="*/ 1034069 h 2622762"/>
              <a:gd name="connsiteX124" fmla="*/ 5626585 w 10973998"/>
              <a:gd name="connsiteY124" fmla="*/ 983596 h 2622762"/>
              <a:gd name="connsiteX125" fmla="*/ 5621444 w 10973998"/>
              <a:gd name="connsiteY125" fmla="*/ 1033602 h 2622762"/>
              <a:gd name="connsiteX126" fmla="*/ 5640138 w 10973998"/>
              <a:gd name="connsiteY126" fmla="*/ 994345 h 2622762"/>
              <a:gd name="connsiteX127" fmla="*/ 5633128 w 10973998"/>
              <a:gd name="connsiteY127" fmla="*/ 1038742 h 2622762"/>
              <a:gd name="connsiteX128" fmla="*/ 5629389 w 10973998"/>
              <a:gd name="connsiteY128" fmla="*/ 1041546 h 2622762"/>
              <a:gd name="connsiteX129" fmla="*/ 5630324 w 10973998"/>
              <a:gd name="connsiteY129" fmla="*/ 1043416 h 2622762"/>
              <a:gd name="connsiteX130" fmla="*/ 5636399 w 10973998"/>
              <a:gd name="connsiteY130" fmla="*/ 1046687 h 2622762"/>
              <a:gd name="connsiteX131" fmla="*/ 5690143 w 10973998"/>
              <a:gd name="connsiteY131" fmla="*/ 1017245 h 2622762"/>
              <a:gd name="connsiteX132" fmla="*/ 5745757 w 10973998"/>
              <a:gd name="connsiteY132" fmla="*/ 776564 h 2622762"/>
              <a:gd name="connsiteX133" fmla="*/ 5752767 w 10973998"/>
              <a:gd name="connsiteY133" fmla="*/ 780770 h 2622762"/>
              <a:gd name="connsiteX134" fmla="*/ 5764450 w 10973998"/>
              <a:gd name="connsiteY134" fmla="*/ 768620 h 2622762"/>
              <a:gd name="connsiteX135" fmla="*/ 5826607 w 10973998"/>
              <a:gd name="connsiteY135" fmla="*/ 572804 h 2622762"/>
              <a:gd name="connsiteX136" fmla="*/ 5853245 w 10973998"/>
              <a:gd name="connsiteY136" fmla="*/ 502703 h 2622762"/>
              <a:gd name="connsiteX137" fmla="*/ 5840627 w 10973998"/>
              <a:gd name="connsiteY137" fmla="*/ 539155 h 2622762"/>
              <a:gd name="connsiteX138" fmla="*/ 5835486 w 10973998"/>
              <a:gd name="connsiteY138" fmla="*/ 564392 h 2622762"/>
              <a:gd name="connsiteX139" fmla="*/ 5840627 w 10973998"/>
              <a:gd name="connsiteY139" fmla="*/ 652719 h 2622762"/>
              <a:gd name="connsiteX140" fmla="*/ 5839225 w 10973998"/>
              <a:gd name="connsiteY140" fmla="*/ 836851 h 2622762"/>
              <a:gd name="connsiteX141" fmla="*/ 5711173 w 10973998"/>
              <a:gd name="connsiteY141" fmla="*/ 1129874 h 2622762"/>
              <a:gd name="connsiteX142" fmla="*/ 5649952 w 10973998"/>
              <a:gd name="connsiteY142" fmla="*/ 1205583 h 2622762"/>
              <a:gd name="connsiteX143" fmla="*/ 5614901 w 10973998"/>
              <a:gd name="connsiteY143" fmla="*/ 1301388 h 2622762"/>
              <a:gd name="connsiteX144" fmla="*/ 5606022 w 10973998"/>
              <a:gd name="connsiteY144" fmla="*/ 1697693 h 2622762"/>
              <a:gd name="connsiteX145" fmla="*/ 5609761 w 10973998"/>
              <a:gd name="connsiteY145" fmla="*/ 1773402 h 2622762"/>
              <a:gd name="connsiteX146" fmla="*/ 5593404 w 10973998"/>
              <a:gd name="connsiteY146" fmla="*/ 1784618 h 2622762"/>
              <a:gd name="connsiteX147" fmla="*/ 5560690 w 10973998"/>
              <a:gd name="connsiteY147" fmla="*/ 1786020 h 2622762"/>
              <a:gd name="connsiteX148" fmla="*/ 5060635 w 10973998"/>
              <a:gd name="connsiteY148" fmla="*/ 1846774 h 2622762"/>
              <a:gd name="connsiteX149" fmla="*/ 4244191 w 10973998"/>
              <a:gd name="connsiteY149" fmla="*/ 1974358 h 2622762"/>
              <a:gd name="connsiteX150" fmla="*/ 3298761 w 10973998"/>
              <a:gd name="connsiteY150" fmla="*/ 2151013 h 2622762"/>
              <a:gd name="connsiteX151" fmla="*/ 2388849 w 10973998"/>
              <a:gd name="connsiteY151" fmla="*/ 2325331 h 2622762"/>
              <a:gd name="connsiteX152" fmla="*/ 16784 w 10973998"/>
              <a:gd name="connsiteY152" fmla="*/ 2474958 h 2622762"/>
              <a:gd name="connsiteX153" fmla="*/ 0 w 10973998"/>
              <a:gd name="connsiteY153" fmla="*/ 2613855 h 2622762"/>
              <a:gd name="connsiteX154" fmla="*/ 10211195 w 10973998"/>
              <a:gd name="connsiteY154" fmla="*/ 2610876 h 2622762"/>
              <a:gd name="connsiteX155" fmla="*/ 10230356 w 10973998"/>
              <a:gd name="connsiteY155" fmla="*/ 2591715 h 2622762"/>
              <a:gd name="connsiteX156" fmla="*/ 10232226 w 10973998"/>
              <a:gd name="connsiteY156" fmla="*/ 2081846 h 2622762"/>
              <a:gd name="connsiteX157" fmla="*/ 5631726 w 10973998"/>
              <a:gd name="connsiteY157" fmla="*/ 896671 h 2622762"/>
              <a:gd name="connsiteX158" fmla="*/ 5626117 w 10973998"/>
              <a:gd name="connsiteY158" fmla="*/ 894802 h 2622762"/>
              <a:gd name="connsiteX159" fmla="*/ 5643876 w 10973998"/>
              <a:gd name="connsiteY159" fmla="*/ 847133 h 2622762"/>
              <a:gd name="connsiteX160" fmla="*/ 5631726 w 10973998"/>
              <a:gd name="connsiteY160" fmla="*/ 896671 h 2622762"/>
              <a:gd name="connsiteX161" fmla="*/ 5638736 w 10973998"/>
              <a:gd name="connsiteY161" fmla="*/ 1040144 h 2622762"/>
              <a:gd name="connsiteX162" fmla="*/ 5680796 w 10973998"/>
              <a:gd name="connsiteY162" fmla="*/ 1006963 h 2622762"/>
              <a:gd name="connsiteX163" fmla="*/ 5638736 w 10973998"/>
              <a:gd name="connsiteY163" fmla="*/ 1040144 h 2622762"/>
              <a:gd name="connsiteX164" fmla="*/ 8572700 w 10973998"/>
              <a:gd name="connsiteY164" fmla="*/ 1091552 h 2622762"/>
              <a:gd name="connsiteX165" fmla="*/ 8591393 w 10973998"/>
              <a:gd name="connsiteY165" fmla="*/ 983596 h 2622762"/>
              <a:gd name="connsiteX166" fmla="*/ 8601207 w 10973998"/>
              <a:gd name="connsiteY166" fmla="*/ 974249 h 2622762"/>
              <a:gd name="connsiteX167" fmla="*/ 8643268 w 10973998"/>
              <a:gd name="connsiteY167" fmla="*/ 1027059 h 2622762"/>
              <a:gd name="connsiteX168" fmla="*/ 8579710 w 10973998"/>
              <a:gd name="connsiteY168" fmla="*/ 1101366 h 2622762"/>
              <a:gd name="connsiteX169" fmla="*/ 8572700 w 10973998"/>
              <a:gd name="connsiteY169" fmla="*/ 1091552 h 2622762"/>
              <a:gd name="connsiteX170" fmla="*/ 8635791 w 10973998"/>
              <a:gd name="connsiteY170" fmla="*/ 1082205 h 2622762"/>
              <a:gd name="connsiteX171" fmla="*/ 8556343 w 10973998"/>
              <a:gd name="connsiteY171" fmla="*/ 1194367 h 2622762"/>
              <a:gd name="connsiteX172" fmla="*/ 8635791 w 10973998"/>
              <a:gd name="connsiteY172" fmla="*/ 1082205 h 2622762"/>
              <a:gd name="connsiteX173" fmla="*/ 8519423 w 10973998"/>
              <a:gd name="connsiteY173" fmla="*/ 1149502 h 2622762"/>
              <a:gd name="connsiteX174" fmla="*/ 8502599 w 10973998"/>
              <a:gd name="connsiteY174" fmla="*/ 1205583 h 2622762"/>
              <a:gd name="connsiteX175" fmla="*/ 8475960 w 10973998"/>
              <a:gd name="connsiteY175" fmla="*/ 1216799 h 2622762"/>
              <a:gd name="connsiteX176" fmla="*/ 8258179 w 10973998"/>
              <a:gd name="connsiteY176" fmla="*/ 1131276 h 2622762"/>
              <a:gd name="connsiteX177" fmla="*/ 8212380 w 10973998"/>
              <a:gd name="connsiteY177" fmla="*/ 1068652 h 2622762"/>
              <a:gd name="connsiteX178" fmla="*/ 8519423 w 10973998"/>
              <a:gd name="connsiteY178" fmla="*/ 1149502 h 2622762"/>
              <a:gd name="connsiteX179" fmla="*/ 8064701 w 10973998"/>
              <a:gd name="connsiteY179" fmla="*/ 445687 h 2622762"/>
              <a:gd name="connsiteX180" fmla="*/ 8064701 w 10973998"/>
              <a:gd name="connsiteY180" fmla="*/ 445687 h 2622762"/>
              <a:gd name="connsiteX181" fmla="*/ 8093676 w 10973998"/>
              <a:gd name="connsiteY181" fmla="*/ 398486 h 2622762"/>
              <a:gd name="connsiteX182" fmla="*/ 8106761 w 10973998"/>
              <a:gd name="connsiteY182" fmla="*/ 412039 h 2622762"/>
              <a:gd name="connsiteX183" fmla="*/ 8100219 w 10973998"/>
              <a:gd name="connsiteY183" fmla="*/ 446155 h 2622762"/>
              <a:gd name="connsiteX184" fmla="*/ 8086666 w 10973998"/>
              <a:gd name="connsiteY184" fmla="*/ 540090 h 2622762"/>
              <a:gd name="connsiteX185" fmla="*/ 8096947 w 10973998"/>
              <a:gd name="connsiteY185" fmla="*/ 805072 h 2622762"/>
              <a:gd name="connsiteX186" fmla="*/ 8059560 w 10973998"/>
              <a:gd name="connsiteY186" fmla="*/ 535417 h 2622762"/>
              <a:gd name="connsiteX187" fmla="*/ 8059560 w 10973998"/>
              <a:gd name="connsiteY187" fmla="*/ 535417 h 2622762"/>
              <a:gd name="connsiteX188" fmla="*/ 8059560 w 10973998"/>
              <a:gd name="connsiteY188" fmla="*/ 535417 h 2622762"/>
              <a:gd name="connsiteX189" fmla="*/ 8064701 w 10973998"/>
              <a:gd name="connsiteY189" fmla="*/ 445687 h 2622762"/>
              <a:gd name="connsiteX190" fmla="*/ 6423868 w 10973998"/>
              <a:gd name="connsiteY190" fmla="*/ 1733210 h 2622762"/>
              <a:gd name="connsiteX191" fmla="*/ 5939236 w 10973998"/>
              <a:gd name="connsiteY191" fmla="*/ 1763588 h 2622762"/>
              <a:gd name="connsiteX192" fmla="*/ 5748093 w 10973998"/>
              <a:gd name="connsiteY192" fmla="*/ 1777140 h 2622762"/>
              <a:gd name="connsiteX193" fmla="*/ 5720988 w 10973998"/>
              <a:gd name="connsiteY193" fmla="*/ 1753306 h 2622762"/>
              <a:gd name="connsiteX194" fmla="*/ 5707435 w 10973998"/>
              <a:gd name="connsiteY194" fmla="*/ 1642079 h 2622762"/>
              <a:gd name="connsiteX195" fmla="*/ 5734541 w 10973998"/>
              <a:gd name="connsiteY195" fmla="*/ 1410746 h 2622762"/>
              <a:gd name="connsiteX196" fmla="*/ 5741551 w 10973998"/>
              <a:gd name="connsiteY196" fmla="*/ 1371956 h 2622762"/>
              <a:gd name="connsiteX197" fmla="*/ 5768189 w 10973998"/>
              <a:gd name="connsiteY197" fmla="*/ 1284096 h 2622762"/>
              <a:gd name="connsiteX198" fmla="*/ 5956995 w 10973998"/>
              <a:gd name="connsiteY198" fmla="*/ 1081270 h 2622762"/>
              <a:gd name="connsiteX199" fmla="*/ 6085981 w 10973998"/>
              <a:gd name="connsiteY199" fmla="*/ 980325 h 2622762"/>
              <a:gd name="connsiteX200" fmla="*/ 6111684 w 10973998"/>
              <a:gd name="connsiteY200" fmla="*/ 989204 h 2622762"/>
              <a:gd name="connsiteX201" fmla="*/ 6128976 w 10973998"/>
              <a:gd name="connsiteY201" fmla="*/ 1200442 h 2622762"/>
              <a:gd name="connsiteX202" fmla="*/ 6192534 w 10973998"/>
              <a:gd name="connsiteY202" fmla="*/ 1377564 h 2622762"/>
              <a:gd name="connsiteX203" fmla="*/ 6417792 w 10973998"/>
              <a:gd name="connsiteY203" fmla="*/ 1681336 h 2622762"/>
              <a:gd name="connsiteX204" fmla="*/ 6463592 w 10973998"/>
              <a:gd name="connsiteY204" fmla="*/ 1704703 h 2622762"/>
              <a:gd name="connsiteX205" fmla="*/ 6423868 w 10973998"/>
              <a:gd name="connsiteY205" fmla="*/ 1733210 h 2622762"/>
              <a:gd name="connsiteX206" fmla="*/ 6752408 w 10973998"/>
              <a:gd name="connsiteY206" fmla="*/ 1637406 h 2622762"/>
              <a:gd name="connsiteX207" fmla="*/ 6737921 w 10973998"/>
              <a:gd name="connsiteY207" fmla="*/ 1674326 h 2622762"/>
              <a:gd name="connsiteX208" fmla="*/ 6667820 w 10973998"/>
              <a:gd name="connsiteY208" fmla="*/ 1726668 h 2622762"/>
              <a:gd name="connsiteX209" fmla="*/ 6556125 w 10973998"/>
              <a:gd name="connsiteY209" fmla="*/ 1696290 h 2622762"/>
              <a:gd name="connsiteX210" fmla="*/ 6543974 w 10973998"/>
              <a:gd name="connsiteY210" fmla="*/ 1679934 h 2622762"/>
              <a:gd name="connsiteX211" fmla="*/ 6502848 w 10973998"/>
              <a:gd name="connsiteY211" fmla="*/ 1621983 h 2622762"/>
              <a:gd name="connsiteX212" fmla="*/ 6370591 w 10973998"/>
              <a:gd name="connsiteY212" fmla="*/ 1480847 h 2622762"/>
              <a:gd name="connsiteX213" fmla="*/ 6310304 w 10973998"/>
              <a:gd name="connsiteY213" fmla="*/ 1357936 h 2622762"/>
              <a:gd name="connsiteX214" fmla="*/ 6291143 w 10973998"/>
              <a:gd name="connsiteY214" fmla="*/ 1321016 h 2622762"/>
              <a:gd name="connsiteX215" fmla="*/ 6256560 w 10973998"/>
              <a:gd name="connsiteY215" fmla="*/ 1228950 h 2622762"/>
              <a:gd name="connsiteX216" fmla="*/ 6265440 w 10973998"/>
              <a:gd name="connsiteY216" fmla="*/ 1040612 h 2622762"/>
              <a:gd name="connsiteX217" fmla="*/ 6269178 w 10973998"/>
              <a:gd name="connsiteY217" fmla="*/ 1020516 h 2622762"/>
              <a:gd name="connsiteX218" fmla="*/ 6279927 w 10973998"/>
              <a:gd name="connsiteY218" fmla="*/ 961164 h 2622762"/>
              <a:gd name="connsiteX219" fmla="*/ 6288339 w 10973998"/>
              <a:gd name="connsiteY219" fmla="*/ 927048 h 2622762"/>
              <a:gd name="connsiteX220" fmla="*/ 6301892 w 10973998"/>
              <a:gd name="connsiteY220" fmla="*/ 878445 h 2622762"/>
              <a:gd name="connsiteX221" fmla="*/ 6322455 w 10973998"/>
              <a:gd name="connsiteY221" fmla="*/ 868630 h 2622762"/>
              <a:gd name="connsiteX222" fmla="*/ 6353766 w 10973998"/>
              <a:gd name="connsiteY222" fmla="*/ 881716 h 2622762"/>
              <a:gd name="connsiteX223" fmla="*/ 6452843 w 10973998"/>
              <a:gd name="connsiteY223" fmla="*/ 917701 h 2622762"/>
              <a:gd name="connsiteX224" fmla="*/ 6498175 w 10973998"/>
              <a:gd name="connsiteY224" fmla="*/ 928450 h 2622762"/>
              <a:gd name="connsiteX225" fmla="*/ 6536964 w 10973998"/>
              <a:gd name="connsiteY225" fmla="*/ 936395 h 2622762"/>
              <a:gd name="connsiteX226" fmla="*/ 6582296 w 10973998"/>
              <a:gd name="connsiteY226" fmla="*/ 942470 h 2622762"/>
              <a:gd name="connsiteX227" fmla="*/ 6698197 w 10973998"/>
              <a:gd name="connsiteY227" fmla="*/ 949013 h 2622762"/>
              <a:gd name="connsiteX228" fmla="*/ 6809891 w 10973998"/>
              <a:gd name="connsiteY228" fmla="*/ 934993 h 2622762"/>
              <a:gd name="connsiteX229" fmla="*/ 6932334 w 10973998"/>
              <a:gd name="connsiteY229" fmla="*/ 906485 h 2622762"/>
              <a:gd name="connsiteX230" fmla="*/ 6951028 w 10973998"/>
              <a:gd name="connsiteY230" fmla="*/ 921907 h 2622762"/>
              <a:gd name="connsiteX231" fmla="*/ 6868776 w 10973998"/>
              <a:gd name="connsiteY231" fmla="*/ 1186422 h 2622762"/>
              <a:gd name="connsiteX232" fmla="*/ 6826248 w 10973998"/>
              <a:gd name="connsiteY232" fmla="*/ 1255121 h 2622762"/>
              <a:gd name="connsiteX233" fmla="*/ 6804283 w 10973998"/>
              <a:gd name="connsiteY233" fmla="*/ 1329428 h 2622762"/>
              <a:gd name="connsiteX234" fmla="*/ 6752408 w 10973998"/>
              <a:gd name="connsiteY234" fmla="*/ 1637406 h 2622762"/>
              <a:gd name="connsiteX235" fmla="*/ 7341725 w 10973998"/>
              <a:gd name="connsiteY235" fmla="*/ 1717321 h 2622762"/>
              <a:gd name="connsiteX236" fmla="*/ 7243583 w 10973998"/>
              <a:gd name="connsiteY236" fmla="*/ 1716386 h 2622762"/>
              <a:gd name="connsiteX237" fmla="*/ 6886535 w 10973998"/>
              <a:gd name="connsiteY237" fmla="*/ 1716386 h 2622762"/>
              <a:gd name="connsiteX238" fmla="*/ 6839801 w 10973998"/>
              <a:gd name="connsiteY238" fmla="*/ 1717788 h 2622762"/>
              <a:gd name="connsiteX239" fmla="*/ 6820173 w 10973998"/>
              <a:gd name="connsiteY239" fmla="*/ 1699095 h 2622762"/>
              <a:gd name="connsiteX240" fmla="*/ 6821107 w 10973998"/>
              <a:gd name="connsiteY240" fmla="*/ 1648154 h 2622762"/>
              <a:gd name="connsiteX241" fmla="*/ 6910370 w 10973998"/>
              <a:gd name="connsiteY241" fmla="*/ 1413082 h 2622762"/>
              <a:gd name="connsiteX242" fmla="*/ 6941214 w 10973998"/>
              <a:gd name="connsiteY242" fmla="*/ 1327091 h 2622762"/>
              <a:gd name="connsiteX243" fmla="*/ 6964114 w 10973998"/>
              <a:gd name="connsiteY243" fmla="*/ 1251850 h 2622762"/>
              <a:gd name="connsiteX244" fmla="*/ 7075340 w 10973998"/>
              <a:gd name="connsiteY244" fmla="*/ 1070522 h 2622762"/>
              <a:gd name="connsiteX245" fmla="*/ 7086090 w 10973998"/>
              <a:gd name="connsiteY245" fmla="*/ 1059773 h 2622762"/>
              <a:gd name="connsiteX246" fmla="*/ 7094969 w 10973998"/>
              <a:gd name="connsiteY246" fmla="*/ 1072391 h 2622762"/>
              <a:gd name="connsiteX247" fmla="*/ 7172548 w 10973998"/>
              <a:gd name="connsiteY247" fmla="*/ 1285031 h 2622762"/>
              <a:gd name="connsiteX248" fmla="*/ 7183296 w 10973998"/>
              <a:gd name="connsiteY248" fmla="*/ 1363544 h 2622762"/>
              <a:gd name="connsiteX249" fmla="*/ 7216478 w 10973998"/>
              <a:gd name="connsiteY249" fmla="*/ 1442992 h 2622762"/>
              <a:gd name="connsiteX250" fmla="*/ 7356680 w 10973998"/>
              <a:gd name="connsiteY250" fmla="*/ 1703768 h 2622762"/>
              <a:gd name="connsiteX251" fmla="*/ 7341725 w 10973998"/>
              <a:gd name="connsiteY251" fmla="*/ 1717321 h 2622762"/>
              <a:gd name="connsiteX252" fmla="*/ 8401186 w 10973998"/>
              <a:gd name="connsiteY252" fmla="*/ 1759849 h 2622762"/>
              <a:gd name="connsiteX253" fmla="*/ 8371743 w 10973998"/>
              <a:gd name="connsiteY253" fmla="*/ 1777608 h 2622762"/>
              <a:gd name="connsiteX254" fmla="*/ 8011891 w 10973998"/>
              <a:gd name="connsiteY254" fmla="*/ 1749567 h 2622762"/>
              <a:gd name="connsiteX255" fmla="*/ 7480525 w 10973998"/>
              <a:gd name="connsiteY255" fmla="*/ 1724798 h 2622762"/>
              <a:gd name="connsiteX256" fmla="*/ 7433323 w 10973998"/>
              <a:gd name="connsiteY256" fmla="*/ 1697693 h 2622762"/>
              <a:gd name="connsiteX257" fmla="*/ 7344061 w 10973998"/>
              <a:gd name="connsiteY257" fmla="*/ 1414952 h 2622762"/>
              <a:gd name="connsiteX258" fmla="*/ 7342660 w 10973998"/>
              <a:gd name="connsiteY258" fmla="*/ 1391585 h 2622762"/>
              <a:gd name="connsiteX259" fmla="*/ 7289850 w 10973998"/>
              <a:gd name="connsiteY259" fmla="*/ 1283629 h 2622762"/>
              <a:gd name="connsiteX260" fmla="*/ 7268820 w 10973998"/>
              <a:gd name="connsiteY260" fmla="*/ 1087813 h 2622762"/>
              <a:gd name="connsiteX261" fmla="*/ 7266950 w 10973998"/>
              <a:gd name="connsiteY261" fmla="*/ 1076597 h 2622762"/>
              <a:gd name="connsiteX262" fmla="*/ 7266950 w 10973998"/>
              <a:gd name="connsiteY262" fmla="*/ 1076130 h 2622762"/>
              <a:gd name="connsiteX263" fmla="*/ 7254799 w 10973998"/>
              <a:gd name="connsiteY263" fmla="*/ 941536 h 2622762"/>
              <a:gd name="connsiteX264" fmla="*/ 7288448 w 10973998"/>
              <a:gd name="connsiteY264" fmla="*/ 864892 h 2622762"/>
              <a:gd name="connsiteX265" fmla="*/ 7333780 w 10973998"/>
              <a:gd name="connsiteY265" fmla="*/ 775162 h 2622762"/>
              <a:gd name="connsiteX266" fmla="*/ 7346865 w 10973998"/>
              <a:gd name="connsiteY266" fmla="*/ 779836 h 2622762"/>
              <a:gd name="connsiteX267" fmla="*/ 7718401 w 10973998"/>
              <a:gd name="connsiteY267" fmla="*/ 718614 h 2622762"/>
              <a:gd name="connsiteX268" fmla="*/ 7882905 w 10973998"/>
              <a:gd name="connsiteY268" fmla="*/ 542894 h 2622762"/>
              <a:gd name="connsiteX269" fmla="*/ 7913750 w 10973998"/>
              <a:gd name="connsiteY269" fmla="*/ 511115 h 2622762"/>
              <a:gd name="connsiteX270" fmla="*/ 7913750 w 10973998"/>
              <a:gd name="connsiteY270" fmla="*/ 511115 h 2622762"/>
              <a:gd name="connsiteX271" fmla="*/ 8007218 w 10973998"/>
              <a:gd name="connsiteY271" fmla="*/ 431667 h 2622762"/>
              <a:gd name="connsiteX272" fmla="*/ 8020771 w 10973998"/>
              <a:gd name="connsiteY272" fmla="*/ 423255 h 2622762"/>
              <a:gd name="connsiteX273" fmla="*/ 8046007 w 10973998"/>
              <a:gd name="connsiteY273" fmla="*/ 416712 h 2622762"/>
              <a:gd name="connsiteX274" fmla="*/ 8048344 w 10973998"/>
              <a:gd name="connsiteY274" fmla="*/ 440547 h 2622762"/>
              <a:gd name="connsiteX275" fmla="*/ 8044138 w 10973998"/>
              <a:gd name="connsiteY275" fmla="*/ 534949 h 2622762"/>
              <a:gd name="connsiteX276" fmla="*/ 8136671 w 10973998"/>
              <a:gd name="connsiteY276" fmla="*/ 953686 h 2622762"/>
              <a:gd name="connsiteX277" fmla="*/ 8171254 w 10973998"/>
              <a:gd name="connsiteY277" fmla="*/ 1034536 h 2622762"/>
              <a:gd name="connsiteX278" fmla="*/ 8199295 w 10973998"/>
              <a:gd name="connsiteY278" fmla="*/ 1085477 h 2622762"/>
              <a:gd name="connsiteX279" fmla="*/ 8199762 w 10973998"/>
              <a:gd name="connsiteY279" fmla="*/ 1085009 h 2622762"/>
              <a:gd name="connsiteX280" fmla="*/ 8199762 w 10973998"/>
              <a:gd name="connsiteY280" fmla="*/ 1085009 h 2622762"/>
              <a:gd name="connsiteX281" fmla="*/ 8249768 w 10973998"/>
              <a:gd name="connsiteY281" fmla="*/ 1143427 h 2622762"/>
              <a:gd name="connsiteX282" fmla="*/ 8467081 w 10973998"/>
              <a:gd name="connsiteY282" fmla="*/ 1232221 h 2622762"/>
              <a:gd name="connsiteX283" fmla="*/ 8490915 w 10973998"/>
              <a:gd name="connsiteY283" fmla="*/ 1258860 h 2622762"/>
              <a:gd name="connsiteX284" fmla="*/ 8470819 w 10973998"/>
              <a:gd name="connsiteY284" fmla="*/ 1414017 h 2622762"/>
              <a:gd name="connsiteX285" fmla="*/ 8447452 w 10973998"/>
              <a:gd name="connsiteY285" fmla="*/ 1485053 h 2622762"/>
              <a:gd name="connsiteX286" fmla="*/ 8447452 w 10973998"/>
              <a:gd name="connsiteY286" fmla="*/ 1485053 h 2622762"/>
              <a:gd name="connsiteX287" fmla="*/ 8419412 w 10973998"/>
              <a:gd name="connsiteY287" fmla="*/ 1634134 h 2622762"/>
              <a:gd name="connsiteX288" fmla="*/ 8401186 w 10973998"/>
              <a:gd name="connsiteY288" fmla="*/ 1759849 h 2622762"/>
              <a:gd name="connsiteX289" fmla="*/ 8667102 w 10973998"/>
              <a:gd name="connsiteY289" fmla="*/ 1805648 h 2622762"/>
              <a:gd name="connsiteX290" fmla="*/ 8469885 w 10973998"/>
              <a:gd name="connsiteY290" fmla="*/ 1785553 h 2622762"/>
              <a:gd name="connsiteX291" fmla="*/ 8448387 w 10973998"/>
              <a:gd name="connsiteY291" fmla="*/ 1753306 h 2622762"/>
              <a:gd name="connsiteX292" fmla="*/ 8464744 w 10973998"/>
              <a:gd name="connsiteY292" fmla="*/ 1692552 h 2622762"/>
              <a:gd name="connsiteX293" fmla="*/ 8478297 w 10973998"/>
              <a:gd name="connsiteY293" fmla="*/ 1571511 h 2622762"/>
              <a:gd name="connsiteX294" fmla="*/ 8486709 w 10973998"/>
              <a:gd name="connsiteY294" fmla="*/ 1509354 h 2622762"/>
              <a:gd name="connsiteX295" fmla="*/ 8518956 w 10973998"/>
              <a:gd name="connsiteY295" fmla="*/ 1389715 h 2622762"/>
              <a:gd name="connsiteX296" fmla="*/ 8531106 w 10973998"/>
              <a:gd name="connsiteY296" fmla="*/ 1288302 h 2622762"/>
              <a:gd name="connsiteX297" fmla="*/ 8532041 w 10973998"/>
              <a:gd name="connsiteY297" fmla="*/ 1262599 h 2622762"/>
              <a:gd name="connsiteX298" fmla="*/ 8575971 w 10973998"/>
              <a:gd name="connsiteY298" fmla="*/ 1204648 h 2622762"/>
              <a:gd name="connsiteX299" fmla="*/ 8607750 w 10973998"/>
              <a:gd name="connsiteY299" fmla="*/ 1190161 h 2622762"/>
              <a:gd name="connsiteX300" fmla="*/ 8626444 w 10973998"/>
              <a:gd name="connsiteY300" fmla="*/ 1185487 h 2622762"/>
              <a:gd name="connsiteX301" fmla="*/ 8627378 w 10973998"/>
              <a:gd name="connsiteY301" fmla="*/ 1205583 h 2622762"/>
              <a:gd name="connsiteX302" fmla="*/ 8589524 w 10973998"/>
              <a:gd name="connsiteY302" fmla="*/ 1511224 h 2622762"/>
              <a:gd name="connsiteX303" fmla="*/ 8586253 w 10973998"/>
              <a:gd name="connsiteY303" fmla="*/ 1576651 h 2622762"/>
              <a:gd name="connsiteX304" fmla="*/ 8599806 w 10973998"/>
              <a:gd name="connsiteY304" fmla="*/ 1607496 h 2622762"/>
              <a:gd name="connsiteX305" fmla="*/ 8619901 w 10973998"/>
              <a:gd name="connsiteY305" fmla="*/ 1602355 h 2622762"/>
              <a:gd name="connsiteX306" fmla="*/ 8649344 w 10973998"/>
              <a:gd name="connsiteY306" fmla="*/ 1587400 h 2622762"/>
              <a:gd name="connsiteX307" fmla="*/ 8657756 w 10973998"/>
              <a:gd name="connsiteY307" fmla="*/ 1607963 h 2622762"/>
              <a:gd name="connsiteX308" fmla="*/ 8655887 w 10973998"/>
              <a:gd name="connsiteY308" fmla="*/ 1626189 h 2622762"/>
              <a:gd name="connsiteX309" fmla="*/ 8699349 w 10973998"/>
              <a:gd name="connsiteY309" fmla="*/ 1713115 h 2622762"/>
              <a:gd name="connsiteX310" fmla="*/ 8723183 w 10973998"/>
              <a:gd name="connsiteY310" fmla="*/ 1752839 h 2622762"/>
              <a:gd name="connsiteX311" fmla="*/ 8667102 w 10973998"/>
              <a:gd name="connsiteY311" fmla="*/ 1805648 h 2622762"/>
              <a:gd name="connsiteX312" fmla="*/ 8848898 w 10973998"/>
              <a:gd name="connsiteY312" fmla="*/ 1827146 h 2622762"/>
              <a:gd name="connsiteX313" fmla="*/ 8830204 w 10973998"/>
              <a:gd name="connsiteY313" fmla="*/ 1824809 h 2622762"/>
              <a:gd name="connsiteX314" fmla="*/ 8787209 w 10973998"/>
              <a:gd name="connsiteY314" fmla="*/ 1813593 h 2622762"/>
              <a:gd name="connsiteX315" fmla="*/ 8790948 w 10973998"/>
              <a:gd name="connsiteY315" fmla="*/ 1749567 h 2622762"/>
              <a:gd name="connsiteX316" fmla="*/ 8824129 w 10973998"/>
              <a:gd name="connsiteY316" fmla="*/ 1740688 h 2622762"/>
              <a:gd name="connsiteX317" fmla="*/ 8875537 w 10973998"/>
              <a:gd name="connsiteY317" fmla="*/ 1787889 h 2622762"/>
              <a:gd name="connsiteX318" fmla="*/ 8876938 w 10973998"/>
              <a:gd name="connsiteY318" fmla="*/ 1799573 h 2622762"/>
              <a:gd name="connsiteX319" fmla="*/ 8848898 w 10973998"/>
              <a:gd name="connsiteY319" fmla="*/ 1827146 h 262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0973998" h="2622762">
                <a:moveTo>
                  <a:pt x="10232226" y="2081846"/>
                </a:moveTo>
                <a:lnTo>
                  <a:pt x="10198110" y="2063153"/>
                </a:lnTo>
                <a:cubicBezTo>
                  <a:pt x="10142497" y="2048665"/>
                  <a:pt x="10086416" y="2035580"/>
                  <a:pt x="10030335" y="2022494"/>
                </a:cubicBezTo>
                <a:cubicBezTo>
                  <a:pt x="9852745" y="1980901"/>
                  <a:pt x="9674221" y="1943981"/>
                  <a:pt x="9494763" y="1912669"/>
                </a:cubicBezTo>
                <a:cubicBezTo>
                  <a:pt x="9399893" y="1895845"/>
                  <a:pt x="9305022" y="1876684"/>
                  <a:pt x="9208750" y="1868739"/>
                </a:cubicBezTo>
                <a:cubicBezTo>
                  <a:pt x="9195197" y="1867805"/>
                  <a:pt x="9185850" y="1854252"/>
                  <a:pt x="9171363" y="1857990"/>
                </a:cubicBezTo>
                <a:cubicBezTo>
                  <a:pt x="9157343" y="1861729"/>
                  <a:pt x="9143322" y="1858925"/>
                  <a:pt x="9129769" y="1856588"/>
                </a:cubicBezTo>
                <a:cubicBezTo>
                  <a:pt x="9080232" y="1847242"/>
                  <a:pt x="9030226" y="1840231"/>
                  <a:pt x="8981623" y="1825744"/>
                </a:cubicBezTo>
                <a:cubicBezTo>
                  <a:pt x="8976482" y="1823875"/>
                  <a:pt x="8971809" y="1821070"/>
                  <a:pt x="8969939" y="1815462"/>
                </a:cubicBezTo>
                <a:cubicBezTo>
                  <a:pt x="8959190" y="1788357"/>
                  <a:pt x="8972743" y="1754708"/>
                  <a:pt x="8999849" y="1744427"/>
                </a:cubicBezTo>
                <a:cubicBezTo>
                  <a:pt x="9027422" y="1734145"/>
                  <a:pt x="9045181" y="1717321"/>
                  <a:pt x="9043311" y="1685074"/>
                </a:cubicBezTo>
                <a:cubicBezTo>
                  <a:pt x="9042844" y="1677130"/>
                  <a:pt x="9046116" y="1665446"/>
                  <a:pt x="9050789" y="1659371"/>
                </a:cubicBezTo>
                <a:cubicBezTo>
                  <a:pt x="9072287" y="1629928"/>
                  <a:pt x="9072754" y="1595812"/>
                  <a:pt x="9070417" y="1561229"/>
                </a:cubicBezTo>
                <a:cubicBezTo>
                  <a:pt x="9069950" y="1551415"/>
                  <a:pt x="9071352" y="1543003"/>
                  <a:pt x="9076960" y="1535058"/>
                </a:cubicBezTo>
                <a:cubicBezTo>
                  <a:pt x="9097056" y="1503746"/>
                  <a:pt x="9095654" y="1469630"/>
                  <a:pt x="9092850" y="1434580"/>
                </a:cubicBezTo>
                <a:cubicBezTo>
                  <a:pt x="9087242" y="1374760"/>
                  <a:pt x="9081634" y="1315408"/>
                  <a:pt x="9075558" y="1255588"/>
                </a:cubicBezTo>
                <a:cubicBezTo>
                  <a:pt x="9067614" y="1178010"/>
                  <a:pt x="9062473" y="1100431"/>
                  <a:pt x="9058734" y="1022853"/>
                </a:cubicBezTo>
                <a:cubicBezTo>
                  <a:pt x="9055930" y="963033"/>
                  <a:pt x="9054528" y="903681"/>
                  <a:pt x="9063407" y="843394"/>
                </a:cubicBezTo>
                <a:cubicBezTo>
                  <a:pt x="9070417" y="798529"/>
                  <a:pt x="9071820" y="751795"/>
                  <a:pt x="9053593" y="707865"/>
                </a:cubicBezTo>
                <a:cubicBezTo>
                  <a:pt x="9048920" y="657393"/>
                  <a:pt x="9026955" y="612528"/>
                  <a:pt x="9009663" y="565794"/>
                </a:cubicBezTo>
                <a:cubicBezTo>
                  <a:pt x="8997980" y="535417"/>
                  <a:pt x="8980688" y="509246"/>
                  <a:pt x="8956386" y="487748"/>
                </a:cubicBezTo>
                <a:cubicBezTo>
                  <a:pt x="8941432" y="474662"/>
                  <a:pt x="8924140" y="466250"/>
                  <a:pt x="8907315" y="456436"/>
                </a:cubicBezTo>
                <a:cubicBezTo>
                  <a:pt x="8883014" y="442416"/>
                  <a:pt x="8880677" y="434471"/>
                  <a:pt x="8891426" y="409702"/>
                </a:cubicBezTo>
                <a:cubicBezTo>
                  <a:pt x="8901240" y="387270"/>
                  <a:pt x="8902175" y="364837"/>
                  <a:pt x="8888622" y="342872"/>
                </a:cubicBezTo>
                <a:cubicBezTo>
                  <a:pt x="8887220" y="341003"/>
                  <a:pt x="8885818" y="339134"/>
                  <a:pt x="8884883" y="337264"/>
                </a:cubicBezTo>
                <a:cubicBezTo>
                  <a:pt x="8851702" y="275108"/>
                  <a:pt x="8777395" y="235851"/>
                  <a:pt x="8708229" y="243329"/>
                </a:cubicBezTo>
                <a:cubicBezTo>
                  <a:pt x="8695143" y="244731"/>
                  <a:pt x="8683459" y="251741"/>
                  <a:pt x="8676449" y="262490"/>
                </a:cubicBezTo>
                <a:cubicBezTo>
                  <a:pt x="8667102" y="276510"/>
                  <a:pt x="8656821" y="290063"/>
                  <a:pt x="8650278" y="305953"/>
                </a:cubicBezTo>
                <a:lnTo>
                  <a:pt x="8650278" y="310159"/>
                </a:lnTo>
                <a:lnTo>
                  <a:pt x="8657756" y="310159"/>
                </a:lnTo>
                <a:cubicBezTo>
                  <a:pt x="8660560" y="314832"/>
                  <a:pt x="8662897" y="319505"/>
                  <a:pt x="8665701" y="324646"/>
                </a:cubicBezTo>
                <a:cubicBezTo>
                  <a:pt x="8677851" y="347078"/>
                  <a:pt x="8674112" y="365772"/>
                  <a:pt x="8655419" y="382596"/>
                </a:cubicBezTo>
                <a:cubicBezTo>
                  <a:pt x="8642334" y="394747"/>
                  <a:pt x="8625977" y="405029"/>
                  <a:pt x="8647007" y="427928"/>
                </a:cubicBezTo>
                <a:cubicBezTo>
                  <a:pt x="8654484" y="435873"/>
                  <a:pt x="8658223" y="453165"/>
                  <a:pt x="8666635" y="465316"/>
                </a:cubicBezTo>
                <a:cubicBezTo>
                  <a:pt x="8674580" y="476999"/>
                  <a:pt x="8670374" y="488215"/>
                  <a:pt x="8660560" y="496627"/>
                </a:cubicBezTo>
                <a:cubicBezTo>
                  <a:pt x="8650278" y="505974"/>
                  <a:pt x="8639062" y="514386"/>
                  <a:pt x="8627378" y="522331"/>
                </a:cubicBezTo>
                <a:cubicBezTo>
                  <a:pt x="8599806" y="540090"/>
                  <a:pt x="8604479" y="573739"/>
                  <a:pt x="8625977" y="596171"/>
                </a:cubicBezTo>
                <a:cubicBezTo>
                  <a:pt x="8633454" y="604116"/>
                  <a:pt x="8636258" y="597573"/>
                  <a:pt x="8638595" y="591030"/>
                </a:cubicBezTo>
                <a:cubicBezTo>
                  <a:pt x="8641866" y="582151"/>
                  <a:pt x="8648876" y="576543"/>
                  <a:pt x="8658223" y="579347"/>
                </a:cubicBezTo>
                <a:cubicBezTo>
                  <a:pt x="8668037" y="582151"/>
                  <a:pt x="8666635" y="591498"/>
                  <a:pt x="8666168" y="598975"/>
                </a:cubicBezTo>
                <a:cubicBezTo>
                  <a:pt x="8665233" y="612061"/>
                  <a:pt x="8662897" y="625146"/>
                  <a:pt x="8661027" y="638232"/>
                </a:cubicBezTo>
                <a:cubicBezTo>
                  <a:pt x="8659158" y="640101"/>
                  <a:pt x="8657288" y="640568"/>
                  <a:pt x="8655419" y="639634"/>
                </a:cubicBezTo>
                <a:cubicBezTo>
                  <a:pt x="8656821" y="655056"/>
                  <a:pt x="8654484" y="669543"/>
                  <a:pt x="8639530" y="680292"/>
                </a:cubicBezTo>
                <a:cubicBezTo>
                  <a:pt x="8624574" y="685900"/>
                  <a:pt x="8609153" y="690106"/>
                  <a:pt x="8598871" y="703192"/>
                </a:cubicBezTo>
                <a:cubicBezTo>
                  <a:pt x="8575971" y="727026"/>
                  <a:pt x="8560082" y="754599"/>
                  <a:pt x="8554941" y="787313"/>
                </a:cubicBezTo>
                <a:cubicBezTo>
                  <a:pt x="8554006" y="791519"/>
                  <a:pt x="8553072" y="796193"/>
                  <a:pt x="8552137" y="800399"/>
                </a:cubicBezTo>
                <a:lnTo>
                  <a:pt x="8550267" y="806474"/>
                </a:lnTo>
                <a:cubicBezTo>
                  <a:pt x="8543725" y="849937"/>
                  <a:pt x="8541855" y="892932"/>
                  <a:pt x="8564287" y="933591"/>
                </a:cubicBezTo>
                <a:cubicBezTo>
                  <a:pt x="8569896" y="944340"/>
                  <a:pt x="8564755" y="956490"/>
                  <a:pt x="8562886" y="968174"/>
                </a:cubicBezTo>
                <a:cubicBezTo>
                  <a:pt x="8554941" y="1015843"/>
                  <a:pt x="8544192" y="1062577"/>
                  <a:pt x="8532509" y="1109311"/>
                </a:cubicBezTo>
                <a:cubicBezTo>
                  <a:pt x="8528770" y="1125200"/>
                  <a:pt x="8519890" y="1132678"/>
                  <a:pt x="8505403" y="1137351"/>
                </a:cubicBezTo>
                <a:cubicBezTo>
                  <a:pt x="8392306" y="1176141"/>
                  <a:pt x="8293698" y="1136417"/>
                  <a:pt x="8218923" y="1050893"/>
                </a:cubicBezTo>
                <a:cubicBezTo>
                  <a:pt x="8173124" y="998084"/>
                  <a:pt x="8138073" y="939199"/>
                  <a:pt x="8127792" y="867696"/>
                </a:cubicBezTo>
                <a:cubicBezTo>
                  <a:pt x="8106761" y="793856"/>
                  <a:pt x="8099284" y="718147"/>
                  <a:pt x="8099284" y="641503"/>
                </a:cubicBezTo>
                <a:cubicBezTo>
                  <a:pt x="8099284" y="612061"/>
                  <a:pt x="8100686" y="582618"/>
                  <a:pt x="8101153" y="552708"/>
                </a:cubicBezTo>
                <a:lnTo>
                  <a:pt x="8101153" y="552708"/>
                </a:lnTo>
                <a:lnTo>
                  <a:pt x="8101153" y="552708"/>
                </a:lnTo>
                <a:cubicBezTo>
                  <a:pt x="8103957" y="519527"/>
                  <a:pt x="8106294" y="486346"/>
                  <a:pt x="8114706" y="454567"/>
                </a:cubicBezTo>
                <a:lnTo>
                  <a:pt x="8114706" y="454567"/>
                </a:lnTo>
                <a:cubicBezTo>
                  <a:pt x="8115173" y="448491"/>
                  <a:pt x="8115173" y="442416"/>
                  <a:pt x="8116575" y="436340"/>
                </a:cubicBezTo>
                <a:cubicBezTo>
                  <a:pt x="8124520" y="391476"/>
                  <a:pt x="8124520" y="391476"/>
                  <a:pt x="8169852" y="388204"/>
                </a:cubicBezTo>
                <a:cubicBezTo>
                  <a:pt x="8187611" y="385868"/>
                  <a:pt x="8205370" y="383064"/>
                  <a:pt x="8222662" y="381194"/>
                </a:cubicBezTo>
                <a:cubicBezTo>
                  <a:pt x="8245561" y="378858"/>
                  <a:pt x="8265657" y="373717"/>
                  <a:pt x="8272667" y="347546"/>
                </a:cubicBezTo>
                <a:cubicBezTo>
                  <a:pt x="8273602" y="343807"/>
                  <a:pt x="8278742" y="341003"/>
                  <a:pt x="8282014" y="337732"/>
                </a:cubicBezTo>
                <a:cubicBezTo>
                  <a:pt x="8284818" y="338666"/>
                  <a:pt x="8287622" y="339601"/>
                  <a:pt x="8290426" y="340068"/>
                </a:cubicBezTo>
                <a:cubicBezTo>
                  <a:pt x="8305848" y="326515"/>
                  <a:pt x="8304913" y="309224"/>
                  <a:pt x="8298838" y="291465"/>
                </a:cubicBezTo>
                <a:cubicBezTo>
                  <a:pt x="8287622" y="258751"/>
                  <a:pt x="8267526" y="230711"/>
                  <a:pt x="8248365" y="202203"/>
                </a:cubicBezTo>
                <a:cubicBezTo>
                  <a:pt x="8240421" y="190052"/>
                  <a:pt x="8228737" y="183977"/>
                  <a:pt x="8212380" y="185379"/>
                </a:cubicBezTo>
                <a:cubicBezTo>
                  <a:pt x="8193687" y="186781"/>
                  <a:pt x="8174526" y="185379"/>
                  <a:pt x="8155364" y="183042"/>
                </a:cubicBezTo>
                <a:cubicBezTo>
                  <a:pt x="8124053" y="179303"/>
                  <a:pt x="8092741" y="171358"/>
                  <a:pt x="8060962" y="182107"/>
                </a:cubicBezTo>
                <a:cubicBezTo>
                  <a:pt x="8053017" y="184911"/>
                  <a:pt x="8047876" y="180238"/>
                  <a:pt x="8042268" y="176499"/>
                </a:cubicBezTo>
                <a:cubicBezTo>
                  <a:pt x="8032921" y="171358"/>
                  <a:pt x="8021705" y="170891"/>
                  <a:pt x="8011891" y="165750"/>
                </a:cubicBezTo>
                <a:cubicBezTo>
                  <a:pt x="7981514" y="149861"/>
                  <a:pt x="7948800" y="154067"/>
                  <a:pt x="7917956" y="158740"/>
                </a:cubicBezTo>
                <a:cubicBezTo>
                  <a:pt x="7896458" y="162012"/>
                  <a:pt x="7878699" y="162479"/>
                  <a:pt x="7860940" y="150328"/>
                </a:cubicBezTo>
                <a:cubicBezTo>
                  <a:pt x="7859071" y="148459"/>
                  <a:pt x="7857201" y="147057"/>
                  <a:pt x="7854865" y="146122"/>
                </a:cubicBezTo>
                <a:cubicBezTo>
                  <a:pt x="7850191" y="146589"/>
                  <a:pt x="7845518" y="146589"/>
                  <a:pt x="7841312" y="147057"/>
                </a:cubicBezTo>
                <a:cubicBezTo>
                  <a:pt x="7845518" y="150328"/>
                  <a:pt x="7848789" y="154534"/>
                  <a:pt x="7851593" y="159675"/>
                </a:cubicBezTo>
                <a:cubicBezTo>
                  <a:pt x="7819814" y="154067"/>
                  <a:pt x="7809532" y="162479"/>
                  <a:pt x="7821684" y="193323"/>
                </a:cubicBezTo>
                <a:cubicBezTo>
                  <a:pt x="7833834" y="223701"/>
                  <a:pt x="7825422" y="245198"/>
                  <a:pt x="7808598" y="269033"/>
                </a:cubicBezTo>
                <a:cubicBezTo>
                  <a:pt x="7788502" y="297540"/>
                  <a:pt x="7778221" y="331189"/>
                  <a:pt x="7762331" y="362501"/>
                </a:cubicBezTo>
                <a:cubicBezTo>
                  <a:pt x="7757658" y="372315"/>
                  <a:pt x="7751115" y="381194"/>
                  <a:pt x="7745974" y="390074"/>
                </a:cubicBezTo>
                <a:lnTo>
                  <a:pt x="7745974" y="390074"/>
                </a:lnTo>
                <a:cubicBezTo>
                  <a:pt x="7729150" y="423722"/>
                  <a:pt x="7703446" y="449893"/>
                  <a:pt x="7674004" y="472793"/>
                </a:cubicBezTo>
                <a:lnTo>
                  <a:pt x="7674004" y="472793"/>
                </a:lnTo>
                <a:cubicBezTo>
                  <a:pt x="7599697" y="522798"/>
                  <a:pt x="7520249" y="527472"/>
                  <a:pt x="7438932" y="494291"/>
                </a:cubicBezTo>
                <a:cubicBezTo>
                  <a:pt x="7392665" y="475130"/>
                  <a:pt x="7352941" y="445220"/>
                  <a:pt x="7319293" y="407833"/>
                </a:cubicBezTo>
                <a:cubicBezTo>
                  <a:pt x="7295458" y="388204"/>
                  <a:pt x="7273960" y="365772"/>
                  <a:pt x="7253865" y="342872"/>
                </a:cubicBezTo>
                <a:cubicBezTo>
                  <a:pt x="7224422" y="319038"/>
                  <a:pt x="7197316" y="291932"/>
                  <a:pt x="7162733" y="274641"/>
                </a:cubicBezTo>
                <a:cubicBezTo>
                  <a:pt x="7158995" y="272771"/>
                  <a:pt x="7155723" y="268098"/>
                  <a:pt x="7153854" y="264359"/>
                </a:cubicBezTo>
                <a:cubicBezTo>
                  <a:pt x="7137030" y="224168"/>
                  <a:pt x="7102914" y="206409"/>
                  <a:pt x="7063657" y="199399"/>
                </a:cubicBezTo>
                <a:cubicBezTo>
                  <a:pt x="7043562" y="195660"/>
                  <a:pt x="7041692" y="186313"/>
                  <a:pt x="7045431" y="170424"/>
                </a:cubicBezTo>
                <a:cubicBezTo>
                  <a:pt x="7049637" y="153599"/>
                  <a:pt x="7048702" y="136308"/>
                  <a:pt x="7046833" y="119484"/>
                </a:cubicBezTo>
                <a:cubicBezTo>
                  <a:pt x="7050104" y="128363"/>
                  <a:pt x="7054777" y="133504"/>
                  <a:pt x="7059919" y="137243"/>
                </a:cubicBezTo>
                <a:cubicBezTo>
                  <a:pt x="7061787" y="132102"/>
                  <a:pt x="7064124" y="127428"/>
                  <a:pt x="7063190" y="121820"/>
                </a:cubicBezTo>
                <a:cubicBezTo>
                  <a:pt x="7058984" y="103127"/>
                  <a:pt x="7067396" y="89106"/>
                  <a:pt x="7078612" y="75554"/>
                </a:cubicBezTo>
                <a:cubicBezTo>
                  <a:pt x="7088426" y="55925"/>
                  <a:pt x="7092632" y="36297"/>
                  <a:pt x="7077677" y="16669"/>
                </a:cubicBezTo>
                <a:cubicBezTo>
                  <a:pt x="7075340" y="13397"/>
                  <a:pt x="7072537" y="10593"/>
                  <a:pt x="7069733" y="7322"/>
                </a:cubicBezTo>
                <a:cubicBezTo>
                  <a:pt x="7054310" y="-4829"/>
                  <a:pt x="7041225" y="-156"/>
                  <a:pt x="7029074" y="12930"/>
                </a:cubicBezTo>
                <a:cubicBezTo>
                  <a:pt x="7011315" y="32091"/>
                  <a:pt x="6991219" y="45176"/>
                  <a:pt x="6964581" y="51719"/>
                </a:cubicBezTo>
                <a:cubicBezTo>
                  <a:pt x="6859429" y="77423"/>
                  <a:pt x="6751941" y="76021"/>
                  <a:pt x="6645387" y="83031"/>
                </a:cubicBezTo>
                <a:cubicBezTo>
                  <a:pt x="6587905" y="86770"/>
                  <a:pt x="6530421" y="80227"/>
                  <a:pt x="6473406" y="77423"/>
                </a:cubicBezTo>
                <a:cubicBezTo>
                  <a:pt x="6415923" y="74619"/>
                  <a:pt x="6358440" y="70880"/>
                  <a:pt x="6301892" y="59664"/>
                </a:cubicBezTo>
                <a:cubicBezTo>
                  <a:pt x="6266841" y="52654"/>
                  <a:pt x="6231791" y="44709"/>
                  <a:pt x="6206554" y="15267"/>
                </a:cubicBezTo>
                <a:cubicBezTo>
                  <a:pt x="6196273" y="3583"/>
                  <a:pt x="6183187" y="-4829"/>
                  <a:pt x="6167765" y="3116"/>
                </a:cubicBezTo>
                <a:cubicBezTo>
                  <a:pt x="6152343" y="11061"/>
                  <a:pt x="6148604" y="26016"/>
                  <a:pt x="6150941" y="42840"/>
                </a:cubicBezTo>
                <a:cubicBezTo>
                  <a:pt x="6148137" y="58729"/>
                  <a:pt x="6153278" y="72750"/>
                  <a:pt x="6161690" y="85835"/>
                </a:cubicBezTo>
                <a:cubicBezTo>
                  <a:pt x="6168233" y="96584"/>
                  <a:pt x="6172439" y="107333"/>
                  <a:pt x="6173373" y="119951"/>
                </a:cubicBezTo>
                <a:cubicBezTo>
                  <a:pt x="6178982" y="131634"/>
                  <a:pt x="6179449" y="142851"/>
                  <a:pt x="6174308" y="155002"/>
                </a:cubicBezTo>
                <a:cubicBezTo>
                  <a:pt x="6173373" y="160610"/>
                  <a:pt x="6172439" y="165750"/>
                  <a:pt x="6175243" y="170891"/>
                </a:cubicBezTo>
                <a:cubicBezTo>
                  <a:pt x="6182720" y="185379"/>
                  <a:pt x="6176177" y="195660"/>
                  <a:pt x="6163092" y="200334"/>
                </a:cubicBezTo>
                <a:cubicBezTo>
                  <a:pt x="6124302" y="215288"/>
                  <a:pt x="6085513" y="232113"/>
                  <a:pt x="6042518" y="232580"/>
                </a:cubicBezTo>
                <a:cubicBezTo>
                  <a:pt x="6022890" y="232580"/>
                  <a:pt x="6003729" y="233982"/>
                  <a:pt x="5985035" y="238188"/>
                </a:cubicBezTo>
                <a:cubicBezTo>
                  <a:pt x="5965874" y="253610"/>
                  <a:pt x="5943909" y="267163"/>
                  <a:pt x="5942974" y="295671"/>
                </a:cubicBezTo>
                <a:cubicBezTo>
                  <a:pt x="5942507" y="311093"/>
                  <a:pt x="5935497" y="323711"/>
                  <a:pt x="5922879" y="333058"/>
                </a:cubicBezTo>
                <a:cubicBezTo>
                  <a:pt x="5894371" y="353154"/>
                  <a:pt x="5865863" y="372782"/>
                  <a:pt x="5845768" y="402225"/>
                </a:cubicBezTo>
                <a:cubicBezTo>
                  <a:pt x="5829411" y="413908"/>
                  <a:pt x="5817260" y="428863"/>
                  <a:pt x="5808847" y="447089"/>
                </a:cubicBezTo>
                <a:cubicBezTo>
                  <a:pt x="5807446" y="460642"/>
                  <a:pt x="5796697" y="469989"/>
                  <a:pt x="5793425" y="483075"/>
                </a:cubicBezTo>
                <a:cubicBezTo>
                  <a:pt x="5783611" y="521396"/>
                  <a:pt x="5768656" y="557849"/>
                  <a:pt x="5755103" y="594769"/>
                </a:cubicBezTo>
                <a:cubicBezTo>
                  <a:pt x="5743420" y="626548"/>
                  <a:pt x="5730334" y="658327"/>
                  <a:pt x="5712108" y="687770"/>
                </a:cubicBezTo>
                <a:cubicBezTo>
                  <a:pt x="5689676" y="718147"/>
                  <a:pt x="5664439" y="746655"/>
                  <a:pt x="5642007" y="777499"/>
                </a:cubicBezTo>
                <a:cubicBezTo>
                  <a:pt x="5615836" y="813484"/>
                  <a:pt x="5601348" y="854610"/>
                  <a:pt x="5607424" y="899942"/>
                </a:cubicBezTo>
                <a:cubicBezTo>
                  <a:pt x="5611162" y="927983"/>
                  <a:pt x="5610695" y="955556"/>
                  <a:pt x="5611162" y="983596"/>
                </a:cubicBezTo>
                <a:cubicBezTo>
                  <a:pt x="5611630" y="998551"/>
                  <a:pt x="5605554" y="1013039"/>
                  <a:pt x="5608826" y="1027526"/>
                </a:cubicBezTo>
                <a:cubicBezTo>
                  <a:pt x="5609293" y="1029396"/>
                  <a:pt x="5609761" y="1031732"/>
                  <a:pt x="5610228" y="1034069"/>
                </a:cubicBezTo>
                <a:cubicBezTo>
                  <a:pt x="5619575" y="1018179"/>
                  <a:pt x="5618173" y="999019"/>
                  <a:pt x="5626585" y="983596"/>
                </a:cubicBezTo>
                <a:cubicBezTo>
                  <a:pt x="5628921" y="1000420"/>
                  <a:pt x="5625650" y="1016777"/>
                  <a:pt x="5621444" y="1033602"/>
                </a:cubicBezTo>
                <a:cubicBezTo>
                  <a:pt x="5634062" y="1025190"/>
                  <a:pt x="5634062" y="1011169"/>
                  <a:pt x="5640138" y="994345"/>
                </a:cubicBezTo>
                <a:cubicBezTo>
                  <a:pt x="5644344" y="1013506"/>
                  <a:pt x="5639670" y="1026592"/>
                  <a:pt x="5633128" y="1038742"/>
                </a:cubicBezTo>
                <a:cubicBezTo>
                  <a:pt x="5631726" y="1039677"/>
                  <a:pt x="5630324" y="1040612"/>
                  <a:pt x="5629389" y="1041546"/>
                </a:cubicBezTo>
                <a:cubicBezTo>
                  <a:pt x="5629389" y="1042014"/>
                  <a:pt x="5629856" y="1042481"/>
                  <a:pt x="5630324" y="1043416"/>
                </a:cubicBezTo>
                <a:cubicBezTo>
                  <a:pt x="5632193" y="1045285"/>
                  <a:pt x="5634062" y="1046220"/>
                  <a:pt x="5636399" y="1046687"/>
                </a:cubicBezTo>
                <a:cubicBezTo>
                  <a:pt x="5661635" y="1049959"/>
                  <a:pt x="5675188" y="1032667"/>
                  <a:pt x="5690143" y="1017245"/>
                </a:cubicBezTo>
                <a:cubicBezTo>
                  <a:pt x="5746691" y="945274"/>
                  <a:pt x="5745289" y="860686"/>
                  <a:pt x="5745757" y="776564"/>
                </a:cubicBezTo>
                <a:cubicBezTo>
                  <a:pt x="5746691" y="778901"/>
                  <a:pt x="5748561" y="780770"/>
                  <a:pt x="5752767" y="780770"/>
                </a:cubicBezTo>
                <a:cubicBezTo>
                  <a:pt x="5760711" y="781238"/>
                  <a:pt x="5763516" y="775162"/>
                  <a:pt x="5764450" y="768620"/>
                </a:cubicBezTo>
                <a:cubicBezTo>
                  <a:pt x="5777536" y="700855"/>
                  <a:pt x="5809315" y="639166"/>
                  <a:pt x="5826607" y="572804"/>
                </a:cubicBezTo>
                <a:cubicBezTo>
                  <a:pt x="5830345" y="558316"/>
                  <a:pt x="5850441" y="508311"/>
                  <a:pt x="5853245" y="502703"/>
                </a:cubicBezTo>
                <a:cubicBezTo>
                  <a:pt x="5847169" y="523266"/>
                  <a:pt x="5844366" y="527939"/>
                  <a:pt x="5840627" y="539155"/>
                </a:cubicBezTo>
                <a:cubicBezTo>
                  <a:pt x="5839692" y="541492"/>
                  <a:pt x="5835019" y="555980"/>
                  <a:pt x="5835486" y="564392"/>
                </a:cubicBezTo>
                <a:cubicBezTo>
                  <a:pt x="5836888" y="596171"/>
                  <a:pt x="5837823" y="623277"/>
                  <a:pt x="5840627" y="652719"/>
                </a:cubicBezTo>
                <a:cubicBezTo>
                  <a:pt x="5846702" y="713941"/>
                  <a:pt x="5846702" y="775630"/>
                  <a:pt x="5839225" y="836851"/>
                </a:cubicBezTo>
                <a:cubicBezTo>
                  <a:pt x="5825204" y="947144"/>
                  <a:pt x="5775666" y="1042014"/>
                  <a:pt x="5711173" y="1129874"/>
                </a:cubicBezTo>
                <a:cubicBezTo>
                  <a:pt x="5689676" y="1154176"/>
                  <a:pt x="5671450" y="1181281"/>
                  <a:pt x="5649952" y="1205583"/>
                </a:cubicBezTo>
                <a:cubicBezTo>
                  <a:pt x="5627052" y="1232221"/>
                  <a:pt x="5614901" y="1266337"/>
                  <a:pt x="5614901" y="1301388"/>
                </a:cubicBezTo>
                <a:cubicBezTo>
                  <a:pt x="5614901" y="1433645"/>
                  <a:pt x="5620509" y="1565903"/>
                  <a:pt x="5606022" y="1697693"/>
                </a:cubicBezTo>
                <a:cubicBezTo>
                  <a:pt x="5603218" y="1722929"/>
                  <a:pt x="5598077" y="1748633"/>
                  <a:pt x="5609761" y="1773402"/>
                </a:cubicBezTo>
                <a:cubicBezTo>
                  <a:pt x="5609293" y="1784618"/>
                  <a:pt x="5600414" y="1784151"/>
                  <a:pt x="5593404" y="1784618"/>
                </a:cubicBezTo>
                <a:cubicBezTo>
                  <a:pt x="5582655" y="1786020"/>
                  <a:pt x="5571439" y="1784618"/>
                  <a:pt x="5560690" y="1786020"/>
                </a:cubicBezTo>
                <a:lnTo>
                  <a:pt x="5060635" y="1846774"/>
                </a:lnTo>
                <a:cubicBezTo>
                  <a:pt x="4787708" y="1884161"/>
                  <a:pt x="4515716" y="1926689"/>
                  <a:pt x="4244191" y="1974358"/>
                </a:cubicBezTo>
                <a:cubicBezTo>
                  <a:pt x="3928269" y="2029504"/>
                  <a:pt x="3607985" y="2092517"/>
                  <a:pt x="3298761" y="2151013"/>
                </a:cubicBezTo>
                <a:cubicBezTo>
                  <a:pt x="2989537" y="2209509"/>
                  <a:pt x="2931631" y="2238687"/>
                  <a:pt x="2388849" y="2325331"/>
                </a:cubicBezTo>
                <a:cubicBezTo>
                  <a:pt x="1743946" y="2428276"/>
                  <a:pt x="565866" y="2485344"/>
                  <a:pt x="16784" y="2474958"/>
                </a:cubicBezTo>
                <a:cubicBezTo>
                  <a:pt x="16784" y="2502064"/>
                  <a:pt x="1869" y="2586749"/>
                  <a:pt x="0" y="2613855"/>
                </a:cubicBezTo>
                <a:cubicBezTo>
                  <a:pt x="1700428" y="2633788"/>
                  <a:pt x="8506136" y="2614566"/>
                  <a:pt x="10211195" y="2610876"/>
                </a:cubicBezTo>
                <a:cubicBezTo>
                  <a:pt x="11916254" y="2607186"/>
                  <a:pt x="10230356" y="2602464"/>
                  <a:pt x="10230356" y="2591715"/>
                </a:cubicBezTo>
                <a:cubicBezTo>
                  <a:pt x="10232226" y="2421136"/>
                  <a:pt x="10232226" y="2251491"/>
                  <a:pt x="10232226" y="2081846"/>
                </a:cubicBezTo>
                <a:close/>
                <a:moveTo>
                  <a:pt x="5631726" y="896671"/>
                </a:moveTo>
                <a:cubicBezTo>
                  <a:pt x="5629856" y="896204"/>
                  <a:pt x="5627987" y="895736"/>
                  <a:pt x="5626117" y="894802"/>
                </a:cubicBezTo>
                <a:cubicBezTo>
                  <a:pt x="5625183" y="877043"/>
                  <a:pt x="5632660" y="861620"/>
                  <a:pt x="5643876" y="847133"/>
                </a:cubicBezTo>
                <a:cubicBezTo>
                  <a:pt x="5639670" y="863957"/>
                  <a:pt x="5635931" y="880314"/>
                  <a:pt x="5631726" y="896671"/>
                </a:cubicBezTo>
                <a:close/>
                <a:moveTo>
                  <a:pt x="5638736" y="1040144"/>
                </a:moveTo>
                <a:cubicBezTo>
                  <a:pt x="5652756" y="1028928"/>
                  <a:pt x="5666776" y="1018179"/>
                  <a:pt x="5680796" y="1006963"/>
                </a:cubicBezTo>
                <a:cubicBezTo>
                  <a:pt x="5672851" y="1026124"/>
                  <a:pt x="5659766" y="1038275"/>
                  <a:pt x="5638736" y="1040144"/>
                </a:cubicBezTo>
                <a:close/>
                <a:moveTo>
                  <a:pt x="8572700" y="1091552"/>
                </a:moveTo>
                <a:cubicBezTo>
                  <a:pt x="8578775" y="1055567"/>
                  <a:pt x="8584850" y="1019581"/>
                  <a:pt x="8591393" y="983596"/>
                </a:cubicBezTo>
                <a:cubicBezTo>
                  <a:pt x="8592328" y="978455"/>
                  <a:pt x="8592796" y="972847"/>
                  <a:pt x="8601207" y="974249"/>
                </a:cubicBezTo>
                <a:cubicBezTo>
                  <a:pt x="8623173" y="978923"/>
                  <a:pt x="8643268" y="1003692"/>
                  <a:pt x="8643268" y="1027059"/>
                </a:cubicBezTo>
                <a:cubicBezTo>
                  <a:pt x="8643268" y="1052763"/>
                  <a:pt x="8605414" y="1096693"/>
                  <a:pt x="8579710" y="1101366"/>
                </a:cubicBezTo>
                <a:cubicBezTo>
                  <a:pt x="8569896" y="1103235"/>
                  <a:pt x="8571765" y="1096225"/>
                  <a:pt x="8572700" y="1091552"/>
                </a:cubicBezTo>
                <a:close/>
                <a:moveTo>
                  <a:pt x="8635791" y="1082205"/>
                </a:moveTo>
                <a:cubicBezTo>
                  <a:pt x="8649811" y="1141557"/>
                  <a:pt x="8622238" y="1180814"/>
                  <a:pt x="8556343" y="1194367"/>
                </a:cubicBezTo>
                <a:cubicBezTo>
                  <a:pt x="8545127" y="1130341"/>
                  <a:pt x="8593730" y="1108376"/>
                  <a:pt x="8635791" y="1082205"/>
                </a:cubicBezTo>
                <a:close/>
                <a:moveTo>
                  <a:pt x="8519423" y="1149502"/>
                </a:moveTo>
                <a:cubicBezTo>
                  <a:pt x="8516619" y="1171467"/>
                  <a:pt x="8510076" y="1188759"/>
                  <a:pt x="8502599" y="1205583"/>
                </a:cubicBezTo>
                <a:cubicBezTo>
                  <a:pt x="8497458" y="1216799"/>
                  <a:pt x="8486242" y="1215865"/>
                  <a:pt x="8475960" y="1216799"/>
                </a:cubicBezTo>
                <a:cubicBezTo>
                  <a:pt x="8389035" y="1225211"/>
                  <a:pt x="8317532" y="1192965"/>
                  <a:pt x="8258179" y="1131276"/>
                </a:cubicBezTo>
                <a:cubicBezTo>
                  <a:pt x="8240421" y="1112582"/>
                  <a:pt x="8224531" y="1092954"/>
                  <a:pt x="8212380" y="1068652"/>
                </a:cubicBezTo>
                <a:cubicBezTo>
                  <a:pt x="8297903" y="1157447"/>
                  <a:pt x="8397914" y="1190628"/>
                  <a:pt x="8519423" y="1149502"/>
                </a:cubicBezTo>
                <a:close/>
                <a:moveTo>
                  <a:pt x="8064701" y="445687"/>
                </a:moveTo>
                <a:lnTo>
                  <a:pt x="8064701" y="445687"/>
                </a:lnTo>
                <a:cubicBezTo>
                  <a:pt x="8064701" y="408300"/>
                  <a:pt x="8069374" y="401290"/>
                  <a:pt x="8093676" y="398486"/>
                </a:cubicBezTo>
                <a:cubicBezTo>
                  <a:pt x="8105359" y="397084"/>
                  <a:pt x="8109565" y="400355"/>
                  <a:pt x="8106761" y="412039"/>
                </a:cubicBezTo>
                <a:cubicBezTo>
                  <a:pt x="8104425" y="423255"/>
                  <a:pt x="8102555" y="434471"/>
                  <a:pt x="8100219" y="446155"/>
                </a:cubicBezTo>
                <a:cubicBezTo>
                  <a:pt x="8095545" y="477466"/>
                  <a:pt x="8091339" y="508778"/>
                  <a:pt x="8086666" y="540090"/>
                </a:cubicBezTo>
                <a:cubicBezTo>
                  <a:pt x="8081525" y="628885"/>
                  <a:pt x="8082459" y="717212"/>
                  <a:pt x="8096947" y="805072"/>
                </a:cubicBezTo>
                <a:cubicBezTo>
                  <a:pt x="8071243" y="717212"/>
                  <a:pt x="8057223" y="627483"/>
                  <a:pt x="8059560" y="535417"/>
                </a:cubicBezTo>
                <a:lnTo>
                  <a:pt x="8059560" y="535417"/>
                </a:lnTo>
                <a:lnTo>
                  <a:pt x="8059560" y="535417"/>
                </a:lnTo>
                <a:cubicBezTo>
                  <a:pt x="8058158" y="505507"/>
                  <a:pt x="8060027" y="475597"/>
                  <a:pt x="8064701" y="445687"/>
                </a:cubicBezTo>
                <a:close/>
                <a:moveTo>
                  <a:pt x="6423868" y="1733210"/>
                </a:moveTo>
                <a:cubicBezTo>
                  <a:pt x="6262168" y="1740688"/>
                  <a:pt x="6100468" y="1750502"/>
                  <a:pt x="5939236" y="1763588"/>
                </a:cubicBezTo>
                <a:lnTo>
                  <a:pt x="5748093" y="1777140"/>
                </a:lnTo>
                <a:cubicBezTo>
                  <a:pt x="5729400" y="1778542"/>
                  <a:pt x="5720988" y="1778542"/>
                  <a:pt x="5720988" y="1753306"/>
                </a:cubicBezTo>
                <a:cubicBezTo>
                  <a:pt x="5721455" y="1716386"/>
                  <a:pt x="5711173" y="1679466"/>
                  <a:pt x="5707435" y="1642079"/>
                </a:cubicBezTo>
                <a:cubicBezTo>
                  <a:pt x="5699022" y="1563098"/>
                  <a:pt x="5700892" y="1485053"/>
                  <a:pt x="5734541" y="1410746"/>
                </a:cubicBezTo>
                <a:cubicBezTo>
                  <a:pt x="5740149" y="1398595"/>
                  <a:pt x="5742485" y="1385042"/>
                  <a:pt x="5741551" y="1371956"/>
                </a:cubicBezTo>
                <a:cubicBezTo>
                  <a:pt x="5738746" y="1339242"/>
                  <a:pt x="5751365" y="1311202"/>
                  <a:pt x="5768189" y="1284096"/>
                </a:cubicBezTo>
                <a:cubicBezTo>
                  <a:pt x="5818662" y="1205116"/>
                  <a:pt x="5885024" y="1140623"/>
                  <a:pt x="5956995" y="1081270"/>
                </a:cubicBezTo>
                <a:cubicBezTo>
                  <a:pt x="5999055" y="1046687"/>
                  <a:pt x="6043453" y="1014441"/>
                  <a:pt x="6085981" y="980325"/>
                </a:cubicBezTo>
                <a:cubicBezTo>
                  <a:pt x="6100935" y="968174"/>
                  <a:pt x="6107011" y="970043"/>
                  <a:pt x="6111684" y="989204"/>
                </a:cubicBezTo>
                <a:cubicBezTo>
                  <a:pt x="6127574" y="1058838"/>
                  <a:pt x="6135519" y="1129874"/>
                  <a:pt x="6128976" y="1200442"/>
                </a:cubicBezTo>
                <a:cubicBezTo>
                  <a:pt x="6122433" y="1271478"/>
                  <a:pt x="6146268" y="1325222"/>
                  <a:pt x="6192534" y="1377564"/>
                </a:cubicBezTo>
                <a:cubicBezTo>
                  <a:pt x="6276188" y="1471967"/>
                  <a:pt x="6350963" y="1573847"/>
                  <a:pt x="6417792" y="1681336"/>
                </a:cubicBezTo>
                <a:cubicBezTo>
                  <a:pt x="6428074" y="1697693"/>
                  <a:pt x="6429009" y="1698160"/>
                  <a:pt x="6463592" y="1704703"/>
                </a:cubicBezTo>
                <a:cubicBezTo>
                  <a:pt x="6456581" y="1723864"/>
                  <a:pt x="6444898" y="1732276"/>
                  <a:pt x="6423868" y="1733210"/>
                </a:cubicBezTo>
                <a:close/>
                <a:moveTo>
                  <a:pt x="6752408" y="1637406"/>
                </a:moveTo>
                <a:cubicBezTo>
                  <a:pt x="6747735" y="1649556"/>
                  <a:pt x="6740725" y="1661707"/>
                  <a:pt x="6737921" y="1674326"/>
                </a:cubicBezTo>
                <a:cubicBezTo>
                  <a:pt x="6729508" y="1712647"/>
                  <a:pt x="6707544" y="1724331"/>
                  <a:pt x="6667820" y="1726668"/>
                </a:cubicBezTo>
                <a:cubicBezTo>
                  <a:pt x="6624824" y="1729004"/>
                  <a:pt x="6591176" y="1714517"/>
                  <a:pt x="6556125" y="1696290"/>
                </a:cubicBezTo>
                <a:cubicBezTo>
                  <a:pt x="6549582" y="1692552"/>
                  <a:pt x="6545376" y="1686944"/>
                  <a:pt x="6543974" y="1679934"/>
                </a:cubicBezTo>
                <a:cubicBezTo>
                  <a:pt x="6537899" y="1655165"/>
                  <a:pt x="6521075" y="1637873"/>
                  <a:pt x="6502848" y="1621983"/>
                </a:cubicBezTo>
                <a:cubicBezTo>
                  <a:pt x="6454713" y="1578988"/>
                  <a:pt x="6407978" y="1533656"/>
                  <a:pt x="6370591" y="1480847"/>
                </a:cubicBezTo>
                <a:cubicBezTo>
                  <a:pt x="6343952" y="1442992"/>
                  <a:pt x="6321053" y="1403268"/>
                  <a:pt x="6310304" y="1357936"/>
                </a:cubicBezTo>
                <a:cubicBezTo>
                  <a:pt x="6307032" y="1343916"/>
                  <a:pt x="6300490" y="1331298"/>
                  <a:pt x="6291143" y="1321016"/>
                </a:cubicBezTo>
                <a:cubicBezTo>
                  <a:pt x="6266374" y="1294845"/>
                  <a:pt x="6258897" y="1262599"/>
                  <a:pt x="6256560" y="1228950"/>
                </a:cubicBezTo>
                <a:cubicBezTo>
                  <a:pt x="6252354" y="1165859"/>
                  <a:pt x="6254223" y="1102768"/>
                  <a:pt x="6265440" y="1040612"/>
                </a:cubicBezTo>
                <a:cubicBezTo>
                  <a:pt x="6266841" y="1034069"/>
                  <a:pt x="6267776" y="1027059"/>
                  <a:pt x="6269178" y="1020516"/>
                </a:cubicBezTo>
                <a:cubicBezTo>
                  <a:pt x="6275254" y="1001355"/>
                  <a:pt x="6279927" y="981727"/>
                  <a:pt x="6279927" y="961164"/>
                </a:cubicBezTo>
                <a:cubicBezTo>
                  <a:pt x="6282731" y="949948"/>
                  <a:pt x="6285535" y="938732"/>
                  <a:pt x="6288339" y="927048"/>
                </a:cubicBezTo>
                <a:cubicBezTo>
                  <a:pt x="6296284" y="911626"/>
                  <a:pt x="6297686" y="894802"/>
                  <a:pt x="6301892" y="878445"/>
                </a:cubicBezTo>
                <a:cubicBezTo>
                  <a:pt x="6305164" y="865826"/>
                  <a:pt x="6308902" y="861153"/>
                  <a:pt x="6322455" y="868630"/>
                </a:cubicBezTo>
                <a:cubicBezTo>
                  <a:pt x="6332269" y="874239"/>
                  <a:pt x="6341616" y="881716"/>
                  <a:pt x="6353766" y="881716"/>
                </a:cubicBezTo>
                <a:cubicBezTo>
                  <a:pt x="6384611" y="899942"/>
                  <a:pt x="6420596" y="903214"/>
                  <a:pt x="6452843" y="917701"/>
                </a:cubicBezTo>
                <a:cubicBezTo>
                  <a:pt x="6467330" y="924711"/>
                  <a:pt x="6481818" y="929852"/>
                  <a:pt x="6498175" y="928450"/>
                </a:cubicBezTo>
                <a:cubicBezTo>
                  <a:pt x="6511261" y="931254"/>
                  <a:pt x="6523879" y="934058"/>
                  <a:pt x="6536964" y="936395"/>
                </a:cubicBezTo>
                <a:cubicBezTo>
                  <a:pt x="6551919" y="941068"/>
                  <a:pt x="6566406" y="946209"/>
                  <a:pt x="6582296" y="942470"/>
                </a:cubicBezTo>
                <a:cubicBezTo>
                  <a:pt x="6620618" y="946676"/>
                  <a:pt x="6659875" y="948078"/>
                  <a:pt x="6698197" y="949013"/>
                </a:cubicBezTo>
                <a:cubicBezTo>
                  <a:pt x="6735117" y="949948"/>
                  <a:pt x="6772504" y="940601"/>
                  <a:pt x="6809891" y="934993"/>
                </a:cubicBezTo>
                <a:cubicBezTo>
                  <a:pt x="6851484" y="928917"/>
                  <a:pt x="6892143" y="919571"/>
                  <a:pt x="6932334" y="906485"/>
                </a:cubicBezTo>
                <a:cubicBezTo>
                  <a:pt x="6948224" y="901344"/>
                  <a:pt x="6955701" y="901812"/>
                  <a:pt x="6951028" y="921907"/>
                </a:cubicBezTo>
                <a:cubicBezTo>
                  <a:pt x="6928595" y="1011637"/>
                  <a:pt x="6904294" y="1100899"/>
                  <a:pt x="6868776" y="1186422"/>
                </a:cubicBezTo>
                <a:cubicBezTo>
                  <a:pt x="6858494" y="1211191"/>
                  <a:pt x="6848213" y="1236895"/>
                  <a:pt x="6826248" y="1255121"/>
                </a:cubicBezTo>
                <a:cubicBezTo>
                  <a:pt x="6808956" y="1277086"/>
                  <a:pt x="6801946" y="1302790"/>
                  <a:pt x="6804283" y="1329428"/>
                </a:cubicBezTo>
                <a:cubicBezTo>
                  <a:pt x="6813162" y="1436917"/>
                  <a:pt x="6791198" y="1538329"/>
                  <a:pt x="6752408" y="1637406"/>
                </a:cubicBezTo>
                <a:close/>
                <a:moveTo>
                  <a:pt x="7341725" y="1717321"/>
                </a:moveTo>
                <a:cubicBezTo>
                  <a:pt x="7309011" y="1716386"/>
                  <a:pt x="7276297" y="1717321"/>
                  <a:pt x="7243583" y="1716386"/>
                </a:cubicBezTo>
                <a:cubicBezTo>
                  <a:pt x="7124411" y="1713582"/>
                  <a:pt x="7005707" y="1714050"/>
                  <a:pt x="6886535" y="1716386"/>
                </a:cubicBezTo>
                <a:cubicBezTo>
                  <a:pt x="6871113" y="1716854"/>
                  <a:pt x="6855223" y="1716386"/>
                  <a:pt x="6839801" y="1717788"/>
                </a:cubicBezTo>
                <a:cubicBezTo>
                  <a:pt x="6825780" y="1718723"/>
                  <a:pt x="6820640" y="1713115"/>
                  <a:pt x="6820173" y="1699095"/>
                </a:cubicBezTo>
                <a:cubicBezTo>
                  <a:pt x="6819238" y="1681803"/>
                  <a:pt x="6826248" y="1664979"/>
                  <a:pt x="6821107" y="1648154"/>
                </a:cubicBezTo>
                <a:cubicBezTo>
                  <a:pt x="6830922" y="1562164"/>
                  <a:pt x="6857560" y="1482249"/>
                  <a:pt x="6910370" y="1413082"/>
                </a:cubicBezTo>
                <a:cubicBezTo>
                  <a:pt x="6929998" y="1386911"/>
                  <a:pt x="6940747" y="1359805"/>
                  <a:pt x="6941214" y="1327091"/>
                </a:cubicBezTo>
                <a:cubicBezTo>
                  <a:pt x="6941681" y="1299986"/>
                  <a:pt x="6950094" y="1274749"/>
                  <a:pt x="6964114" y="1251850"/>
                </a:cubicBezTo>
                <a:cubicBezTo>
                  <a:pt x="7001033" y="1191095"/>
                  <a:pt x="7037953" y="1130809"/>
                  <a:pt x="7075340" y="1070522"/>
                </a:cubicBezTo>
                <a:cubicBezTo>
                  <a:pt x="7078144" y="1066316"/>
                  <a:pt x="7079547" y="1059305"/>
                  <a:pt x="7086090" y="1059773"/>
                </a:cubicBezTo>
                <a:cubicBezTo>
                  <a:pt x="7092165" y="1060707"/>
                  <a:pt x="7093100" y="1067718"/>
                  <a:pt x="7094969" y="1072391"/>
                </a:cubicBezTo>
                <a:cubicBezTo>
                  <a:pt x="7124878" y="1142025"/>
                  <a:pt x="7152919" y="1211658"/>
                  <a:pt x="7172548" y="1285031"/>
                </a:cubicBezTo>
                <a:cubicBezTo>
                  <a:pt x="7179558" y="1310735"/>
                  <a:pt x="7184698" y="1336438"/>
                  <a:pt x="7183296" y="1363544"/>
                </a:cubicBezTo>
                <a:cubicBezTo>
                  <a:pt x="7181427" y="1394856"/>
                  <a:pt x="7195447" y="1420092"/>
                  <a:pt x="7216478" y="1442992"/>
                </a:cubicBezTo>
                <a:cubicBezTo>
                  <a:pt x="7284242" y="1518234"/>
                  <a:pt x="7330041" y="1606094"/>
                  <a:pt x="7356680" y="1703768"/>
                </a:cubicBezTo>
                <a:cubicBezTo>
                  <a:pt x="7355745" y="1712180"/>
                  <a:pt x="7351539" y="1717321"/>
                  <a:pt x="7341725" y="1717321"/>
                </a:cubicBezTo>
                <a:close/>
                <a:moveTo>
                  <a:pt x="8401186" y="1759849"/>
                </a:moveTo>
                <a:cubicBezTo>
                  <a:pt x="8397447" y="1776673"/>
                  <a:pt x="8386231" y="1779477"/>
                  <a:pt x="8371743" y="1777608"/>
                </a:cubicBezTo>
                <a:cubicBezTo>
                  <a:pt x="8252104" y="1764990"/>
                  <a:pt x="8131997" y="1757979"/>
                  <a:pt x="8011891" y="1749567"/>
                </a:cubicBezTo>
                <a:cubicBezTo>
                  <a:pt x="7834769" y="1736482"/>
                  <a:pt x="7657647" y="1729939"/>
                  <a:pt x="7480525" y="1724798"/>
                </a:cubicBezTo>
                <a:cubicBezTo>
                  <a:pt x="7458092" y="1724331"/>
                  <a:pt x="7444539" y="1715451"/>
                  <a:pt x="7433323" y="1697693"/>
                </a:cubicBezTo>
                <a:cubicBezTo>
                  <a:pt x="7378645" y="1611235"/>
                  <a:pt x="7343127" y="1519168"/>
                  <a:pt x="7344061" y="1414952"/>
                </a:cubicBezTo>
                <a:cubicBezTo>
                  <a:pt x="7344061" y="1407007"/>
                  <a:pt x="7343127" y="1399529"/>
                  <a:pt x="7342660" y="1391585"/>
                </a:cubicBezTo>
                <a:cubicBezTo>
                  <a:pt x="7324433" y="1356067"/>
                  <a:pt x="7295926" y="1325222"/>
                  <a:pt x="7289850" y="1283629"/>
                </a:cubicBezTo>
                <a:cubicBezTo>
                  <a:pt x="7280970" y="1218669"/>
                  <a:pt x="7271156" y="1153708"/>
                  <a:pt x="7268820" y="1087813"/>
                </a:cubicBezTo>
                <a:cubicBezTo>
                  <a:pt x="7266950" y="1084074"/>
                  <a:pt x="7266483" y="1080336"/>
                  <a:pt x="7266950" y="1076597"/>
                </a:cubicBezTo>
                <a:lnTo>
                  <a:pt x="7266950" y="1076130"/>
                </a:lnTo>
                <a:cubicBezTo>
                  <a:pt x="7259940" y="1031732"/>
                  <a:pt x="7255267" y="986868"/>
                  <a:pt x="7254799" y="941536"/>
                </a:cubicBezTo>
                <a:cubicBezTo>
                  <a:pt x="7254799" y="911626"/>
                  <a:pt x="7266016" y="885455"/>
                  <a:pt x="7288448" y="864892"/>
                </a:cubicBezTo>
                <a:cubicBezTo>
                  <a:pt x="7314151" y="841525"/>
                  <a:pt x="7335649" y="814886"/>
                  <a:pt x="7333780" y="775162"/>
                </a:cubicBezTo>
                <a:cubicBezTo>
                  <a:pt x="7339855" y="777499"/>
                  <a:pt x="7343594" y="778434"/>
                  <a:pt x="7346865" y="779836"/>
                </a:cubicBezTo>
                <a:cubicBezTo>
                  <a:pt x="7482394" y="843394"/>
                  <a:pt x="7610913" y="823766"/>
                  <a:pt x="7718401" y="718614"/>
                </a:cubicBezTo>
                <a:cubicBezTo>
                  <a:pt x="7775417" y="662533"/>
                  <a:pt x="7828226" y="601779"/>
                  <a:pt x="7882905" y="542894"/>
                </a:cubicBezTo>
                <a:cubicBezTo>
                  <a:pt x="7893186" y="532145"/>
                  <a:pt x="7903468" y="521864"/>
                  <a:pt x="7913750" y="511115"/>
                </a:cubicBezTo>
                <a:lnTo>
                  <a:pt x="7913750" y="511115"/>
                </a:lnTo>
                <a:cubicBezTo>
                  <a:pt x="7941323" y="480270"/>
                  <a:pt x="7972167" y="453165"/>
                  <a:pt x="8007218" y="431667"/>
                </a:cubicBezTo>
                <a:cubicBezTo>
                  <a:pt x="8011891" y="428863"/>
                  <a:pt x="8016097" y="425592"/>
                  <a:pt x="8020771" y="423255"/>
                </a:cubicBezTo>
                <a:cubicBezTo>
                  <a:pt x="8028715" y="419516"/>
                  <a:pt x="8037128" y="411104"/>
                  <a:pt x="8046007" y="416712"/>
                </a:cubicBezTo>
                <a:cubicBezTo>
                  <a:pt x="8053484" y="421853"/>
                  <a:pt x="8048811" y="432134"/>
                  <a:pt x="8048344" y="440547"/>
                </a:cubicBezTo>
                <a:cubicBezTo>
                  <a:pt x="8046942" y="471858"/>
                  <a:pt x="8045539" y="503170"/>
                  <a:pt x="8044138" y="534949"/>
                </a:cubicBezTo>
                <a:cubicBezTo>
                  <a:pt x="8044138" y="681227"/>
                  <a:pt x="8071711" y="821429"/>
                  <a:pt x="8136671" y="953686"/>
                </a:cubicBezTo>
                <a:cubicBezTo>
                  <a:pt x="8149757" y="979858"/>
                  <a:pt x="8160038" y="1007898"/>
                  <a:pt x="8171254" y="1034536"/>
                </a:cubicBezTo>
                <a:cubicBezTo>
                  <a:pt x="8177330" y="1053230"/>
                  <a:pt x="8188546" y="1069120"/>
                  <a:pt x="8199295" y="1085477"/>
                </a:cubicBezTo>
                <a:lnTo>
                  <a:pt x="8199762" y="1085009"/>
                </a:lnTo>
                <a:lnTo>
                  <a:pt x="8199762" y="1085009"/>
                </a:lnTo>
                <a:cubicBezTo>
                  <a:pt x="8216586" y="1104637"/>
                  <a:pt x="8232008" y="1124733"/>
                  <a:pt x="8249768" y="1143427"/>
                </a:cubicBezTo>
                <a:cubicBezTo>
                  <a:pt x="8309120" y="1204648"/>
                  <a:pt x="8380156" y="1237830"/>
                  <a:pt x="8467081" y="1232221"/>
                </a:cubicBezTo>
                <a:cubicBezTo>
                  <a:pt x="8494654" y="1230352"/>
                  <a:pt x="8494654" y="1231287"/>
                  <a:pt x="8490915" y="1258860"/>
                </a:cubicBezTo>
                <a:cubicBezTo>
                  <a:pt x="8484372" y="1310735"/>
                  <a:pt x="8482971" y="1363077"/>
                  <a:pt x="8470819" y="1414017"/>
                </a:cubicBezTo>
                <a:cubicBezTo>
                  <a:pt x="8465211" y="1438319"/>
                  <a:pt x="8458201" y="1462153"/>
                  <a:pt x="8447452" y="1485053"/>
                </a:cubicBezTo>
                <a:lnTo>
                  <a:pt x="8447452" y="1485053"/>
                </a:lnTo>
                <a:cubicBezTo>
                  <a:pt x="8426890" y="1532721"/>
                  <a:pt x="8417075" y="1581792"/>
                  <a:pt x="8419412" y="1634134"/>
                </a:cubicBezTo>
                <a:cubicBezTo>
                  <a:pt x="8422216" y="1676662"/>
                  <a:pt x="8411000" y="1718256"/>
                  <a:pt x="8401186" y="1759849"/>
                </a:cubicBezTo>
                <a:close/>
                <a:moveTo>
                  <a:pt x="8667102" y="1805648"/>
                </a:moveTo>
                <a:lnTo>
                  <a:pt x="8469885" y="1785553"/>
                </a:lnTo>
                <a:cubicBezTo>
                  <a:pt x="8445583" y="1783683"/>
                  <a:pt x="8441377" y="1774336"/>
                  <a:pt x="8448387" y="1753306"/>
                </a:cubicBezTo>
                <a:cubicBezTo>
                  <a:pt x="8454462" y="1733210"/>
                  <a:pt x="8457734" y="1712180"/>
                  <a:pt x="8464744" y="1692552"/>
                </a:cubicBezTo>
                <a:cubicBezTo>
                  <a:pt x="8478297" y="1653295"/>
                  <a:pt x="8488111" y="1614039"/>
                  <a:pt x="8478297" y="1571511"/>
                </a:cubicBezTo>
                <a:cubicBezTo>
                  <a:pt x="8473624" y="1550948"/>
                  <a:pt x="8481568" y="1529917"/>
                  <a:pt x="8486709" y="1509354"/>
                </a:cubicBezTo>
                <a:cubicBezTo>
                  <a:pt x="8497458" y="1469630"/>
                  <a:pt x="8508207" y="1429906"/>
                  <a:pt x="8518956" y="1389715"/>
                </a:cubicBezTo>
                <a:cubicBezTo>
                  <a:pt x="8527835" y="1356534"/>
                  <a:pt x="8534378" y="1322885"/>
                  <a:pt x="8531106" y="1288302"/>
                </a:cubicBezTo>
                <a:cubicBezTo>
                  <a:pt x="8530172" y="1279890"/>
                  <a:pt x="8531106" y="1271011"/>
                  <a:pt x="8532041" y="1262599"/>
                </a:cubicBezTo>
                <a:cubicBezTo>
                  <a:pt x="8535780" y="1235025"/>
                  <a:pt x="8543725" y="1211191"/>
                  <a:pt x="8575971" y="1204648"/>
                </a:cubicBezTo>
                <a:cubicBezTo>
                  <a:pt x="8587187" y="1202312"/>
                  <a:pt x="8597001" y="1194834"/>
                  <a:pt x="8607750" y="1190161"/>
                </a:cubicBezTo>
                <a:cubicBezTo>
                  <a:pt x="8613826" y="1187357"/>
                  <a:pt x="8620368" y="1179879"/>
                  <a:pt x="8626444" y="1185487"/>
                </a:cubicBezTo>
                <a:cubicBezTo>
                  <a:pt x="8631585" y="1190161"/>
                  <a:pt x="8628313" y="1198573"/>
                  <a:pt x="8627378" y="1205583"/>
                </a:cubicBezTo>
                <a:cubicBezTo>
                  <a:pt x="8614760" y="1307463"/>
                  <a:pt x="8601675" y="1409343"/>
                  <a:pt x="8589524" y="1511224"/>
                </a:cubicBezTo>
                <a:cubicBezTo>
                  <a:pt x="8586720" y="1532721"/>
                  <a:pt x="8587187" y="1554686"/>
                  <a:pt x="8586253" y="1576651"/>
                </a:cubicBezTo>
                <a:cubicBezTo>
                  <a:pt x="8585786" y="1589270"/>
                  <a:pt x="8589991" y="1600018"/>
                  <a:pt x="8599806" y="1607496"/>
                </a:cubicBezTo>
                <a:cubicBezTo>
                  <a:pt x="8607750" y="1613571"/>
                  <a:pt x="8616630" y="1618245"/>
                  <a:pt x="8619901" y="1602355"/>
                </a:cubicBezTo>
                <a:cubicBezTo>
                  <a:pt x="8623173" y="1585063"/>
                  <a:pt x="8637193" y="1585998"/>
                  <a:pt x="8649344" y="1587400"/>
                </a:cubicBezTo>
                <a:cubicBezTo>
                  <a:pt x="8664766" y="1589270"/>
                  <a:pt x="8654952" y="1602355"/>
                  <a:pt x="8657756" y="1607963"/>
                </a:cubicBezTo>
                <a:cubicBezTo>
                  <a:pt x="8656821" y="1615441"/>
                  <a:pt x="8657288" y="1621049"/>
                  <a:pt x="8655887" y="1626189"/>
                </a:cubicBezTo>
                <a:cubicBezTo>
                  <a:pt x="8645605" y="1667783"/>
                  <a:pt x="8661494" y="1696290"/>
                  <a:pt x="8699349" y="1713115"/>
                </a:cubicBezTo>
                <a:cubicBezTo>
                  <a:pt x="8717575" y="1721060"/>
                  <a:pt x="8723651" y="1733210"/>
                  <a:pt x="8723183" y="1752839"/>
                </a:cubicBezTo>
                <a:cubicBezTo>
                  <a:pt x="8721782" y="1810789"/>
                  <a:pt x="8722249" y="1811256"/>
                  <a:pt x="8667102" y="1805648"/>
                </a:cubicBezTo>
                <a:close/>
                <a:moveTo>
                  <a:pt x="8848898" y="1827146"/>
                </a:moveTo>
                <a:cubicBezTo>
                  <a:pt x="8842823" y="1826211"/>
                  <a:pt x="8836280" y="1826211"/>
                  <a:pt x="8830204" y="1824809"/>
                </a:cubicBezTo>
                <a:cubicBezTo>
                  <a:pt x="8815250" y="1822005"/>
                  <a:pt x="8793284" y="1827146"/>
                  <a:pt x="8787209" y="1813593"/>
                </a:cubicBezTo>
                <a:cubicBezTo>
                  <a:pt x="8778330" y="1793965"/>
                  <a:pt x="8784405" y="1770598"/>
                  <a:pt x="8790948" y="1749567"/>
                </a:cubicBezTo>
                <a:cubicBezTo>
                  <a:pt x="8797023" y="1730406"/>
                  <a:pt x="8813380" y="1742557"/>
                  <a:pt x="8824129" y="1740688"/>
                </a:cubicBezTo>
                <a:cubicBezTo>
                  <a:pt x="8877406" y="1745361"/>
                  <a:pt x="8867124" y="1739753"/>
                  <a:pt x="8875537" y="1787889"/>
                </a:cubicBezTo>
                <a:cubicBezTo>
                  <a:pt x="8876004" y="1791628"/>
                  <a:pt x="8876471" y="1795834"/>
                  <a:pt x="8876938" y="1799573"/>
                </a:cubicBezTo>
                <a:cubicBezTo>
                  <a:pt x="8879275" y="1829483"/>
                  <a:pt x="8877406" y="1830885"/>
                  <a:pt x="8848898" y="1827146"/>
                </a:cubicBezTo>
                <a:close/>
              </a:path>
            </a:pathLst>
          </a:custGeom>
          <a:solidFill>
            <a:schemeClr val="accent4"/>
          </a:solidFill>
          <a:ln w="46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16">
            <a:extLst>
              <a:ext uri="{FF2B5EF4-FFF2-40B4-BE49-F238E27FC236}">
                <a16:creationId xmlns="" xmlns:a16="http://schemas.microsoft.com/office/drawing/2014/main" id="{CEC7A92F-41A9-46FD-8FB7-C0A05718C815}"/>
              </a:ext>
            </a:extLst>
          </p:cNvPr>
          <p:cNvSpPr/>
          <p:nvPr/>
        </p:nvSpPr>
        <p:spPr>
          <a:xfrm>
            <a:off x="511891" y="1327250"/>
            <a:ext cx="3059298" cy="2417901"/>
          </a:xfrm>
          <a:custGeom>
            <a:avLst/>
            <a:gdLst>
              <a:gd name="connsiteX0" fmla="*/ 853002 w 2502323"/>
              <a:gd name="connsiteY0" fmla="*/ 0 h 1977699"/>
              <a:gd name="connsiteX1" fmla="*/ 898350 w 2502323"/>
              <a:gd name="connsiteY1" fmla="*/ 6450 h 1977699"/>
              <a:gd name="connsiteX2" fmla="*/ 996277 w 2502323"/>
              <a:gd name="connsiteY2" fmla="*/ 45934 h 1977699"/>
              <a:gd name="connsiteX3" fmla="*/ 1077199 w 2502323"/>
              <a:gd name="connsiteY3" fmla="*/ 86395 h 1977699"/>
              <a:gd name="connsiteX4" fmla="*/ 1108669 w 2502323"/>
              <a:gd name="connsiteY4" fmla="*/ 93627 h 1977699"/>
              <a:gd name="connsiteX5" fmla="*/ 1116487 w 2502323"/>
              <a:gd name="connsiteY5" fmla="*/ 107114 h 1977699"/>
              <a:gd name="connsiteX6" fmla="*/ 1104564 w 2502323"/>
              <a:gd name="connsiteY6" fmla="*/ 131742 h 1977699"/>
              <a:gd name="connsiteX7" fmla="*/ 1068599 w 2502323"/>
              <a:gd name="connsiteY7" fmla="*/ 200936 h 1977699"/>
              <a:gd name="connsiteX8" fmla="*/ 1059412 w 2502323"/>
              <a:gd name="connsiteY8" fmla="*/ 247848 h 1977699"/>
              <a:gd name="connsiteX9" fmla="*/ 1073290 w 2502323"/>
              <a:gd name="connsiteY9" fmla="*/ 284790 h 1977699"/>
              <a:gd name="connsiteX10" fmla="*/ 1079740 w 2502323"/>
              <a:gd name="connsiteY10" fmla="*/ 293391 h 1977699"/>
              <a:gd name="connsiteX11" fmla="*/ 1074854 w 2502323"/>
              <a:gd name="connsiteY11" fmla="*/ 313914 h 1977699"/>
              <a:gd name="connsiteX12" fmla="*/ 1072313 w 2502323"/>
              <a:gd name="connsiteY12" fmla="*/ 315283 h 1977699"/>
              <a:gd name="connsiteX13" fmla="*/ 1062735 w 2502323"/>
              <a:gd name="connsiteY13" fmla="*/ 339325 h 1977699"/>
              <a:gd name="connsiteX14" fmla="*/ 1057262 w 2502323"/>
              <a:gd name="connsiteY14" fmla="*/ 359457 h 1977699"/>
              <a:gd name="connsiteX15" fmla="*/ 1050225 w 2502323"/>
              <a:gd name="connsiteY15" fmla="*/ 364344 h 1977699"/>
              <a:gd name="connsiteX16" fmla="*/ 1050421 w 2502323"/>
              <a:gd name="connsiteY16" fmla="*/ 392686 h 1977699"/>
              <a:gd name="connsiteX17" fmla="*/ 1046902 w 2502323"/>
              <a:gd name="connsiteY17" fmla="*/ 410082 h 1977699"/>
              <a:gd name="connsiteX18" fmla="*/ 1021492 w 2502323"/>
              <a:gd name="connsiteY18" fmla="*/ 454843 h 1977699"/>
              <a:gd name="connsiteX19" fmla="*/ 972040 w 2502323"/>
              <a:gd name="connsiteY19" fmla="*/ 455234 h 1977699"/>
              <a:gd name="connsiteX20" fmla="*/ 965785 w 2502323"/>
              <a:gd name="connsiteY20" fmla="*/ 482013 h 1977699"/>
              <a:gd name="connsiteX21" fmla="*/ 968130 w 2502323"/>
              <a:gd name="connsiteY21" fmla="*/ 486118 h 1977699"/>
              <a:gd name="connsiteX22" fmla="*/ 990218 w 2502323"/>
              <a:gd name="connsiteY22" fmla="*/ 510941 h 1977699"/>
              <a:gd name="connsiteX23" fmla="*/ 998036 w 2502323"/>
              <a:gd name="connsiteY23" fmla="*/ 514069 h 1977699"/>
              <a:gd name="connsiteX24" fmla="*/ 1039670 w 2502323"/>
              <a:gd name="connsiteY24" fmla="*/ 530292 h 1977699"/>
              <a:gd name="connsiteX25" fmla="*/ 1058630 w 2502323"/>
              <a:gd name="connsiteY25" fmla="*/ 585804 h 1977699"/>
              <a:gd name="connsiteX26" fmla="*/ 1057262 w 2502323"/>
              <a:gd name="connsiteY26" fmla="*/ 604373 h 1977699"/>
              <a:gd name="connsiteX27" fmla="*/ 1072508 w 2502323"/>
              <a:gd name="connsiteY27" fmla="*/ 655389 h 1977699"/>
              <a:gd name="connsiteX28" fmla="*/ 1064689 w 2502323"/>
              <a:gd name="connsiteY28" fmla="*/ 722237 h 1977699"/>
              <a:gd name="connsiteX29" fmla="*/ 1061562 w 2502323"/>
              <a:gd name="connsiteY29" fmla="*/ 727319 h 1977699"/>
              <a:gd name="connsiteX30" fmla="*/ 1171412 w 2502323"/>
              <a:gd name="connsiteY30" fmla="*/ 812737 h 1977699"/>
              <a:gd name="connsiteX31" fmla="*/ 1182358 w 2502323"/>
              <a:gd name="connsiteY31" fmla="*/ 802377 h 1977699"/>
              <a:gd name="connsiteX32" fmla="*/ 1350652 w 2502323"/>
              <a:gd name="connsiteY32" fmla="*/ 556289 h 1977699"/>
              <a:gd name="connsiteX33" fmla="*/ 1366680 w 2502323"/>
              <a:gd name="connsiteY33" fmla="*/ 491200 h 1977699"/>
              <a:gd name="connsiteX34" fmla="*/ 1383490 w 2502323"/>
              <a:gd name="connsiteY34" fmla="*/ 452302 h 1977699"/>
              <a:gd name="connsiteX35" fmla="*/ 1419651 w 2502323"/>
              <a:gd name="connsiteY35" fmla="*/ 407541 h 1977699"/>
              <a:gd name="connsiteX36" fmla="*/ 1468517 w 2502323"/>
              <a:gd name="connsiteY36" fmla="*/ 349098 h 1977699"/>
              <a:gd name="connsiteX37" fmla="*/ 1503896 w 2502323"/>
              <a:gd name="connsiteY37" fmla="*/ 287722 h 1977699"/>
              <a:gd name="connsiteX38" fmla="*/ 1519533 w 2502323"/>
              <a:gd name="connsiteY38" fmla="*/ 269935 h 1977699"/>
              <a:gd name="connsiteX39" fmla="*/ 1535365 w 2502323"/>
              <a:gd name="connsiteY39" fmla="*/ 288700 h 1977699"/>
              <a:gd name="connsiteX40" fmla="*/ 1544943 w 2502323"/>
              <a:gd name="connsiteY40" fmla="*/ 384281 h 1977699"/>
              <a:gd name="connsiteX41" fmla="*/ 1488650 w 2502323"/>
              <a:gd name="connsiteY41" fmla="*/ 536938 h 1977699"/>
              <a:gd name="connsiteX42" fmla="*/ 1446820 w 2502323"/>
              <a:gd name="connsiteY42" fmla="*/ 580722 h 1977699"/>
              <a:gd name="connsiteX43" fmla="*/ 1438611 w 2502323"/>
              <a:gd name="connsiteY43" fmla="*/ 589322 h 1977699"/>
              <a:gd name="connsiteX44" fmla="*/ 1611010 w 2502323"/>
              <a:gd name="connsiteY44" fmla="*/ 726929 h 1977699"/>
              <a:gd name="connsiteX45" fmla="*/ 1586577 w 2502323"/>
              <a:gd name="connsiteY45" fmla="*/ 755466 h 1977699"/>
              <a:gd name="connsiteX46" fmla="*/ 1411051 w 2502323"/>
              <a:gd name="connsiteY46" fmla="*/ 940179 h 1977699"/>
              <a:gd name="connsiteX47" fmla="*/ 1314883 w 2502323"/>
              <a:gd name="connsiteY47" fmla="*/ 1013478 h 1977699"/>
              <a:gd name="connsiteX48" fmla="*/ 1299441 w 2502323"/>
              <a:gd name="connsiteY48" fmla="*/ 1026769 h 1977699"/>
              <a:gd name="connsiteX49" fmla="*/ 1218715 w 2502323"/>
              <a:gd name="connsiteY49" fmla="*/ 1059216 h 1977699"/>
              <a:gd name="connsiteX50" fmla="*/ 1206205 w 2502323"/>
              <a:gd name="connsiteY50" fmla="*/ 1059998 h 1977699"/>
              <a:gd name="connsiteX51" fmla="*/ 1047293 w 2502323"/>
              <a:gd name="connsiteY51" fmla="*/ 1075049 h 1977699"/>
              <a:gd name="connsiteX52" fmla="*/ 1032829 w 2502323"/>
              <a:gd name="connsiteY52" fmla="*/ 1075049 h 1977699"/>
              <a:gd name="connsiteX53" fmla="*/ 1032829 w 2502323"/>
              <a:gd name="connsiteY53" fmla="*/ 1087168 h 1977699"/>
              <a:gd name="connsiteX54" fmla="*/ 1034979 w 2502323"/>
              <a:gd name="connsiteY54" fmla="*/ 1263085 h 1977699"/>
              <a:gd name="connsiteX55" fmla="*/ 1027747 w 2502323"/>
              <a:gd name="connsiteY55" fmla="*/ 1355344 h 1977699"/>
              <a:gd name="connsiteX56" fmla="*/ 1037324 w 2502323"/>
              <a:gd name="connsiteY56" fmla="*/ 1373717 h 1977699"/>
              <a:gd name="connsiteX57" fmla="*/ 1077199 w 2502323"/>
              <a:gd name="connsiteY57" fmla="*/ 1389354 h 1977699"/>
              <a:gd name="connsiteX58" fmla="*/ 1300223 w 2502323"/>
              <a:gd name="connsiteY58" fmla="*/ 1463826 h 1977699"/>
              <a:gd name="connsiteX59" fmla="*/ 1430011 w 2502323"/>
              <a:gd name="connsiteY59" fmla="*/ 1531261 h 1977699"/>
              <a:gd name="connsiteX60" fmla="*/ 1464217 w 2502323"/>
              <a:gd name="connsiteY60" fmla="*/ 1560189 h 1977699"/>
              <a:gd name="connsiteX61" fmla="*/ 1494514 w 2502323"/>
              <a:gd name="connsiteY61" fmla="*/ 1634270 h 1977699"/>
              <a:gd name="connsiteX62" fmla="*/ 1495100 w 2502323"/>
              <a:gd name="connsiteY62" fmla="*/ 1657725 h 1977699"/>
              <a:gd name="connsiteX63" fmla="*/ 1518946 w 2502323"/>
              <a:gd name="connsiteY63" fmla="*/ 1688218 h 1977699"/>
              <a:gd name="connsiteX64" fmla="*/ 1580713 w 2502323"/>
              <a:gd name="connsiteY64" fmla="*/ 1696232 h 1977699"/>
              <a:gd name="connsiteX65" fmla="*/ 1833838 w 2502323"/>
              <a:gd name="connsiteY65" fmla="*/ 1695450 h 1977699"/>
              <a:gd name="connsiteX66" fmla="*/ 2121951 w 2502323"/>
              <a:gd name="connsiteY66" fmla="*/ 1685872 h 1977699"/>
              <a:gd name="connsiteX67" fmla="*/ 2262099 w 2502323"/>
              <a:gd name="connsiteY67" fmla="*/ 1673949 h 1977699"/>
              <a:gd name="connsiteX68" fmla="*/ 2274608 w 2502323"/>
              <a:gd name="connsiteY68" fmla="*/ 1678054 h 1977699"/>
              <a:gd name="connsiteX69" fmla="*/ 2462839 w 2502323"/>
              <a:gd name="connsiteY69" fmla="*/ 1912610 h 1977699"/>
              <a:gd name="connsiteX70" fmla="*/ 2493527 w 2502323"/>
              <a:gd name="connsiteY70" fmla="*/ 1957762 h 1977699"/>
              <a:gd name="connsiteX71" fmla="*/ 2502323 w 2502323"/>
              <a:gd name="connsiteY71" fmla="*/ 1973790 h 1977699"/>
              <a:gd name="connsiteX72" fmla="*/ 2482386 w 2502323"/>
              <a:gd name="connsiteY72" fmla="*/ 1977699 h 1977699"/>
              <a:gd name="connsiteX73" fmla="*/ 2388563 w 2502323"/>
              <a:gd name="connsiteY73" fmla="*/ 1977699 h 1977699"/>
              <a:gd name="connsiteX74" fmla="*/ 2378008 w 2502323"/>
              <a:gd name="connsiteY74" fmla="*/ 1976331 h 1977699"/>
              <a:gd name="connsiteX75" fmla="*/ 2209910 w 2502323"/>
              <a:gd name="connsiteY75" fmla="*/ 1972422 h 1977699"/>
              <a:gd name="connsiteX76" fmla="*/ 1000382 w 2502323"/>
              <a:gd name="connsiteY76" fmla="*/ 1964799 h 1977699"/>
              <a:gd name="connsiteX77" fmla="*/ 171812 w 2502323"/>
              <a:gd name="connsiteY77" fmla="*/ 1960107 h 1977699"/>
              <a:gd name="connsiteX78" fmla="*/ 0 w 2502323"/>
              <a:gd name="connsiteY78" fmla="*/ 1956198 h 1977699"/>
              <a:gd name="connsiteX79" fmla="*/ 0 w 2502323"/>
              <a:gd name="connsiteY79" fmla="*/ 1954243 h 1977699"/>
              <a:gd name="connsiteX80" fmla="*/ 42416 w 2502323"/>
              <a:gd name="connsiteY80" fmla="*/ 1908505 h 1977699"/>
              <a:gd name="connsiteX81" fmla="*/ 180804 w 2502323"/>
              <a:gd name="connsiteY81" fmla="*/ 1744511 h 1977699"/>
              <a:gd name="connsiteX82" fmla="*/ 202500 w 2502323"/>
              <a:gd name="connsiteY82" fmla="*/ 1706591 h 1977699"/>
              <a:gd name="connsiteX83" fmla="*/ 215987 w 2502323"/>
              <a:gd name="connsiteY83" fmla="*/ 1694668 h 1977699"/>
              <a:gd name="connsiteX84" fmla="*/ 228497 w 2502323"/>
              <a:gd name="connsiteY84" fmla="*/ 1692322 h 1977699"/>
              <a:gd name="connsiteX85" fmla="*/ 511919 w 2502323"/>
              <a:gd name="connsiteY85" fmla="*/ 1695059 h 1977699"/>
              <a:gd name="connsiteX86" fmla="*/ 536156 w 2502323"/>
              <a:gd name="connsiteY86" fmla="*/ 1671799 h 1977699"/>
              <a:gd name="connsiteX87" fmla="*/ 527556 w 2502323"/>
              <a:gd name="connsiteY87" fmla="*/ 1651666 h 1977699"/>
              <a:gd name="connsiteX88" fmla="*/ 505859 w 2502323"/>
              <a:gd name="connsiteY88" fmla="*/ 1625670 h 1977699"/>
              <a:gd name="connsiteX89" fmla="*/ 489245 w 2502323"/>
              <a:gd name="connsiteY89" fmla="*/ 1510737 h 1977699"/>
              <a:gd name="connsiteX90" fmla="*/ 518369 w 2502323"/>
              <a:gd name="connsiteY90" fmla="*/ 1432161 h 1977699"/>
              <a:gd name="connsiteX91" fmla="*/ 524819 w 2502323"/>
              <a:gd name="connsiteY91" fmla="*/ 1382318 h 1977699"/>
              <a:gd name="connsiteX92" fmla="*/ 521692 w 2502323"/>
              <a:gd name="connsiteY92" fmla="*/ 1333061 h 1977699"/>
              <a:gd name="connsiteX93" fmla="*/ 532833 w 2502323"/>
              <a:gd name="connsiteY93" fmla="*/ 1319378 h 1977699"/>
              <a:gd name="connsiteX94" fmla="*/ 543584 w 2502323"/>
              <a:gd name="connsiteY94" fmla="*/ 1305109 h 1977699"/>
              <a:gd name="connsiteX95" fmla="*/ 548861 w 2502323"/>
              <a:gd name="connsiteY95" fmla="*/ 1246861 h 1977699"/>
              <a:gd name="connsiteX96" fmla="*/ 549057 w 2502323"/>
              <a:gd name="connsiteY96" fmla="*/ 1163594 h 1977699"/>
              <a:gd name="connsiteX97" fmla="*/ 528729 w 2502323"/>
              <a:gd name="connsiteY97" fmla="*/ 1176299 h 1977699"/>
              <a:gd name="connsiteX98" fmla="*/ 528142 w 2502323"/>
              <a:gd name="connsiteY98" fmla="*/ 1167112 h 1977699"/>
              <a:gd name="connsiteX99" fmla="*/ 517978 w 2502323"/>
              <a:gd name="connsiteY99" fmla="*/ 1057262 h 1977699"/>
              <a:gd name="connsiteX100" fmla="*/ 516219 w 2502323"/>
              <a:gd name="connsiteY100" fmla="*/ 1043775 h 1977699"/>
              <a:gd name="connsiteX101" fmla="*/ 513678 w 2502323"/>
              <a:gd name="connsiteY101" fmla="*/ 912814 h 1977699"/>
              <a:gd name="connsiteX102" fmla="*/ 517196 w 2502323"/>
              <a:gd name="connsiteY102" fmla="*/ 872549 h 1977699"/>
              <a:gd name="connsiteX103" fmla="*/ 514460 w 2502323"/>
              <a:gd name="connsiteY103" fmla="*/ 858866 h 1977699"/>
              <a:gd name="connsiteX104" fmla="*/ 487877 w 2502323"/>
              <a:gd name="connsiteY104" fmla="*/ 816842 h 1977699"/>
              <a:gd name="connsiteX105" fmla="*/ 478690 w 2502323"/>
              <a:gd name="connsiteY105" fmla="*/ 783613 h 1977699"/>
              <a:gd name="connsiteX106" fmla="*/ 468330 w 2502323"/>
              <a:gd name="connsiteY106" fmla="*/ 642293 h 1977699"/>
              <a:gd name="connsiteX107" fmla="*/ 479863 w 2502323"/>
              <a:gd name="connsiteY107" fmla="*/ 605546 h 1977699"/>
              <a:gd name="connsiteX108" fmla="*/ 490222 w 2502323"/>
              <a:gd name="connsiteY108" fmla="*/ 578963 h 1977699"/>
              <a:gd name="connsiteX109" fmla="*/ 512114 w 2502323"/>
              <a:gd name="connsiteY109" fmla="*/ 357307 h 1977699"/>
              <a:gd name="connsiteX110" fmla="*/ 545343 w 2502323"/>
              <a:gd name="connsiteY110" fmla="*/ 174158 h 1977699"/>
              <a:gd name="connsiteX111" fmla="*/ 581113 w 2502323"/>
              <a:gd name="connsiteY111" fmla="*/ 82486 h 1977699"/>
              <a:gd name="connsiteX112" fmla="*/ 646007 w 2502323"/>
              <a:gd name="connsiteY112" fmla="*/ 40656 h 1977699"/>
              <a:gd name="connsiteX113" fmla="*/ 675131 w 2502323"/>
              <a:gd name="connsiteY113" fmla="*/ 38506 h 1977699"/>
              <a:gd name="connsiteX114" fmla="*/ 724778 w 2502323"/>
              <a:gd name="connsiteY114" fmla="*/ 29124 h 1977699"/>
              <a:gd name="connsiteX115" fmla="*/ 808046 w 2502323"/>
              <a:gd name="connsiteY115" fmla="*/ 0 h 1977699"/>
              <a:gd name="connsiteX116" fmla="*/ 853002 w 2502323"/>
              <a:gd name="connsiteY116" fmla="*/ 0 h 1977699"/>
              <a:gd name="connsiteX117" fmla="*/ 549252 w 2502323"/>
              <a:gd name="connsiteY117" fmla="*/ 1158512 h 1977699"/>
              <a:gd name="connsiteX118" fmla="*/ 551989 w 2502323"/>
              <a:gd name="connsiteY118" fmla="*/ 1159489 h 1977699"/>
              <a:gd name="connsiteX119" fmla="*/ 578963 w 2502323"/>
              <a:gd name="connsiteY119" fmla="*/ 1121374 h 1977699"/>
              <a:gd name="connsiteX120" fmla="*/ 596945 w 2502323"/>
              <a:gd name="connsiteY120" fmla="*/ 1053548 h 1977699"/>
              <a:gd name="connsiteX121" fmla="*/ 607109 w 2502323"/>
              <a:gd name="connsiteY121" fmla="*/ 1007028 h 1977699"/>
              <a:gd name="connsiteX122" fmla="*/ 607891 w 2502323"/>
              <a:gd name="connsiteY122" fmla="*/ 997645 h 1977699"/>
              <a:gd name="connsiteX123" fmla="*/ 572903 w 2502323"/>
              <a:gd name="connsiteY123" fmla="*/ 906169 h 1977699"/>
              <a:gd name="connsiteX124" fmla="*/ 568017 w 2502323"/>
              <a:gd name="connsiteY124" fmla="*/ 906950 h 1977699"/>
              <a:gd name="connsiteX125" fmla="*/ 549252 w 2502323"/>
              <a:gd name="connsiteY125" fmla="*/ 1158512 h 197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2502323" h="1977699">
                <a:moveTo>
                  <a:pt x="853002" y="0"/>
                </a:moveTo>
                <a:cubicBezTo>
                  <a:pt x="868053" y="2150"/>
                  <a:pt x="883104" y="4300"/>
                  <a:pt x="898350" y="6450"/>
                </a:cubicBezTo>
                <a:cubicBezTo>
                  <a:pt x="934315" y="11532"/>
                  <a:pt x="965980" y="26974"/>
                  <a:pt x="996277" y="45934"/>
                </a:cubicBezTo>
                <a:cubicBezTo>
                  <a:pt x="1021883" y="61962"/>
                  <a:pt x="1047293" y="78772"/>
                  <a:pt x="1077199" y="86395"/>
                </a:cubicBezTo>
                <a:cubicBezTo>
                  <a:pt x="1087559" y="89131"/>
                  <a:pt x="1098114" y="91477"/>
                  <a:pt x="1108669" y="93627"/>
                </a:cubicBezTo>
                <a:cubicBezTo>
                  <a:pt x="1116878" y="95191"/>
                  <a:pt x="1119224" y="100273"/>
                  <a:pt x="1116487" y="107114"/>
                </a:cubicBezTo>
                <a:cubicBezTo>
                  <a:pt x="1113164" y="115519"/>
                  <a:pt x="1108864" y="123533"/>
                  <a:pt x="1104564" y="131742"/>
                </a:cubicBezTo>
                <a:cubicBezTo>
                  <a:pt x="1092641" y="154807"/>
                  <a:pt x="1080522" y="177872"/>
                  <a:pt x="1068599" y="200936"/>
                </a:cubicBezTo>
                <a:cubicBezTo>
                  <a:pt x="1060976" y="215596"/>
                  <a:pt x="1058044" y="230842"/>
                  <a:pt x="1059412" y="247848"/>
                </a:cubicBezTo>
                <a:cubicBezTo>
                  <a:pt x="1060389" y="262116"/>
                  <a:pt x="1062930" y="274626"/>
                  <a:pt x="1073290" y="284790"/>
                </a:cubicBezTo>
                <a:cubicBezTo>
                  <a:pt x="1075831" y="287331"/>
                  <a:pt x="1077785" y="290459"/>
                  <a:pt x="1079740" y="293391"/>
                </a:cubicBezTo>
                <a:cubicBezTo>
                  <a:pt x="1086190" y="303164"/>
                  <a:pt x="1085018" y="307855"/>
                  <a:pt x="1074854" y="313914"/>
                </a:cubicBezTo>
                <a:cubicBezTo>
                  <a:pt x="1074072" y="314501"/>
                  <a:pt x="1073094" y="314696"/>
                  <a:pt x="1072313" y="315283"/>
                </a:cubicBezTo>
                <a:cubicBezTo>
                  <a:pt x="1057262" y="323297"/>
                  <a:pt x="1055307" y="320560"/>
                  <a:pt x="1062735" y="339325"/>
                </a:cubicBezTo>
                <a:cubicBezTo>
                  <a:pt x="1066253" y="348120"/>
                  <a:pt x="1064689" y="354375"/>
                  <a:pt x="1057262" y="359457"/>
                </a:cubicBezTo>
                <a:cubicBezTo>
                  <a:pt x="1054916" y="361021"/>
                  <a:pt x="1052571" y="362780"/>
                  <a:pt x="1050225" y="364344"/>
                </a:cubicBezTo>
                <a:cubicBezTo>
                  <a:pt x="1063908" y="378613"/>
                  <a:pt x="1063908" y="378808"/>
                  <a:pt x="1050421" y="392686"/>
                </a:cubicBezTo>
                <a:cubicBezTo>
                  <a:pt x="1045143" y="397964"/>
                  <a:pt x="1043775" y="403046"/>
                  <a:pt x="1046902" y="410082"/>
                </a:cubicBezTo>
                <a:cubicBezTo>
                  <a:pt x="1056871" y="432561"/>
                  <a:pt x="1046316" y="452107"/>
                  <a:pt x="1021492" y="454843"/>
                </a:cubicBezTo>
                <a:cubicBezTo>
                  <a:pt x="1005269" y="456603"/>
                  <a:pt x="988459" y="455234"/>
                  <a:pt x="972040" y="455234"/>
                </a:cubicBezTo>
                <a:cubicBezTo>
                  <a:pt x="969890" y="464226"/>
                  <a:pt x="967544" y="473022"/>
                  <a:pt x="965785" y="482013"/>
                </a:cubicBezTo>
                <a:cubicBezTo>
                  <a:pt x="965589" y="483186"/>
                  <a:pt x="967153" y="484945"/>
                  <a:pt x="968130" y="486118"/>
                </a:cubicBezTo>
                <a:cubicBezTo>
                  <a:pt x="975363" y="494523"/>
                  <a:pt x="982595" y="502927"/>
                  <a:pt x="990218" y="510941"/>
                </a:cubicBezTo>
                <a:cubicBezTo>
                  <a:pt x="991977" y="512701"/>
                  <a:pt x="995495" y="513092"/>
                  <a:pt x="998036" y="514069"/>
                </a:cubicBezTo>
                <a:cubicBezTo>
                  <a:pt x="1011914" y="519346"/>
                  <a:pt x="1026574" y="523451"/>
                  <a:pt x="1039670" y="530292"/>
                </a:cubicBezTo>
                <a:cubicBezTo>
                  <a:pt x="1059803" y="540847"/>
                  <a:pt x="1066644" y="564303"/>
                  <a:pt x="1058630" y="585804"/>
                </a:cubicBezTo>
                <a:cubicBezTo>
                  <a:pt x="1056480" y="591472"/>
                  <a:pt x="1056284" y="598509"/>
                  <a:pt x="1057262" y="604373"/>
                </a:cubicBezTo>
                <a:cubicBezTo>
                  <a:pt x="1060194" y="621965"/>
                  <a:pt x="1066058" y="638579"/>
                  <a:pt x="1072508" y="655389"/>
                </a:cubicBezTo>
                <a:cubicBezTo>
                  <a:pt x="1081108" y="677867"/>
                  <a:pt x="1074463" y="700736"/>
                  <a:pt x="1064689" y="722237"/>
                </a:cubicBezTo>
                <a:cubicBezTo>
                  <a:pt x="1063712" y="724583"/>
                  <a:pt x="1061953" y="726538"/>
                  <a:pt x="1061562" y="727319"/>
                </a:cubicBezTo>
                <a:cubicBezTo>
                  <a:pt x="1098114" y="755857"/>
                  <a:pt x="1134274" y="783808"/>
                  <a:pt x="1171412" y="812737"/>
                </a:cubicBezTo>
                <a:cubicBezTo>
                  <a:pt x="1174540" y="809805"/>
                  <a:pt x="1178449" y="805896"/>
                  <a:pt x="1182358" y="802377"/>
                </a:cubicBezTo>
                <a:cubicBezTo>
                  <a:pt x="1258394" y="733965"/>
                  <a:pt x="1312146" y="650111"/>
                  <a:pt x="1350652" y="556289"/>
                </a:cubicBezTo>
                <a:cubicBezTo>
                  <a:pt x="1359057" y="535765"/>
                  <a:pt x="1360426" y="512701"/>
                  <a:pt x="1366680" y="491200"/>
                </a:cubicBezTo>
                <a:cubicBezTo>
                  <a:pt x="1370590" y="477713"/>
                  <a:pt x="1375672" y="463835"/>
                  <a:pt x="1383490" y="452302"/>
                </a:cubicBezTo>
                <a:cubicBezTo>
                  <a:pt x="1394045" y="436274"/>
                  <a:pt x="1407337" y="422201"/>
                  <a:pt x="1419651" y="407541"/>
                </a:cubicBezTo>
                <a:cubicBezTo>
                  <a:pt x="1435874" y="387995"/>
                  <a:pt x="1452293" y="368644"/>
                  <a:pt x="1468517" y="349098"/>
                </a:cubicBezTo>
                <a:cubicBezTo>
                  <a:pt x="1483763" y="330724"/>
                  <a:pt x="1496859" y="310982"/>
                  <a:pt x="1503896" y="287722"/>
                </a:cubicBezTo>
                <a:cubicBezTo>
                  <a:pt x="1506241" y="279904"/>
                  <a:pt x="1509369" y="269740"/>
                  <a:pt x="1519533" y="269935"/>
                </a:cubicBezTo>
                <a:cubicBezTo>
                  <a:pt x="1530088" y="270130"/>
                  <a:pt x="1532629" y="280686"/>
                  <a:pt x="1535365" y="288700"/>
                </a:cubicBezTo>
                <a:cubicBezTo>
                  <a:pt x="1545920" y="319778"/>
                  <a:pt x="1546507" y="352030"/>
                  <a:pt x="1544943" y="384281"/>
                </a:cubicBezTo>
                <a:cubicBezTo>
                  <a:pt x="1542402" y="441161"/>
                  <a:pt x="1527156" y="493350"/>
                  <a:pt x="1488650" y="536938"/>
                </a:cubicBezTo>
                <a:cubicBezTo>
                  <a:pt x="1475163" y="551989"/>
                  <a:pt x="1460894" y="566258"/>
                  <a:pt x="1446820" y="580722"/>
                </a:cubicBezTo>
                <a:cubicBezTo>
                  <a:pt x="1444279" y="583263"/>
                  <a:pt x="1441934" y="585804"/>
                  <a:pt x="1438611" y="589322"/>
                </a:cubicBezTo>
                <a:cubicBezTo>
                  <a:pt x="1496077" y="635256"/>
                  <a:pt x="1553153" y="680799"/>
                  <a:pt x="1611010" y="726929"/>
                </a:cubicBezTo>
                <a:cubicBezTo>
                  <a:pt x="1602409" y="736897"/>
                  <a:pt x="1594591" y="746279"/>
                  <a:pt x="1586577" y="755466"/>
                </a:cubicBezTo>
                <a:cubicBezTo>
                  <a:pt x="1530870" y="819774"/>
                  <a:pt x="1475358" y="884277"/>
                  <a:pt x="1411051" y="940179"/>
                </a:cubicBezTo>
                <a:cubicBezTo>
                  <a:pt x="1380754" y="966567"/>
                  <a:pt x="1346939" y="989045"/>
                  <a:pt x="1314883" y="1013478"/>
                </a:cubicBezTo>
                <a:cubicBezTo>
                  <a:pt x="1309410" y="1017583"/>
                  <a:pt x="1304132" y="1021883"/>
                  <a:pt x="1299441" y="1026769"/>
                </a:cubicBezTo>
                <a:cubicBezTo>
                  <a:pt x="1277354" y="1049443"/>
                  <a:pt x="1250771" y="1060976"/>
                  <a:pt x="1218715" y="1059216"/>
                </a:cubicBezTo>
                <a:cubicBezTo>
                  <a:pt x="1214610" y="1059021"/>
                  <a:pt x="1210114" y="1058826"/>
                  <a:pt x="1206205" y="1059998"/>
                </a:cubicBezTo>
                <a:cubicBezTo>
                  <a:pt x="1154016" y="1074072"/>
                  <a:pt x="1100850" y="1076026"/>
                  <a:pt x="1047293" y="1075049"/>
                </a:cubicBezTo>
                <a:cubicBezTo>
                  <a:pt x="1042797" y="1075049"/>
                  <a:pt x="1038302" y="1075049"/>
                  <a:pt x="1032829" y="1075049"/>
                </a:cubicBezTo>
                <a:cubicBezTo>
                  <a:pt x="1032829" y="1079545"/>
                  <a:pt x="1032829" y="1083258"/>
                  <a:pt x="1032829" y="1087168"/>
                </a:cubicBezTo>
                <a:cubicBezTo>
                  <a:pt x="1033611" y="1145807"/>
                  <a:pt x="1035565" y="1204446"/>
                  <a:pt x="1034979" y="1263085"/>
                </a:cubicBezTo>
                <a:cubicBezTo>
                  <a:pt x="1034783" y="1293773"/>
                  <a:pt x="1030679" y="1324656"/>
                  <a:pt x="1027747" y="1355344"/>
                </a:cubicBezTo>
                <a:cubicBezTo>
                  <a:pt x="1026965" y="1364139"/>
                  <a:pt x="1029897" y="1370394"/>
                  <a:pt x="1037324" y="1373717"/>
                </a:cubicBezTo>
                <a:cubicBezTo>
                  <a:pt x="1050421" y="1379581"/>
                  <a:pt x="1063517" y="1385445"/>
                  <a:pt x="1077199" y="1389354"/>
                </a:cubicBezTo>
                <a:cubicBezTo>
                  <a:pt x="1152648" y="1411051"/>
                  <a:pt x="1227706" y="1433724"/>
                  <a:pt x="1300223" y="1463826"/>
                </a:cubicBezTo>
                <a:cubicBezTo>
                  <a:pt x="1345375" y="1482590"/>
                  <a:pt x="1389550" y="1503309"/>
                  <a:pt x="1430011" y="1531261"/>
                </a:cubicBezTo>
                <a:cubicBezTo>
                  <a:pt x="1442325" y="1539666"/>
                  <a:pt x="1453662" y="1549634"/>
                  <a:pt x="1464217" y="1560189"/>
                </a:cubicBezTo>
                <a:cubicBezTo>
                  <a:pt x="1484545" y="1580517"/>
                  <a:pt x="1493732" y="1605732"/>
                  <a:pt x="1494514" y="1634270"/>
                </a:cubicBezTo>
                <a:cubicBezTo>
                  <a:pt x="1494709" y="1642088"/>
                  <a:pt x="1494709" y="1649907"/>
                  <a:pt x="1495100" y="1657725"/>
                </a:cubicBezTo>
                <a:cubicBezTo>
                  <a:pt x="1495686" y="1673558"/>
                  <a:pt x="1503505" y="1685286"/>
                  <a:pt x="1518946" y="1688218"/>
                </a:cubicBezTo>
                <a:cubicBezTo>
                  <a:pt x="1539275" y="1692322"/>
                  <a:pt x="1559994" y="1696232"/>
                  <a:pt x="1580713" y="1696232"/>
                </a:cubicBezTo>
                <a:cubicBezTo>
                  <a:pt x="1665153" y="1696818"/>
                  <a:pt x="1749398" y="1697209"/>
                  <a:pt x="1833838" y="1695450"/>
                </a:cubicBezTo>
                <a:cubicBezTo>
                  <a:pt x="1929811" y="1693495"/>
                  <a:pt x="2025979" y="1690368"/>
                  <a:pt x="2121951" y="1685872"/>
                </a:cubicBezTo>
                <a:cubicBezTo>
                  <a:pt x="2168667" y="1683722"/>
                  <a:pt x="2215383" y="1677663"/>
                  <a:pt x="2262099" y="1673949"/>
                </a:cubicBezTo>
                <a:cubicBezTo>
                  <a:pt x="2266203" y="1673558"/>
                  <a:pt x="2272067" y="1675122"/>
                  <a:pt x="2274608" y="1678054"/>
                </a:cubicBezTo>
                <a:cubicBezTo>
                  <a:pt x="2339893" y="1754284"/>
                  <a:pt x="2404200" y="1831102"/>
                  <a:pt x="2462839" y="1912610"/>
                </a:cubicBezTo>
                <a:cubicBezTo>
                  <a:pt x="2473394" y="1927465"/>
                  <a:pt x="2483558" y="1942711"/>
                  <a:pt x="2493527" y="1957762"/>
                </a:cubicBezTo>
                <a:cubicBezTo>
                  <a:pt x="2496655" y="1962453"/>
                  <a:pt x="2499000" y="1967926"/>
                  <a:pt x="2502323" y="1973790"/>
                </a:cubicBezTo>
                <a:cubicBezTo>
                  <a:pt x="2494895" y="1975158"/>
                  <a:pt x="2488641" y="1976331"/>
                  <a:pt x="2482386" y="1977699"/>
                </a:cubicBezTo>
                <a:cubicBezTo>
                  <a:pt x="2451112" y="1977699"/>
                  <a:pt x="2419837" y="1977699"/>
                  <a:pt x="2388563" y="1977699"/>
                </a:cubicBezTo>
                <a:cubicBezTo>
                  <a:pt x="2385045" y="1977308"/>
                  <a:pt x="2381527" y="1976331"/>
                  <a:pt x="2378008" y="1976331"/>
                </a:cubicBezTo>
                <a:cubicBezTo>
                  <a:pt x="2322106" y="1974963"/>
                  <a:pt x="2266008" y="1972813"/>
                  <a:pt x="2209910" y="1972422"/>
                </a:cubicBezTo>
                <a:cubicBezTo>
                  <a:pt x="1806669" y="1969685"/>
                  <a:pt x="1403427" y="1967340"/>
                  <a:pt x="1000382" y="1964799"/>
                </a:cubicBezTo>
                <a:cubicBezTo>
                  <a:pt x="724192" y="1963235"/>
                  <a:pt x="448002" y="1961867"/>
                  <a:pt x="171812" y="1960107"/>
                </a:cubicBezTo>
                <a:cubicBezTo>
                  <a:pt x="114542" y="1959716"/>
                  <a:pt x="57271" y="1957566"/>
                  <a:pt x="0" y="1956198"/>
                </a:cubicBezTo>
                <a:cubicBezTo>
                  <a:pt x="0" y="1955612"/>
                  <a:pt x="0" y="1954830"/>
                  <a:pt x="0" y="1954243"/>
                </a:cubicBezTo>
                <a:cubicBezTo>
                  <a:pt x="14073" y="1938997"/>
                  <a:pt x="27365" y="1922774"/>
                  <a:pt x="42416" y="1908505"/>
                </a:cubicBezTo>
                <a:cubicBezTo>
                  <a:pt x="94409" y="1858662"/>
                  <a:pt x="139756" y="1803541"/>
                  <a:pt x="180804" y="1744511"/>
                </a:cubicBezTo>
                <a:cubicBezTo>
                  <a:pt x="189209" y="1732588"/>
                  <a:pt x="196636" y="1719883"/>
                  <a:pt x="202500" y="1706591"/>
                </a:cubicBezTo>
                <a:cubicBezTo>
                  <a:pt x="205628" y="1699750"/>
                  <a:pt x="209146" y="1696036"/>
                  <a:pt x="215987" y="1694668"/>
                </a:cubicBezTo>
                <a:cubicBezTo>
                  <a:pt x="220092" y="1693886"/>
                  <a:pt x="224197" y="1692713"/>
                  <a:pt x="228497" y="1692322"/>
                </a:cubicBezTo>
                <a:cubicBezTo>
                  <a:pt x="323101" y="1681963"/>
                  <a:pt x="417510" y="1680008"/>
                  <a:pt x="511919" y="1695059"/>
                </a:cubicBezTo>
                <a:cubicBezTo>
                  <a:pt x="532051" y="1698186"/>
                  <a:pt x="538893" y="1692322"/>
                  <a:pt x="536156" y="1671799"/>
                </a:cubicBezTo>
                <a:cubicBezTo>
                  <a:pt x="535179" y="1664567"/>
                  <a:pt x="532442" y="1653621"/>
                  <a:pt x="527556" y="1651666"/>
                </a:cubicBezTo>
                <a:cubicBezTo>
                  <a:pt x="515046" y="1646389"/>
                  <a:pt x="509964" y="1636615"/>
                  <a:pt x="505859" y="1625670"/>
                </a:cubicBezTo>
                <a:cubicBezTo>
                  <a:pt x="491395" y="1588727"/>
                  <a:pt x="485140" y="1550221"/>
                  <a:pt x="489245" y="1510737"/>
                </a:cubicBezTo>
                <a:cubicBezTo>
                  <a:pt x="492177" y="1482395"/>
                  <a:pt x="499409" y="1454443"/>
                  <a:pt x="518369" y="1432161"/>
                </a:cubicBezTo>
                <a:cubicBezTo>
                  <a:pt x="531856" y="1416133"/>
                  <a:pt x="534983" y="1401278"/>
                  <a:pt x="524819" y="1382318"/>
                </a:cubicBezTo>
                <a:cubicBezTo>
                  <a:pt x="516414" y="1366876"/>
                  <a:pt x="515242" y="1349675"/>
                  <a:pt x="521692" y="1333061"/>
                </a:cubicBezTo>
                <a:cubicBezTo>
                  <a:pt x="523842" y="1327783"/>
                  <a:pt x="527947" y="1321137"/>
                  <a:pt x="532833" y="1319378"/>
                </a:cubicBezTo>
                <a:cubicBezTo>
                  <a:pt x="540261" y="1316446"/>
                  <a:pt x="542997" y="1311755"/>
                  <a:pt x="543584" y="1305109"/>
                </a:cubicBezTo>
                <a:cubicBezTo>
                  <a:pt x="545539" y="1285759"/>
                  <a:pt x="548275" y="1266212"/>
                  <a:pt x="548861" y="1246861"/>
                </a:cubicBezTo>
                <a:cubicBezTo>
                  <a:pt x="549839" y="1219106"/>
                  <a:pt x="549057" y="1191154"/>
                  <a:pt x="549057" y="1163594"/>
                </a:cubicBezTo>
                <a:cubicBezTo>
                  <a:pt x="543193" y="1167308"/>
                  <a:pt x="536547" y="1171412"/>
                  <a:pt x="528729" y="1176299"/>
                </a:cubicBezTo>
                <a:cubicBezTo>
                  <a:pt x="528533" y="1171999"/>
                  <a:pt x="528338" y="1169458"/>
                  <a:pt x="528142" y="1167112"/>
                </a:cubicBezTo>
                <a:cubicBezTo>
                  <a:pt x="526188" y="1130365"/>
                  <a:pt x="532051" y="1093032"/>
                  <a:pt x="517978" y="1057262"/>
                </a:cubicBezTo>
                <a:cubicBezTo>
                  <a:pt x="516414" y="1053157"/>
                  <a:pt x="516414" y="1048270"/>
                  <a:pt x="516219" y="1043775"/>
                </a:cubicBezTo>
                <a:cubicBezTo>
                  <a:pt x="515242" y="1000186"/>
                  <a:pt x="514069" y="956598"/>
                  <a:pt x="513678" y="912814"/>
                </a:cubicBezTo>
                <a:cubicBezTo>
                  <a:pt x="513678" y="899327"/>
                  <a:pt x="516414" y="886036"/>
                  <a:pt x="517196" y="872549"/>
                </a:cubicBezTo>
                <a:cubicBezTo>
                  <a:pt x="517392" y="868053"/>
                  <a:pt x="516805" y="862580"/>
                  <a:pt x="514460" y="858866"/>
                </a:cubicBezTo>
                <a:cubicBezTo>
                  <a:pt x="506055" y="844598"/>
                  <a:pt x="497064" y="830720"/>
                  <a:pt x="487877" y="816842"/>
                </a:cubicBezTo>
                <a:cubicBezTo>
                  <a:pt x="481036" y="806678"/>
                  <a:pt x="479472" y="795341"/>
                  <a:pt x="478690" y="783613"/>
                </a:cubicBezTo>
                <a:cubicBezTo>
                  <a:pt x="475563" y="736506"/>
                  <a:pt x="472631" y="689400"/>
                  <a:pt x="468330" y="642293"/>
                </a:cubicBezTo>
                <a:cubicBezTo>
                  <a:pt x="466962" y="627633"/>
                  <a:pt x="470285" y="615710"/>
                  <a:pt x="479863" y="605546"/>
                </a:cubicBezTo>
                <a:cubicBezTo>
                  <a:pt x="487290" y="597727"/>
                  <a:pt x="489245" y="588736"/>
                  <a:pt x="490222" y="578963"/>
                </a:cubicBezTo>
                <a:cubicBezTo>
                  <a:pt x="497454" y="505078"/>
                  <a:pt x="504100" y="431192"/>
                  <a:pt x="512114" y="357307"/>
                </a:cubicBezTo>
                <a:cubicBezTo>
                  <a:pt x="518955" y="295541"/>
                  <a:pt x="526579" y="233579"/>
                  <a:pt x="545343" y="174158"/>
                </a:cubicBezTo>
                <a:cubicBezTo>
                  <a:pt x="555116" y="142884"/>
                  <a:pt x="567430" y="112196"/>
                  <a:pt x="581113" y="82486"/>
                </a:cubicBezTo>
                <a:cubicBezTo>
                  <a:pt x="593427" y="56098"/>
                  <a:pt x="616492" y="42611"/>
                  <a:pt x="646007" y="40656"/>
                </a:cubicBezTo>
                <a:cubicBezTo>
                  <a:pt x="655780" y="40070"/>
                  <a:pt x="665553" y="39875"/>
                  <a:pt x="675131" y="38506"/>
                </a:cubicBezTo>
                <a:cubicBezTo>
                  <a:pt x="691745" y="35965"/>
                  <a:pt x="709337" y="35183"/>
                  <a:pt x="724778" y="29124"/>
                </a:cubicBezTo>
                <a:cubicBezTo>
                  <a:pt x="751557" y="18569"/>
                  <a:pt x="778140" y="4496"/>
                  <a:pt x="808046" y="0"/>
                </a:cubicBezTo>
                <a:cubicBezTo>
                  <a:pt x="823097" y="0"/>
                  <a:pt x="837952" y="0"/>
                  <a:pt x="853002" y="0"/>
                </a:cubicBezTo>
                <a:close/>
                <a:moveTo>
                  <a:pt x="549252" y="1158512"/>
                </a:moveTo>
                <a:cubicBezTo>
                  <a:pt x="550230" y="1158903"/>
                  <a:pt x="551011" y="1159294"/>
                  <a:pt x="551989" y="1159489"/>
                </a:cubicBezTo>
                <a:cubicBezTo>
                  <a:pt x="564108" y="1149130"/>
                  <a:pt x="574272" y="1136815"/>
                  <a:pt x="578963" y="1121374"/>
                </a:cubicBezTo>
                <a:cubicBezTo>
                  <a:pt x="585804" y="1099091"/>
                  <a:pt x="591277" y="1076222"/>
                  <a:pt x="596945" y="1053548"/>
                </a:cubicBezTo>
                <a:cubicBezTo>
                  <a:pt x="600659" y="1038106"/>
                  <a:pt x="603787" y="1022665"/>
                  <a:pt x="607109" y="1007028"/>
                </a:cubicBezTo>
                <a:cubicBezTo>
                  <a:pt x="607696" y="1003900"/>
                  <a:pt x="608869" y="1000186"/>
                  <a:pt x="607891" y="997645"/>
                </a:cubicBezTo>
                <a:cubicBezTo>
                  <a:pt x="596359" y="966958"/>
                  <a:pt x="584631" y="936661"/>
                  <a:pt x="572903" y="906169"/>
                </a:cubicBezTo>
                <a:cubicBezTo>
                  <a:pt x="571340" y="906364"/>
                  <a:pt x="569776" y="906755"/>
                  <a:pt x="568017" y="906950"/>
                </a:cubicBezTo>
                <a:cubicBezTo>
                  <a:pt x="561762" y="990804"/>
                  <a:pt x="555507" y="1074658"/>
                  <a:pt x="549252" y="1158512"/>
                </a:cubicBezTo>
                <a:close/>
              </a:path>
            </a:pathLst>
          </a:custGeom>
          <a:solidFill>
            <a:schemeClr val="accent4"/>
          </a:solidFill>
          <a:ln w="19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7C16E50C-957C-48B3-9F16-F6EDD196D848}"/>
              </a:ext>
            </a:extLst>
          </p:cNvPr>
          <p:cNvSpPr/>
          <p:nvPr/>
        </p:nvSpPr>
        <p:spPr>
          <a:xfrm>
            <a:off x="9520505" y="0"/>
            <a:ext cx="718526" cy="3518394"/>
          </a:xfrm>
          <a:custGeom>
            <a:avLst/>
            <a:gdLst>
              <a:gd name="connsiteX0" fmla="*/ 225380 w 424101"/>
              <a:gd name="connsiteY0" fmla="*/ 0 h 2076688"/>
              <a:gd name="connsiteX1" fmla="*/ 220617 w 424101"/>
              <a:gd name="connsiteY1" fmla="*/ 416243 h 2076688"/>
              <a:gd name="connsiteX2" fmla="*/ 222522 w 424101"/>
              <a:gd name="connsiteY2" fmla="*/ 1282065 h 2076688"/>
              <a:gd name="connsiteX3" fmla="*/ 246335 w 424101"/>
              <a:gd name="connsiteY3" fmla="*/ 1347788 h 2076688"/>
              <a:gd name="connsiteX4" fmla="*/ 309200 w 424101"/>
              <a:gd name="connsiteY4" fmla="*/ 1418273 h 2076688"/>
              <a:gd name="connsiteX5" fmla="*/ 360635 w 424101"/>
              <a:gd name="connsiteY5" fmla="*/ 1532573 h 2076688"/>
              <a:gd name="connsiteX6" fmla="*/ 382542 w 424101"/>
              <a:gd name="connsiteY6" fmla="*/ 1592580 h 2076688"/>
              <a:gd name="connsiteX7" fmla="*/ 380637 w 424101"/>
              <a:gd name="connsiteY7" fmla="*/ 1915478 h 2076688"/>
              <a:gd name="connsiteX8" fmla="*/ 384447 w 424101"/>
              <a:gd name="connsiteY8" fmla="*/ 1982153 h 2076688"/>
              <a:gd name="connsiteX9" fmla="*/ 357777 w 424101"/>
              <a:gd name="connsiteY9" fmla="*/ 2055495 h 2076688"/>
              <a:gd name="connsiteX10" fmla="*/ 61550 w 424101"/>
              <a:gd name="connsiteY10" fmla="*/ 2053590 h 2076688"/>
              <a:gd name="connsiteX11" fmla="*/ 37737 w 424101"/>
              <a:gd name="connsiteY11" fmla="*/ 1985010 h 2076688"/>
              <a:gd name="connsiteX12" fmla="*/ 39642 w 424101"/>
              <a:gd name="connsiteY12" fmla="*/ 1907858 h 2076688"/>
              <a:gd name="connsiteX13" fmla="*/ 48215 w 424101"/>
              <a:gd name="connsiteY13" fmla="*/ 1581150 h 2076688"/>
              <a:gd name="connsiteX14" fmla="*/ 64407 w 424101"/>
              <a:gd name="connsiteY14" fmla="*/ 1536383 h 2076688"/>
              <a:gd name="connsiteX15" fmla="*/ 113937 w 424101"/>
              <a:gd name="connsiteY15" fmla="*/ 1422083 h 2076688"/>
              <a:gd name="connsiteX16" fmla="*/ 207282 w 424101"/>
              <a:gd name="connsiteY16" fmla="*/ 1180148 h 2076688"/>
              <a:gd name="connsiteX17" fmla="*/ 207282 w 424101"/>
              <a:gd name="connsiteY17" fmla="*/ 28575 h 2076688"/>
              <a:gd name="connsiteX18" fmla="*/ 208235 w 424101"/>
              <a:gd name="connsiteY18" fmla="*/ 0 h 2076688"/>
              <a:gd name="connsiteX19" fmla="*/ 225380 w 424101"/>
              <a:gd name="connsiteY19" fmla="*/ 0 h 2076688"/>
              <a:gd name="connsiteX20" fmla="*/ 279672 w 424101"/>
              <a:gd name="connsiteY20" fmla="*/ 1647825 h 2076688"/>
              <a:gd name="connsiteX21" fmla="*/ 230142 w 424101"/>
              <a:gd name="connsiteY21" fmla="*/ 1952625 h 2076688"/>
              <a:gd name="connsiteX22" fmla="*/ 328250 w 424101"/>
              <a:gd name="connsiteY22" fmla="*/ 1921193 h 2076688"/>
              <a:gd name="connsiteX23" fmla="*/ 279672 w 424101"/>
              <a:gd name="connsiteY23" fmla="*/ 1647825 h 2076688"/>
              <a:gd name="connsiteX24" fmla="*/ 152990 w 424101"/>
              <a:gd name="connsiteY24" fmla="*/ 1647825 h 2076688"/>
              <a:gd name="connsiteX25" fmla="*/ 103460 w 424101"/>
              <a:gd name="connsiteY25" fmla="*/ 1719263 h 2076688"/>
              <a:gd name="connsiteX26" fmla="*/ 102507 w 424101"/>
              <a:gd name="connsiteY26" fmla="*/ 1907858 h 2076688"/>
              <a:gd name="connsiteX27" fmla="*/ 192042 w 424101"/>
              <a:gd name="connsiteY27" fmla="*/ 1953578 h 2076688"/>
              <a:gd name="connsiteX28" fmla="*/ 205377 w 424101"/>
              <a:gd name="connsiteY28" fmla="*/ 1932623 h 2076688"/>
              <a:gd name="connsiteX29" fmla="*/ 152990 w 424101"/>
              <a:gd name="connsiteY29" fmla="*/ 1647825 h 2076688"/>
              <a:gd name="connsiteX30" fmla="*/ 57740 w 424101"/>
              <a:gd name="connsiteY30" fmla="*/ 1646873 h 2076688"/>
              <a:gd name="connsiteX31" fmla="*/ 73932 w 424101"/>
              <a:gd name="connsiteY31" fmla="*/ 1920240 h 2076688"/>
              <a:gd name="connsiteX32" fmla="*/ 57740 w 424101"/>
              <a:gd name="connsiteY32" fmla="*/ 1646873 h 2076688"/>
              <a:gd name="connsiteX33" fmla="*/ 354920 w 424101"/>
              <a:gd name="connsiteY33" fmla="*/ 1921193 h 2076688"/>
              <a:gd name="connsiteX34" fmla="*/ 370160 w 424101"/>
              <a:gd name="connsiteY34" fmla="*/ 1636395 h 2076688"/>
              <a:gd name="connsiteX35" fmla="*/ 354920 w 424101"/>
              <a:gd name="connsiteY35" fmla="*/ 1921193 h 207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24101" h="2076688">
                <a:moveTo>
                  <a:pt x="225380" y="0"/>
                </a:moveTo>
                <a:cubicBezTo>
                  <a:pt x="223475" y="139065"/>
                  <a:pt x="220617" y="277178"/>
                  <a:pt x="220617" y="416243"/>
                </a:cubicBezTo>
                <a:cubicBezTo>
                  <a:pt x="219665" y="704850"/>
                  <a:pt x="220617" y="993458"/>
                  <a:pt x="222522" y="1282065"/>
                </a:cubicBezTo>
                <a:cubicBezTo>
                  <a:pt x="222522" y="1303973"/>
                  <a:pt x="233952" y="1328738"/>
                  <a:pt x="246335" y="1347788"/>
                </a:cubicBezTo>
                <a:cubicBezTo>
                  <a:pt x="264432" y="1373505"/>
                  <a:pt x="287292" y="1395413"/>
                  <a:pt x="309200" y="1418273"/>
                </a:cubicBezTo>
                <a:cubicBezTo>
                  <a:pt x="340632" y="1450658"/>
                  <a:pt x="366350" y="1482090"/>
                  <a:pt x="360635" y="1532573"/>
                </a:cubicBezTo>
                <a:cubicBezTo>
                  <a:pt x="358730" y="1551623"/>
                  <a:pt x="373017" y="1573530"/>
                  <a:pt x="382542" y="1592580"/>
                </a:cubicBezTo>
                <a:cubicBezTo>
                  <a:pt x="435882" y="1701165"/>
                  <a:pt x="440645" y="1808798"/>
                  <a:pt x="380637" y="1915478"/>
                </a:cubicBezTo>
                <a:cubicBezTo>
                  <a:pt x="365397" y="1942148"/>
                  <a:pt x="370160" y="1959293"/>
                  <a:pt x="384447" y="1982153"/>
                </a:cubicBezTo>
                <a:cubicBezTo>
                  <a:pt x="412070" y="2025015"/>
                  <a:pt x="407307" y="2042160"/>
                  <a:pt x="357777" y="2055495"/>
                </a:cubicBezTo>
                <a:cubicBezTo>
                  <a:pt x="259670" y="2083118"/>
                  <a:pt x="159657" y="2085023"/>
                  <a:pt x="61550" y="2053590"/>
                </a:cubicBezTo>
                <a:cubicBezTo>
                  <a:pt x="15830" y="2039303"/>
                  <a:pt x="11067" y="2023110"/>
                  <a:pt x="37737" y="1985010"/>
                </a:cubicBezTo>
                <a:cubicBezTo>
                  <a:pt x="56787" y="1957388"/>
                  <a:pt x="55835" y="1937385"/>
                  <a:pt x="39642" y="1907858"/>
                </a:cubicBezTo>
                <a:cubicBezTo>
                  <a:pt x="-20365" y="1798320"/>
                  <a:pt x="-7983" y="1688783"/>
                  <a:pt x="48215" y="1581150"/>
                </a:cubicBezTo>
                <a:cubicBezTo>
                  <a:pt x="55835" y="1566863"/>
                  <a:pt x="66312" y="1549718"/>
                  <a:pt x="64407" y="1536383"/>
                </a:cubicBezTo>
                <a:cubicBezTo>
                  <a:pt x="57740" y="1486853"/>
                  <a:pt x="77742" y="1449705"/>
                  <a:pt x="113937" y="1422083"/>
                </a:cubicBezTo>
                <a:cubicBezTo>
                  <a:pt x="193947" y="1359218"/>
                  <a:pt x="209187" y="1278255"/>
                  <a:pt x="207282" y="1180148"/>
                </a:cubicBezTo>
                <a:cubicBezTo>
                  <a:pt x="204425" y="795338"/>
                  <a:pt x="207282" y="412433"/>
                  <a:pt x="207282" y="28575"/>
                </a:cubicBezTo>
                <a:cubicBezTo>
                  <a:pt x="207282" y="19050"/>
                  <a:pt x="208235" y="9525"/>
                  <a:pt x="208235" y="0"/>
                </a:cubicBezTo>
                <a:cubicBezTo>
                  <a:pt x="213950" y="0"/>
                  <a:pt x="219665" y="0"/>
                  <a:pt x="225380" y="0"/>
                </a:cubicBezTo>
                <a:close/>
                <a:moveTo>
                  <a:pt x="279672" y="1647825"/>
                </a:moveTo>
                <a:cubicBezTo>
                  <a:pt x="217760" y="1743075"/>
                  <a:pt x="235857" y="1848803"/>
                  <a:pt x="230142" y="1952625"/>
                </a:cubicBezTo>
                <a:cubicBezTo>
                  <a:pt x="304437" y="1954530"/>
                  <a:pt x="314915" y="1950720"/>
                  <a:pt x="328250" y="1921193"/>
                </a:cubicBezTo>
                <a:cubicBezTo>
                  <a:pt x="370160" y="1824038"/>
                  <a:pt x="353015" y="1723073"/>
                  <a:pt x="279672" y="1647825"/>
                </a:cubicBezTo>
                <a:close/>
                <a:moveTo>
                  <a:pt x="152990" y="1647825"/>
                </a:moveTo>
                <a:cubicBezTo>
                  <a:pt x="135845" y="1671638"/>
                  <a:pt x="112985" y="1692593"/>
                  <a:pt x="103460" y="1719263"/>
                </a:cubicBezTo>
                <a:cubicBezTo>
                  <a:pt x="80600" y="1781175"/>
                  <a:pt x="82505" y="1844993"/>
                  <a:pt x="102507" y="1907858"/>
                </a:cubicBezTo>
                <a:cubicBezTo>
                  <a:pt x="114890" y="1945005"/>
                  <a:pt x="155847" y="1967865"/>
                  <a:pt x="192042" y="1953578"/>
                </a:cubicBezTo>
                <a:cubicBezTo>
                  <a:pt x="198710" y="1950720"/>
                  <a:pt x="206330" y="1939290"/>
                  <a:pt x="205377" y="1932623"/>
                </a:cubicBezTo>
                <a:cubicBezTo>
                  <a:pt x="195852" y="1837373"/>
                  <a:pt x="220617" y="1735455"/>
                  <a:pt x="152990" y="1647825"/>
                </a:cubicBezTo>
                <a:close/>
                <a:moveTo>
                  <a:pt x="57740" y="1646873"/>
                </a:moveTo>
                <a:cubicBezTo>
                  <a:pt x="4400" y="1713548"/>
                  <a:pt x="20592" y="1884045"/>
                  <a:pt x="73932" y="1920240"/>
                </a:cubicBezTo>
                <a:cubicBezTo>
                  <a:pt x="68217" y="1834515"/>
                  <a:pt x="62502" y="1740218"/>
                  <a:pt x="57740" y="1646873"/>
                </a:cubicBezTo>
                <a:close/>
                <a:moveTo>
                  <a:pt x="354920" y="1921193"/>
                </a:moveTo>
                <a:cubicBezTo>
                  <a:pt x="417785" y="1832610"/>
                  <a:pt x="424452" y="1695450"/>
                  <a:pt x="370160" y="1636395"/>
                </a:cubicBezTo>
                <a:cubicBezTo>
                  <a:pt x="378732" y="1732598"/>
                  <a:pt x="391115" y="1828800"/>
                  <a:pt x="354920" y="192119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7BBC665B-6A3F-429E-9205-0098C0EF3A19}"/>
              </a:ext>
            </a:extLst>
          </p:cNvPr>
          <p:cNvSpPr/>
          <p:nvPr/>
        </p:nvSpPr>
        <p:spPr>
          <a:xfrm>
            <a:off x="10539588" y="0"/>
            <a:ext cx="793025" cy="3900791"/>
          </a:xfrm>
          <a:custGeom>
            <a:avLst/>
            <a:gdLst>
              <a:gd name="connsiteX0" fmla="*/ 308149 w 594292"/>
              <a:gd name="connsiteY0" fmla="*/ 0 h 2923250"/>
              <a:gd name="connsiteX1" fmla="*/ 308149 w 594292"/>
              <a:gd name="connsiteY1" fmla="*/ 39053 h 2923250"/>
              <a:gd name="connsiteX2" fmla="*/ 308149 w 594292"/>
              <a:gd name="connsiteY2" fmla="*/ 1819275 h 2923250"/>
              <a:gd name="connsiteX3" fmla="*/ 334819 w 594292"/>
              <a:gd name="connsiteY3" fmla="*/ 1888808 h 2923250"/>
              <a:gd name="connsiteX4" fmla="*/ 473884 w 594292"/>
              <a:gd name="connsiteY4" fmla="*/ 2040255 h 2923250"/>
              <a:gd name="connsiteX5" fmla="*/ 505317 w 594292"/>
              <a:gd name="connsiteY5" fmla="*/ 2125980 h 2923250"/>
              <a:gd name="connsiteX6" fmla="*/ 524367 w 594292"/>
              <a:gd name="connsiteY6" fmla="*/ 2216468 h 2923250"/>
              <a:gd name="connsiteX7" fmla="*/ 523414 w 594292"/>
              <a:gd name="connsiteY7" fmla="*/ 2718435 h 2923250"/>
              <a:gd name="connsiteX8" fmla="*/ 523414 w 594292"/>
              <a:gd name="connsiteY8" fmla="*/ 2763203 h 2923250"/>
              <a:gd name="connsiteX9" fmla="*/ 531986 w 594292"/>
              <a:gd name="connsiteY9" fmla="*/ 2777490 h 2923250"/>
              <a:gd name="connsiteX10" fmla="*/ 479599 w 594292"/>
              <a:gd name="connsiteY10" fmla="*/ 2902268 h 2923250"/>
              <a:gd name="connsiteX11" fmla="*/ 131936 w 594292"/>
              <a:gd name="connsiteY11" fmla="*/ 2907030 h 2923250"/>
              <a:gd name="connsiteX12" fmla="*/ 84311 w 594292"/>
              <a:gd name="connsiteY12" fmla="*/ 2892743 h 2923250"/>
              <a:gd name="connsiteX13" fmla="*/ 51926 w 594292"/>
              <a:gd name="connsiteY13" fmla="*/ 2796540 h 2923250"/>
              <a:gd name="connsiteX14" fmla="*/ 56689 w 594292"/>
              <a:gd name="connsiteY14" fmla="*/ 2687003 h 2923250"/>
              <a:gd name="connsiteX15" fmla="*/ 65261 w 594292"/>
              <a:gd name="connsiteY15" fmla="*/ 2234565 h 2923250"/>
              <a:gd name="connsiteX16" fmla="*/ 93836 w 594292"/>
              <a:gd name="connsiteY16" fmla="*/ 2121218 h 2923250"/>
              <a:gd name="connsiteX17" fmla="*/ 120506 w 594292"/>
              <a:gd name="connsiteY17" fmla="*/ 2047875 h 2923250"/>
              <a:gd name="connsiteX18" fmla="*/ 265286 w 594292"/>
              <a:gd name="connsiteY18" fmla="*/ 1884045 h 2923250"/>
              <a:gd name="connsiteX19" fmla="*/ 289099 w 594292"/>
              <a:gd name="connsiteY19" fmla="*/ 1823085 h 2923250"/>
              <a:gd name="connsiteX20" fmla="*/ 290051 w 594292"/>
              <a:gd name="connsiteY20" fmla="*/ 372428 h 2923250"/>
              <a:gd name="connsiteX21" fmla="*/ 290051 w 594292"/>
              <a:gd name="connsiteY21" fmla="*/ 34290 h 2923250"/>
              <a:gd name="connsiteX22" fmla="*/ 292909 w 594292"/>
              <a:gd name="connsiteY22" fmla="*/ 0 h 2923250"/>
              <a:gd name="connsiteX23" fmla="*/ 308149 w 594292"/>
              <a:gd name="connsiteY23" fmla="*/ 0 h 2923250"/>
              <a:gd name="connsiteX24" fmla="*/ 215756 w 594292"/>
              <a:gd name="connsiteY24" fmla="*/ 2315528 h 2923250"/>
              <a:gd name="connsiteX25" fmla="*/ 140509 w 594292"/>
              <a:gd name="connsiteY25" fmla="*/ 2424113 h 2923250"/>
              <a:gd name="connsiteX26" fmla="*/ 135747 w 594292"/>
              <a:gd name="connsiteY26" fmla="*/ 2666048 h 2923250"/>
              <a:gd name="connsiteX27" fmla="*/ 231949 w 594292"/>
              <a:gd name="connsiteY27" fmla="*/ 2754630 h 2923250"/>
              <a:gd name="connsiteX28" fmla="*/ 288147 w 594292"/>
              <a:gd name="connsiteY28" fmla="*/ 2706053 h 2923250"/>
              <a:gd name="connsiteX29" fmla="*/ 273859 w 594292"/>
              <a:gd name="connsiteY29" fmla="*/ 2437448 h 2923250"/>
              <a:gd name="connsiteX30" fmla="*/ 258619 w 594292"/>
              <a:gd name="connsiteY30" fmla="*/ 2395538 h 2923250"/>
              <a:gd name="connsiteX31" fmla="*/ 215756 w 594292"/>
              <a:gd name="connsiteY31" fmla="*/ 2315528 h 2923250"/>
              <a:gd name="connsiteX32" fmla="*/ 324342 w 594292"/>
              <a:gd name="connsiteY32" fmla="*/ 2751773 h 2923250"/>
              <a:gd name="connsiteX33" fmla="*/ 475789 w 594292"/>
              <a:gd name="connsiteY33" fmla="*/ 2661285 h 2923250"/>
              <a:gd name="connsiteX34" fmla="*/ 491029 w 594292"/>
              <a:gd name="connsiteY34" fmla="*/ 2518410 h 2923250"/>
              <a:gd name="connsiteX35" fmla="*/ 451976 w 594292"/>
              <a:gd name="connsiteY35" fmla="*/ 2383155 h 2923250"/>
              <a:gd name="connsiteX36" fmla="*/ 391969 w 594292"/>
              <a:gd name="connsiteY36" fmla="*/ 2314575 h 2923250"/>
              <a:gd name="connsiteX37" fmla="*/ 369109 w 594292"/>
              <a:gd name="connsiteY37" fmla="*/ 2367915 h 2923250"/>
              <a:gd name="connsiteX38" fmla="*/ 335772 w 594292"/>
              <a:gd name="connsiteY38" fmla="*/ 2441258 h 2923250"/>
              <a:gd name="connsiteX39" fmla="*/ 324342 w 594292"/>
              <a:gd name="connsiteY39" fmla="*/ 2638425 h 2923250"/>
              <a:gd name="connsiteX40" fmla="*/ 324342 w 594292"/>
              <a:gd name="connsiteY40" fmla="*/ 2751773 h 2923250"/>
              <a:gd name="connsiteX41" fmla="*/ 112886 w 594292"/>
              <a:gd name="connsiteY41" fmla="*/ 2720340 h 2923250"/>
              <a:gd name="connsiteX42" fmla="*/ 84311 w 594292"/>
              <a:gd name="connsiteY42" fmla="*/ 2516505 h 2923250"/>
              <a:gd name="connsiteX43" fmla="*/ 83359 w 594292"/>
              <a:gd name="connsiteY43" fmla="*/ 2301240 h 2923250"/>
              <a:gd name="connsiteX44" fmla="*/ 112886 w 594292"/>
              <a:gd name="connsiteY44" fmla="*/ 2720340 h 2923250"/>
              <a:gd name="connsiteX45" fmla="*/ 519604 w 594292"/>
              <a:gd name="connsiteY45" fmla="*/ 2296478 h 2923250"/>
              <a:gd name="connsiteX46" fmla="*/ 529129 w 594292"/>
              <a:gd name="connsiteY46" fmla="*/ 2511743 h 2923250"/>
              <a:gd name="connsiteX47" fmla="*/ 499601 w 594292"/>
              <a:gd name="connsiteY47" fmla="*/ 2709863 h 2923250"/>
              <a:gd name="connsiteX48" fmla="*/ 519604 w 594292"/>
              <a:gd name="connsiteY48" fmla="*/ 2296478 h 2923250"/>
              <a:gd name="connsiteX49" fmla="*/ 269097 w 594292"/>
              <a:gd name="connsiteY49" fmla="*/ 2815590 h 2923250"/>
              <a:gd name="connsiteX50" fmla="*/ 250999 w 594292"/>
              <a:gd name="connsiteY50" fmla="*/ 2873693 h 2923250"/>
              <a:gd name="connsiteX51" fmla="*/ 276717 w 594292"/>
              <a:gd name="connsiteY51" fmla="*/ 2875598 h 2923250"/>
              <a:gd name="connsiteX52" fmla="*/ 269097 w 594292"/>
              <a:gd name="connsiteY52" fmla="*/ 2815590 h 2923250"/>
              <a:gd name="connsiteX53" fmla="*/ 335772 w 594292"/>
              <a:gd name="connsiteY53" fmla="*/ 2817495 h 2923250"/>
              <a:gd name="connsiteX54" fmla="*/ 339581 w 594292"/>
              <a:gd name="connsiteY54" fmla="*/ 2890838 h 2923250"/>
              <a:gd name="connsiteX55" fmla="*/ 335772 w 594292"/>
              <a:gd name="connsiteY55" fmla="*/ 2817495 h 2923250"/>
              <a:gd name="connsiteX56" fmla="*/ 203374 w 594292"/>
              <a:gd name="connsiteY56" fmla="*/ 2810828 h 2923250"/>
              <a:gd name="connsiteX57" fmla="*/ 192897 w 594292"/>
              <a:gd name="connsiteY57" fmla="*/ 2881313 h 2923250"/>
              <a:gd name="connsiteX58" fmla="*/ 203374 w 594292"/>
              <a:gd name="connsiteY58" fmla="*/ 2810828 h 2923250"/>
              <a:gd name="connsiteX59" fmla="*/ 413876 w 594292"/>
              <a:gd name="connsiteY59" fmla="*/ 2880360 h 2923250"/>
              <a:gd name="connsiteX60" fmla="*/ 391969 w 594292"/>
              <a:gd name="connsiteY60" fmla="*/ 2807970 h 2923250"/>
              <a:gd name="connsiteX61" fmla="*/ 413876 w 594292"/>
              <a:gd name="connsiteY61" fmla="*/ 2880360 h 292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94292" h="2923250">
                <a:moveTo>
                  <a:pt x="308149" y="0"/>
                </a:moveTo>
                <a:cubicBezTo>
                  <a:pt x="308149" y="13335"/>
                  <a:pt x="308149" y="25718"/>
                  <a:pt x="308149" y="39053"/>
                </a:cubicBezTo>
                <a:cubicBezTo>
                  <a:pt x="308149" y="632460"/>
                  <a:pt x="308149" y="1225868"/>
                  <a:pt x="308149" y="1819275"/>
                </a:cubicBezTo>
                <a:cubicBezTo>
                  <a:pt x="308149" y="1847850"/>
                  <a:pt x="315769" y="1868805"/>
                  <a:pt x="334819" y="1888808"/>
                </a:cubicBezTo>
                <a:cubicBezTo>
                  <a:pt x="382444" y="1938338"/>
                  <a:pt x="427211" y="1990725"/>
                  <a:pt x="473884" y="2040255"/>
                </a:cubicBezTo>
                <a:cubicBezTo>
                  <a:pt x="497697" y="2065020"/>
                  <a:pt x="505317" y="2091690"/>
                  <a:pt x="505317" y="2125980"/>
                </a:cubicBezTo>
                <a:cubicBezTo>
                  <a:pt x="505317" y="2156460"/>
                  <a:pt x="510079" y="2189798"/>
                  <a:pt x="524367" y="2216468"/>
                </a:cubicBezTo>
                <a:cubicBezTo>
                  <a:pt x="612949" y="2384108"/>
                  <a:pt x="622474" y="2550795"/>
                  <a:pt x="523414" y="2718435"/>
                </a:cubicBezTo>
                <a:cubicBezTo>
                  <a:pt x="516747" y="2729865"/>
                  <a:pt x="522461" y="2747963"/>
                  <a:pt x="523414" y="2763203"/>
                </a:cubicBezTo>
                <a:cubicBezTo>
                  <a:pt x="523414" y="2767965"/>
                  <a:pt x="529129" y="2772728"/>
                  <a:pt x="531986" y="2777490"/>
                </a:cubicBezTo>
                <a:cubicBezTo>
                  <a:pt x="580564" y="2858453"/>
                  <a:pt x="571992" y="2880360"/>
                  <a:pt x="479599" y="2902268"/>
                </a:cubicBezTo>
                <a:cubicBezTo>
                  <a:pt x="364347" y="2929890"/>
                  <a:pt x="248141" y="2928938"/>
                  <a:pt x="131936" y="2907030"/>
                </a:cubicBezTo>
                <a:cubicBezTo>
                  <a:pt x="115744" y="2904173"/>
                  <a:pt x="99551" y="2898458"/>
                  <a:pt x="84311" y="2892743"/>
                </a:cubicBezTo>
                <a:cubicBezTo>
                  <a:pt x="23351" y="2868930"/>
                  <a:pt x="13826" y="2847975"/>
                  <a:pt x="51926" y="2796540"/>
                </a:cubicBezTo>
                <a:cubicBezTo>
                  <a:pt x="80501" y="2758440"/>
                  <a:pt x="80501" y="2729865"/>
                  <a:pt x="56689" y="2687003"/>
                </a:cubicBezTo>
                <a:cubicBezTo>
                  <a:pt x="-26179" y="2536508"/>
                  <a:pt x="-13796" y="2384108"/>
                  <a:pt x="65261" y="2234565"/>
                </a:cubicBezTo>
                <a:cubicBezTo>
                  <a:pt x="84311" y="2198370"/>
                  <a:pt x="93836" y="2162175"/>
                  <a:pt x="93836" y="2121218"/>
                </a:cubicBezTo>
                <a:cubicBezTo>
                  <a:pt x="93836" y="2096453"/>
                  <a:pt x="105266" y="2066925"/>
                  <a:pt x="120506" y="2047875"/>
                </a:cubicBezTo>
                <a:cubicBezTo>
                  <a:pt x="166226" y="1991678"/>
                  <a:pt x="218614" y="1940243"/>
                  <a:pt x="265286" y="1884045"/>
                </a:cubicBezTo>
                <a:cubicBezTo>
                  <a:pt x="278622" y="1867853"/>
                  <a:pt x="289099" y="1844040"/>
                  <a:pt x="289099" y="1823085"/>
                </a:cubicBezTo>
                <a:cubicBezTo>
                  <a:pt x="290051" y="1339215"/>
                  <a:pt x="290051" y="856298"/>
                  <a:pt x="290051" y="372428"/>
                </a:cubicBezTo>
                <a:cubicBezTo>
                  <a:pt x="290051" y="260033"/>
                  <a:pt x="290051" y="146685"/>
                  <a:pt x="290051" y="34290"/>
                </a:cubicBezTo>
                <a:cubicBezTo>
                  <a:pt x="290051" y="22860"/>
                  <a:pt x="291956" y="11430"/>
                  <a:pt x="292909" y="0"/>
                </a:cubicBezTo>
                <a:cubicBezTo>
                  <a:pt x="298624" y="0"/>
                  <a:pt x="303386" y="0"/>
                  <a:pt x="308149" y="0"/>
                </a:cubicBezTo>
                <a:close/>
                <a:moveTo>
                  <a:pt x="215756" y="2315528"/>
                </a:moveTo>
                <a:cubicBezTo>
                  <a:pt x="190039" y="2350770"/>
                  <a:pt x="154797" y="2384108"/>
                  <a:pt x="140509" y="2424113"/>
                </a:cubicBezTo>
                <a:cubicBezTo>
                  <a:pt x="112886" y="2502218"/>
                  <a:pt x="114791" y="2584133"/>
                  <a:pt x="135747" y="2666048"/>
                </a:cubicBezTo>
                <a:cubicBezTo>
                  <a:pt x="154797" y="2739390"/>
                  <a:pt x="157654" y="2742248"/>
                  <a:pt x="231949" y="2754630"/>
                </a:cubicBezTo>
                <a:cubicBezTo>
                  <a:pt x="283384" y="2763203"/>
                  <a:pt x="290051" y="2757488"/>
                  <a:pt x="288147" y="2706053"/>
                </a:cubicBezTo>
                <a:cubicBezTo>
                  <a:pt x="284336" y="2616518"/>
                  <a:pt x="279574" y="2526983"/>
                  <a:pt x="273859" y="2437448"/>
                </a:cubicBezTo>
                <a:cubicBezTo>
                  <a:pt x="272906" y="2423160"/>
                  <a:pt x="265286" y="2408873"/>
                  <a:pt x="258619" y="2395538"/>
                </a:cubicBezTo>
                <a:cubicBezTo>
                  <a:pt x="245284" y="2368868"/>
                  <a:pt x="230997" y="2343150"/>
                  <a:pt x="215756" y="2315528"/>
                </a:cubicBezTo>
                <a:close/>
                <a:moveTo>
                  <a:pt x="324342" y="2751773"/>
                </a:moveTo>
                <a:cubicBezTo>
                  <a:pt x="418639" y="2766060"/>
                  <a:pt x="456739" y="2745105"/>
                  <a:pt x="475789" y="2661285"/>
                </a:cubicBezTo>
                <a:cubicBezTo>
                  <a:pt x="486267" y="2614613"/>
                  <a:pt x="494839" y="2566035"/>
                  <a:pt x="491029" y="2518410"/>
                </a:cubicBezTo>
                <a:cubicBezTo>
                  <a:pt x="487219" y="2472690"/>
                  <a:pt x="471026" y="2426018"/>
                  <a:pt x="451976" y="2383155"/>
                </a:cubicBezTo>
                <a:cubicBezTo>
                  <a:pt x="439594" y="2356485"/>
                  <a:pt x="412924" y="2336483"/>
                  <a:pt x="391969" y="2314575"/>
                </a:cubicBezTo>
                <a:cubicBezTo>
                  <a:pt x="384349" y="2332673"/>
                  <a:pt x="376729" y="2349818"/>
                  <a:pt x="369109" y="2367915"/>
                </a:cubicBezTo>
                <a:cubicBezTo>
                  <a:pt x="357679" y="2392680"/>
                  <a:pt x="338629" y="2416493"/>
                  <a:pt x="335772" y="2441258"/>
                </a:cubicBezTo>
                <a:cubicBezTo>
                  <a:pt x="328151" y="2506980"/>
                  <a:pt x="327199" y="2572703"/>
                  <a:pt x="324342" y="2638425"/>
                </a:cubicBezTo>
                <a:cubicBezTo>
                  <a:pt x="322436" y="2676525"/>
                  <a:pt x="324342" y="2714625"/>
                  <a:pt x="324342" y="2751773"/>
                </a:cubicBezTo>
                <a:close/>
                <a:moveTo>
                  <a:pt x="112886" y="2720340"/>
                </a:moveTo>
                <a:cubicBezTo>
                  <a:pt x="103361" y="2653665"/>
                  <a:pt x="89074" y="2585085"/>
                  <a:pt x="84311" y="2516505"/>
                </a:cubicBezTo>
                <a:cubicBezTo>
                  <a:pt x="79549" y="2446973"/>
                  <a:pt x="83359" y="2377440"/>
                  <a:pt x="83359" y="2301240"/>
                </a:cubicBezTo>
                <a:cubicBezTo>
                  <a:pt x="2396" y="2419350"/>
                  <a:pt x="22399" y="2644140"/>
                  <a:pt x="112886" y="2720340"/>
                </a:cubicBezTo>
                <a:close/>
                <a:moveTo>
                  <a:pt x="519604" y="2296478"/>
                </a:moveTo>
                <a:cubicBezTo>
                  <a:pt x="523414" y="2369820"/>
                  <a:pt x="532939" y="2441258"/>
                  <a:pt x="529129" y="2511743"/>
                </a:cubicBezTo>
                <a:cubicBezTo>
                  <a:pt x="525319" y="2581275"/>
                  <a:pt x="509126" y="2649855"/>
                  <a:pt x="499601" y="2709863"/>
                </a:cubicBezTo>
                <a:cubicBezTo>
                  <a:pt x="587231" y="2614613"/>
                  <a:pt x="597709" y="2370773"/>
                  <a:pt x="519604" y="2296478"/>
                </a:cubicBezTo>
                <a:close/>
                <a:moveTo>
                  <a:pt x="269097" y="2815590"/>
                </a:moveTo>
                <a:cubicBezTo>
                  <a:pt x="245284" y="2830830"/>
                  <a:pt x="238616" y="2849880"/>
                  <a:pt x="250999" y="2873693"/>
                </a:cubicBezTo>
                <a:cubicBezTo>
                  <a:pt x="258619" y="2896553"/>
                  <a:pt x="258619" y="2896553"/>
                  <a:pt x="276717" y="2875598"/>
                </a:cubicBezTo>
                <a:cubicBezTo>
                  <a:pt x="294814" y="2854643"/>
                  <a:pt x="291004" y="2833688"/>
                  <a:pt x="269097" y="2815590"/>
                </a:cubicBezTo>
                <a:close/>
                <a:moveTo>
                  <a:pt x="335772" y="2817495"/>
                </a:moveTo>
                <a:cubicBezTo>
                  <a:pt x="311006" y="2844165"/>
                  <a:pt x="315769" y="2869883"/>
                  <a:pt x="339581" y="2890838"/>
                </a:cubicBezTo>
                <a:cubicBezTo>
                  <a:pt x="358631" y="2867025"/>
                  <a:pt x="362442" y="2838450"/>
                  <a:pt x="335772" y="2817495"/>
                </a:cubicBezTo>
                <a:close/>
                <a:moveTo>
                  <a:pt x="203374" y="2810828"/>
                </a:moveTo>
                <a:cubicBezTo>
                  <a:pt x="184324" y="2830830"/>
                  <a:pt x="159559" y="2851785"/>
                  <a:pt x="192897" y="2881313"/>
                </a:cubicBezTo>
                <a:cubicBezTo>
                  <a:pt x="215756" y="2873693"/>
                  <a:pt x="227186" y="2844165"/>
                  <a:pt x="203374" y="2810828"/>
                </a:cubicBezTo>
                <a:close/>
                <a:moveTo>
                  <a:pt x="413876" y="2880360"/>
                </a:moveTo>
                <a:cubicBezTo>
                  <a:pt x="430069" y="2848928"/>
                  <a:pt x="422449" y="2827020"/>
                  <a:pt x="391969" y="2807970"/>
                </a:cubicBezTo>
                <a:cubicBezTo>
                  <a:pt x="373872" y="2841308"/>
                  <a:pt x="379586" y="2863215"/>
                  <a:pt x="413876" y="288036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3F3EF69-12D5-48CF-94CF-57F70EB64E46}"/>
              </a:ext>
            </a:extLst>
          </p:cNvPr>
          <p:cNvGrpSpPr/>
          <p:nvPr/>
        </p:nvGrpSpPr>
        <p:grpSpPr>
          <a:xfrm>
            <a:off x="5422506" y="2538795"/>
            <a:ext cx="6465653" cy="355243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86871241-D082-4A7B-A46A-0CE8BD3AA65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4F5D10F1-9A45-4D9C-95E5-B081F7AB547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1C8D66A1-FBE0-4B34-A1EE-65A70011EC4B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1E56171F-FFF0-4DC2-B589-13F539E3CD8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BCE618BD-1963-4228-B46B-A0CD35EC9A5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1EFA3173-BA88-4FDD-B43E-B88FC3EDE5B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7435A261-20A7-4E07-9667-37B893D6E40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543A46E9-44A8-4E57-A9DE-ED1384C9CA2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08179C0A-3EE2-4FAF-8D73-2FE630A003B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="" xmlns:a16="http://schemas.microsoft.com/office/drawing/2014/main" id="{3FC0E7A0-3A37-4609-9C93-4048361034B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="" xmlns:a16="http://schemas.microsoft.com/office/drawing/2014/main" id="{A4CB0329-2729-4B81-9409-578F0D3813E5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C0259C5-F757-4C15-AC0C-4F834ABC7D5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DB393905-0B5C-42AC-B573-73D6A53CF207}"/>
              </a:ext>
            </a:extLst>
          </p:cNvPr>
          <p:cNvGrpSpPr/>
          <p:nvPr/>
        </p:nvGrpSpPr>
        <p:grpSpPr>
          <a:xfrm>
            <a:off x="1375739" y="1293928"/>
            <a:ext cx="2713060" cy="1852632"/>
            <a:chOff x="3366914" y="2916559"/>
            <a:chExt cx="2424286" cy="1655441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F9D009CB-BA5F-49F7-879C-3C9C438A2431}"/>
                </a:ext>
              </a:extLst>
            </p:cNvPr>
            <p:cNvSpPr/>
            <p:nvPr/>
          </p:nvSpPr>
          <p:spPr>
            <a:xfrm>
              <a:off x="3366914" y="3203451"/>
              <a:ext cx="2424286" cy="12961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F699A65C-B1E8-418E-83E9-FCFF4EDFE548}"/>
                </a:ext>
              </a:extLst>
            </p:cNvPr>
            <p:cNvSpPr/>
            <p:nvPr/>
          </p:nvSpPr>
          <p:spPr>
            <a:xfrm>
              <a:off x="3419872" y="3140968"/>
              <a:ext cx="2304256" cy="12961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ectangle 3">
              <a:extLst>
                <a:ext uri="{FF2B5EF4-FFF2-40B4-BE49-F238E27FC236}">
                  <a16:creationId xmlns="" xmlns:a16="http://schemas.microsoft.com/office/drawing/2014/main" id="{E0E79E2A-88F9-4C31-A677-35AD6D719CFD}"/>
                </a:ext>
              </a:extLst>
            </p:cNvPr>
            <p:cNvSpPr/>
            <p:nvPr/>
          </p:nvSpPr>
          <p:spPr>
            <a:xfrm>
              <a:off x="457200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3">
              <a:extLst>
                <a:ext uri="{FF2B5EF4-FFF2-40B4-BE49-F238E27FC236}">
                  <a16:creationId xmlns="" xmlns:a16="http://schemas.microsoft.com/office/drawing/2014/main" id="{8BE22023-BBB7-4FF0-8713-C053E3DA72B6}"/>
                </a:ext>
              </a:extLst>
            </p:cNvPr>
            <p:cNvSpPr/>
            <p:nvPr/>
          </p:nvSpPr>
          <p:spPr>
            <a:xfrm flipH="1">
              <a:off x="349188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7">
              <a:extLst>
                <a:ext uri="{FF2B5EF4-FFF2-40B4-BE49-F238E27FC236}">
                  <a16:creationId xmlns="" xmlns:a16="http://schemas.microsoft.com/office/drawing/2014/main" id="{272C5E37-7D59-4E82-AB5C-3AAA34917003}"/>
                </a:ext>
              </a:extLst>
            </p:cNvPr>
            <p:cNvSpPr/>
            <p:nvPr/>
          </p:nvSpPr>
          <p:spPr>
            <a:xfrm>
              <a:off x="4439051" y="4449847"/>
              <a:ext cx="257915" cy="122153"/>
            </a:xfrm>
            <a:custGeom>
              <a:avLst/>
              <a:gdLst/>
              <a:ahLst/>
              <a:cxnLst/>
              <a:rect l="l" t="t" r="r" b="b"/>
              <a:pathLst>
                <a:path w="900094" h="360040">
                  <a:moveTo>
                    <a:pt x="0" y="0"/>
                  </a:moveTo>
                  <a:lnTo>
                    <a:pt x="900094" y="0"/>
                  </a:lnTo>
                  <a:cubicBezTo>
                    <a:pt x="900094" y="198845"/>
                    <a:pt x="698601" y="360040"/>
                    <a:pt x="450047" y="360040"/>
                  </a:cubicBezTo>
                  <a:cubicBezTo>
                    <a:pt x="201493" y="360040"/>
                    <a:pt x="0" y="198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Graphic 12">
            <a:extLst>
              <a:ext uri="{FF2B5EF4-FFF2-40B4-BE49-F238E27FC236}">
                <a16:creationId xmlns="" xmlns:a16="http://schemas.microsoft.com/office/drawing/2014/main" id="{5B1B10D3-67E3-4B04-8352-927EE08D2019}"/>
              </a:ext>
            </a:extLst>
          </p:cNvPr>
          <p:cNvSpPr/>
          <p:nvPr/>
        </p:nvSpPr>
        <p:spPr>
          <a:xfrm>
            <a:off x="673225" y="3146560"/>
            <a:ext cx="4000820" cy="3398465"/>
          </a:xfrm>
          <a:custGeom>
            <a:avLst/>
            <a:gdLst>
              <a:gd name="connsiteX0" fmla="*/ 5176407 w 5176406"/>
              <a:gd name="connsiteY0" fmla="*/ 4384896 h 4397057"/>
              <a:gd name="connsiteX1" fmla="*/ 5144442 w 5176406"/>
              <a:gd name="connsiteY1" fmla="*/ 4352279 h 4397057"/>
              <a:gd name="connsiteX2" fmla="*/ 5126828 w 5176406"/>
              <a:gd name="connsiteY2" fmla="*/ 4330099 h 4397057"/>
              <a:gd name="connsiteX3" fmla="*/ 5121610 w 5176406"/>
              <a:gd name="connsiteY3" fmla="*/ 3782776 h 4397057"/>
              <a:gd name="connsiteX4" fmla="*/ 5128133 w 5176406"/>
              <a:gd name="connsiteY4" fmla="*/ 3759943 h 4397057"/>
              <a:gd name="connsiteX5" fmla="*/ 5158794 w 5176406"/>
              <a:gd name="connsiteY5" fmla="*/ 3664700 h 4397057"/>
              <a:gd name="connsiteX6" fmla="*/ 5138570 w 5176406"/>
              <a:gd name="connsiteY6" fmla="*/ 3644477 h 4397057"/>
              <a:gd name="connsiteX7" fmla="*/ 5115738 w 5176406"/>
              <a:gd name="connsiteY7" fmla="*/ 3622950 h 4397057"/>
              <a:gd name="connsiteX8" fmla="*/ 5107910 w 5176406"/>
              <a:gd name="connsiteY8" fmla="*/ 3269375 h 4397057"/>
              <a:gd name="connsiteX9" fmla="*/ 5114434 w 5176406"/>
              <a:gd name="connsiteY9" fmla="*/ 3243281 h 4397057"/>
              <a:gd name="connsiteX10" fmla="*/ 5166622 w 5176406"/>
              <a:gd name="connsiteY10" fmla="*/ 3041052 h 4397057"/>
              <a:gd name="connsiteX11" fmla="*/ 5117696 w 5176406"/>
              <a:gd name="connsiteY11" fmla="*/ 2993431 h 4397057"/>
              <a:gd name="connsiteX12" fmla="*/ 5092254 w 5176406"/>
              <a:gd name="connsiteY12" fmla="*/ 2968641 h 4397057"/>
              <a:gd name="connsiteX13" fmla="*/ 5092906 w 5176406"/>
              <a:gd name="connsiteY13" fmla="*/ 2699220 h 4397057"/>
              <a:gd name="connsiteX14" fmla="*/ 5102039 w 5176406"/>
              <a:gd name="connsiteY14" fmla="*/ 2669865 h 4397057"/>
              <a:gd name="connsiteX15" fmla="*/ 5148356 w 5176406"/>
              <a:gd name="connsiteY15" fmla="*/ 2510038 h 4397057"/>
              <a:gd name="connsiteX16" fmla="*/ 5100082 w 5176406"/>
              <a:gd name="connsiteY16" fmla="*/ 2458503 h 4397057"/>
              <a:gd name="connsiteX17" fmla="*/ 5081164 w 5176406"/>
              <a:gd name="connsiteY17" fmla="*/ 2442194 h 4397057"/>
              <a:gd name="connsiteX18" fmla="*/ 5084425 w 5176406"/>
              <a:gd name="connsiteY18" fmla="*/ 2291501 h 4397057"/>
              <a:gd name="connsiteX19" fmla="*/ 5109867 w 5176406"/>
              <a:gd name="connsiteY19" fmla="*/ 2212566 h 4397057"/>
              <a:gd name="connsiteX20" fmla="*/ 5135309 w 5176406"/>
              <a:gd name="connsiteY20" fmla="*/ 2149941 h 4397057"/>
              <a:gd name="connsiteX21" fmla="*/ 5141180 w 5176406"/>
              <a:gd name="connsiteY21" fmla="*/ 2136241 h 4397057"/>
              <a:gd name="connsiteX22" fmla="*/ 5132700 w 5176406"/>
              <a:gd name="connsiteY22" fmla="*/ 2113409 h 4397057"/>
              <a:gd name="connsiteX23" fmla="*/ 5132700 w 5176406"/>
              <a:gd name="connsiteY23" fmla="*/ 2047521 h 4397057"/>
              <a:gd name="connsiteX24" fmla="*/ 5107910 w 5176406"/>
              <a:gd name="connsiteY24" fmla="*/ 2029908 h 4397057"/>
              <a:gd name="connsiteX25" fmla="*/ 5105301 w 5176406"/>
              <a:gd name="connsiteY25" fmla="*/ 2082748 h 4397057"/>
              <a:gd name="connsiteX26" fmla="*/ 5095515 w 5176406"/>
              <a:gd name="connsiteY26" fmla="*/ 2082096 h 4397057"/>
              <a:gd name="connsiteX27" fmla="*/ 5095515 w 5176406"/>
              <a:gd name="connsiteY27" fmla="*/ 2028603 h 4397057"/>
              <a:gd name="connsiteX28" fmla="*/ 5066812 w 5176406"/>
              <a:gd name="connsiteY28" fmla="*/ 2028603 h 4397057"/>
              <a:gd name="connsiteX29" fmla="*/ 5064203 w 5176406"/>
              <a:gd name="connsiteY29" fmla="*/ 2083401 h 4397057"/>
              <a:gd name="connsiteX30" fmla="*/ 5055722 w 5176406"/>
              <a:gd name="connsiteY30" fmla="*/ 2083401 h 4397057"/>
              <a:gd name="connsiteX31" fmla="*/ 5052460 w 5176406"/>
              <a:gd name="connsiteY31" fmla="*/ 2029255 h 4397057"/>
              <a:gd name="connsiteX32" fmla="*/ 5026366 w 5176406"/>
              <a:gd name="connsiteY32" fmla="*/ 2024689 h 4397057"/>
              <a:gd name="connsiteX33" fmla="*/ 5062246 w 5176406"/>
              <a:gd name="connsiteY33" fmla="*/ 1902047 h 4397057"/>
              <a:gd name="connsiteX34" fmla="*/ 5034194 w 5176406"/>
              <a:gd name="connsiteY34" fmla="*/ 1886391 h 4397057"/>
              <a:gd name="connsiteX35" fmla="*/ 5073335 w 5176406"/>
              <a:gd name="connsiteY35" fmla="*/ 1862254 h 4397057"/>
              <a:gd name="connsiteX36" fmla="*/ 5075293 w 5176406"/>
              <a:gd name="connsiteY36" fmla="*/ 1847250 h 4397057"/>
              <a:gd name="connsiteX37" fmla="*/ 5053765 w 5176406"/>
              <a:gd name="connsiteY37" fmla="*/ 1775491 h 4397057"/>
              <a:gd name="connsiteX38" fmla="*/ 5002229 w 5176406"/>
              <a:gd name="connsiteY38" fmla="*/ 1701775 h 4397057"/>
              <a:gd name="connsiteX39" fmla="*/ 4989834 w 5176406"/>
              <a:gd name="connsiteY39" fmla="*/ 1630669 h 4397057"/>
              <a:gd name="connsiteX40" fmla="*/ 4994401 w 5176406"/>
              <a:gd name="connsiteY40" fmla="*/ 1622841 h 4397057"/>
              <a:gd name="connsiteX41" fmla="*/ 4998315 w 5176406"/>
              <a:gd name="connsiteY41" fmla="*/ 1564781 h 4397057"/>
              <a:gd name="connsiteX42" fmla="*/ 4987878 w 5176406"/>
              <a:gd name="connsiteY42" fmla="*/ 1515855 h 4397057"/>
              <a:gd name="connsiteX43" fmla="*/ 4983964 w 5176406"/>
              <a:gd name="connsiteY43" fmla="*/ 1431049 h 4397057"/>
              <a:gd name="connsiteX44" fmla="*/ 4993096 w 5176406"/>
              <a:gd name="connsiteY44" fmla="*/ 1400389 h 4397057"/>
              <a:gd name="connsiteX45" fmla="*/ 4997663 w 5176406"/>
              <a:gd name="connsiteY45" fmla="*/ 1393865 h 4397057"/>
              <a:gd name="connsiteX46" fmla="*/ 4956565 w 5176406"/>
              <a:gd name="connsiteY46" fmla="*/ 1378209 h 4397057"/>
              <a:gd name="connsiteX47" fmla="*/ 4964393 w 5176406"/>
              <a:gd name="connsiteY47" fmla="*/ 1331240 h 4397057"/>
              <a:gd name="connsiteX48" fmla="*/ 4936994 w 5176406"/>
              <a:gd name="connsiteY48" fmla="*/ 1352115 h 4397057"/>
              <a:gd name="connsiteX49" fmla="*/ 4946779 w 5176406"/>
              <a:gd name="connsiteY49" fmla="*/ 1397127 h 4397057"/>
              <a:gd name="connsiteX50" fmla="*/ 4957870 w 5176406"/>
              <a:gd name="connsiteY50" fmla="*/ 1436921 h 4397057"/>
              <a:gd name="connsiteX51" fmla="*/ 4954608 w 5176406"/>
              <a:gd name="connsiteY51" fmla="*/ 1503460 h 4397057"/>
              <a:gd name="connsiteX52" fmla="*/ 4944822 w 5176406"/>
              <a:gd name="connsiteY52" fmla="*/ 1566086 h 4397057"/>
              <a:gd name="connsiteX53" fmla="*/ 4935689 w 5176406"/>
              <a:gd name="connsiteY53" fmla="*/ 1597399 h 4397057"/>
              <a:gd name="connsiteX54" fmla="*/ 4945475 w 5176406"/>
              <a:gd name="connsiteY54" fmla="*/ 1665244 h 4397057"/>
              <a:gd name="connsiteX55" fmla="*/ 4940908 w 5176406"/>
              <a:gd name="connsiteY55" fmla="*/ 1699166 h 4397057"/>
              <a:gd name="connsiteX56" fmla="*/ 4932428 w 5176406"/>
              <a:gd name="connsiteY56" fmla="*/ 1727217 h 4397057"/>
              <a:gd name="connsiteX57" fmla="*/ 4915467 w 5176406"/>
              <a:gd name="connsiteY57" fmla="*/ 1753311 h 4397057"/>
              <a:gd name="connsiteX58" fmla="*/ 4903072 w 5176406"/>
              <a:gd name="connsiteY58" fmla="*/ 1885086 h 4397057"/>
              <a:gd name="connsiteX59" fmla="*/ 4884806 w 5176406"/>
              <a:gd name="connsiteY59" fmla="*/ 1904657 h 4397057"/>
              <a:gd name="connsiteX60" fmla="*/ 4915467 w 5176406"/>
              <a:gd name="connsiteY60" fmla="*/ 2023384 h 4397057"/>
              <a:gd name="connsiteX61" fmla="*/ 4888720 w 5176406"/>
              <a:gd name="connsiteY61" fmla="*/ 2028603 h 4397057"/>
              <a:gd name="connsiteX62" fmla="*/ 4886111 w 5176406"/>
              <a:gd name="connsiteY62" fmla="*/ 2082096 h 4397057"/>
              <a:gd name="connsiteX63" fmla="*/ 4877630 w 5176406"/>
              <a:gd name="connsiteY63" fmla="*/ 2082096 h 4397057"/>
              <a:gd name="connsiteX64" fmla="*/ 4874368 w 5176406"/>
              <a:gd name="connsiteY64" fmla="*/ 2027298 h 4397057"/>
              <a:gd name="connsiteX65" fmla="*/ 4848927 w 5176406"/>
              <a:gd name="connsiteY65" fmla="*/ 2027298 h 4397057"/>
              <a:gd name="connsiteX66" fmla="*/ 4846317 w 5176406"/>
              <a:gd name="connsiteY66" fmla="*/ 2080791 h 4397057"/>
              <a:gd name="connsiteX67" fmla="*/ 4837185 w 5176406"/>
              <a:gd name="connsiteY67" fmla="*/ 2080791 h 4397057"/>
              <a:gd name="connsiteX68" fmla="*/ 4833923 w 5176406"/>
              <a:gd name="connsiteY68" fmla="*/ 2027951 h 4397057"/>
              <a:gd name="connsiteX69" fmla="*/ 4810438 w 5176406"/>
              <a:gd name="connsiteY69" fmla="*/ 2044912 h 4397057"/>
              <a:gd name="connsiteX70" fmla="*/ 4807176 w 5176406"/>
              <a:gd name="connsiteY70" fmla="*/ 2087967 h 4397057"/>
              <a:gd name="connsiteX71" fmla="*/ 4838489 w 5176406"/>
              <a:gd name="connsiteY71" fmla="*/ 2222352 h 4397057"/>
              <a:gd name="connsiteX72" fmla="*/ 4852189 w 5176406"/>
              <a:gd name="connsiteY72" fmla="*/ 2247793 h 4397057"/>
              <a:gd name="connsiteX73" fmla="*/ 4864583 w 5176406"/>
              <a:gd name="connsiteY73" fmla="*/ 2456546 h 4397057"/>
              <a:gd name="connsiteX74" fmla="*/ 4820223 w 5176406"/>
              <a:gd name="connsiteY74" fmla="*/ 2456546 h 4397057"/>
              <a:gd name="connsiteX75" fmla="*/ 4796086 w 5176406"/>
              <a:gd name="connsiteY75" fmla="*/ 2478726 h 4397057"/>
              <a:gd name="connsiteX76" fmla="*/ 4838489 w 5176406"/>
              <a:gd name="connsiteY76" fmla="*/ 2664646 h 4397057"/>
              <a:gd name="connsiteX77" fmla="*/ 4850884 w 5176406"/>
              <a:gd name="connsiteY77" fmla="*/ 2704439 h 4397057"/>
              <a:gd name="connsiteX78" fmla="*/ 4851536 w 5176406"/>
              <a:gd name="connsiteY78" fmla="*/ 2941895 h 4397057"/>
              <a:gd name="connsiteX79" fmla="*/ 4801305 w 5176406"/>
              <a:gd name="connsiteY79" fmla="*/ 2991474 h 4397057"/>
              <a:gd name="connsiteX80" fmla="*/ 4778473 w 5176406"/>
              <a:gd name="connsiteY80" fmla="*/ 3011697 h 4397057"/>
              <a:gd name="connsiteX81" fmla="*/ 4825442 w 5176406"/>
              <a:gd name="connsiteY81" fmla="*/ 3236105 h 4397057"/>
              <a:gd name="connsiteX82" fmla="*/ 4835880 w 5176406"/>
              <a:gd name="connsiteY82" fmla="*/ 3274594 h 4397057"/>
              <a:gd name="connsiteX83" fmla="*/ 4828051 w 5176406"/>
              <a:gd name="connsiteY83" fmla="*/ 3623602 h 4397057"/>
              <a:gd name="connsiteX84" fmla="*/ 4805871 w 5176406"/>
              <a:gd name="connsiteY84" fmla="*/ 3643173 h 4397057"/>
              <a:gd name="connsiteX85" fmla="*/ 4783039 w 5176406"/>
              <a:gd name="connsiteY85" fmla="*/ 3666005 h 4397057"/>
              <a:gd name="connsiteX86" fmla="*/ 4807176 w 5176406"/>
              <a:gd name="connsiteY86" fmla="*/ 3747549 h 4397057"/>
              <a:gd name="connsiteX87" fmla="*/ 4822180 w 5176406"/>
              <a:gd name="connsiteY87" fmla="*/ 3823221 h 4397057"/>
              <a:gd name="connsiteX88" fmla="*/ 4759555 w 5176406"/>
              <a:gd name="connsiteY88" fmla="*/ 3799737 h 4397057"/>
              <a:gd name="connsiteX89" fmla="*/ 4749769 w 5176406"/>
              <a:gd name="connsiteY89" fmla="*/ 3773643 h 4397057"/>
              <a:gd name="connsiteX90" fmla="*/ 4754988 w 5176406"/>
              <a:gd name="connsiteY90" fmla="*/ 3748854 h 4397057"/>
              <a:gd name="connsiteX91" fmla="*/ 4750422 w 5176406"/>
              <a:gd name="connsiteY91" fmla="*/ 3711670 h 4397057"/>
              <a:gd name="connsiteX92" fmla="*/ 4651264 w 5176406"/>
              <a:gd name="connsiteY92" fmla="*/ 3511398 h 4397057"/>
              <a:gd name="connsiteX93" fmla="*/ 4578853 w 5176406"/>
              <a:gd name="connsiteY93" fmla="*/ 3478128 h 4397057"/>
              <a:gd name="connsiteX94" fmla="*/ 4558631 w 5176406"/>
              <a:gd name="connsiteY94" fmla="*/ 3459862 h 4397057"/>
              <a:gd name="connsiteX95" fmla="*/ 4563849 w 5176406"/>
              <a:gd name="connsiteY95" fmla="*/ 3401150 h 4397057"/>
              <a:gd name="connsiteX96" fmla="*/ 4540365 w 5176406"/>
              <a:gd name="connsiteY96" fmla="*/ 3387451 h 4397057"/>
              <a:gd name="connsiteX97" fmla="*/ 4549497 w 5176406"/>
              <a:gd name="connsiteY97" fmla="*/ 3360705 h 4397057"/>
              <a:gd name="connsiteX98" fmla="*/ 4526013 w 5176406"/>
              <a:gd name="connsiteY98" fmla="*/ 3372447 h 4397057"/>
              <a:gd name="connsiteX99" fmla="*/ 4529275 w 5176406"/>
              <a:gd name="connsiteY99" fmla="*/ 3401150 h 4397057"/>
              <a:gd name="connsiteX100" fmla="*/ 4505138 w 5176406"/>
              <a:gd name="connsiteY100" fmla="*/ 3480085 h 4397057"/>
              <a:gd name="connsiteX101" fmla="*/ 4464692 w 5176406"/>
              <a:gd name="connsiteY101" fmla="*/ 3495741 h 4397057"/>
              <a:gd name="connsiteX102" fmla="*/ 4333569 w 5176406"/>
              <a:gd name="connsiteY102" fmla="*/ 3705146 h 4397057"/>
              <a:gd name="connsiteX103" fmla="*/ 4328351 w 5176406"/>
              <a:gd name="connsiteY103" fmla="*/ 3750811 h 4397057"/>
              <a:gd name="connsiteX104" fmla="*/ 4332917 w 5176406"/>
              <a:gd name="connsiteY104" fmla="*/ 3771033 h 4397057"/>
              <a:gd name="connsiteX105" fmla="*/ 4322479 w 5176406"/>
              <a:gd name="connsiteY105" fmla="*/ 3797780 h 4397057"/>
              <a:gd name="connsiteX106" fmla="*/ 4298342 w 5176406"/>
              <a:gd name="connsiteY106" fmla="*/ 3803651 h 4397057"/>
              <a:gd name="connsiteX107" fmla="*/ 4313999 w 5176406"/>
              <a:gd name="connsiteY107" fmla="*/ 3642520 h 4397057"/>
              <a:gd name="connsiteX108" fmla="*/ 4322479 w 5176406"/>
              <a:gd name="connsiteY108" fmla="*/ 3609903 h 4397057"/>
              <a:gd name="connsiteX109" fmla="*/ 4306823 w 5176406"/>
              <a:gd name="connsiteY109" fmla="*/ 3583809 h 4397057"/>
              <a:gd name="connsiteX110" fmla="*/ 4295080 w 5176406"/>
              <a:gd name="connsiteY110" fmla="*/ 3563586 h 4397057"/>
              <a:gd name="connsiteX111" fmla="*/ 4290514 w 5176406"/>
              <a:gd name="connsiteY111" fmla="*/ 3362662 h 4397057"/>
              <a:gd name="connsiteX112" fmla="*/ 4299647 w 5176406"/>
              <a:gd name="connsiteY112" fmla="*/ 3326130 h 4397057"/>
              <a:gd name="connsiteX113" fmla="*/ 4326393 w 5176406"/>
              <a:gd name="connsiteY113" fmla="*/ 3200226 h 4397057"/>
              <a:gd name="connsiteX114" fmla="*/ 4303561 w 5176406"/>
              <a:gd name="connsiteY114" fmla="*/ 3176742 h 4397057"/>
              <a:gd name="connsiteX115" fmla="*/ 4280076 w 5176406"/>
              <a:gd name="connsiteY115" fmla="*/ 3153257 h 4397057"/>
              <a:gd name="connsiteX116" fmla="*/ 4280729 w 5176406"/>
              <a:gd name="connsiteY116" fmla="*/ 3000607 h 4397057"/>
              <a:gd name="connsiteX117" fmla="*/ 4287905 w 5176406"/>
              <a:gd name="connsiteY117" fmla="*/ 2972555 h 4397057"/>
              <a:gd name="connsiteX118" fmla="*/ 4313999 w 5176406"/>
              <a:gd name="connsiteY118" fmla="*/ 2865570 h 4397057"/>
              <a:gd name="connsiteX119" fmla="*/ 4290514 w 5176406"/>
              <a:gd name="connsiteY119" fmla="*/ 2840128 h 4397057"/>
              <a:gd name="connsiteX120" fmla="*/ 4272248 w 5176406"/>
              <a:gd name="connsiteY120" fmla="*/ 2820558 h 4397057"/>
              <a:gd name="connsiteX121" fmla="*/ 4272901 w 5176406"/>
              <a:gd name="connsiteY121" fmla="*/ 2759237 h 4397057"/>
              <a:gd name="connsiteX122" fmla="*/ 4285295 w 5176406"/>
              <a:gd name="connsiteY122" fmla="*/ 2699873 h 4397057"/>
              <a:gd name="connsiteX123" fmla="*/ 4307475 w 5176406"/>
              <a:gd name="connsiteY123" fmla="*/ 2613110 h 4397057"/>
              <a:gd name="connsiteX124" fmla="*/ 4261158 w 5176406"/>
              <a:gd name="connsiteY124" fmla="*/ 2568098 h 4397057"/>
              <a:gd name="connsiteX125" fmla="*/ 4240935 w 5176406"/>
              <a:gd name="connsiteY125" fmla="*/ 2548527 h 4397057"/>
              <a:gd name="connsiteX126" fmla="*/ 4259201 w 5176406"/>
              <a:gd name="connsiteY126" fmla="*/ 2476116 h 4397057"/>
              <a:gd name="connsiteX127" fmla="*/ 4242892 w 5176406"/>
              <a:gd name="connsiteY127" fmla="*/ 2401748 h 4397057"/>
              <a:gd name="connsiteX128" fmla="*/ 4226584 w 5176406"/>
              <a:gd name="connsiteY128" fmla="*/ 2377611 h 4397057"/>
              <a:gd name="connsiteX129" fmla="*/ 4212884 w 5176406"/>
              <a:gd name="connsiteY129" fmla="*/ 2254969 h 4397057"/>
              <a:gd name="connsiteX130" fmla="*/ 4214189 w 5176406"/>
              <a:gd name="connsiteY130" fmla="*/ 2241922 h 4397057"/>
              <a:gd name="connsiteX131" fmla="*/ 4213537 w 5176406"/>
              <a:gd name="connsiteY131" fmla="*/ 2208000 h 4397057"/>
              <a:gd name="connsiteX132" fmla="*/ 4213537 w 5176406"/>
              <a:gd name="connsiteY132" fmla="*/ 2172121 h 4397057"/>
              <a:gd name="connsiteX133" fmla="*/ 4192661 w 5176406"/>
              <a:gd name="connsiteY133" fmla="*/ 2161683 h 4397057"/>
              <a:gd name="connsiteX134" fmla="*/ 4194619 w 5176406"/>
              <a:gd name="connsiteY134" fmla="*/ 2134284 h 4397057"/>
              <a:gd name="connsiteX135" fmla="*/ 4181571 w 5176406"/>
              <a:gd name="connsiteY135" fmla="*/ 2174730 h 4397057"/>
              <a:gd name="connsiteX136" fmla="*/ 4188095 w 5176406"/>
              <a:gd name="connsiteY136" fmla="*/ 2204738 h 4397057"/>
              <a:gd name="connsiteX137" fmla="*/ 4186138 w 5176406"/>
              <a:gd name="connsiteY137" fmla="*/ 2229527 h 4397057"/>
              <a:gd name="connsiteX138" fmla="*/ 4178310 w 5176406"/>
              <a:gd name="connsiteY138" fmla="*/ 2290848 h 4397057"/>
              <a:gd name="connsiteX139" fmla="*/ 4178962 w 5176406"/>
              <a:gd name="connsiteY139" fmla="*/ 2308462 h 4397057"/>
              <a:gd name="connsiteX140" fmla="*/ 4154825 w 5176406"/>
              <a:gd name="connsiteY140" fmla="*/ 2405662 h 4397057"/>
              <a:gd name="connsiteX141" fmla="*/ 4133297 w 5176406"/>
              <a:gd name="connsiteY141" fmla="*/ 2447413 h 4397057"/>
              <a:gd name="connsiteX142" fmla="*/ 4151563 w 5176406"/>
              <a:gd name="connsiteY142" fmla="*/ 2506124 h 4397057"/>
              <a:gd name="connsiteX143" fmla="*/ 4155477 w 5176406"/>
              <a:gd name="connsiteY143" fmla="*/ 2562227 h 4397057"/>
              <a:gd name="connsiteX144" fmla="*/ 4142430 w 5176406"/>
              <a:gd name="connsiteY144" fmla="*/ 2586364 h 4397057"/>
              <a:gd name="connsiteX145" fmla="*/ 4143083 w 5176406"/>
              <a:gd name="connsiteY145" fmla="*/ 2575926 h 4397057"/>
              <a:gd name="connsiteX146" fmla="*/ 4112422 w 5176406"/>
              <a:gd name="connsiteY146" fmla="*/ 2566793 h 4397057"/>
              <a:gd name="connsiteX147" fmla="*/ 4096766 w 5176406"/>
              <a:gd name="connsiteY147" fmla="*/ 2576578 h 4397057"/>
              <a:gd name="connsiteX148" fmla="*/ 4115032 w 5176406"/>
              <a:gd name="connsiteY148" fmla="*/ 2693349 h 4397057"/>
              <a:gd name="connsiteX149" fmla="*/ 4127426 w 5176406"/>
              <a:gd name="connsiteY149" fmla="*/ 2729229 h 4397057"/>
              <a:gd name="connsiteX150" fmla="*/ 4129383 w 5176406"/>
              <a:gd name="connsiteY150" fmla="*/ 2817948 h 4397057"/>
              <a:gd name="connsiteX151" fmla="*/ 4109813 w 5176406"/>
              <a:gd name="connsiteY151" fmla="*/ 2838823 h 4397057"/>
              <a:gd name="connsiteX152" fmla="*/ 4088938 w 5176406"/>
              <a:gd name="connsiteY152" fmla="*/ 2861656 h 4397057"/>
              <a:gd name="connsiteX153" fmla="*/ 4104594 w 5176406"/>
              <a:gd name="connsiteY153" fmla="*/ 2945809 h 4397057"/>
              <a:gd name="connsiteX154" fmla="*/ 4124164 w 5176406"/>
              <a:gd name="connsiteY154" fmla="*/ 3050838 h 4397057"/>
              <a:gd name="connsiteX155" fmla="*/ 4124817 w 5176406"/>
              <a:gd name="connsiteY155" fmla="*/ 3151300 h 4397057"/>
              <a:gd name="connsiteX156" fmla="*/ 4101985 w 5176406"/>
              <a:gd name="connsiteY156" fmla="*/ 3175437 h 4397057"/>
              <a:gd name="connsiteX157" fmla="*/ 4077847 w 5176406"/>
              <a:gd name="connsiteY157" fmla="*/ 3199574 h 4397057"/>
              <a:gd name="connsiteX158" fmla="*/ 4107855 w 5176406"/>
              <a:gd name="connsiteY158" fmla="*/ 3331349 h 4397057"/>
              <a:gd name="connsiteX159" fmla="*/ 4114379 w 5176406"/>
              <a:gd name="connsiteY159" fmla="*/ 3354833 h 4397057"/>
              <a:gd name="connsiteX160" fmla="*/ 4109160 w 5176406"/>
              <a:gd name="connsiteY160" fmla="*/ 3566848 h 4397057"/>
              <a:gd name="connsiteX161" fmla="*/ 4098070 w 5176406"/>
              <a:gd name="connsiteY161" fmla="*/ 3582504 h 4397057"/>
              <a:gd name="connsiteX162" fmla="*/ 4082414 w 5176406"/>
              <a:gd name="connsiteY162" fmla="*/ 3607293 h 4397057"/>
              <a:gd name="connsiteX163" fmla="*/ 4097418 w 5176406"/>
              <a:gd name="connsiteY163" fmla="*/ 3654263 h 4397057"/>
              <a:gd name="connsiteX164" fmla="*/ 4105246 w 5176406"/>
              <a:gd name="connsiteY164" fmla="*/ 3677095 h 4397057"/>
              <a:gd name="connsiteX165" fmla="*/ 4104594 w 5176406"/>
              <a:gd name="connsiteY165" fmla="*/ 3788647 h 4397057"/>
              <a:gd name="connsiteX166" fmla="*/ 4086981 w 5176406"/>
              <a:gd name="connsiteY166" fmla="*/ 3806261 h 4397057"/>
              <a:gd name="connsiteX167" fmla="*/ 4018484 w 5176406"/>
              <a:gd name="connsiteY167" fmla="*/ 3806261 h 4397057"/>
              <a:gd name="connsiteX168" fmla="*/ 3996956 w 5176406"/>
              <a:gd name="connsiteY168" fmla="*/ 3785385 h 4397057"/>
              <a:gd name="connsiteX169" fmla="*/ 3989128 w 5176406"/>
              <a:gd name="connsiteY169" fmla="*/ 3514007 h 4397057"/>
              <a:gd name="connsiteX170" fmla="*/ 3978038 w 5176406"/>
              <a:gd name="connsiteY170" fmla="*/ 3014306 h 4397057"/>
              <a:gd name="connsiteX171" fmla="*/ 3972819 w 5176406"/>
              <a:gd name="connsiteY171" fmla="*/ 2843390 h 4397057"/>
              <a:gd name="connsiteX172" fmla="*/ 4001522 w 5176406"/>
              <a:gd name="connsiteY172" fmla="*/ 2705744 h 4397057"/>
              <a:gd name="connsiteX173" fmla="*/ 4006741 w 5176406"/>
              <a:gd name="connsiteY173" fmla="*/ 2693349 h 4397057"/>
              <a:gd name="connsiteX174" fmla="*/ 3996956 w 5176406"/>
              <a:gd name="connsiteY174" fmla="*/ 2669212 h 4397057"/>
              <a:gd name="connsiteX175" fmla="*/ 3977385 w 5176406"/>
              <a:gd name="connsiteY175" fmla="*/ 2633333 h 4397057"/>
              <a:gd name="connsiteX176" fmla="*/ 3968253 w 5176406"/>
              <a:gd name="connsiteY176" fmla="*/ 2613762 h 4397057"/>
              <a:gd name="connsiteX177" fmla="*/ 3948029 w 5176406"/>
              <a:gd name="connsiteY177" fmla="*/ 2585059 h 4397057"/>
              <a:gd name="connsiteX178" fmla="*/ 3948029 w 5176406"/>
              <a:gd name="connsiteY178" fmla="*/ 1355377 h 4397057"/>
              <a:gd name="connsiteX179" fmla="*/ 3981300 w 5176406"/>
              <a:gd name="connsiteY179" fmla="*/ 1278399 h 4397057"/>
              <a:gd name="connsiteX180" fmla="*/ 4026312 w 5176406"/>
              <a:gd name="connsiteY180" fmla="*/ 1233387 h 4397057"/>
              <a:gd name="connsiteX181" fmla="*/ 4025007 w 5176406"/>
              <a:gd name="connsiteY181" fmla="*/ 1142710 h 4397057"/>
              <a:gd name="connsiteX182" fmla="*/ 4003479 w 5176406"/>
              <a:gd name="connsiteY182" fmla="*/ 1093132 h 4397057"/>
              <a:gd name="connsiteX183" fmla="*/ 3970210 w 5176406"/>
              <a:gd name="connsiteY183" fmla="*/ 1061819 h 4397057"/>
              <a:gd name="connsiteX184" fmla="*/ 3947377 w 5176406"/>
              <a:gd name="connsiteY184" fmla="*/ 1037682 h 4397057"/>
              <a:gd name="connsiteX185" fmla="*/ 3945420 w 5176406"/>
              <a:gd name="connsiteY185" fmla="*/ 930696 h 4397057"/>
              <a:gd name="connsiteX186" fmla="*/ 3973471 w 5176406"/>
              <a:gd name="connsiteY186" fmla="*/ 882422 h 4397057"/>
              <a:gd name="connsiteX187" fmla="*/ 3989128 w 5176406"/>
              <a:gd name="connsiteY187" fmla="*/ 819144 h 4397057"/>
              <a:gd name="connsiteX188" fmla="*/ 3940202 w 5176406"/>
              <a:gd name="connsiteY188" fmla="*/ 762389 h 4397057"/>
              <a:gd name="connsiteX189" fmla="*/ 3929764 w 5176406"/>
              <a:gd name="connsiteY189" fmla="*/ 689978 h 4397057"/>
              <a:gd name="connsiteX190" fmla="*/ 3926502 w 5176406"/>
              <a:gd name="connsiteY190" fmla="*/ 644966 h 4397057"/>
              <a:gd name="connsiteX191" fmla="*/ 3898451 w 5176406"/>
              <a:gd name="connsiteY191" fmla="*/ 573860 h 4397057"/>
              <a:gd name="connsiteX192" fmla="*/ 3890623 w 5176406"/>
              <a:gd name="connsiteY192" fmla="*/ 496882 h 4397057"/>
              <a:gd name="connsiteX193" fmla="*/ 3848220 w 5176406"/>
              <a:gd name="connsiteY193" fmla="*/ 260079 h 4397057"/>
              <a:gd name="connsiteX194" fmla="*/ 3848220 w 5176406"/>
              <a:gd name="connsiteY194" fmla="*/ 253555 h 4397057"/>
              <a:gd name="connsiteX195" fmla="*/ 3848872 w 5176406"/>
              <a:gd name="connsiteY195" fmla="*/ 204629 h 4397057"/>
              <a:gd name="connsiteX196" fmla="*/ 3848872 w 5176406"/>
              <a:gd name="connsiteY196" fmla="*/ 172664 h 4397057"/>
              <a:gd name="connsiteX197" fmla="*/ 3844958 w 5176406"/>
              <a:gd name="connsiteY197" fmla="*/ 140699 h 4397057"/>
              <a:gd name="connsiteX198" fmla="*/ 3857353 w 5176406"/>
              <a:gd name="connsiteY198" fmla="*/ 100905 h 4397057"/>
              <a:gd name="connsiteX199" fmla="*/ 3882794 w 5176406"/>
              <a:gd name="connsiteY199" fmla="*/ 76768 h 4397057"/>
              <a:gd name="connsiteX200" fmla="*/ 3878880 w 5176406"/>
              <a:gd name="connsiteY200" fmla="*/ 68940 h 4397057"/>
              <a:gd name="connsiteX201" fmla="*/ 3807122 w 5176406"/>
              <a:gd name="connsiteY201" fmla="*/ 70897 h 4397057"/>
              <a:gd name="connsiteX202" fmla="*/ 3835825 w 5176406"/>
              <a:gd name="connsiteY202" fmla="*/ 443 h 4397057"/>
              <a:gd name="connsiteX203" fmla="*/ 3777114 w 5176406"/>
              <a:gd name="connsiteY203" fmla="*/ 36975 h 4397057"/>
              <a:gd name="connsiteX204" fmla="*/ 3810383 w 5176406"/>
              <a:gd name="connsiteY204" fmla="*/ 104167 h 4397057"/>
              <a:gd name="connsiteX205" fmla="*/ 3820821 w 5176406"/>
              <a:gd name="connsiteY205" fmla="*/ 138089 h 4397057"/>
              <a:gd name="connsiteX206" fmla="*/ 3818212 w 5176406"/>
              <a:gd name="connsiteY206" fmla="*/ 175273 h 4397057"/>
              <a:gd name="connsiteX207" fmla="*/ 3816255 w 5176406"/>
              <a:gd name="connsiteY207" fmla="*/ 209195 h 4397057"/>
              <a:gd name="connsiteX208" fmla="*/ 3818212 w 5176406"/>
              <a:gd name="connsiteY208" fmla="*/ 256817 h 4397057"/>
              <a:gd name="connsiteX209" fmla="*/ 3804512 w 5176406"/>
              <a:gd name="connsiteY209" fmla="*/ 303786 h 4397057"/>
              <a:gd name="connsiteX210" fmla="*/ 3805817 w 5176406"/>
              <a:gd name="connsiteY210" fmla="*/ 332490 h 4397057"/>
              <a:gd name="connsiteX211" fmla="*/ 3765371 w 5176406"/>
              <a:gd name="connsiteY211" fmla="*/ 551680 h 4397057"/>
              <a:gd name="connsiteX212" fmla="*/ 3723621 w 5176406"/>
              <a:gd name="connsiteY212" fmla="*/ 660623 h 4397057"/>
              <a:gd name="connsiteX213" fmla="*/ 3724926 w 5176406"/>
              <a:gd name="connsiteY213" fmla="*/ 689978 h 4397057"/>
              <a:gd name="connsiteX214" fmla="*/ 3722968 w 5176406"/>
              <a:gd name="connsiteY214" fmla="*/ 757823 h 4397057"/>
              <a:gd name="connsiteX215" fmla="*/ 3663604 w 5176406"/>
              <a:gd name="connsiteY215" fmla="*/ 820449 h 4397057"/>
              <a:gd name="connsiteX216" fmla="*/ 3686437 w 5176406"/>
              <a:gd name="connsiteY216" fmla="*/ 888946 h 4397057"/>
              <a:gd name="connsiteX217" fmla="*/ 3704050 w 5176406"/>
              <a:gd name="connsiteY217" fmla="*/ 915040 h 4397057"/>
              <a:gd name="connsiteX218" fmla="*/ 3704050 w 5176406"/>
              <a:gd name="connsiteY218" fmla="*/ 1038334 h 4397057"/>
              <a:gd name="connsiteX219" fmla="*/ 3675347 w 5176406"/>
              <a:gd name="connsiteY219" fmla="*/ 1065733 h 4397057"/>
              <a:gd name="connsiteX220" fmla="*/ 3647296 w 5176406"/>
              <a:gd name="connsiteY220" fmla="*/ 1092479 h 4397057"/>
              <a:gd name="connsiteX221" fmla="*/ 3646643 w 5176406"/>
              <a:gd name="connsiteY221" fmla="*/ 1117268 h 4397057"/>
              <a:gd name="connsiteX222" fmla="*/ 3637510 w 5176406"/>
              <a:gd name="connsiteY222" fmla="*/ 1133577 h 4397057"/>
              <a:gd name="connsiteX223" fmla="*/ 3642729 w 5176406"/>
              <a:gd name="connsiteY223" fmla="*/ 1263395 h 4397057"/>
              <a:gd name="connsiteX224" fmla="*/ 3696222 w 5176406"/>
              <a:gd name="connsiteY224" fmla="*/ 1340373 h 4397057"/>
              <a:gd name="connsiteX225" fmla="*/ 3698832 w 5176406"/>
              <a:gd name="connsiteY225" fmla="*/ 1437573 h 4397057"/>
              <a:gd name="connsiteX226" fmla="*/ 3694917 w 5176406"/>
              <a:gd name="connsiteY226" fmla="*/ 1825722 h 4397057"/>
              <a:gd name="connsiteX227" fmla="*/ 3688394 w 5176406"/>
              <a:gd name="connsiteY227" fmla="*/ 2583102 h 4397057"/>
              <a:gd name="connsiteX228" fmla="*/ 3662952 w 5176406"/>
              <a:gd name="connsiteY228" fmla="*/ 2651599 h 4397057"/>
              <a:gd name="connsiteX229" fmla="*/ 3652514 w 5176406"/>
              <a:gd name="connsiteY229" fmla="*/ 2654861 h 4397057"/>
              <a:gd name="connsiteX230" fmla="*/ 3634901 w 5176406"/>
              <a:gd name="connsiteY230" fmla="*/ 2699220 h 4397057"/>
              <a:gd name="connsiteX231" fmla="*/ 3658386 w 5176406"/>
              <a:gd name="connsiteY231" fmla="*/ 2789897 h 4397057"/>
              <a:gd name="connsiteX232" fmla="*/ 3644686 w 5176406"/>
              <a:gd name="connsiteY232" fmla="*/ 3334610 h 4397057"/>
              <a:gd name="connsiteX233" fmla="*/ 3633596 w 5176406"/>
              <a:gd name="connsiteY233" fmla="*/ 3781471 h 4397057"/>
              <a:gd name="connsiteX234" fmla="*/ 3621854 w 5176406"/>
              <a:gd name="connsiteY234" fmla="*/ 3802346 h 4397057"/>
              <a:gd name="connsiteX235" fmla="*/ 3609459 w 5176406"/>
              <a:gd name="connsiteY235" fmla="*/ 3781471 h 4397057"/>
              <a:gd name="connsiteX236" fmla="*/ 3610112 w 5176406"/>
              <a:gd name="connsiteY236" fmla="*/ 3564891 h 4397057"/>
              <a:gd name="connsiteX237" fmla="*/ 3565100 w 5176406"/>
              <a:gd name="connsiteY237" fmla="*/ 3475518 h 4397057"/>
              <a:gd name="connsiteX238" fmla="*/ 3559880 w 5176406"/>
              <a:gd name="connsiteY238" fmla="*/ 3424635 h 4397057"/>
              <a:gd name="connsiteX239" fmla="*/ 3562490 w 5176406"/>
              <a:gd name="connsiteY239" fmla="*/ 3373752 h 4397057"/>
              <a:gd name="connsiteX240" fmla="*/ 3556619 w 5176406"/>
              <a:gd name="connsiteY240" fmla="*/ 3351572 h 4397057"/>
              <a:gd name="connsiteX241" fmla="*/ 3557923 w 5176406"/>
              <a:gd name="connsiteY241" fmla="*/ 3236105 h 4397057"/>
              <a:gd name="connsiteX242" fmla="*/ 3410492 w 5176406"/>
              <a:gd name="connsiteY242" fmla="*/ 3007782 h 4397057"/>
              <a:gd name="connsiteX243" fmla="*/ 3275455 w 5176406"/>
              <a:gd name="connsiteY243" fmla="*/ 2947766 h 4397057"/>
              <a:gd name="connsiteX244" fmla="*/ 3245447 w 5176406"/>
              <a:gd name="connsiteY244" fmla="*/ 2907320 h 4397057"/>
              <a:gd name="connsiteX245" fmla="*/ 3243490 w 5176406"/>
              <a:gd name="connsiteY245" fmla="*/ 2871441 h 4397057"/>
              <a:gd name="connsiteX246" fmla="*/ 3261756 w 5176406"/>
              <a:gd name="connsiteY246" fmla="*/ 2825124 h 4397057"/>
              <a:gd name="connsiteX247" fmla="*/ 3265018 w 5176406"/>
              <a:gd name="connsiteY247" fmla="*/ 2820558 h 4397057"/>
              <a:gd name="connsiteX248" fmla="*/ 3220658 w 5176406"/>
              <a:gd name="connsiteY248" fmla="*/ 2805554 h 4397057"/>
              <a:gd name="connsiteX249" fmla="*/ 3244795 w 5176406"/>
              <a:gd name="connsiteY249" fmla="*/ 2756627 h 4397057"/>
              <a:gd name="connsiteX250" fmla="*/ 3199783 w 5176406"/>
              <a:gd name="connsiteY250" fmla="*/ 2778155 h 4397057"/>
              <a:gd name="connsiteX251" fmla="*/ 3206959 w 5176406"/>
              <a:gd name="connsiteY251" fmla="*/ 2821862 h 4397057"/>
              <a:gd name="connsiteX252" fmla="*/ 3223920 w 5176406"/>
              <a:gd name="connsiteY252" fmla="*/ 2870136 h 4397057"/>
              <a:gd name="connsiteX253" fmla="*/ 3221310 w 5176406"/>
              <a:gd name="connsiteY253" fmla="*/ 2906016 h 4397057"/>
              <a:gd name="connsiteX254" fmla="*/ 3189345 w 5176406"/>
              <a:gd name="connsiteY254" fmla="*/ 2947766 h 4397057"/>
              <a:gd name="connsiteX255" fmla="*/ 3084969 w 5176406"/>
              <a:gd name="connsiteY255" fmla="*/ 2986907 h 4397057"/>
              <a:gd name="connsiteX256" fmla="*/ 2895787 w 5176406"/>
              <a:gd name="connsiteY256" fmla="*/ 3345700 h 4397057"/>
              <a:gd name="connsiteX257" fmla="*/ 2891873 w 5176406"/>
              <a:gd name="connsiteY257" fmla="*/ 3371142 h 4397057"/>
              <a:gd name="connsiteX258" fmla="*/ 2899701 w 5176406"/>
              <a:gd name="connsiteY258" fmla="*/ 3430506 h 4397057"/>
              <a:gd name="connsiteX259" fmla="*/ 2897744 w 5176406"/>
              <a:gd name="connsiteY259" fmla="*/ 3448120 h 4397057"/>
              <a:gd name="connsiteX260" fmla="*/ 2814243 w 5176406"/>
              <a:gd name="connsiteY260" fmla="*/ 3448772 h 4397057"/>
              <a:gd name="connsiteX261" fmla="*/ 2830552 w 5176406"/>
              <a:gd name="connsiteY261" fmla="*/ 3373752 h 4397057"/>
              <a:gd name="connsiteX262" fmla="*/ 2797934 w 5176406"/>
              <a:gd name="connsiteY262" fmla="*/ 3305255 h 4397057"/>
              <a:gd name="connsiteX263" fmla="*/ 2806415 w 5176406"/>
              <a:gd name="connsiteY263" fmla="*/ 3290251 h 4397057"/>
              <a:gd name="connsiteX264" fmla="*/ 2929709 w 5176406"/>
              <a:gd name="connsiteY264" fmla="*/ 3036486 h 4397057"/>
              <a:gd name="connsiteX265" fmla="*/ 2775102 w 5176406"/>
              <a:gd name="connsiteY265" fmla="*/ 2659427 h 4397057"/>
              <a:gd name="connsiteX266" fmla="*/ 2587877 w 5176406"/>
              <a:gd name="connsiteY266" fmla="*/ 2533523 h 4397057"/>
              <a:gd name="connsiteX267" fmla="*/ 2407828 w 5176406"/>
              <a:gd name="connsiteY267" fmla="*/ 2353474 h 4397057"/>
              <a:gd name="connsiteX268" fmla="*/ 2403914 w 5176406"/>
              <a:gd name="connsiteY268" fmla="*/ 2333251 h 4397057"/>
              <a:gd name="connsiteX269" fmla="*/ 2424137 w 5176406"/>
              <a:gd name="connsiteY269" fmla="*/ 2277801 h 4397057"/>
              <a:gd name="connsiteX270" fmla="*/ 2411743 w 5176406"/>
              <a:gd name="connsiteY270" fmla="*/ 2239313 h 4397057"/>
              <a:gd name="connsiteX271" fmla="*/ 2388258 w 5176406"/>
              <a:gd name="connsiteY271" fmla="*/ 2179296 h 4397057"/>
              <a:gd name="connsiteX272" fmla="*/ 2387605 w 5176406"/>
              <a:gd name="connsiteY272" fmla="*/ 2086010 h 4397057"/>
              <a:gd name="connsiteX273" fmla="*/ 2425442 w 5176406"/>
              <a:gd name="connsiteY273" fmla="*/ 2031213 h 4397057"/>
              <a:gd name="connsiteX274" fmla="*/ 2475020 w 5176406"/>
              <a:gd name="connsiteY274" fmla="*/ 1997290 h 4397057"/>
              <a:gd name="connsiteX275" fmla="*/ 2359554 w 5176406"/>
              <a:gd name="connsiteY275" fmla="*/ 2007076 h 4397057"/>
              <a:gd name="connsiteX276" fmla="*/ 2281272 w 5176406"/>
              <a:gd name="connsiteY276" fmla="*/ 1923575 h 4397057"/>
              <a:gd name="connsiteX277" fmla="*/ 2289753 w 5176406"/>
              <a:gd name="connsiteY277" fmla="*/ 1832898 h 4397057"/>
              <a:gd name="connsiteX278" fmla="*/ 2411090 w 5176406"/>
              <a:gd name="connsiteY278" fmla="*/ 1761139 h 4397057"/>
              <a:gd name="connsiteX279" fmla="*/ 2390867 w 5176406"/>
              <a:gd name="connsiteY279" fmla="*/ 1751354 h 4397057"/>
              <a:gd name="connsiteX280" fmla="*/ 2235608 w 5176406"/>
              <a:gd name="connsiteY280" fmla="*/ 1887695 h 4397057"/>
              <a:gd name="connsiteX281" fmla="*/ 2349117 w 5176406"/>
              <a:gd name="connsiteY281" fmla="*/ 2035779 h 4397057"/>
              <a:gd name="connsiteX282" fmla="*/ 2371297 w 5176406"/>
              <a:gd name="connsiteY282" fmla="*/ 2057959 h 4397057"/>
              <a:gd name="connsiteX283" fmla="*/ 2369340 w 5176406"/>
              <a:gd name="connsiteY283" fmla="*/ 2185820 h 4397057"/>
              <a:gd name="connsiteX284" fmla="*/ 2353031 w 5176406"/>
              <a:gd name="connsiteY284" fmla="*/ 2230180 h 4397057"/>
              <a:gd name="connsiteX285" fmla="*/ 2343246 w 5176406"/>
              <a:gd name="connsiteY285" fmla="*/ 2304548 h 4397057"/>
              <a:gd name="connsiteX286" fmla="*/ 2344550 w 5176406"/>
              <a:gd name="connsiteY286" fmla="*/ 2363259 h 4397057"/>
              <a:gd name="connsiteX287" fmla="*/ 2219299 w 5176406"/>
              <a:gd name="connsiteY287" fmla="*/ 2494382 h 4397057"/>
              <a:gd name="connsiteX288" fmla="*/ 2009894 w 5176406"/>
              <a:gd name="connsiteY288" fmla="*/ 2635942 h 4397057"/>
              <a:gd name="connsiteX289" fmla="*/ 1874857 w 5176406"/>
              <a:gd name="connsiteY289" fmla="*/ 2778807 h 4397057"/>
              <a:gd name="connsiteX290" fmla="*/ 1921827 w 5176406"/>
              <a:gd name="connsiteY290" fmla="*/ 3247195 h 4397057"/>
              <a:gd name="connsiteX291" fmla="*/ 1971405 w 5176406"/>
              <a:gd name="connsiteY291" fmla="*/ 3310474 h 4397057"/>
              <a:gd name="connsiteX292" fmla="*/ 1930960 w 5176406"/>
              <a:gd name="connsiteY292" fmla="*/ 3378318 h 4397057"/>
              <a:gd name="connsiteX293" fmla="*/ 1964230 w 5176406"/>
              <a:gd name="connsiteY293" fmla="*/ 3450076 h 4397057"/>
              <a:gd name="connsiteX294" fmla="*/ 1895733 w 5176406"/>
              <a:gd name="connsiteY294" fmla="*/ 3449424 h 4397057"/>
              <a:gd name="connsiteX295" fmla="*/ 1876162 w 5176406"/>
              <a:gd name="connsiteY295" fmla="*/ 3442249 h 4397057"/>
              <a:gd name="connsiteX296" fmla="*/ 1885295 w 5176406"/>
              <a:gd name="connsiteY296" fmla="*/ 3425287 h 4397057"/>
              <a:gd name="connsiteX297" fmla="*/ 1887904 w 5176406"/>
              <a:gd name="connsiteY297" fmla="*/ 3373752 h 4397057"/>
              <a:gd name="connsiteX298" fmla="*/ 1882033 w 5176406"/>
              <a:gd name="connsiteY298" fmla="*/ 3351572 h 4397057"/>
              <a:gd name="connsiteX299" fmla="*/ 1886600 w 5176406"/>
              <a:gd name="connsiteY299" fmla="*/ 3311126 h 4397057"/>
              <a:gd name="connsiteX300" fmla="*/ 1725469 w 5176406"/>
              <a:gd name="connsiteY300" fmla="*/ 3001911 h 4397057"/>
              <a:gd name="connsiteX301" fmla="*/ 1598260 w 5176406"/>
              <a:gd name="connsiteY301" fmla="*/ 2945809 h 4397057"/>
              <a:gd name="connsiteX302" fmla="*/ 1578038 w 5176406"/>
              <a:gd name="connsiteY302" fmla="*/ 2925586 h 4397057"/>
              <a:gd name="connsiteX303" fmla="*/ 1569557 w 5176406"/>
              <a:gd name="connsiteY303" fmla="*/ 2875355 h 4397057"/>
              <a:gd name="connsiteX304" fmla="*/ 1589128 w 5176406"/>
              <a:gd name="connsiteY304" fmla="*/ 2823819 h 4397057"/>
              <a:gd name="connsiteX305" fmla="*/ 1598913 w 5176406"/>
              <a:gd name="connsiteY305" fmla="*/ 2809468 h 4397057"/>
              <a:gd name="connsiteX306" fmla="*/ 1545420 w 5176406"/>
              <a:gd name="connsiteY306" fmla="*/ 2806206 h 4397057"/>
              <a:gd name="connsiteX307" fmla="*/ 1567600 w 5176406"/>
              <a:gd name="connsiteY307" fmla="*/ 2756627 h 4397057"/>
              <a:gd name="connsiteX308" fmla="*/ 1527154 w 5176406"/>
              <a:gd name="connsiteY308" fmla="*/ 2778807 h 4397057"/>
              <a:gd name="connsiteX309" fmla="*/ 1534982 w 5176406"/>
              <a:gd name="connsiteY309" fmla="*/ 2821862 h 4397057"/>
              <a:gd name="connsiteX310" fmla="*/ 1550639 w 5176406"/>
              <a:gd name="connsiteY310" fmla="*/ 2866875 h 4397057"/>
              <a:gd name="connsiteX311" fmla="*/ 1546725 w 5176406"/>
              <a:gd name="connsiteY311" fmla="*/ 2893621 h 4397057"/>
              <a:gd name="connsiteX312" fmla="*/ 1508236 w 5176406"/>
              <a:gd name="connsiteY312" fmla="*/ 2949723 h 4397057"/>
              <a:gd name="connsiteX313" fmla="*/ 1356238 w 5176406"/>
              <a:gd name="connsiteY313" fmla="*/ 3016263 h 4397057"/>
              <a:gd name="connsiteX314" fmla="*/ 1221854 w 5176406"/>
              <a:gd name="connsiteY314" fmla="*/ 3347005 h 4397057"/>
              <a:gd name="connsiteX315" fmla="*/ 1215330 w 5176406"/>
              <a:gd name="connsiteY315" fmla="*/ 3375709 h 4397057"/>
              <a:gd name="connsiteX316" fmla="*/ 1220549 w 5176406"/>
              <a:gd name="connsiteY316" fmla="*/ 3426592 h 4397057"/>
              <a:gd name="connsiteX317" fmla="*/ 1219244 w 5176406"/>
              <a:gd name="connsiteY317" fmla="*/ 3476171 h 4397057"/>
              <a:gd name="connsiteX318" fmla="*/ 1174885 w 5176406"/>
              <a:gd name="connsiteY318" fmla="*/ 3568152 h 4397057"/>
              <a:gd name="connsiteX319" fmla="*/ 1175537 w 5176406"/>
              <a:gd name="connsiteY319" fmla="*/ 3821265 h 4397057"/>
              <a:gd name="connsiteX320" fmla="*/ 1175537 w 5176406"/>
              <a:gd name="connsiteY320" fmla="*/ 3844097 h 4397057"/>
              <a:gd name="connsiteX321" fmla="*/ 1169666 w 5176406"/>
              <a:gd name="connsiteY321" fmla="*/ 3844097 h 4397057"/>
              <a:gd name="connsiteX322" fmla="*/ 1167709 w 5176406"/>
              <a:gd name="connsiteY322" fmla="*/ 3829093 h 4397057"/>
              <a:gd name="connsiteX323" fmla="*/ 1159228 w 5176406"/>
              <a:gd name="connsiteY323" fmla="*/ 3542058 h 4397057"/>
              <a:gd name="connsiteX324" fmla="*/ 1148138 w 5176406"/>
              <a:gd name="connsiteY324" fmla="*/ 3054099 h 4397057"/>
              <a:gd name="connsiteX325" fmla="*/ 1140962 w 5176406"/>
              <a:gd name="connsiteY325" fmla="*/ 2812729 h 4397057"/>
              <a:gd name="connsiteX326" fmla="*/ 1169013 w 5176406"/>
              <a:gd name="connsiteY326" fmla="*/ 2706396 h 4397057"/>
              <a:gd name="connsiteX327" fmla="*/ 1172275 w 5176406"/>
              <a:gd name="connsiteY327" fmla="*/ 2700525 h 4397057"/>
              <a:gd name="connsiteX328" fmla="*/ 1161185 w 5176406"/>
              <a:gd name="connsiteY328" fmla="*/ 2663341 h 4397057"/>
              <a:gd name="connsiteX329" fmla="*/ 1146833 w 5176406"/>
              <a:gd name="connsiteY329" fmla="*/ 2639856 h 4397057"/>
              <a:gd name="connsiteX330" fmla="*/ 1118130 w 5176406"/>
              <a:gd name="connsiteY330" fmla="*/ 2608544 h 4397057"/>
              <a:gd name="connsiteX331" fmla="*/ 1118130 w 5176406"/>
              <a:gd name="connsiteY331" fmla="*/ 2582450 h 4397057"/>
              <a:gd name="connsiteX332" fmla="*/ 1111607 w 5176406"/>
              <a:gd name="connsiteY332" fmla="*/ 1366467 h 4397057"/>
              <a:gd name="connsiteX333" fmla="*/ 1144876 w 5176406"/>
              <a:gd name="connsiteY333" fmla="*/ 1289489 h 4397057"/>
              <a:gd name="connsiteX334" fmla="*/ 1189889 w 5176406"/>
              <a:gd name="connsiteY334" fmla="*/ 1244477 h 4397057"/>
              <a:gd name="connsiteX335" fmla="*/ 1188584 w 5176406"/>
              <a:gd name="connsiteY335" fmla="*/ 1153800 h 4397057"/>
              <a:gd name="connsiteX336" fmla="*/ 1167056 w 5176406"/>
              <a:gd name="connsiteY336" fmla="*/ 1104221 h 4397057"/>
              <a:gd name="connsiteX337" fmla="*/ 1133786 w 5176406"/>
              <a:gd name="connsiteY337" fmla="*/ 1072909 h 4397057"/>
              <a:gd name="connsiteX338" fmla="*/ 1110954 w 5176406"/>
              <a:gd name="connsiteY338" fmla="*/ 1048772 h 4397057"/>
              <a:gd name="connsiteX339" fmla="*/ 1108997 w 5176406"/>
              <a:gd name="connsiteY339" fmla="*/ 941786 h 4397057"/>
              <a:gd name="connsiteX340" fmla="*/ 1137048 w 5176406"/>
              <a:gd name="connsiteY340" fmla="*/ 893512 h 4397057"/>
              <a:gd name="connsiteX341" fmla="*/ 1152705 w 5176406"/>
              <a:gd name="connsiteY341" fmla="*/ 830234 h 4397057"/>
              <a:gd name="connsiteX342" fmla="*/ 1103778 w 5176406"/>
              <a:gd name="connsiteY342" fmla="*/ 773479 h 4397057"/>
              <a:gd name="connsiteX343" fmla="*/ 1093341 w 5176406"/>
              <a:gd name="connsiteY343" fmla="*/ 701068 h 4397057"/>
              <a:gd name="connsiteX344" fmla="*/ 1090079 w 5176406"/>
              <a:gd name="connsiteY344" fmla="*/ 656056 h 4397057"/>
              <a:gd name="connsiteX345" fmla="*/ 1062028 w 5176406"/>
              <a:gd name="connsiteY345" fmla="*/ 584950 h 4397057"/>
              <a:gd name="connsiteX346" fmla="*/ 1054200 w 5176406"/>
              <a:gd name="connsiteY346" fmla="*/ 507972 h 4397057"/>
              <a:gd name="connsiteX347" fmla="*/ 1011797 w 5176406"/>
              <a:gd name="connsiteY347" fmla="*/ 271169 h 4397057"/>
              <a:gd name="connsiteX348" fmla="*/ 1011797 w 5176406"/>
              <a:gd name="connsiteY348" fmla="*/ 264645 h 4397057"/>
              <a:gd name="connsiteX349" fmla="*/ 1012449 w 5176406"/>
              <a:gd name="connsiteY349" fmla="*/ 215719 h 4397057"/>
              <a:gd name="connsiteX350" fmla="*/ 1012449 w 5176406"/>
              <a:gd name="connsiteY350" fmla="*/ 183754 h 4397057"/>
              <a:gd name="connsiteX351" fmla="*/ 1008535 w 5176406"/>
              <a:gd name="connsiteY351" fmla="*/ 151789 h 4397057"/>
              <a:gd name="connsiteX352" fmla="*/ 1020930 w 5176406"/>
              <a:gd name="connsiteY352" fmla="*/ 111995 h 4397057"/>
              <a:gd name="connsiteX353" fmla="*/ 1046371 w 5176406"/>
              <a:gd name="connsiteY353" fmla="*/ 87858 h 4397057"/>
              <a:gd name="connsiteX354" fmla="*/ 1042457 w 5176406"/>
              <a:gd name="connsiteY354" fmla="*/ 80030 h 4397057"/>
              <a:gd name="connsiteX355" fmla="*/ 970699 w 5176406"/>
              <a:gd name="connsiteY355" fmla="*/ 81987 h 4397057"/>
              <a:gd name="connsiteX356" fmla="*/ 999402 w 5176406"/>
              <a:gd name="connsiteY356" fmla="*/ 11533 h 4397057"/>
              <a:gd name="connsiteX357" fmla="*/ 940690 w 5176406"/>
              <a:gd name="connsiteY357" fmla="*/ 48065 h 4397057"/>
              <a:gd name="connsiteX358" fmla="*/ 973960 w 5176406"/>
              <a:gd name="connsiteY358" fmla="*/ 115257 h 4397057"/>
              <a:gd name="connsiteX359" fmla="*/ 984398 w 5176406"/>
              <a:gd name="connsiteY359" fmla="*/ 149179 h 4397057"/>
              <a:gd name="connsiteX360" fmla="*/ 981789 w 5176406"/>
              <a:gd name="connsiteY360" fmla="*/ 186363 h 4397057"/>
              <a:gd name="connsiteX361" fmla="*/ 979832 w 5176406"/>
              <a:gd name="connsiteY361" fmla="*/ 220285 h 4397057"/>
              <a:gd name="connsiteX362" fmla="*/ 981789 w 5176406"/>
              <a:gd name="connsiteY362" fmla="*/ 267907 h 4397057"/>
              <a:gd name="connsiteX363" fmla="*/ 968089 w 5176406"/>
              <a:gd name="connsiteY363" fmla="*/ 314876 h 4397057"/>
              <a:gd name="connsiteX364" fmla="*/ 969394 w 5176406"/>
              <a:gd name="connsiteY364" fmla="*/ 343580 h 4397057"/>
              <a:gd name="connsiteX365" fmla="*/ 928948 w 5176406"/>
              <a:gd name="connsiteY365" fmla="*/ 562770 h 4397057"/>
              <a:gd name="connsiteX366" fmla="*/ 887198 w 5176406"/>
              <a:gd name="connsiteY366" fmla="*/ 671713 h 4397057"/>
              <a:gd name="connsiteX367" fmla="*/ 888502 w 5176406"/>
              <a:gd name="connsiteY367" fmla="*/ 701068 h 4397057"/>
              <a:gd name="connsiteX368" fmla="*/ 886545 w 5176406"/>
              <a:gd name="connsiteY368" fmla="*/ 768913 h 4397057"/>
              <a:gd name="connsiteX369" fmla="*/ 827181 w 5176406"/>
              <a:gd name="connsiteY369" fmla="*/ 831539 h 4397057"/>
              <a:gd name="connsiteX370" fmla="*/ 850014 w 5176406"/>
              <a:gd name="connsiteY370" fmla="*/ 900035 h 4397057"/>
              <a:gd name="connsiteX371" fmla="*/ 867627 w 5176406"/>
              <a:gd name="connsiteY371" fmla="*/ 926130 h 4397057"/>
              <a:gd name="connsiteX372" fmla="*/ 867627 w 5176406"/>
              <a:gd name="connsiteY372" fmla="*/ 1049424 h 4397057"/>
              <a:gd name="connsiteX373" fmla="*/ 838924 w 5176406"/>
              <a:gd name="connsiteY373" fmla="*/ 1076823 h 4397057"/>
              <a:gd name="connsiteX374" fmla="*/ 810873 w 5176406"/>
              <a:gd name="connsiteY374" fmla="*/ 1103569 h 4397057"/>
              <a:gd name="connsiteX375" fmla="*/ 810220 w 5176406"/>
              <a:gd name="connsiteY375" fmla="*/ 1128358 h 4397057"/>
              <a:gd name="connsiteX376" fmla="*/ 801087 w 5176406"/>
              <a:gd name="connsiteY376" fmla="*/ 1144667 h 4397057"/>
              <a:gd name="connsiteX377" fmla="*/ 806306 w 5176406"/>
              <a:gd name="connsiteY377" fmla="*/ 1274485 h 4397057"/>
              <a:gd name="connsiteX378" fmla="*/ 859799 w 5176406"/>
              <a:gd name="connsiteY378" fmla="*/ 1351463 h 4397057"/>
              <a:gd name="connsiteX379" fmla="*/ 862408 w 5176406"/>
              <a:gd name="connsiteY379" fmla="*/ 1448663 h 4397057"/>
              <a:gd name="connsiteX380" fmla="*/ 860451 w 5176406"/>
              <a:gd name="connsiteY380" fmla="*/ 2083401 h 4397057"/>
              <a:gd name="connsiteX381" fmla="*/ 856537 w 5176406"/>
              <a:gd name="connsiteY381" fmla="*/ 2569402 h 4397057"/>
              <a:gd name="connsiteX382" fmla="*/ 833053 w 5176406"/>
              <a:gd name="connsiteY382" fmla="*/ 2647685 h 4397057"/>
              <a:gd name="connsiteX383" fmla="*/ 821963 w 5176406"/>
              <a:gd name="connsiteY383" fmla="*/ 2652903 h 4397057"/>
              <a:gd name="connsiteX384" fmla="*/ 804349 w 5176406"/>
              <a:gd name="connsiteY384" fmla="*/ 2698568 h 4397057"/>
              <a:gd name="connsiteX385" fmla="*/ 827834 w 5176406"/>
              <a:gd name="connsiteY385" fmla="*/ 2788593 h 4397057"/>
              <a:gd name="connsiteX386" fmla="*/ 822615 w 5176406"/>
              <a:gd name="connsiteY386" fmla="*/ 2979731 h 4397057"/>
              <a:gd name="connsiteX387" fmla="*/ 814787 w 5176406"/>
              <a:gd name="connsiteY387" fmla="*/ 3292208 h 4397057"/>
              <a:gd name="connsiteX388" fmla="*/ 803697 w 5176406"/>
              <a:gd name="connsiteY388" fmla="*/ 3793866 h 4397057"/>
              <a:gd name="connsiteX389" fmla="*/ 747595 w 5176406"/>
              <a:gd name="connsiteY389" fmla="*/ 3848663 h 4397057"/>
              <a:gd name="connsiteX390" fmla="*/ 720196 w 5176406"/>
              <a:gd name="connsiteY390" fmla="*/ 3821917 h 4397057"/>
              <a:gd name="connsiteX391" fmla="*/ 720848 w 5176406"/>
              <a:gd name="connsiteY391" fmla="*/ 3515964 h 4397057"/>
              <a:gd name="connsiteX392" fmla="*/ 701278 w 5176406"/>
              <a:gd name="connsiteY392" fmla="*/ 3465081 h 4397057"/>
              <a:gd name="connsiteX393" fmla="*/ 695406 w 5176406"/>
              <a:gd name="connsiteY393" fmla="*/ 3450076 h 4397057"/>
              <a:gd name="connsiteX394" fmla="*/ 698668 w 5176406"/>
              <a:gd name="connsiteY394" fmla="*/ 3364619 h 4397057"/>
              <a:gd name="connsiteX395" fmla="*/ 581897 w 5176406"/>
              <a:gd name="connsiteY395" fmla="*/ 3228930 h 4397057"/>
              <a:gd name="connsiteX396" fmla="*/ 555803 w 5176406"/>
              <a:gd name="connsiteY396" fmla="*/ 3187831 h 4397057"/>
              <a:gd name="connsiteX397" fmla="*/ 560370 w 5176406"/>
              <a:gd name="connsiteY397" fmla="*/ 3166304 h 4397057"/>
              <a:gd name="connsiteX398" fmla="*/ 553846 w 5176406"/>
              <a:gd name="connsiteY398" fmla="*/ 3168261 h 4397057"/>
              <a:gd name="connsiteX399" fmla="*/ 542104 w 5176406"/>
              <a:gd name="connsiteY399" fmla="*/ 3138253 h 4397057"/>
              <a:gd name="connsiteX400" fmla="*/ 532971 w 5176406"/>
              <a:gd name="connsiteY400" fmla="*/ 3166304 h 4397057"/>
              <a:gd name="connsiteX401" fmla="*/ 508834 w 5176406"/>
              <a:gd name="connsiteY401" fmla="*/ 3228930 h 4397057"/>
              <a:gd name="connsiteX402" fmla="*/ 396630 w 5176406"/>
              <a:gd name="connsiteY402" fmla="*/ 3335263 h 4397057"/>
              <a:gd name="connsiteX403" fmla="*/ 395977 w 5176406"/>
              <a:gd name="connsiteY403" fmla="*/ 3449424 h 4397057"/>
              <a:gd name="connsiteX404" fmla="*/ 392063 w 5176406"/>
              <a:gd name="connsiteY404" fmla="*/ 3463124 h 4397057"/>
              <a:gd name="connsiteX405" fmla="*/ 370536 w 5176406"/>
              <a:gd name="connsiteY405" fmla="*/ 3525097 h 4397057"/>
              <a:gd name="connsiteX406" fmla="*/ 371188 w 5176406"/>
              <a:gd name="connsiteY406" fmla="*/ 4307919 h 4397057"/>
              <a:gd name="connsiteX407" fmla="*/ 370536 w 5176406"/>
              <a:gd name="connsiteY407" fmla="*/ 4326185 h 4397057"/>
              <a:gd name="connsiteX408" fmla="*/ 358141 w 5176406"/>
              <a:gd name="connsiteY408" fmla="*/ 4343146 h 4397057"/>
              <a:gd name="connsiteX409" fmla="*/ 345094 w 5176406"/>
              <a:gd name="connsiteY409" fmla="*/ 4326837 h 4397057"/>
              <a:gd name="connsiteX410" fmla="*/ 341832 w 5176406"/>
              <a:gd name="connsiteY410" fmla="*/ 4256383 h 4397057"/>
              <a:gd name="connsiteX411" fmla="*/ 337918 w 5176406"/>
              <a:gd name="connsiteY411" fmla="*/ 3950430 h 4397057"/>
              <a:gd name="connsiteX412" fmla="*/ 346399 w 5176406"/>
              <a:gd name="connsiteY412" fmla="*/ 3925641 h 4397057"/>
              <a:gd name="connsiteX413" fmla="*/ 366621 w 5176406"/>
              <a:gd name="connsiteY413" fmla="*/ 3863667 h 4397057"/>
              <a:gd name="connsiteX414" fmla="*/ 359446 w 5176406"/>
              <a:gd name="connsiteY414" fmla="*/ 3846706 h 4397057"/>
              <a:gd name="connsiteX415" fmla="*/ 334004 w 5176406"/>
              <a:gd name="connsiteY415" fmla="*/ 3806913 h 4397057"/>
              <a:gd name="connsiteX416" fmla="*/ 329437 w 5176406"/>
              <a:gd name="connsiteY416" fmla="*/ 3587723 h 4397057"/>
              <a:gd name="connsiteX417" fmla="*/ 340527 w 5176406"/>
              <a:gd name="connsiteY417" fmla="*/ 3544667 h 4397057"/>
              <a:gd name="connsiteX418" fmla="*/ 371840 w 5176406"/>
              <a:gd name="connsiteY418" fmla="*/ 3401803 h 4397057"/>
              <a:gd name="connsiteX419" fmla="*/ 340527 w 5176406"/>
              <a:gd name="connsiteY419" fmla="*/ 3371794 h 4397057"/>
              <a:gd name="connsiteX420" fmla="*/ 317695 w 5176406"/>
              <a:gd name="connsiteY420" fmla="*/ 3349615 h 4397057"/>
              <a:gd name="connsiteX421" fmla="*/ 318347 w 5176406"/>
              <a:gd name="connsiteY421" fmla="*/ 3164999 h 4397057"/>
              <a:gd name="connsiteX422" fmla="*/ 326828 w 5176406"/>
              <a:gd name="connsiteY422" fmla="*/ 3137600 h 4397057"/>
              <a:gd name="connsiteX423" fmla="*/ 358793 w 5176406"/>
              <a:gd name="connsiteY423" fmla="*/ 3013654 h 4397057"/>
              <a:gd name="connsiteX424" fmla="*/ 330742 w 5176406"/>
              <a:gd name="connsiteY424" fmla="*/ 2986255 h 4397057"/>
              <a:gd name="connsiteX425" fmla="*/ 309867 w 5176406"/>
              <a:gd name="connsiteY425" fmla="*/ 2969294 h 4397057"/>
              <a:gd name="connsiteX426" fmla="*/ 311172 w 5176406"/>
              <a:gd name="connsiteY426" fmla="*/ 2876008 h 4397057"/>
              <a:gd name="connsiteX427" fmla="*/ 322914 w 5176406"/>
              <a:gd name="connsiteY427" fmla="*/ 2825776 h 4397057"/>
              <a:gd name="connsiteX428" fmla="*/ 349660 w 5176406"/>
              <a:gd name="connsiteY428" fmla="*/ 2688130 h 4397057"/>
              <a:gd name="connsiteX429" fmla="*/ 341832 w 5176406"/>
              <a:gd name="connsiteY429" fmla="*/ 2673126 h 4397057"/>
              <a:gd name="connsiteX430" fmla="*/ 295515 w 5176406"/>
              <a:gd name="connsiteY430" fmla="*/ 2701830 h 4397057"/>
              <a:gd name="connsiteX431" fmla="*/ 277249 w 5176406"/>
              <a:gd name="connsiteY431" fmla="*/ 2668560 h 4397057"/>
              <a:gd name="connsiteX432" fmla="*/ 273988 w 5176406"/>
              <a:gd name="connsiteY432" fmla="*/ 2655513 h 4397057"/>
              <a:gd name="connsiteX433" fmla="*/ 290296 w 5176406"/>
              <a:gd name="connsiteY433" fmla="*/ 2594192 h 4397057"/>
              <a:gd name="connsiteX434" fmla="*/ 291601 w 5176406"/>
              <a:gd name="connsiteY434" fmla="*/ 2579840 h 4397057"/>
              <a:gd name="connsiteX435" fmla="*/ 293558 w 5176406"/>
              <a:gd name="connsiteY435" fmla="*/ 2566141 h 4397057"/>
              <a:gd name="connsiteX436" fmla="*/ 276597 w 5176406"/>
              <a:gd name="connsiteY436" fmla="*/ 2481335 h 4397057"/>
              <a:gd name="connsiteX437" fmla="*/ 260940 w 5176406"/>
              <a:gd name="connsiteY437" fmla="*/ 2465679 h 4397057"/>
              <a:gd name="connsiteX438" fmla="*/ 255069 w 5176406"/>
              <a:gd name="connsiteY438" fmla="*/ 2369131 h 4397057"/>
              <a:gd name="connsiteX439" fmla="*/ 254417 w 5176406"/>
              <a:gd name="connsiteY439" fmla="*/ 2353474 h 4397057"/>
              <a:gd name="connsiteX440" fmla="*/ 245936 w 5176406"/>
              <a:gd name="connsiteY440" fmla="*/ 2281063 h 4397057"/>
              <a:gd name="connsiteX441" fmla="*/ 244632 w 5176406"/>
              <a:gd name="connsiteY441" fmla="*/ 2258231 h 4397057"/>
              <a:gd name="connsiteX442" fmla="*/ 241370 w 5176406"/>
              <a:gd name="connsiteY442" fmla="*/ 2215828 h 4397057"/>
              <a:gd name="connsiteX443" fmla="*/ 217885 w 5176406"/>
              <a:gd name="connsiteY443" fmla="*/ 2202781 h 4397057"/>
              <a:gd name="connsiteX444" fmla="*/ 225061 w 5176406"/>
              <a:gd name="connsiteY444" fmla="*/ 2173425 h 4397057"/>
              <a:gd name="connsiteX445" fmla="*/ 203534 w 5176406"/>
              <a:gd name="connsiteY445" fmla="*/ 2189734 h 4397057"/>
              <a:gd name="connsiteX446" fmla="*/ 209405 w 5176406"/>
              <a:gd name="connsiteY446" fmla="*/ 2219090 h 4397057"/>
              <a:gd name="connsiteX447" fmla="*/ 219842 w 5176406"/>
              <a:gd name="connsiteY447" fmla="*/ 2241922 h 4397057"/>
              <a:gd name="connsiteX448" fmla="*/ 217233 w 5176406"/>
              <a:gd name="connsiteY448" fmla="*/ 2309114 h 4397057"/>
              <a:gd name="connsiteX449" fmla="*/ 210057 w 5176406"/>
              <a:gd name="connsiteY449" fmla="*/ 2341732 h 4397057"/>
              <a:gd name="connsiteX450" fmla="*/ 204186 w 5176406"/>
              <a:gd name="connsiteY450" fmla="*/ 2367174 h 4397057"/>
              <a:gd name="connsiteX451" fmla="*/ 210709 w 5176406"/>
              <a:gd name="connsiteY451" fmla="*/ 2417405 h 4397057"/>
              <a:gd name="connsiteX452" fmla="*/ 182658 w 5176406"/>
              <a:gd name="connsiteY452" fmla="*/ 2482640 h 4397057"/>
              <a:gd name="connsiteX453" fmla="*/ 169611 w 5176406"/>
              <a:gd name="connsiteY453" fmla="*/ 2573969 h 4397057"/>
              <a:gd name="connsiteX454" fmla="*/ 176135 w 5176406"/>
              <a:gd name="connsiteY454" fmla="*/ 2600715 h 4397057"/>
              <a:gd name="connsiteX455" fmla="*/ 182658 w 5176406"/>
              <a:gd name="connsiteY455" fmla="*/ 2668560 h 4397057"/>
              <a:gd name="connsiteX456" fmla="*/ 166350 w 5176406"/>
              <a:gd name="connsiteY456" fmla="*/ 2692697 h 4397057"/>
              <a:gd name="connsiteX457" fmla="*/ 165697 w 5176406"/>
              <a:gd name="connsiteY457" fmla="*/ 2684869 h 4397057"/>
              <a:gd name="connsiteX458" fmla="*/ 146127 w 5176406"/>
              <a:gd name="connsiteY458" fmla="*/ 2672474 h 4397057"/>
              <a:gd name="connsiteX459" fmla="*/ 111552 w 5176406"/>
              <a:gd name="connsiteY459" fmla="*/ 2682259 h 4397057"/>
              <a:gd name="connsiteX460" fmla="*/ 127208 w 5176406"/>
              <a:gd name="connsiteY460" fmla="*/ 2806206 h 4397057"/>
              <a:gd name="connsiteX461" fmla="*/ 149388 w 5176406"/>
              <a:gd name="connsiteY461" fmla="*/ 2883836 h 4397057"/>
              <a:gd name="connsiteX462" fmla="*/ 150041 w 5176406"/>
              <a:gd name="connsiteY462" fmla="*/ 2961466 h 4397057"/>
              <a:gd name="connsiteX463" fmla="*/ 125904 w 5176406"/>
              <a:gd name="connsiteY463" fmla="*/ 2986255 h 4397057"/>
              <a:gd name="connsiteX464" fmla="*/ 103724 w 5176406"/>
              <a:gd name="connsiteY464" fmla="*/ 3004521 h 4397057"/>
              <a:gd name="connsiteX465" fmla="*/ 131123 w 5176406"/>
              <a:gd name="connsiteY465" fmla="*/ 3133686 h 4397057"/>
              <a:gd name="connsiteX466" fmla="*/ 141560 w 5176406"/>
              <a:gd name="connsiteY466" fmla="*/ 3169566 h 4397057"/>
              <a:gd name="connsiteX467" fmla="*/ 142213 w 5176406"/>
              <a:gd name="connsiteY467" fmla="*/ 3335915 h 4397057"/>
              <a:gd name="connsiteX468" fmla="*/ 109595 w 5176406"/>
              <a:gd name="connsiteY468" fmla="*/ 3371794 h 4397057"/>
              <a:gd name="connsiteX469" fmla="*/ 90024 w 5176406"/>
              <a:gd name="connsiteY469" fmla="*/ 3390713 h 4397057"/>
              <a:gd name="connsiteX470" fmla="*/ 120033 w 5176406"/>
              <a:gd name="connsiteY470" fmla="*/ 3543363 h 4397057"/>
              <a:gd name="connsiteX471" fmla="*/ 131123 w 5176406"/>
              <a:gd name="connsiteY471" fmla="*/ 3588375 h 4397057"/>
              <a:gd name="connsiteX472" fmla="*/ 126556 w 5176406"/>
              <a:gd name="connsiteY472" fmla="*/ 3827788 h 4397057"/>
              <a:gd name="connsiteX473" fmla="*/ 124599 w 5176406"/>
              <a:gd name="connsiteY473" fmla="*/ 3840183 h 4397057"/>
              <a:gd name="connsiteX474" fmla="*/ 95896 w 5176406"/>
              <a:gd name="connsiteY474" fmla="*/ 3885195 h 4397057"/>
              <a:gd name="connsiteX475" fmla="*/ 109595 w 5176406"/>
              <a:gd name="connsiteY475" fmla="*/ 3918465 h 4397057"/>
              <a:gd name="connsiteX476" fmla="*/ 120685 w 5176406"/>
              <a:gd name="connsiteY476" fmla="*/ 3956301 h 4397057"/>
              <a:gd name="connsiteX477" fmla="*/ 116771 w 5176406"/>
              <a:gd name="connsiteY477" fmla="*/ 4277911 h 4397057"/>
              <a:gd name="connsiteX478" fmla="*/ 53493 w 5176406"/>
              <a:gd name="connsiteY478" fmla="*/ 4341189 h 4397057"/>
              <a:gd name="connsiteX479" fmla="*/ 3262 w 5176406"/>
              <a:gd name="connsiteY479" fmla="*/ 4386853 h 4397057"/>
              <a:gd name="connsiteX480" fmla="*/ 0 w 5176406"/>
              <a:gd name="connsiteY480" fmla="*/ 4393377 h 4397057"/>
              <a:gd name="connsiteX481" fmla="*/ 5175755 w 5176406"/>
              <a:gd name="connsiteY481" fmla="*/ 4394029 h 4397057"/>
              <a:gd name="connsiteX482" fmla="*/ 5176407 w 5176406"/>
              <a:gd name="connsiteY482" fmla="*/ 4384896 h 4397057"/>
              <a:gd name="connsiteX483" fmla="*/ 3969557 w 5176406"/>
              <a:gd name="connsiteY483" fmla="*/ 1112702 h 4397057"/>
              <a:gd name="connsiteX484" fmla="*/ 3975428 w 5176406"/>
              <a:gd name="connsiteY484" fmla="*/ 1112702 h 4397057"/>
              <a:gd name="connsiteX485" fmla="*/ 3975428 w 5176406"/>
              <a:gd name="connsiteY485" fmla="*/ 1187722 h 4397057"/>
              <a:gd name="connsiteX486" fmla="*/ 3969557 w 5176406"/>
              <a:gd name="connsiteY486" fmla="*/ 1187722 h 4397057"/>
              <a:gd name="connsiteX487" fmla="*/ 3969557 w 5176406"/>
              <a:gd name="connsiteY487" fmla="*/ 1112702 h 4397057"/>
              <a:gd name="connsiteX488" fmla="*/ 3691003 w 5176406"/>
              <a:gd name="connsiteY488" fmla="*/ 1189027 h 4397057"/>
              <a:gd name="connsiteX489" fmla="*/ 3683827 w 5176406"/>
              <a:gd name="connsiteY489" fmla="*/ 1189027 h 4397057"/>
              <a:gd name="connsiteX490" fmla="*/ 3683827 w 5176406"/>
              <a:gd name="connsiteY490" fmla="*/ 1110745 h 4397057"/>
              <a:gd name="connsiteX491" fmla="*/ 3691003 w 5176406"/>
              <a:gd name="connsiteY491" fmla="*/ 1110745 h 4397057"/>
              <a:gd name="connsiteX492" fmla="*/ 3691003 w 5176406"/>
              <a:gd name="connsiteY492" fmla="*/ 1189027 h 4397057"/>
              <a:gd name="connsiteX493" fmla="*/ 1133134 w 5176406"/>
              <a:gd name="connsiteY493" fmla="*/ 1125749 h 4397057"/>
              <a:gd name="connsiteX494" fmla="*/ 1139005 w 5176406"/>
              <a:gd name="connsiteY494" fmla="*/ 1125749 h 4397057"/>
              <a:gd name="connsiteX495" fmla="*/ 1139005 w 5176406"/>
              <a:gd name="connsiteY495" fmla="*/ 1200769 h 4397057"/>
              <a:gd name="connsiteX496" fmla="*/ 1133134 w 5176406"/>
              <a:gd name="connsiteY496" fmla="*/ 1200769 h 4397057"/>
              <a:gd name="connsiteX497" fmla="*/ 1133134 w 5176406"/>
              <a:gd name="connsiteY497" fmla="*/ 1125749 h 4397057"/>
              <a:gd name="connsiteX498" fmla="*/ 854580 w 5176406"/>
              <a:gd name="connsiteY498" fmla="*/ 1202074 h 4397057"/>
              <a:gd name="connsiteX499" fmla="*/ 847404 w 5176406"/>
              <a:gd name="connsiteY499" fmla="*/ 1202074 h 4397057"/>
              <a:gd name="connsiteX500" fmla="*/ 847404 w 5176406"/>
              <a:gd name="connsiteY500" fmla="*/ 1123792 h 4397057"/>
              <a:gd name="connsiteX501" fmla="*/ 854580 w 5176406"/>
              <a:gd name="connsiteY501" fmla="*/ 1123792 h 4397057"/>
              <a:gd name="connsiteX502" fmla="*/ 854580 w 5176406"/>
              <a:gd name="connsiteY502" fmla="*/ 1202074 h 4397057"/>
              <a:gd name="connsiteX503" fmla="*/ 187877 w 5176406"/>
              <a:gd name="connsiteY503" fmla="*/ 2990821 h 4397057"/>
              <a:gd name="connsiteX504" fmla="*/ 182006 w 5176406"/>
              <a:gd name="connsiteY504" fmla="*/ 2990821 h 4397057"/>
              <a:gd name="connsiteX505" fmla="*/ 182006 w 5176406"/>
              <a:gd name="connsiteY505" fmla="*/ 2861656 h 4397057"/>
              <a:gd name="connsiteX506" fmla="*/ 187877 w 5176406"/>
              <a:gd name="connsiteY506" fmla="*/ 2861656 h 4397057"/>
              <a:gd name="connsiteX507" fmla="*/ 187877 w 5176406"/>
              <a:gd name="connsiteY507" fmla="*/ 2990821 h 4397057"/>
              <a:gd name="connsiteX508" fmla="*/ 234846 w 5176406"/>
              <a:gd name="connsiteY508" fmla="*/ 2855785 h 4397057"/>
              <a:gd name="connsiteX509" fmla="*/ 234846 w 5176406"/>
              <a:gd name="connsiteY509" fmla="*/ 2995388 h 4397057"/>
              <a:gd name="connsiteX510" fmla="*/ 234846 w 5176406"/>
              <a:gd name="connsiteY510" fmla="*/ 2855785 h 4397057"/>
              <a:gd name="connsiteX511" fmla="*/ 251808 w 5176406"/>
              <a:gd name="connsiteY511" fmla="*/ 3379623 h 4397057"/>
              <a:gd name="connsiteX512" fmla="*/ 210057 w 5176406"/>
              <a:gd name="connsiteY512" fmla="*/ 3347005 h 4397057"/>
              <a:gd name="connsiteX513" fmla="*/ 211362 w 5176406"/>
              <a:gd name="connsiteY513" fmla="*/ 3301993 h 4397057"/>
              <a:gd name="connsiteX514" fmla="*/ 229628 w 5176406"/>
              <a:gd name="connsiteY514" fmla="*/ 3278508 h 4397057"/>
              <a:gd name="connsiteX515" fmla="*/ 250503 w 5176406"/>
              <a:gd name="connsiteY515" fmla="*/ 3299384 h 4397057"/>
              <a:gd name="connsiteX516" fmla="*/ 251808 w 5176406"/>
              <a:gd name="connsiteY516" fmla="*/ 3379623 h 4397057"/>
              <a:gd name="connsiteX517" fmla="*/ 279206 w 5176406"/>
              <a:gd name="connsiteY517" fmla="*/ 2990821 h 4397057"/>
              <a:gd name="connsiteX518" fmla="*/ 273335 w 5176406"/>
              <a:gd name="connsiteY518" fmla="*/ 2990169 h 4397057"/>
              <a:gd name="connsiteX519" fmla="*/ 273335 w 5176406"/>
              <a:gd name="connsiteY519" fmla="*/ 2862308 h 4397057"/>
              <a:gd name="connsiteX520" fmla="*/ 279206 w 5176406"/>
              <a:gd name="connsiteY520" fmla="*/ 2862308 h 4397057"/>
              <a:gd name="connsiteX521" fmla="*/ 279206 w 5176406"/>
              <a:gd name="connsiteY521" fmla="*/ 2990821 h 4397057"/>
              <a:gd name="connsiteX522" fmla="*/ 639957 w 5176406"/>
              <a:gd name="connsiteY522" fmla="*/ 3712322 h 4397057"/>
              <a:gd name="connsiteX523" fmla="*/ 639304 w 5176406"/>
              <a:gd name="connsiteY523" fmla="*/ 3834964 h 4397057"/>
              <a:gd name="connsiteX524" fmla="*/ 624952 w 5176406"/>
              <a:gd name="connsiteY524" fmla="*/ 3855839 h 4397057"/>
              <a:gd name="connsiteX525" fmla="*/ 466431 w 5176406"/>
              <a:gd name="connsiteY525" fmla="*/ 3855839 h 4397057"/>
              <a:gd name="connsiteX526" fmla="*/ 467083 w 5176406"/>
              <a:gd name="connsiteY526" fmla="*/ 3674485 h 4397057"/>
              <a:gd name="connsiteX527" fmla="*/ 546018 w 5176406"/>
              <a:gd name="connsiteY527" fmla="*/ 3560324 h 4397057"/>
              <a:gd name="connsiteX528" fmla="*/ 565589 w 5176406"/>
              <a:gd name="connsiteY528" fmla="*/ 3564238 h 4397057"/>
              <a:gd name="connsiteX529" fmla="*/ 639957 w 5176406"/>
              <a:gd name="connsiteY529" fmla="*/ 3712322 h 4397057"/>
              <a:gd name="connsiteX530" fmla="*/ 1092036 w 5176406"/>
              <a:gd name="connsiteY530" fmla="*/ 1125749 h 4397057"/>
              <a:gd name="connsiteX531" fmla="*/ 1097907 w 5176406"/>
              <a:gd name="connsiteY531" fmla="*/ 1125749 h 4397057"/>
              <a:gd name="connsiteX532" fmla="*/ 1097907 w 5176406"/>
              <a:gd name="connsiteY532" fmla="*/ 1200769 h 4397057"/>
              <a:gd name="connsiteX533" fmla="*/ 1092036 w 5176406"/>
              <a:gd name="connsiteY533" fmla="*/ 1200769 h 4397057"/>
              <a:gd name="connsiteX534" fmla="*/ 1092036 w 5176406"/>
              <a:gd name="connsiteY534" fmla="*/ 1125749 h 4397057"/>
              <a:gd name="connsiteX535" fmla="*/ 1059418 w 5176406"/>
              <a:gd name="connsiteY535" fmla="*/ 710854 h 4397057"/>
              <a:gd name="connsiteX536" fmla="*/ 1062028 w 5176406"/>
              <a:gd name="connsiteY536" fmla="*/ 710854 h 4397057"/>
              <a:gd name="connsiteX537" fmla="*/ 1062028 w 5176406"/>
              <a:gd name="connsiteY537" fmla="*/ 759780 h 4397057"/>
              <a:gd name="connsiteX538" fmla="*/ 1059418 w 5176406"/>
              <a:gd name="connsiteY538" fmla="*/ 759780 h 4397057"/>
              <a:gd name="connsiteX539" fmla="*/ 1059418 w 5176406"/>
              <a:gd name="connsiteY539" fmla="*/ 710854 h 4397057"/>
              <a:gd name="connsiteX540" fmla="*/ 1047024 w 5176406"/>
              <a:gd name="connsiteY540" fmla="*/ 1125749 h 4397057"/>
              <a:gd name="connsiteX541" fmla="*/ 1052895 w 5176406"/>
              <a:gd name="connsiteY541" fmla="*/ 1125749 h 4397057"/>
              <a:gd name="connsiteX542" fmla="*/ 1052895 w 5176406"/>
              <a:gd name="connsiteY542" fmla="*/ 1200769 h 4397057"/>
              <a:gd name="connsiteX543" fmla="*/ 1047024 w 5176406"/>
              <a:gd name="connsiteY543" fmla="*/ 1200769 h 4397057"/>
              <a:gd name="connsiteX544" fmla="*/ 1047024 w 5176406"/>
              <a:gd name="connsiteY544" fmla="*/ 1125749 h 4397057"/>
              <a:gd name="connsiteX545" fmla="*/ 1027453 w 5176406"/>
              <a:gd name="connsiteY545" fmla="*/ 708897 h 4397057"/>
              <a:gd name="connsiteX546" fmla="*/ 1030715 w 5176406"/>
              <a:gd name="connsiteY546" fmla="*/ 708897 h 4397057"/>
              <a:gd name="connsiteX547" fmla="*/ 1030715 w 5176406"/>
              <a:gd name="connsiteY547" fmla="*/ 759780 h 4397057"/>
              <a:gd name="connsiteX548" fmla="*/ 1027453 w 5176406"/>
              <a:gd name="connsiteY548" fmla="*/ 759780 h 4397057"/>
              <a:gd name="connsiteX549" fmla="*/ 1027453 w 5176406"/>
              <a:gd name="connsiteY549" fmla="*/ 708897 h 4397057"/>
              <a:gd name="connsiteX550" fmla="*/ 1000707 w 5176406"/>
              <a:gd name="connsiteY550" fmla="*/ 1125749 h 4397057"/>
              <a:gd name="connsiteX551" fmla="*/ 1006578 w 5176406"/>
              <a:gd name="connsiteY551" fmla="*/ 1125749 h 4397057"/>
              <a:gd name="connsiteX552" fmla="*/ 1006578 w 5176406"/>
              <a:gd name="connsiteY552" fmla="*/ 1200117 h 4397057"/>
              <a:gd name="connsiteX553" fmla="*/ 1000707 w 5176406"/>
              <a:gd name="connsiteY553" fmla="*/ 1200117 h 4397057"/>
              <a:gd name="connsiteX554" fmla="*/ 1000707 w 5176406"/>
              <a:gd name="connsiteY554" fmla="*/ 1125749 h 4397057"/>
              <a:gd name="connsiteX555" fmla="*/ 955042 w 5176406"/>
              <a:gd name="connsiteY555" fmla="*/ 1125749 h 4397057"/>
              <a:gd name="connsiteX556" fmla="*/ 960913 w 5176406"/>
              <a:gd name="connsiteY556" fmla="*/ 1125749 h 4397057"/>
              <a:gd name="connsiteX557" fmla="*/ 960913 w 5176406"/>
              <a:gd name="connsiteY557" fmla="*/ 1200769 h 4397057"/>
              <a:gd name="connsiteX558" fmla="*/ 955042 w 5176406"/>
              <a:gd name="connsiteY558" fmla="*/ 1200117 h 4397057"/>
              <a:gd name="connsiteX559" fmla="*/ 955042 w 5176406"/>
              <a:gd name="connsiteY559" fmla="*/ 1125749 h 4397057"/>
              <a:gd name="connsiteX560" fmla="*/ 947866 w 5176406"/>
              <a:gd name="connsiteY560" fmla="*/ 1404303 h 4397057"/>
              <a:gd name="connsiteX561" fmla="*/ 990269 w 5176406"/>
              <a:gd name="connsiteY561" fmla="*/ 1356029 h 4397057"/>
              <a:gd name="connsiteX562" fmla="*/ 1032020 w 5176406"/>
              <a:gd name="connsiteY562" fmla="*/ 1404955 h 4397057"/>
              <a:gd name="connsiteX563" fmla="*/ 1032020 w 5176406"/>
              <a:gd name="connsiteY563" fmla="*/ 1479976 h 4397057"/>
              <a:gd name="connsiteX564" fmla="*/ 1032020 w 5176406"/>
              <a:gd name="connsiteY564" fmla="*/ 1553039 h 4397057"/>
              <a:gd name="connsiteX565" fmla="*/ 1011797 w 5176406"/>
              <a:gd name="connsiteY565" fmla="*/ 1572610 h 4397057"/>
              <a:gd name="connsiteX566" fmla="*/ 947214 w 5176406"/>
              <a:gd name="connsiteY566" fmla="*/ 1510636 h 4397057"/>
              <a:gd name="connsiteX567" fmla="*/ 947866 w 5176406"/>
              <a:gd name="connsiteY567" fmla="*/ 1404303 h 4397057"/>
              <a:gd name="connsiteX568" fmla="*/ 907421 w 5176406"/>
              <a:gd name="connsiteY568" fmla="*/ 1126401 h 4397057"/>
              <a:gd name="connsiteX569" fmla="*/ 907421 w 5176406"/>
              <a:gd name="connsiteY569" fmla="*/ 1202727 h 4397057"/>
              <a:gd name="connsiteX570" fmla="*/ 907421 w 5176406"/>
              <a:gd name="connsiteY570" fmla="*/ 1126401 h 4397057"/>
              <a:gd name="connsiteX571" fmla="*/ 888502 w 5176406"/>
              <a:gd name="connsiteY571" fmla="*/ 2729881 h 4397057"/>
              <a:gd name="connsiteX572" fmla="*/ 882631 w 5176406"/>
              <a:gd name="connsiteY572" fmla="*/ 2740318 h 4397057"/>
              <a:gd name="connsiteX573" fmla="*/ 873498 w 5176406"/>
              <a:gd name="connsiteY573" fmla="*/ 2732490 h 4397057"/>
              <a:gd name="connsiteX574" fmla="*/ 870237 w 5176406"/>
              <a:gd name="connsiteY574" fmla="*/ 2658122 h 4397057"/>
              <a:gd name="connsiteX575" fmla="*/ 878717 w 5176406"/>
              <a:gd name="connsiteY575" fmla="*/ 2649642 h 4397057"/>
              <a:gd name="connsiteX576" fmla="*/ 888502 w 5176406"/>
              <a:gd name="connsiteY576" fmla="*/ 2660079 h 4397057"/>
              <a:gd name="connsiteX577" fmla="*/ 889155 w 5176406"/>
              <a:gd name="connsiteY577" fmla="*/ 2695959 h 4397057"/>
              <a:gd name="connsiteX578" fmla="*/ 889807 w 5176406"/>
              <a:gd name="connsiteY578" fmla="*/ 2695959 h 4397057"/>
              <a:gd name="connsiteX579" fmla="*/ 888502 w 5176406"/>
              <a:gd name="connsiteY579" fmla="*/ 2729881 h 4397057"/>
              <a:gd name="connsiteX580" fmla="*/ 947866 w 5176406"/>
              <a:gd name="connsiteY580" fmla="*/ 2731838 h 4397057"/>
              <a:gd name="connsiteX581" fmla="*/ 939386 w 5176406"/>
              <a:gd name="connsiteY581" fmla="*/ 2740318 h 4397057"/>
              <a:gd name="connsiteX582" fmla="*/ 932862 w 5176406"/>
              <a:gd name="connsiteY582" fmla="*/ 2732490 h 4397057"/>
              <a:gd name="connsiteX583" fmla="*/ 932862 w 5176406"/>
              <a:gd name="connsiteY583" fmla="*/ 2650294 h 4397057"/>
              <a:gd name="connsiteX584" fmla="*/ 938733 w 5176406"/>
              <a:gd name="connsiteY584" fmla="*/ 2648989 h 4397057"/>
              <a:gd name="connsiteX585" fmla="*/ 947214 w 5176406"/>
              <a:gd name="connsiteY585" fmla="*/ 2659427 h 4397057"/>
              <a:gd name="connsiteX586" fmla="*/ 947866 w 5176406"/>
              <a:gd name="connsiteY586" fmla="*/ 2731838 h 4397057"/>
              <a:gd name="connsiteX587" fmla="*/ 1002664 w 5176406"/>
              <a:gd name="connsiteY587" fmla="*/ 2729881 h 4397057"/>
              <a:gd name="connsiteX588" fmla="*/ 994836 w 5176406"/>
              <a:gd name="connsiteY588" fmla="*/ 2740318 h 4397057"/>
              <a:gd name="connsiteX589" fmla="*/ 987007 w 5176406"/>
              <a:gd name="connsiteY589" fmla="*/ 2731186 h 4397057"/>
              <a:gd name="connsiteX590" fmla="*/ 985050 w 5176406"/>
              <a:gd name="connsiteY590" fmla="*/ 2658775 h 4397057"/>
              <a:gd name="connsiteX591" fmla="*/ 992879 w 5176406"/>
              <a:gd name="connsiteY591" fmla="*/ 2649642 h 4397057"/>
              <a:gd name="connsiteX592" fmla="*/ 1002664 w 5176406"/>
              <a:gd name="connsiteY592" fmla="*/ 2659427 h 4397057"/>
              <a:gd name="connsiteX593" fmla="*/ 1003316 w 5176406"/>
              <a:gd name="connsiteY593" fmla="*/ 2695306 h 4397057"/>
              <a:gd name="connsiteX594" fmla="*/ 1003316 w 5176406"/>
              <a:gd name="connsiteY594" fmla="*/ 2695306 h 4397057"/>
              <a:gd name="connsiteX595" fmla="*/ 1002664 w 5176406"/>
              <a:gd name="connsiteY595" fmla="*/ 2729881 h 4397057"/>
              <a:gd name="connsiteX596" fmla="*/ 1036586 w 5176406"/>
              <a:gd name="connsiteY596" fmla="*/ 2341732 h 4397057"/>
              <a:gd name="connsiteX597" fmla="*/ 965480 w 5176406"/>
              <a:gd name="connsiteY597" fmla="*/ 2341080 h 4397057"/>
              <a:gd name="connsiteX598" fmla="*/ 951780 w 5176406"/>
              <a:gd name="connsiteY598" fmla="*/ 2325423 h 4397057"/>
              <a:gd name="connsiteX599" fmla="*/ 953738 w 5176406"/>
              <a:gd name="connsiteY599" fmla="*/ 2166249 h 4397057"/>
              <a:gd name="connsiteX600" fmla="*/ 996140 w 5176406"/>
              <a:gd name="connsiteY600" fmla="*/ 2124499 h 4397057"/>
              <a:gd name="connsiteX601" fmla="*/ 1035934 w 5176406"/>
              <a:gd name="connsiteY601" fmla="*/ 2168206 h 4397057"/>
              <a:gd name="connsiteX602" fmla="*/ 1036586 w 5176406"/>
              <a:gd name="connsiteY602" fmla="*/ 2341732 h 4397057"/>
              <a:gd name="connsiteX603" fmla="*/ 976570 w 5176406"/>
              <a:gd name="connsiteY603" fmla="*/ 1938579 h 4397057"/>
              <a:gd name="connsiteX604" fmla="*/ 951128 w 5176406"/>
              <a:gd name="connsiteY604" fmla="*/ 1913137 h 4397057"/>
              <a:gd name="connsiteX605" fmla="*/ 951780 w 5176406"/>
              <a:gd name="connsiteY605" fmla="*/ 1845293 h 4397057"/>
              <a:gd name="connsiteX606" fmla="*/ 951780 w 5176406"/>
              <a:gd name="connsiteY606" fmla="*/ 1774838 h 4397057"/>
              <a:gd name="connsiteX607" fmla="*/ 958304 w 5176406"/>
              <a:gd name="connsiteY607" fmla="*/ 1741569 h 4397057"/>
              <a:gd name="connsiteX608" fmla="*/ 1000707 w 5176406"/>
              <a:gd name="connsiteY608" fmla="*/ 1718084 h 4397057"/>
              <a:gd name="connsiteX609" fmla="*/ 1035281 w 5176406"/>
              <a:gd name="connsiteY609" fmla="*/ 1752006 h 4397057"/>
              <a:gd name="connsiteX610" fmla="*/ 1038543 w 5176406"/>
              <a:gd name="connsiteY610" fmla="*/ 1876605 h 4397057"/>
              <a:gd name="connsiteX611" fmla="*/ 976570 w 5176406"/>
              <a:gd name="connsiteY611" fmla="*/ 1938579 h 4397057"/>
              <a:gd name="connsiteX612" fmla="*/ 1057461 w 5176406"/>
              <a:gd name="connsiteY612" fmla="*/ 2729229 h 4397057"/>
              <a:gd name="connsiteX613" fmla="*/ 1049633 w 5176406"/>
              <a:gd name="connsiteY613" fmla="*/ 2740971 h 4397057"/>
              <a:gd name="connsiteX614" fmla="*/ 1041805 w 5176406"/>
              <a:gd name="connsiteY614" fmla="*/ 2731838 h 4397057"/>
              <a:gd name="connsiteX615" fmla="*/ 1041153 w 5176406"/>
              <a:gd name="connsiteY615" fmla="*/ 2651599 h 4397057"/>
              <a:gd name="connsiteX616" fmla="*/ 1049633 w 5176406"/>
              <a:gd name="connsiteY616" fmla="*/ 2648989 h 4397057"/>
              <a:gd name="connsiteX617" fmla="*/ 1057461 w 5176406"/>
              <a:gd name="connsiteY617" fmla="*/ 2663993 h 4397057"/>
              <a:gd name="connsiteX618" fmla="*/ 1057461 w 5176406"/>
              <a:gd name="connsiteY618" fmla="*/ 2729229 h 4397057"/>
              <a:gd name="connsiteX619" fmla="*/ 1116825 w 5176406"/>
              <a:gd name="connsiteY619" fmla="*/ 2730533 h 4397057"/>
              <a:gd name="connsiteX620" fmla="*/ 1110302 w 5176406"/>
              <a:gd name="connsiteY620" fmla="*/ 2740971 h 4397057"/>
              <a:gd name="connsiteX621" fmla="*/ 1101169 w 5176406"/>
              <a:gd name="connsiteY621" fmla="*/ 2731186 h 4397057"/>
              <a:gd name="connsiteX622" fmla="*/ 1100517 w 5176406"/>
              <a:gd name="connsiteY622" fmla="*/ 2692044 h 4397057"/>
              <a:gd name="connsiteX623" fmla="*/ 1098559 w 5176406"/>
              <a:gd name="connsiteY623" fmla="*/ 2665950 h 4397057"/>
              <a:gd name="connsiteX624" fmla="*/ 1107040 w 5176406"/>
              <a:gd name="connsiteY624" fmla="*/ 2650294 h 4397057"/>
              <a:gd name="connsiteX625" fmla="*/ 1116825 w 5176406"/>
              <a:gd name="connsiteY625" fmla="*/ 2663341 h 4397057"/>
              <a:gd name="connsiteX626" fmla="*/ 1116825 w 5176406"/>
              <a:gd name="connsiteY626" fmla="*/ 2730533 h 4397057"/>
              <a:gd name="connsiteX627" fmla="*/ 1327535 w 5176406"/>
              <a:gd name="connsiteY627" fmla="*/ 3330696 h 4397057"/>
              <a:gd name="connsiteX628" fmla="*/ 1277304 w 5176406"/>
              <a:gd name="connsiteY628" fmla="*/ 3331349 h 4397057"/>
              <a:gd name="connsiteX629" fmla="*/ 1304702 w 5176406"/>
              <a:gd name="connsiteY629" fmla="*/ 3256328 h 4397057"/>
              <a:gd name="connsiteX630" fmla="*/ 1318402 w 5176406"/>
              <a:gd name="connsiteY630" fmla="*/ 3256328 h 4397057"/>
              <a:gd name="connsiteX631" fmla="*/ 1338625 w 5176406"/>
              <a:gd name="connsiteY631" fmla="*/ 3316345 h 4397057"/>
              <a:gd name="connsiteX632" fmla="*/ 1327535 w 5176406"/>
              <a:gd name="connsiteY632" fmla="*/ 3330696 h 4397057"/>
              <a:gd name="connsiteX633" fmla="*/ 1678500 w 5176406"/>
              <a:gd name="connsiteY633" fmla="*/ 3256328 h 4397057"/>
              <a:gd name="connsiteX634" fmla="*/ 1690894 w 5176406"/>
              <a:gd name="connsiteY634" fmla="*/ 3256981 h 4397057"/>
              <a:gd name="connsiteX635" fmla="*/ 1710465 w 5176406"/>
              <a:gd name="connsiteY635" fmla="*/ 3313083 h 4397057"/>
              <a:gd name="connsiteX636" fmla="*/ 1691547 w 5176406"/>
              <a:gd name="connsiteY636" fmla="*/ 3334610 h 4397057"/>
              <a:gd name="connsiteX637" fmla="*/ 1649144 w 5176406"/>
              <a:gd name="connsiteY637" fmla="*/ 3334610 h 4397057"/>
              <a:gd name="connsiteX638" fmla="*/ 1678500 w 5176406"/>
              <a:gd name="connsiteY638" fmla="*/ 3256328 h 4397057"/>
              <a:gd name="connsiteX639" fmla="*/ 1555205 w 5176406"/>
              <a:gd name="connsiteY639" fmla="*/ 3251110 h 4397057"/>
              <a:gd name="connsiteX640" fmla="*/ 1585866 w 5176406"/>
              <a:gd name="connsiteY640" fmla="*/ 3322216 h 4397057"/>
              <a:gd name="connsiteX641" fmla="*/ 1573471 w 5176406"/>
              <a:gd name="connsiteY641" fmla="*/ 3333958 h 4397057"/>
              <a:gd name="connsiteX642" fmla="*/ 1523240 w 5176406"/>
              <a:gd name="connsiteY642" fmla="*/ 3334610 h 4397057"/>
              <a:gd name="connsiteX643" fmla="*/ 1555205 w 5176406"/>
              <a:gd name="connsiteY643" fmla="*/ 3251110 h 4397057"/>
              <a:gd name="connsiteX644" fmla="*/ 1411036 w 5176406"/>
              <a:gd name="connsiteY644" fmla="*/ 3286989 h 4397057"/>
              <a:gd name="connsiteX645" fmla="*/ 1428649 w 5176406"/>
              <a:gd name="connsiteY645" fmla="*/ 3254371 h 4397057"/>
              <a:gd name="connsiteX646" fmla="*/ 1458657 w 5176406"/>
              <a:gd name="connsiteY646" fmla="*/ 3317649 h 4397057"/>
              <a:gd name="connsiteX647" fmla="*/ 1445610 w 5176406"/>
              <a:gd name="connsiteY647" fmla="*/ 3331349 h 4397057"/>
              <a:gd name="connsiteX648" fmla="*/ 1411036 w 5176406"/>
              <a:gd name="connsiteY648" fmla="*/ 3286989 h 4397057"/>
              <a:gd name="connsiteX649" fmla="*/ 1762001 w 5176406"/>
              <a:gd name="connsiteY649" fmla="*/ 4326837 h 4397057"/>
              <a:gd name="connsiteX650" fmla="*/ 1735907 w 5176406"/>
              <a:gd name="connsiteY650" fmla="*/ 4352931 h 4397057"/>
              <a:gd name="connsiteX651" fmla="*/ 1393422 w 5176406"/>
              <a:gd name="connsiteY651" fmla="*/ 4352931 h 4397057"/>
              <a:gd name="connsiteX652" fmla="*/ 1364719 w 5176406"/>
              <a:gd name="connsiteY652" fmla="*/ 4324880 h 4397057"/>
              <a:gd name="connsiteX653" fmla="*/ 1364719 w 5176406"/>
              <a:gd name="connsiteY653" fmla="*/ 3973262 h 4397057"/>
              <a:gd name="connsiteX654" fmla="*/ 1435825 w 5176406"/>
              <a:gd name="connsiteY654" fmla="*/ 3774295 h 4397057"/>
              <a:gd name="connsiteX655" fmla="*/ 1548029 w 5176406"/>
              <a:gd name="connsiteY655" fmla="*/ 3661438 h 4397057"/>
              <a:gd name="connsiteX656" fmla="*/ 1578038 w 5176406"/>
              <a:gd name="connsiteY656" fmla="*/ 3658829 h 4397057"/>
              <a:gd name="connsiteX657" fmla="*/ 1737864 w 5176406"/>
              <a:gd name="connsiteY657" fmla="*/ 3848663 h 4397057"/>
              <a:gd name="connsiteX658" fmla="*/ 1760044 w 5176406"/>
              <a:gd name="connsiteY658" fmla="*/ 3947821 h 4397057"/>
              <a:gd name="connsiteX659" fmla="*/ 1761348 w 5176406"/>
              <a:gd name="connsiteY659" fmla="*/ 4127870 h 4397057"/>
              <a:gd name="connsiteX660" fmla="*/ 1761348 w 5176406"/>
              <a:gd name="connsiteY660" fmla="*/ 4127870 h 4397057"/>
              <a:gd name="connsiteX661" fmla="*/ 1762001 w 5176406"/>
              <a:gd name="connsiteY661" fmla="*/ 4326837 h 4397057"/>
              <a:gd name="connsiteX662" fmla="*/ 1769177 w 5176406"/>
              <a:gd name="connsiteY662" fmla="*/ 3336568 h 4397057"/>
              <a:gd name="connsiteX663" fmla="*/ 1798532 w 5176406"/>
              <a:gd name="connsiteY663" fmla="*/ 3256981 h 4397057"/>
              <a:gd name="connsiteX664" fmla="*/ 1807665 w 5176406"/>
              <a:gd name="connsiteY664" fmla="*/ 3258285 h 4397057"/>
              <a:gd name="connsiteX665" fmla="*/ 1818755 w 5176406"/>
              <a:gd name="connsiteY665" fmla="*/ 3274594 h 4397057"/>
              <a:gd name="connsiteX666" fmla="*/ 1831150 w 5176406"/>
              <a:gd name="connsiteY666" fmla="*/ 3330696 h 4397057"/>
              <a:gd name="connsiteX667" fmla="*/ 1769177 w 5176406"/>
              <a:gd name="connsiteY667" fmla="*/ 3336568 h 4397057"/>
              <a:gd name="connsiteX668" fmla="*/ 2115575 w 5176406"/>
              <a:gd name="connsiteY668" fmla="*/ 4289653 h 4397057"/>
              <a:gd name="connsiteX669" fmla="*/ 2024246 w 5176406"/>
              <a:gd name="connsiteY669" fmla="*/ 4289653 h 4397057"/>
              <a:gd name="connsiteX670" fmla="*/ 2004675 w 5176406"/>
              <a:gd name="connsiteY670" fmla="*/ 4269430 h 4397057"/>
              <a:gd name="connsiteX671" fmla="*/ 2004675 w 5176406"/>
              <a:gd name="connsiteY671" fmla="*/ 4089381 h 4397057"/>
              <a:gd name="connsiteX672" fmla="*/ 2004675 w 5176406"/>
              <a:gd name="connsiteY672" fmla="*/ 3918465 h 4397057"/>
              <a:gd name="connsiteX673" fmla="*/ 2070563 w 5176406"/>
              <a:gd name="connsiteY673" fmla="*/ 3849316 h 4397057"/>
              <a:gd name="connsiteX674" fmla="*/ 2133841 w 5176406"/>
              <a:gd name="connsiteY674" fmla="*/ 3915855 h 4397057"/>
              <a:gd name="connsiteX675" fmla="*/ 2134493 w 5176406"/>
              <a:gd name="connsiteY675" fmla="*/ 4269430 h 4397057"/>
              <a:gd name="connsiteX676" fmla="*/ 2115575 w 5176406"/>
              <a:gd name="connsiteY676" fmla="*/ 4289653 h 4397057"/>
              <a:gd name="connsiteX677" fmla="*/ 2336070 w 5176406"/>
              <a:gd name="connsiteY677" fmla="*/ 4287044 h 4397057"/>
              <a:gd name="connsiteX678" fmla="*/ 2244741 w 5176406"/>
              <a:gd name="connsiteY678" fmla="*/ 4286391 h 4397057"/>
              <a:gd name="connsiteX679" fmla="*/ 2223865 w 5176406"/>
              <a:gd name="connsiteY679" fmla="*/ 4264864 h 4397057"/>
              <a:gd name="connsiteX680" fmla="*/ 2223865 w 5176406"/>
              <a:gd name="connsiteY680" fmla="*/ 4087424 h 4397057"/>
              <a:gd name="connsiteX681" fmla="*/ 2223865 w 5176406"/>
              <a:gd name="connsiteY681" fmla="*/ 3914551 h 4397057"/>
              <a:gd name="connsiteX682" fmla="*/ 2285839 w 5176406"/>
              <a:gd name="connsiteY682" fmla="*/ 3848011 h 4397057"/>
              <a:gd name="connsiteX683" fmla="*/ 2352379 w 5176406"/>
              <a:gd name="connsiteY683" fmla="*/ 3910637 h 4397057"/>
              <a:gd name="connsiteX684" fmla="*/ 2353031 w 5176406"/>
              <a:gd name="connsiteY684" fmla="*/ 4270735 h 4397057"/>
              <a:gd name="connsiteX685" fmla="*/ 2336070 w 5176406"/>
              <a:gd name="connsiteY685" fmla="*/ 4287044 h 4397057"/>
              <a:gd name="connsiteX686" fmla="*/ 2550693 w 5176406"/>
              <a:gd name="connsiteY686" fmla="*/ 4289653 h 4397057"/>
              <a:gd name="connsiteX687" fmla="*/ 2461973 w 5176406"/>
              <a:gd name="connsiteY687" fmla="*/ 4289653 h 4397057"/>
              <a:gd name="connsiteX688" fmla="*/ 2443055 w 5176406"/>
              <a:gd name="connsiteY688" fmla="*/ 4271387 h 4397057"/>
              <a:gd name="connsiteX689" fmla="*/ 2443708 w 5176406"/>
              <a:gd name="connsiteY689" fmla="*/ 3913246 h 4397057"/>
              <a:gd name="connsiteX690" fmla="*/ 2506333 w 5176406"/>
              <a:gd name="connsiteY690" fmla="*/ 3848663 h 4397057"/>
              <a:gd name="connsiteX691" fmla="*/ 2572221 w 5176406"/>
              <a:gd name="connsiteY691" fmla="*/ 3913246 h 4397057"/>
              <a:gd name="connsiteX692" fmla="*/ 2572221 w 5176406"/>
              <a:gd name="connsiteY692" fmla="*/ 4091338 h 4397057"/>
              <a:gd name="connsiteX693" fmla="*/ 2572221 w 5176406"/>
              <a:gd name="connsiteY693" fmla="*/ 4091338 h 4397057"/>
              <a:gd name="connsiteX694" fmla="*/ 2572221 w 5176406"/>
              <a:gd name="connsiteY694" fmla="*/ 4266820 h 4397057"/>
              <a:gd name="connsiteX695" fmla="*/ 2550693 w 5176406"/>
              <a:gd name="connsiteY695" fmla="*/ 4289653 h 4397057"/>
              <a:gd name="connsiteX696" fmla="*/ 2759446 w 5176406"/>
              <a:gd name="connsiteY696" fmla="*/ 4281824 h 4397057"/>
              <a:gd name="connsiteX697" fmla="*/ 2675292 w 5176406"/>
              <a:gd name="connsiteY697" fmla="*/ 4281824 h 4397057"/>
              <a:gd name="connsiteX698" fmla="*/ 2653112 w 5176406"/>
              <a:gd name="connsiteY698" fmla="*/ 4260950 h 4397057"/>
              <a:gd name="connsiteX699" fmla="*/ 2653765 w 5176406"/>
              <a:gd name="connsiteY699" fmla="*/ 3907375 h 4397057"/>
              <a:gd name="connsiteX700" fmla="*/ 2717695 w 5176406"/>
              <a:gd name="connsiteY700" fmla="*/ 3842792 h 4397057"/>
              <a:gd name="connsiteX701" fmla="*/ 2782930 w 5176406"/>
              <a:gd name="connsiteY701" fmla="*/ 3909332 h 4397057"/>
              <a:gd name="connsiteX702" fmla="*/ 2782930 w 5176406"/>
              <a:gd name="connsiteY702" fmla="*/ 4082857 h 4397057"/>
              <a:gd name="connsiteX703" fmla="*/ 2783583 w 5176406"/>
              <a:gd name="connsiteY703" fmla="*/ 4258340 h 4397057"/>
              <a:gd name="connsiteX704" fmla="*/ 2759446 w 5176406"/>
              <a:gd name="connsiteY704" fmla="*/ 4281824 h 4397057"/>
              <a:gd name="connsiteX705" fmla="*/ 3338081 w 5176406"/>
              <a:gd name="connsiteY705" fmla="*/ 3290903 h 4397057"/>
              <a:gd name="connsiteX706" fmla="*/ 3356999 w 5176406"/>
              <a:gd name="connsiteY706" fmla="*/ 3255024 h 4397057"/>
              <a:gd name="connsiteX707" fmla="*/ 3385703 w 5176406"/>
              <a:gd name="connsiteY707" fmla="*/ 3320911 h 4397057"/>
              <a:gd name="connsiteX708" fmla="*/ 3372656 w 5176406"/>
              <a:gd name="connsiteY708" fmla="*/ 3333958 h 4397057"/>
              <a:gd name="connsiteX709" fmla="*/ 3338081 w 5176406"/>
              <a:gd name="connsiteY709" fmla="*/ 3290903 h 4397057"/>
              <a:gd name="connsiteX710" fmla="*/ 3213482 w 5176406"/>
              <a:gd name="connsiteY710" fmla="*/ 3291555 h 4397057"/>
              <a:gd name="connsiteX711" fmla="*/ 3233053 w 5176406"/>
              <a:gd name="connsiteY711" fmla="*/ 3253719 h 4397057"/>
              <a:gd name="connsiteX712" fmla="*/ 3261104 w 5176406"/>
              <a:gd name="connsiteY712" fmla="*/ 3320911 h 4397057"/>
              <a:gd name="connsiteX713" fmla="*/ 3248709 w 5176406"/>
              <a:gd name="connsiteY713" fmla="*/ 3333958 h 4397057"/>
              <a:gd name="connsiteX714" fmla="*/ 3213482 w 5176406"/>
              <a:gd name="connsiteY714" fmla="*/ 3291555 h 4397057"/>
              <a:gd name="connsiteX715" fmla="*/ 3078445 w 5176406"/>
              <a:gd name="connsiteY715" fmla="*/ 3307864 h 4397057"/>
              <a:gd name="connsiteX716" fmla="*/ 3098668 w 5176406"/>
              <a:gd name="connsiteY716" fmla="*/ 3256328 h 4397057"/>
              <a:gd name="connsiteX717" fmla="*/ 3108454 w 5176406"/>
              <a:gd name="connsiteY717" fmla="*/ 3256328 h 4397057"/>
              <a:gd name="connsiteX718" fmla="*/ 3126719 w 5176406"/>
              <a:gd name="connsiteY718" fmla="*/ 3288946 h 4397057"/>
              <a:gd name="connsiteX719" fmla="*/ 3096711 w 5176406"/>
              <a:gd name="connsiteY719" fmla="*/ 3331349 h 4397057"/>
              <a:gd name="connsiteX720" fmla="*/ 3078445 w 5176406"/>
              <a:gd name="connsiteY720" fmla="*/ 3307864 h 4397057"/>
              <a:gd name="connsiteX721" fmla="*/ 3003425 w 5176406"/>
              <a:gd name="connsiteY721" fmla="*/ 3330696 h 4397057"/>
              <a:gd name="connsiteX722" fmla="*/ 2951889 w 5176406"/>
              <a:gd name="connsiteY722" fmla="*/ 3331349 h 4397057"/>
              <a:gd name="connsiteX723" fmla="*/ 2979940 w 5176406"/>
              <a:gd name="connsiteY723" fmla="*/ 3255676 h 4397057"/>
              <a:gd name="connsiteX724" fmla="*/ 2993640 w 5176406"/>
              <a:gd name="connsiteY724" fmla="*/ 3255676 h 4397057"/>
              <a:gd name="connsiteX725" fmla="*/ 3014515 w 5176406"/>
              <a:gd name="connsiteY725" fmla="*/ 3318302 h 4397057"/>
              <a:gd name="connsiteX726" fmla="*/ 3003425 w 5176406"/>
              <a:gd name="connsiteY726" fmla="*/ 3330696 h 4397057"/>
              <a:gd name="connsiteX727" fmla="*/ 3435934 w 5176406"/>
              <a:gd name="connsiteY727" fmla="*/ 4018927 h 4397057"/>
              <a:gd name="connsiteX728" fmla="*/ 3435934 w 5176406"/>
              <a:gd name="connsiteY728" fmla="*/ 4128522 h 4397057"/>
              <a:gd name="connsiteX729" fmla="*/ 3435934 w 5176406"/>
              <a:gd name="connsiteY729" fmla="*/ 4128522 h 4397057"/>
              <a:gd name="connsiteX730" fmla="*/ 3435934 w 5176406"/>
              <a:gd name="connsiteY730" fmla="*/ 4329446 h 4397057"/>
              <a:gd name="connsiteX731" fmla="*/ 3412449 w 5176406"/>
              <a:gd name="connsiteY731" fmla="*/ 4352931 h 4397057"/>
              <a:gd name="connsiteX732" fmla="*/ 3063441 w 5176406"/>
              <a:gd name="connsiteY732" fmla="*/ 4352931 h 4397057"/>
              <a:gd name="connsiteX733" fmla="*/ 3039304 w 5176406"/>
              <a:gd name="connsiteY733" fmla="*/ 4330099 h 4397057"/>
              <a:gd name="connsiteX734" fmla="*/ 3039957 w 5176406"/>
              <a:gd name="connsiteY734" fmla="*/ 3942602 h 4397057"/>
              <a:gd name="connsiteX735" fmla="*/ 3106497 w 5176406"/>
              <a:gd name="connsiteY735" fmla="*/ 3778862 h 4397057"/>
              <a:gd name="connsiteX736" fmla="*/ 3224572 w 5176406"/>
              <a:gd name="connsiteY736" fmla="*/ 3662091 h 4397057"/>
              <a:gd name="connsiteX737" fmla="*/ 3248057 w 5176406"/>
              <a:gd name="connsiteY737" fmla="*/ 3658829 h 4397057"/>
              <a:gd name="connsiteX738" fmla="*/ 3431368 w 5176406"/>
              <a:gd name="connsiteY738" fmla="*/ 3908680 h 4397057"/>
              <a:gd name="connsiteX739" fmla="*/ 3435934 w 5176406"/>
              <a:gd name="connsiteY739" fmla="*/ 4018927 h 4397057"/>
              <a:gd name="connsiteX740" fmla="*/ 3495950 w 5176406"/>
              <a:gd name="connsiteY740" fmla="*/ 3333306 h 4397057"/>
              <a:gd name="connsiteX741" fmla="*/ 3453547 w 5176406"/>
              <a:gd name="connsiteY741" fmla="*/ 3330696 h 4397057"/>
              <a:gd name="connsiteX742" fmla="*/ 3458766 w 5176406"/>
              <a:gd name="connsiteY742" fmla="*/ 3291555 h 4397057"/>
              <a:gd name="connsiteX743" fmla="*/ 3476380 w 5176406"/>
              <a:gd name="connsiteY743" fmla="*/ 3256328 h 4397057"/>
              <a:gd name="connsiteX744" fmla="*/ 3486165 w 5176406"/>
              <a:gd name="connsiteY744" fmla="*/ 3255676 h 4397057"/>
              <a:gd name="connsiteX745" fmla="*/ 3506388 w 5176406"/>
              <a:gd name="connsiteY745" fmla="*/ 3320259 h 4397057"/>
              <a:gd name="connsiteX746" fmla="*/ 3495950 w 5176406"/>
              <a:gd name="connsiteY746" fmla="*/ 3333306 h 4397057"/>
              <a:gd name="connsiteX747" fmla="*/ 3718402 w 5176406"/>
              <a:gd name="connsiteY747" fmla="*/ 2731186 h 4397057"/>
              <a:gd name="connsiteX748" fmla="*/ 3710574 w 5176406"/>
              <a:gd name="connsiteY748" fmla="*/ 2740318 h 4397057"/>
              <a:gd name="connsiteX749" fmla="*/ 3704050 w 5176406"/>
              <a:gd name="connsiteY749" fmla="*/ 2736404 h 4397057"/>
              <a:gd name="connsiteX750" fmla="*/ 3704050 w 5176406"/>
              <a:gd name="connsiteY750" fmla="*/ 2650946 h 4397057"/>
              <a:gd name="connsiteX751" fmla="*/ 3717097 w 5176406"/>
              <a:gd name="connsiteY751" fmla="*/ 2650946 h 4397057"/>
              <a:gd name="connsiteX752" fmla="*/ 3719706 w 5176406"/>
              <a:gd name="connsiteY752" fmla="*/ 2686826 h 4397057"/>
              <a:gd name="connsiteX753" fmla="*/ 3718402 w 5176406"/>
              <a:gd name="connsiteY753" fmla="*/ 2731186 h 4397057"/>
              <a:gd name="connsiteX754" fmla="*/ 3863876 w 5176406"/>
              <a:gd name="connsiteY754" fmla="*/ 695850 h 4397057"/>
              <a:gd name="connsiteX755" fmla="*/ 3867138 w 5176406"/>
              <a:gd name="connsiteY755" fmla="*/ 695850 h 4397057"/>
              <a:gd name="connsiteX756" fmla="*/ 3867138 w 5176406"/>
              <a:gd name="connsiteY756" fmla="*/ 746733 h 4397057"/>
              <a:gd name="connsiteX757" fmla="*/ 3863876 w 5176406"/>
              <a:gd name="connsiteY757" fmla="*/ 746733 h 4397057"/>
              <a:gd name="connsiteX758" fmla="*/ 3863876 w 5176406"/>
              <a:gd name="connsiteY758" fmla="*/ 695850 h 4397057"/>
              <a:gd name="connsiteX759" fmla="*/ 3837130 w 5176406"/>
              <a:gd name="connsiteY759" fmla="*/ 1112702 h 4397057"/>
              <a:gd name="connsiteX760" fmla="*/ 3843001 w 5176406"/>
              <a:gd name="connsiteY760" fmla="*/ 1112702 h 4397057"/>
              <a:gd name="connsiteX761" fmla="*/ 3843001 w 5176406"/>
              <a:gd name="connsiteY761" fmla="*/ 1187070 h 4397057"/>
              <a:gd name="connsiteX762" fmla="*/ 3837130 w 5176406"/>
              <a:gd name="connsiteY762" fmla="*/ 1187070 h 4397057"/>
              <a:gd name="connsiteX763" fmla="*/ 3837130 w 5176406"/>
              <a:gd name="connsiteY763" fmla="*/ 1112702 h 4397057"/>
              <a:gd name="connsiteX764" fmla="*/ 3791465 w 5176406"/>
              <a:gd name="connsiteY764" fmla="*/ 1112702 h 4397057"/>
              <a:gd name="connsiteX765" fmla="*/ 3797336 w 5176406"/>
              <a:gd name="connsiteY765" fmla="*/ 1112702 h 4397057"/>
              <a:gd name="connsiteX766" fmla="*/ 3797336 w 5176406"/>
              <a:gd name="connsiteY766" fmla="*/ 1187722 h 4397057"/>
              <a:gd name="connsiteX767" fmla="*/ 3791465 w 5176406"/>
              <a:gd name="connsiteY767" fmla="*/ 1187070 h 4397057"/>
              <a:gd name="connsiteX768" fmla="*/ 3791465 w 5176406"/>
              <a:gd name="connsiteY768" fmla="*/ 1112702 h 4397057"/>
              <a:gd name="connsiteX769" fmla="*/ 3784289 w 5176406"/>
              <a:gd name="connsiteY769" fmla="*/ 1391256 h 4397057"/>
              <a:gd name="connsiteX770" fmla="*/ 3826692 w 5176406"/>
              <a:gd name="connsiteY770" fmla="*/ 1342982 h 4397057"/>
              <a:gd name="connsiteX771" fmla="*/ 3868443 w 5176406"/>
              <a:gd name="connsiteY771" fmla="*/ 1391908 h 4397057"/>
              <a:gd name="connsiteX772" fmla="*/ 3868443 w 5176406"/>
              <a:gd name="connsiteY772" fmla="*/ 1466929 h 4397057"/>
              <a:gd name="connsiteX773" fmla="*/ 3868443 w 5176406"/>
              <a:gd name="connsiteY773" fmla="*/ 1539992 h 4397057"/>
              <a:gd name="connsiteX774" fmla="*/ 3848220 w 5176406"/>
              <a:gd name="connsiteY774" fmla="*/ 1559563 h 4397057"/>
              <a:gd name="connsiteX775" fmla="*/ 3783637 w 5176406"/>
              <a:gd name="connsiteY775" fmla="*/ 1497589 h 4397057"/>
              <a:gd name="connsiteX776" fmla="*/ 3784289 w 5176406"/>
              <a:gd name="connsiteY776" fmla="*/ 1391256 h 4397057"/>
              <a:gd name="connsiteX777" fmla="*/ 3783637 w 5176406"/>
              <a:gd name="connsiteY777" fmla="*/ 1770272 h 4397057"/>
              <a:gd name="connsiteX778" fmla="*/ 3824735 w 5176406"/>
              <a:gd name="connsiteY778" fmla="*/ 1717432 h 4397057"/>
              <a:gd name="connsiteX779" fmla="*/ 3868443 w 5176406"/>
              <a:gd name="connsiteY779" fmla="*/ 1769620 h 4397057"/>
              <a:gd name="connsiteX780" fmla="*/ 3868443 w 5176406"/>
              <a:gd name="connsiteY780" fmla="*/ 1840074 h 4397057"/>
              <a:gd name="connsiteX781" fmla="*/ 3868443 w 5176406"/>
              <a:gd name="connsiteY781" fmla="*/ 1917704 h 4397057"/>
              <a:gd name="connsiteX782" fmla="*/ 3849525 w 5176406"/>
              <a:gd name="connsiteY782" fmla="*/ 1938579 h 4397057"/>
              <a:gd name="connsiteX783" fmla="*/ 3783637 w 5176406"/>
              <a:gd name="connsiteY783" fmla="*/ 1875301 h 4397057"/>
              <a:gd name="connsiteX784" fmla="*/ 3783637 w 5176406"/>
              <a:gd name="connsiteY784" fmla="*/ 1770272 h 4397057"/>
              <a:gd name="connsiteX785" fmla="*/ 3743844 w 5176406"/>
              <a:gd name="connsiteY785" fmla="*/ 1189680 h 4397057"/>
              <a:gd name="connsiteX786" fmla="*/ 3743844 w 5176406"/>
              <a:gd name="connsiteY786" fmla="*/ 1113354 h 4397057"/>
              <a:gd name="connsiteX787" fmla="*/ 3743844 w 5176406"/>
              <a:gd name="connsiteY787" fmla="*/ 1189680 h 4397057"/>
              <a:gd name="connsiteX788" fmla="*/ 3777766 w 5176406"/>
              <a:gd name="connsiteY788" fmla="*/ 2730533 h 4397057"/>
              <a:gd name="connsiteX789" fmla="*/ 3771242 w 5176406"/>
              <a:gd name="connsiteY789" fmla="*/ 2740971 h 4397057"/>
              <a:gd name="connsiteX790" fmla="*/ 3763414 w 5176406"/>
              <a:gd name="connsiteY790" fmla="*/ 2735100 h 4397057"/>
              <a:gd name="connsiteX791" fmla="*/ 3762762 w 5176406"/>
              <a:gd name="connsiteY791" fmla="*/ 2650946 h 4397057"/>
              <a:gd name="connsiteX792" fmla="*/ 3773852 w 5176406"/>
              <a:gd name="connsiteY792" fmla="*/ 2650294 h 4397057"/>
              <a:gd name="connsiteX793" fmla="*/ 3778418 w 5176406"/>
              <a:gd name="connsiteY793" fmla="*/ 2674431 h 4397057"/>
              <a:gd name="connsiteX794" fmla="*/ 3777766 w 5176406"/>
              <a:gd name="connsiteY794" fmla="*/ 2730533 h 4397057"/>
              <a:gd name="connsiteX795" fmla="*/ 3833216 w 5176406"/>
              <a:gd name="connsiteY795" fmla="*/ 2729881 h 4397057"/>
              <a:gd name="connsiteX796" fmla="*/ 3824735 w 5176406"/>
              <a:gd name="connsiteY796" fmla="*/ 2740318 h 4397057"/>
              <a:gd name="connsiteX797" fmla="*/ 3817559 w 5176406"/>
              <a:gd name="connsiteY797" fmla="*/ 2730533 h 4397057"/>
              <a:gd name="connsiteX798" fmla="*/ 3816907 w 5176406"/>
              <a:gd name="connsiteY798" fmla="*/ 2660079 h 4397057"/>
              <a:gd name="connsiteX799" fmla="*/ 3824083 w 5176406"/>
              <a:gd name="connsiteY799" fmla="*/ 2650294 h 4397057"/>
              <a:gd name="connsiteX800" fmla="*/ 3832564 w 5176406"/>
              <a:gd name="connsiteY800" fmla="*/ 2658775 h 4397057"/>
              <a:gd name="connsiteX801" fmla="*/ 3833216 w 5176406"/>
              <a:gd name="connsiteY801" fmla="*/ 2697263 h 4397057"/>
              <a:gd name="connsiteX802" fmla="*/ 3833868 w 5176406"/>
              <a:gd name="connsiteY802" fmla="*/ 2697263 h 4397057"/>
              <a:gd name="connsiteX803" fmla="*/ 3833216 w 5176406"/>
              <a:gd name="connsiteY803" fmla="*/ 2729881 h 4397057"/>
              <a:gd name="connsiteX804" fmla="*/ 3869095 w 5176406"/>
              <a:gd name="connsiteY804" fmla="*/ 2319552 h 4397057"/>
              <a:gd name="connsiteX805" fmla="*/ 3846263 w 5176406"/>
              <a:gd name="connsiteY805" fmla="*/ 2341732 h 4397057"/>
              <a:gd name="connsiteX806" fmla="*/ 3784289 w 5176406"/>
              <a:gd name="connsiteY806" fmla="*/ 2281063 h 4397057"/>
              <a:gd name="connsiteX807" fmla="*/ 3784942 w 5176406"/>
              <a:gd name="connsiteY807" fmla="*/ 2166902 h 4397057"/>
              <a:gd name="connsiteX808" fmla="*/ 3812340 w 5176406"/>
              <a:gd name="connsiteY808" fmla="*/ 2127108 h 4397057"/>
              <a:gd name="connsiteX809" fmla="*/ 3853438 w 5176406"/>
              <a:gd name="connsiteY809" fmla="*/ 2134937 h 4397057"/>
              <a:gd name="connsiteX810" fmla="*/ 3868443 w 5176406"/>
              <a:gd name="connsiteY810" fmla="*/ 2173425 h 4397057"/>
              <a:gd name="connsiteX811" fmla="*/ 3869095 w 5176406"/>
              <a:gd name="connsiteY811" fmla="*/ 2246489 h 4397057"/>
              <a:gd name="connsiteX812" fmla="*/ 3869095 w 5176406"/>
              <a:gd name="connsiteY812" fmla="*/ 2319552 h 4397057"/>
              <a:gd name="connsiteX813" fmla="*/ 3887361 w 5176406"/>
              <a:gd name="connsiteY813" fmla="*/ 2730533 h 4397057"/>
              <a:gd name="connsiteX814" fmla="*/ 3880185 w 5176406"/>
              <a:gd name="connsiteY814" fmla="*/ 2740318 h 4397057"/>
              <a:gd name="connsiteX815" fmla="*/ 3873009 w 5176406"/>
              <a:gd name="connsiteY815" fmla="*/ 2736404 h 4397057"/>
              <a:gd name="connsiteX816" fmla="*/ 3873009 w 5176406"/>
              <a:gd name="connsiteY816" fmla="*/ 2649642 h 4397057"/>
              <a:gd name="connsiteX817" fmla="*/ 3884099 w 5176406"/>
              <a:gd name="connsiteY817" fmla="*/ 2648989 h 4397057"/>
              <a:gd name="connsiteX818" fmla="*/ 3888013 w 5176406"/>
              <a:gd name="connsiteY818" fmla="*/ 2675736 h 4397057"/>
              <a:gd name="connsiteX819" fmla="*/ 3887361 w 5176406"/>
              <a:gd name="connsiteY819" fmla="*/ 2730533 h 4397057"/>
              <a:gd name="connsiteX820" fmla="*/ 3889318 w 5176406"/>
              <a:gd name="connsiteY820" fmla="*/ 1187722 h 4397057"/>
              <a:gd name="connsiteX821" fmla="*/ 3883447 w 5176406"/>
              <a:gd name="connsiteY821" fmla="*/ 1187722 h 4397057"/>
              <a:gd name="connsiteX822" fmla="*/ 3883447 w 5176406"/>
              <a:gd name="connsiteY822" fmla="*/ 1112702 h 4397057"/>
              <a:gd name="connsiteX823" fmla="*/ 3889318 w 5176406"/>
              <a:gd name="connsiteY823" fmla="*/ 1112702 h 4397057"/>
              <a:gd name="connsiteX824" fmla="*/ 3889318 w 5176406"/>
              <a:gd name="connsiteY824" fmla="*/ 1187722 h 4397057"/>
              <a:gd name="connsiteX825" fmla="*/ 3898451 w 5176406"/>
              <a:gd name="connsiteY825" fmla="*/ 746081 h 4397057"/>
              <a:gd name="connsiteX826" fmla="*/ 3895841 w 5176406"/>
              <a:gd name="connsiteY826" fmla="*/ 746081 h 4397057"/>
              <a:gd name="connsiteX827" fmla="*/ 3895841 w 5176406"/>
              <a:gd name="connsiteY827" fmla="*/ 697807 h 4397057"/>
              <a:gd name="connsiteX828" fmla="*/ 3898451 w 5176406"/>
              <a:gd name="connsiteY828" fmla="*/ 697807 h 4397057"/>
              <a:gd name="connsiteX829" fmla="*/ 3898451 w 5176406"/>
              <a:gd name="connsiteY829" fmla="*/ 746081 h 4397057"/>
              <a:gd name="connsiteX830" fmla="*/ 3928459 w 5176406"/>
              <a:gd name="connsiteY830" fmla="*/ 1112702 h 4397057"/>
              <a:gd name="connsiteX831" fmla="*/ 3934330 w 5176406"/>
              <a:gd name="connsiteY831" fmla="*/ 1112702 h 4397057"/>
              <a:gd name="connsiteX832" fmla="*/ 3934330 w 5176406"/>
              <a:gd name="connsiteY832" fmla="*/ 1187722 h 4397057"/>
              <a:gd name="connsiteX833" fmla="*/ 3928459 w 5176406"/>
              <a:gd name="connsiteY833" fmla="*/ 1187722 h 4397057"/>
              <a:gd name="connsiteX834" fmla="*/ 3928459 w 5176406"/>
              <a:gd name="connsiteY834" fmla="*/ 1112702 h 4397057"/>
              <a:gd name="connsiteX835" fmla="*/ 3947377 w 5176406"/>
              <a:gd name="connsiteY835" fmla="*/ 2732490 h 4397057"/>
              <a:gd name="connsiteX836" fmla="*/ 3938897 w 5176406"/>
              <a:gd name="connsiteY836" fmla="*/ 2740971 h 4397057"/>
              <a:gd name="connsiteX837" fmla="*/ 3931721 w 5176406"/>
              <a:gd name="connsiteY837" fmla="*/ 2731838 h 4397057"/>
              <a:gd name="connsiteX838" fmla="*/ 3931068 w 5176406"/>
              <a:gd name="connsiteY838" fmla="*/ 2695959 h 4397057"/>
              <a:gd name="connsiteX839" fmla="*/ 3931068 w 5176406"/>
              <a:gd name="connsiteY839" fmla="*/ 2695959 h 4397057"/>
              <a:gd name="connsiteX840" fmla="*/ 3931068 w 5176406"/>
              <a:gd name="connsiteY840" fmla="*/ 2660079 h 4397057"/>
              <a:gd name="connsiteX841" fmla="*/ 3936940 w 5176406"/>
              <a:gd name="connsiteY841" fmla="*/ 2652251 h 4397057"/>
              <a:gd name="connsiteX842" fmla="*/ 3946725 w 5176406"/>
              <a:gd name="connsiteY842" fmla="*/ 2659427 h 4397057"/>
              <a:gd name="connsiteX843" fmla="*/ 3947377 w 5176406"/>
              <a:gd name="connsiteY843" fmla="*/ 2732490 h 4397057"/>
              <a:gd name="connsiteX844" fmla="*/ 4198533 w 5176406"/>
              <a:gd name="connsiteY844" fmla="*/ 2724010 h 4397057"/>
              <a:gd name="connsiteX845" fmla="*/ 4204404 w 5176406"/>
              <a:gd name="connsiteY845" fmla="*/ 2724010 h 4397057"/>
              <a:gd name="connsiteX846" fmla="*/ 4204404 w 5176406"/>
              <a:gd name="connsiteY846" fmla="*/ 2840128 h 4397057"/>
              <a:gd name="connsiteX847" fmla="*/ 4198533 w 5176406"/>
              <a:gd name="connsiteY847" fmla="*/ 2840128 h 4397057"/>
              <a:gd name="connsiteX848" fmla="*/ 4198533 w 5176406"/>
              <a:gd name="connsiteY848" fmla="*/ 2724010 h 4397057"/>
              <a:gd name="connsiteX849" fmla="*/ 4164610 w 5176406"/>
              <a:gd name="connsiteY849" fmla="*/ 2836867 h 4397057"/>
              <a:gd name="connsiteX850" fmla="*/ 4160696 w 5176406"/>
              <a:gd name="connsiteY850" fmla="*/ 2836867 h 4397057"/>
              <a:gd name="connsiteX851" fmla="*/ 4160696 w 5176406"/>
              <a:gd name="connsiteY851" fmla="*/ 2734447 h 4397057"/>
              <a:gd name="connsiteX852" fmla="*/ 4164610 w 5176406"/>
              <a:gd name="connsiteY852" fmla="*/ 2734447 h 4397057"/>
              <a:gd name="connsiteX853" fmla="*/ 4164610 w 5176406"/>
              <a:gd name="connsiteY853" fmla="*/ 2836867 h 4397057"/>
              <a:gd name="connsiteX854" fmla="*/ 4220060 w 5176406"/>
              <a:gd name="connsiteY854" fmla="*/ 3138905 h 4397057"/>
              <a:gd name="connsiteX855" fmla="*/ 4220060 w 5176406"/>
              <a:gd name="connsiteY855" fmla="*/ 3161737 h 4397057"/>
              <a:gd name="connsiteX856" fmla="*/ 4201794 w 5176406"/>
              <a:gd name="connsiteY856" fmla="*/ 3180003 h 4397057"/>
              <a:gd name="connsiteX857" fmla="*/ 4182224 w 5176406"/>
              <a:gd name="connsiteY857" fmla="*/ 3161737 h 4397057"/>
              <a:gd name="connsiteX858" fmla="*/ 4185485 w 5176406"/>
              <a:gd name="connsiteY858" fmla="*/ 3109549 h 4397057"/>
              <a:gd name="connsiteX859" fmla="*/ 4203099 w 5176406"/>
              <a:gd name="connsiteY859" fmla="*/ 3090631 h 4397057"/>
              <a:gd name="connsiteX860" fmla="*/ 4218755 w 5176406"/>
              <a:gd name="connsiteY860" fmla="*/ 3111506 h 4397057"/>
              <a:gd name="connsiteX861" fmla="*/ 4220060 w 5176406"/>
              <a:gd name="connsiteY861" fmla="*/ 3138905 h 4397057"/>
              <a:gd name="connsiteX862" fmla="*/ 4220060 w 5176406"/>
              <a:gd name="connsiteY862" fmla="*/ 3138905 h 4397057"/>
              <a:gd name="connsiteX863" fmla="*/ 4244849 w 5176406"/>
              <a:gd name="connsiteY863" fmla="*/ 2839476 h 4397057"/>
              <a:gd name="connsiteX864" fmla="*/ 4239631 w 5176406"/>
              <a:gd name="connsiteY864" fmla="*/ 2839476 h 4397057"/>
              <a:gd name="connsiteX865" fmla="*/ 4239631 w 5176406"/>
              <a:gd name="connsiteY865" fmla="*/ 2729881 h 4397057"/>
              <a:gd name="connsiteX866" fmla="*/ 4244849 w 5176406"/>
              <a:gd name="connsiteY866" fmla="*/ 2729881 h 4397057"/>
              <a:gd name="connsiteX867" fmla="*/ 4244849 w 5176406"/>
              <a:gd name="connsiteY867" fmla="*/ 2839476 h 4397057"/>
              <a:gd name="connsiteX868" fmla="*/ 4617994 w 5176406"/>
              <a:gd name="connsiteY868" fmla="*/ 3673181 h 4397057"/>
              <a:gd name="connsiteX869" fmla="*/ 4626475 w 5176406"/>
              <a:gd name="connsiteY869" fmla="*/ 3672529 h 4397057"/>
              <a:gd name="connsiteX870" fmla="*/ 4640174 w 5176406"/>
              <a:gd name="connsiteY870" fmla="*/ 3712974 h 4397057"/>
              <a:gd name="connsiteX871" fmla="*/ 4603642 w 5176406"/>
              <a:gd name="connsiteY871" fmla="*/ 3712974 h 4397057"/>
              <a:gd name="connsiteX872" fmla="*/ 4617994 w 5176406"/>
              <a:gd name="connsiteY872" fmla="*/ 3673181 h 4397057"/>
              <a:gd name="connsiteX873" fmla="*/ 4541669 w 5176406"/>
              <a:gd name="connsiteY873" fmla="*/ 3672529 h 4397057"/>
              <a:gd name="connsiteX874" fmla="*/ 4550150 w 5176406"/>
              <a:gd name="connsiteY874" fmla="*/ 3673181 h 4397057"/>
              <a:gd name="connsiteX875" fmla="*/ 4563849 w 5176406"/>
              <a:gd name="connsiteY875" fmla="*/ 3712322 h 4397057"/>
              <a:gd name="connsiteX876" fmla="*/ 4527318 w 5176406"/>
              <a:gd name="connsiteY876" fmla="*/ 3712322 h 4397057"/>
              <a:gd name="connsiteX877" fmla="*/ 4541669 w 5176406"/>
              <a:gd name="connsiteY877" fmla="*/ 3672529 h 4397057"/>
              <a:gd name="connsiteX878" fmla="*/ 4459473 w 5176406"/>
              <a:gd name="connsiteY878" fmla="*/ 3672529 h 4397057"/>
              <a:gd name="connsiteX879" fmla="*/ 4473825 w 5176406"/>
              <a:gd name="connsiteY879" fmla="*/ 3673181 h 4397057"/>
              <a:gd name="connsiteX880" fmla="*/ 4476434 w 5176406"/>
              <a:gd name="connsiteY880" fmla="*/ 3708408 h 4397057"/>
              <a:gd name="connsiteX881" fmla="*/ 4454907 w 5176406"/>
              <a:gd name="connsiteY881" fmla="*/ 3707755 h 4397057"/>
              <a:gd name="connsiteX882" fmla="*/ 4459473 w 5176406"/>
              <a:gd name="connsiteY882" fmla="*/ 3672529 h 4397057"/>
              <a:gd name="connsiteX883" fmla="*/ 4379886 w 5176406"/>
              <a:gd name="connsiteY883" fmla="*/ 3706451 h 4397057"/>
              <a:gd name="connsiteX884" fmla="*/ 4386410 w 5176406"/>
              <a:gd name="connsiteY884" fmla="*/ 3671876 h 4397057"/>
              <a:gd name="connsiteX885" fmla="*/ 4395543 w 5176406"/>
              <a:gd name="connsiteY885" fmla="*/ 3671224 h 4397057"/>
              <a:gd name="connsiteX886" fmla="*/ 4409895 w 5176406"/>
              <a:gd name="connsiteY886" fmla="*/ 3711670 h 4397057"/>
              <a:gd name="connsiteX887" fmla="*/ 4379886 w 5176406"/>
              <a:gd name="connsiteY887" fmla="*/ 3706451 h 4397057"/>
              <a:gd name="connsiteX888" fmla="*/ 4668878 w 5176406"/>
              <a:gd name="connsiteY888" fmla="*/ 4328794 h 4397057"/>
              <a:gd name="connsiteX889" fmla="*/ 4645393 w 5176406"/>
              <a:gd name="connsiteY889" fmla="*/ 4352931 h 4397057"/>
              <a:gd name="connsiteX890" fmla="*/ 4449036 w 5176406"/>
              <a:gd name="connsiteY890" fmla="*/ 4352931 h 4397057"/>
              <a:gd name="connsiteX891" fmla="*/ 4426855 w 5176406"/>
              <a:gd name="connsiteY891" fmla="*/ 4330099 h 4397057"/>
              <a:gd name="connsiteX892" fmla="*/ 4426855 w 5176406"/>
              <a:gd name="connsiteY892" fmla="*/ 4206804 h 4397057"/>
              <a:gd name="connsiteX893" fmla="*/ 4426855 w 5176406"/>
              <a:gd name="connsiteY893" fmla="*/ 4206804 h 4397057"/>
              <a:gd name="connsiteX894" fmla="*/ 4426855 w 5176406"/>
              <a:gd name="connsiteY894" fmla="*/ 4110909 h 4397057"/>
              <a:gd name="connsiteX895" fmla="*/ 4466649 w 5176406"/>
              <a:gd name="connsiteY895" fmla="*/ 3992833 h 4397057"/>
              <a:gd name="connsiteX896" fmla="*/ 4532536 w 5176406"/>
              <a:gd name="connsiteY896" fmla="*/ 3923684 h 4397057"/>
              <a:gd name="connsiteX897" fmla="*/ 4561892 w 5176406"/>
              <a:gd name="connsiteY897" fmla="*/ 3923031 h 4397057"/>
              <a:gd name="connsiteX898" fmla="*/ 4648003 w 5176406"/>
              <a:gd name="connsiteY898" fmla="*/ 4024798 h 4397057"/>
              <a:gd name="connsiteX899" fmla="*/ 4666921 w 5176406"/>
              <a:gd name="connsiteY899" fmla="*/ 4095904 h 4397057"/>
              <a:gd name="connsiteX900" fmla="*/ 4668878 w 5176406"/>
              <a:gd name="connsiteY900" fmla="*/ 4328794 h 4397057"/>
              <a:gd name="connsiteX901" fmla="*/ 4676054 w 5176406"/>
              <a:gd name="connsiteY901" fmla="*/ 3716236 h 4397057"/>
              <a:gd name="connsiteX902" fmla="*/ 4693667 w 5176406"/>
              <a:gd name="connsiteY902" fmla="*/ 3672529 h 4397057"/>
              <a:gd name="connsiteX903" fmla="*/ 4702148 w 5176406"/>
              <a:gd name="connsiteY903" fmla="*/ 3671876 h 4397057"/>
              <a:gd name="connsiteX904" fmla="*/ 4711280 w 5176406"/>
              <a:gd name="connsiteY904" fmla="*/ 3709713 h 4397057"/>
              <a:gd name="connsiteX905" fmla="*/ 4676054 w 5176406"/>
              <a:gd name="connsiteY905" fmla="*/ 3716236 h 4397057"/>
              <a:gd name="connsiteX906" fmla="*/ 4918076 w 5176406"/>
              <a:gd name="connsiteY906" fmla="*/ 2443499 h 4397057"/>
              <a:gd name="connsiteX907" fmla="*/ 4908291 w 5176406"/>
              <a:gd name="connsiteY907" fmla="*/ 2457850 h 4397057"/>
              <a:gd name="connsiteX908" fmla="*/ 4898505 w 5176406"/>
              <a:gd name="connsiteY908" fmla="*/ 2443499 h 4397057"/>
              <a:gd name="connsiteX909" fmla="*/ 4900462 w 5176406"/>
              <a:gd name="connsiteY909" fmla="*/ 2296067 h 4397057"/>
              <a:gd name="connsiteX910" fmla="*/ 4905681 w 5176406"/>
              <a:gd name="connsiteY910" fmla="*/ 2258231 h 4397057"/>
              <a:gd name="connsiteX911" fmla="*/ 4911552 w 5176406"/>
              <a:gd name="connsiteY911" fmla="*/ 2258231 h 4397057"/>
              <a:gd name="connsiteX912" fmla="*/ 4917424 w 5176406"/>
              <a:gd name="connsiteY912" fmla="*/ 2368478 h 4397057"/>
              <a:gd name="connsiteX913" fmla="*/ 4918076 w 5176406"/>
              <a:gd name="connsiteY913" fmla="*/ 2443499 h 4397057"/>
              <a:gd name="connsiteX914" fmla="*/ 4972221 w 5176406"/>
              <a:gd name="connsiteY914" fmla="*/ 2243879 h 4397057"/>
              <a:gd name="connsiteX915" fmla="*/ 4983311 w 5176406"/>
              <a:gd name="connsiteY915" fmla="*/ 2444151 h 4397057"/>
              <a:gd name="connsiteX916" fmla="*/ 4970264 w 5176406"/>
              <a:gd name="connsiteY916" fmla="*/ 2457850 h 4397057"/>
              <a:gd name="connsiteX917" fmla="*/ 4958522 w 5176406"/>
              <a:gd name="connsiteY917" fmla="*/ 2444151 h 4397057"/>
              <a:gd name="connsiteX918" fmla="*/ 4972221 w 5176406"/>
              <a:gd name="connsiteY918" fmla="*/ 2243879 h 4397057"/>
              <a:gd name="connsiteX919" fmla="*/ 5002229 w 5176406"/>
              <a:gd name="connsiteY919" fmla="*/ 2977774 h 4397057"/>
              <a:gd name="connsiteX920" fmla="*/ 4983964 w 5176406"/>
              <a:gd name="connsiteY920" fmla="*/ 2994083 h 4397057"/>
              <a:gd name="connsiteX921" fmla="*/ 4939603 w 5176406"/>
              <a:gd name="connsiteY921" fmla="*/ 2948419 h 4397057"/>
              <a:gd name="connsiteX922" fmla="*/ 4939603 w 5176406"/>
              <a:gd name="connsiteY922" fmla="*/ 2882531 h 4397057"/>
              <a:gd name="connsiteX923" fmla="*/ 4972221 w 5176406"/>
              <a:gd name="connsiteY923" fmla="*/ 2845999 h 4397057"/>
              <a:gd name="connsiteX924" fmla="*/ 5001577 w 5176406"/>
              <a:gd name="connsiteY924" fmla="*/ 2882531 h 4397057"/>
              <a:gd name="connsiteX925" fmla="*/ 5001577 w 5176406"/>
              <a:gd name="connsiteY925" fmla="*/ 2887097 h 4397057"/>
              <a:gd name="connsiteX926" fmla="*/ 5001577 w 5176406"/>
              <a:gd name="connsiteY926" fmla="*/ 2928196 h 4397057"/>
              <a:gd name="connsiteX927" fmla="*/ 5001577 w 5176406"/>
              <a:gd name="connsiteY927" fmla="*/ 2928196 h 4397057"/>
              <a:gd name="connsiteX928" fmla="*/ 5002229 w 5176406"/>
              <a:gd name="connsiteY928" fmla="*/ 2977774 h 4397057"/>
              <a:gd name="connsiteX929" fmla="*/ 5045284 w 5176406"/>
              <a:gd name="connsiteY929" fmla="*/ 2444151 h 4397057"/>
              <a:gd name="connsiteX930" fmla="*/ 5036804 w 5176406"/>
              <a:gd name="connsiteY930" fmla="*/ 2457850 h 4397057"/>
              <a:gd name="connsiteX931" fmla="*/ 5026366 w 5176406"/>
              <a:gd name="connsiteY931" fmla="*/ 2446760 h 4397057"/>
              <a:gd name="connsiteX932" fmla="*/ 5027671 w 5176406"/>
              <a:gd name="connsiteY932" fmla="*/ 2263450 h 4397057"/>
              <a:gd name="connsiteX933" fmla="*/ 5039413 w 5176406"/>
              <a:gd name="connsiteY933" fmla="*/ 2262797 h 4397057"/>
              <a:gd name="connsiteX934" fmla="*/ 5045284 w 5176406"/>
              <a:gd name="connsiteY934" fmla="*/ 2348908 h 4397057"/>
              <a:gd name="connsiteX935" fmla="*/ 5045284 w 5176406"/>
              <a:gd name="connsiteY935" fmla="*/ 2444151 h 439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5176406" h="4397057">
                <a:moveTo>
                  <a:pt x="5176407" y="4384896"/>
                </a:moveTo>
                <a:cubicBezTo>
                  <a:pt x="5175755" y="4353583"/>
                  <a:pt x="5175755" y="4352931"/>
                  <a:pt x="5144442" y="4352279"/>
                </a:cubicBezTo>
                <a:cubicBezTo>
                  <a:pt x="5126828" y="4352279"/>
                  <a:pt x="5126828" y="4342493"/>
                  <a:pt x="5126828" y="4330099"/>
                </a:cubicBezTo>
                <a:cubicBezTo>
                  <a:pt x="5124871" y="4147440"/>
                  <a:pt x="5122914" y="3964782"/>
                  <a:pt x="5121610" y="3782776"/>
                </a:cubicBezTo>
                <a:cubicBezTo>
                  <a:pt x="5121610" y="3774948"/>
                  <a:pt x="5123566" y="3765162"/>
                  <a:pt x="5128133" y="3759943"/>
                </a:cubicBezTo>
                <a:cubicBezTo>
                  <a:pt x="5152922" y="3732545"/>
                  <a:pt x="5159446" y="3700580"/>
                  <a:pt x="5158794" y="3664700"/>
                </a:cubicBezTo>
                <a:cubicBezTo>
                  <a:pt x="5158141" y="3650348"/>
                  <a:pt x="5153575" y="3642520"/>
                  <a:pt x="5138570" y="3644477"/>
                </a:cubicBezTo>
                <a:cubicBezTo>
                  <a:pt x="5121610" y="3646434"/>
                  <a:pt x="5115738" y="3639258"/>
                  <a:pt x="5115738" y="3622950"/>
                </a:cubicBezTo>
                <a:cubicBezTo>
                  <a:pt x="5113129" y="3504874"/>
                  <a:pt x="5110519" y="3387451"/>
                  <a:pt x="5107910" y="3269375"/>
                </a:cubicBezTo>
                <a:cubicBezTo>
                  <a:pt x="5107910" y="3260895"/>
                  <a:pt x="5109867" y="3251110"/>
                  <a:pt x="5114434" y="3243281"/>
                </a:cubicBezTo>
                <a:cubicBezTo>
                  <a:pt x="5152270" y="3181308"/>
                  <a:pt x="5167926" y="3112811"/>
                  <a:pt x="5166622" y="3041052"/>
                </a:cubicBezTo>
                <a:cubicBezTo>
                  <a:pt x="5165969" y="2992126"/>
                  <a:pt x="5165317" y="2991474"/>
                  <a:pt x="5117696" y="2993431"/>
                </a:cubicBezTo>
                <a:cubicBezTo>
                  <a:pt x="5099429" y="2994083"/>
                  <a:pt x="5092254" y="2987560"/>
                  <a:pt x="5092254" y="2968641"/>
                </a:cubicBezTo>
                <a:cubicBezTo>
                  <a:pt x="5092906" y="2878617"/>
                  <a:pt x="5092254" y="2789245"/>
                  <a:pt x="5092906" y="2699220"/>
                </a:cubicBezTo>
                <a:cubicBezTo>
                  <a:pt x="5092906" y="2689435"/>
                  <a:pt x="5096168" y="2677693"/>
                  <a:pt x="5102039" y="2669865"/>
                </a:cubicBezTo>
                <a:cubicBezTo>
                  <a:pt x="5135309" y="2621591"/>
                  <a:pt x="5147704" y="2567445"/>
                  <a:pt x="5148356" y="2510038"/>
                </a:cubicBezTo>
                <a:cubicBezTo>
                  <a:pt x="5149008" y="2460460"/>
                  <a:pt x="5148356" y="2460460"/>
                  <a:pt x="5100082" y="2458503"/>
                </a:cubicBezTo>
                <a:cubicBezTo>
                  <a:pt x="5088992" y="2457850"/>
                  <a:pt x="5081164" y="2456546"/>
                  <a:pt x="5081164" y="2442194"/>
                </a:cubicBezTo>
                <a:cubicBezTo>
                  <a:pt x="5082468" y="2391963"/>
                  <a:pt x="5082468" y="2341732"/>
                  <a:pt x="5084425" y="2291501"/>
                </a:cubicBezTo>
                <a:cubicBezTo>
                  <a:pt x="5085730" y="2263450"/>
                  <a:pt x="5092254" y="2237356"/>
                  <a:pt x="5109867" y="2212566"/>
                </a:cubicBezTo>
                <a:cubicBezTo>
                  <a:pt x="5122262" y="2194953"/>
                  <a:pt x="5126828" y="2170816"/>
                  <a:pt x="5135309" y="2149941"/>
                </a:cubicBezTo>
                <a:cubicBezTo>
                  <a:pt x="5137918" y="2143417"/>
                  <a:pt x="5141180" y="2136893"/>
                  <a:pt x="5141180" y="2136241"/>
                </a:cubicBezTo>
                <a:cubicBezTo>
                  <a:pt x="5137266" y="2126456"/>
                  <a:pt x="5132700" y="2119933"/>
                  <a:pt x="5132700" y="2113409"/>
                </a:cubicBezTo>
                <a:cubicBezTo>
                  <a:pt x="5132047" y="2091229"/>
                  <a:pt x="5131395" y="2069049"/>
                  <a:pt x="5132700" y="2047521"/>
                </a:cubicBezTo>
                <a:cubicBezTo>
                  <a:pt x="5133352" y="2027951"/>
                  <a:pt x="5126176" y="2022732"/>
                  <a:pt x="5107910" y="2029908"/>
                </a:cubicBezTo>
                <a:cubicBezTo>
                  <a:pt x="5106606" y="2047521"/>
                  <a:pt x="5105953" y="2065135"/>
                  <a:pt x="5105301" y="2082748"/>
                </a:cubicBezTo>
                <a:cubicBezTo>
                  <a:pt x="5102039" y="2082748"/>
                  <a:pt x="5098777" y="2082096"/>
                  <a:pt x="5095515" y="2082096"/>
                </a:cubicBezTo>
                <a:cubicBezTo>
                  <a:pt x="5095515" y="2064483"/>
                  <a:pt x="5095515" y="2046869"/>
                  <a:pt x="5095515" y="2028603"/>
                </a:cubicBezTo>
                <a:cubicBezTo>
                  <a:pt x="5083773" y="2028603"/>
                  <a:pt x="5075945" y="2028603"/>
                  <a:pt x="5066812" y="2028603"/>
                </a:cubicBezTo>
                <a:cubicBezTo>
                  <a:pt x="5066160" y="2048174"/>
                  <a:pt x="5064855" y="2065787"/>
                  <a:pt x="5064203" y="2083401"/>
                </a:cubicBezTo>
                <a:cubicBezTo>
                  <a:pt x="5061593" y="2083401"/>
                  <a:pt x="5058984" y="2083401"/>
                  <a:pt x="5055722" y="2083401"/>
                </a:cubicBezTo>
                <a:cubicBezTo>
                  <a:pt x="5054417" y="2065135"/>
                  <a:pt x="5053765" y="2046869"/>
                  <a:pt x="5052460" y="2029255"/>
                </a:cubicBezTo>
                <a:cubicBezTo>
                  <a:pt x="5043327" y="2027951"/>
                  <a:pt x="5035499" y="2026646"/>
                  <a:pt x="5026366" y="2024689"/>
                </a:cubicBezTo>
                <a:cubicBezTo>
                  <a:pt x="5030933" y="1982286"/>
                  <a:pt x="5012015" y="1935969"/>
                  <a:pt x="5062246" y="1902047"/>
                </a:cubicBezTo>
                <a:cubicBezTo>
                  <a:pt x="5051808" y="1896176"/>
                  <a:pt x="5044632" y="1892262"/>
                  <a:pt x="5034194" y="1886391"/>
                </a:cubicBezTo>
                <a:cubicBezTo>
                  <a:pt x="5050503" y="1876605"/>
                  <a:pt x="5061593" y="1869429"/>
                  <a:pt x="5073335" y="1862254"/>
                </a:cubicBezTo>
                <a:cubicBezTo>
                  <a:pt x="5073988" y="1858992"/>
                  <a:pt x="5073335" y="1853121"/>
                  <a:pt x="5075293" y="1847250"/>
                </a:cubicBezTo>
                <a:cubicBezTo>
                  <a:pt x="5083773" y="1818546"/>
                  <a:pt x="5075945" y="1791800"/>
                  <a:pt x="5053765" y="1775491"/>
                </a:cubicBezTo>
                <a:cubicBezTo>
                  <a:pt x="5027019" y="1755920"/>
                  <a:pt x="5007448" y="1735045"/>
                  <a:pt x="5002229" y="1701775"/>
                </a:cubicBezTo>
                <a:cubicBezTo>
                  <a:pt x="4998315" y="1678291"/>
                  <a:pt x="4993749" y="1654154"/>
                  <a:pt x="4989834" y="1630669"/>
                </a:cubicBezTo>
                <a:cubicBezTo>
                  <a:pt x="4989182" y="1628712"/>
                  <a:pt x="4992444" y="1625450"/>
                  <a:pt x="4994401" y="1622841"/>
                </a:cubicBezTo>
                <a:cubicBezTo>
                  <a:pt x="5013319" y="1604575"/>
                  <a:pt x="5008100" y="1586309"/>
                  <a:pt x="4998315" y="1564781"/>
                </a:cubicBezTo>
                <a:cubicBezTo>
                  <a:pt x="4991139" y="1549777"/>
                  <a:pt x="4984616" y="1530859"/>
                  <a:pt x="4987878" y="1515855"/>
                </a:cubicBezTo>
                <a:cubicBezTo>
                  <a:pt x="4994401" y="1486499"/>
                  <a:pt x="4995706" y="1458448"/>
                  <a:pt x="4983964" y="1431049"/>
                </a:cubicBezTo>
                <a:cubicBezTo>
                  <a:pt x="4978092" y="1417350"/>
                  <a:pt x="4980049" y="1408217"/>
                  <a:pt x="4993096" y="1400389"/>
                </a:cubicBezTo>
                <a:cubicBezTo>
                  <a:pt x="4996358" y="1398432"/>
                  <a:pt x="4998315" y="1393865"/>
                  <a:pt x="4997663" y="1393865"/>
                </a:cubicBezTo>
                <a:cubicBezTo>
                  <a:pt x="4982659" y="1388647"/>
                  <a:pt x="4961131" y="1387342"/>
                  <a:pt x="4956565" y="1378209"/>
                </a:cubicBezTo>
                <a:cubicBezTo>
                  <a:pt x="4951346" y="1367119"/>
                  <a:pt x="4960479" y="1348853"/>
                  <a:pt x="4964393" y="1331240"/>
                </a:cubicBezTo>
                <a:cubicBezTo>
                  <a:pt x="4952650" y="1328630"/>
                  <a:pt x="4943518" y="1339720"/>
                  <a:pt x="4936994" y="1352115"/>
                </a:cubicBezTo>
                <a:cubicBezTo>
                  <a:pt x="4928514" y="1369076"/>
                  <a:pt x="4931123" y="1386690"/>
                  <a:pt x="4946779" y="1397127"/>
                </a:cubicBezTo>
                <a:cubicBezTo>
                  <a:pt x="4964393" y="1408217"/>
                  <a:pt x="4961783" y="1419307"/>
                  <a:pt x="4957870" y="1436921"/>
                </a:cubicBezTo>
                <a:cubicBezTo>
                  <a:pt x="4952650" y="1458448"/>
                  <a:pt x="4950693" y="1482585"/>
                  <a:pt x="4954608" y="1503460"/>
                </a:cubicBezTo>
                <a:cubicBezTo>
                  <a:pt x="4959174" y="1526945"/>
                  <a:pt x="4957217" y="1546516"/>
                  <a:pt x="4944822" y="1566086"/>
                </a:cubicBezTo>
                <a:cubicBezTo>
                  <a:pt x="4938951" y="1575219"/>
                  <a:pt x="4931775" y="1591528"/>
                  <a:pt x="4935689" y="1597399"/>
                </a:cubicBezTo>
                <a:cubicBezTo>
                  <a:pt x="4950693" y="1619579"/>
                  <a:pt x="4950693" y="1641107"/>
                  <a:pt x="4945475" y="1665244"/>
                </a:cubicBezTo>
                <a:cubicBezTo>
                  <a:pt x="4942865" y="1676334"/>
                  <a:pt x="4943518" y="1688076"/>
                  <a:pt x="4940908" y="1699166"/>
                </a:cubicBezTo>
                <a:cubicBezTo>
                  <a:pt x="4938951" y="1708951"/>
                  <a:pt x="4932428" y="1718084"/>
                  <a:pt x="4932428" y="1727217"/>
                </a:cubicBezTo>
                <a:cubicBezTo>
                  <a:pt x="4932428" y="1740916"/>
                  <a:pt x="4925904" y="1747440"/>
                  <a:pt x="4915467" y="1753311"/>
                </a:cubicBezTo>
                <a:cubicBezTo>
                  <a:pt x="4857407" y="1788538"/>
                  <a:pt x="4852841" y="1839421"/>
                  <a:pt x="4903072" y="1885086"/>
                </a:cubicBezTo>
                <a:cubicBezTo>
                  <a:pt x="4897201" y="1891610"/>
                  <a:pt x="4891330" y="1897481"/>
                  <a:pt x="4884806" y="1904657"/>
                </a:cubicBezTo>
                <a:cubicBezTo>
                  <a:pt x="4930471" y="1937274"/>
                  <a:pt x="4911552" y="1982286"/>
                  <a:pt x="4915467" y="2023384"/>
                </a:cubicBezTo>
                <a:cubicBezTo>
                  <a:pt x="4905029" y="2025342"/>
                  <a:pt x="4897201" y="2026646"/>
                  <a:pt x="4888720" y="2028603"/>
                </a:cubicBezTo>
                <a:cubicBezTo>
                  <a:pt x="4888068" y="2047521"/>
                  <a:pt x="4886763" y="2064483"/>
                  <a:pt x="4886111" y="2082096"/>
                </a:cubicBezTo>
                <a:cubicBezTo>
                  <a:pt x="4883501" y="2082096"/>
                  <a:pt x="4880240" y="2082096"/>
                  <a:pt x="4877630" y="2082096"/>
                </a:cubicBezTo>
                <a:cubicBezTo>
                  <a:pt x="4876326" y="2064483"/>
                  <a:pt x="4875673" y="2046869"/>
                  <a:pt x="4874368" y="2027298"/>
                </a:cubicBezTo>
                <a:cubicBezTo>
                  <a:pt x="4865888" y="2027298"/>
                  <a:pt x="4858059" y="2027298"/>
                  <a:pt x="4848927" y="2027298"/>
                </a:cubicBezTo>
                <a:cubicBezTo>
                  <a:pt x="4848274" y="2046217"/>
                  <a:pt x="4846970" y="2063830"/>
                  <a:pt x="4846317" y="2080791"/>
                </a:cubicBezTo>
                <a:cubicBezTo>
                  <a:pt x="4843055" y="2080791"/>
                  <a:pt x="4840446" y="2080791"/>
                  <a:pt x="4837185" y="2080791"/>
                </a:cubicBezTo>
                <a:cubicBezTo>
                  <a:pt x="4835880" y="2063178"/>
                  <a:pt x="4835227" y="2045564"/>
                  <a:pt x="4833923" y="2027951"/>
                </a:cubicBezTo>
                <a:cubicBezTo>
                  <a:pt x="4816309" y="2021427"/>
                  <a:pt x="4809786" y="2026646"/>
                  <a:pt x="4810438" y="2044912"/>
                </a:cubicBezTo>
                <a:cubicBezTo>
                  <a:pt x="4811090" y="2059264"/>
                  <a:pt x="4808481" y="2073615"/>
                  <a:pt x="4807176" y="2087967"/>
                </a:cubicBezTo>
                <a:cubicBezTo>
                  <a:pt x="4803262" y="2136241"/>
                  <a:pt x="4807176" y="2181906"/>
                  <a:pt x="4838489" y="2222352"/>
                </a:cubicBezTo>
                <a:cubicBezTo>
                  <a:pt x="4844360" y="2230180"/>
                  <a:pt x="4851536" y="2239313"/>
                  <a:pt x="4852189" y="2247793"/>
                </a:cubicBezTo>
                <a:cubicBezTo>
                  <a:pt x="4856755" y="2316290"/>
                  <a:pt x="4860669" y="2385439"/>
                  <a:pt x="4864583" y="2456546"/>
                </a:cubicBezTo>
                <a:cubicBezTo>
                  <a:pt x="4845665" y="2456546"/>
                  <a:pt x="4832618" y="2457198"/>
                  <a:pt x="4820223" y="2456546"/>
                </a:cubicBezTo>
                <a:cubicBezTo>
                  <a:pt x="4803262" y="2455241"/>
                  <a:pt x="4796739" y="2463722"/>
                  <a:pt x="4796086" y="2478726"/>
                </a:cubicBezTo>
                <a:cubicBezTo>
                  <a:pt x="4791520" y="2545265"/>
                  <a:pt x="4803914" y="2607239"/>
                  <a:pt x="4838489" y="2664646"/>
                </a:cubicBezTo>
                <a:cubicBezTo>
                  <a:pt x="4845665" y="2676388"/>
                  <a:pt x="4850232" y="2690740"/>
                  <a:pt x="4850884" y="2704439"/>
                </a:cubicBezTo>
                <a:cubicBezTo>
                  <a:pt x="4852189" y="2783374"/>
                  <a:pt x="4851536" y="2862961"/>
                  <a:pt x="4851536" y="2941895"/>
                </a:cubicBezTo>
                <a:cubicBezTo>
                  <a:pt x="4851536" y="2991474"/>
                  <a:pt x="4851536" y="2992778"/>
                  <a:pt x="4801305" y="2991474"/>
                </a:cubicBezTo>
                <a:cubicBezTo>
                  <a:pt x="4784344" y="2990821"/>
                  <a:pt x="4779777" y="2996693"/>
                  <a:pt x="4778473" y="3011697"/>
                </a:cubicBezTo>
                <a:cubicBezTo>
                  <a:pt x="4773254" y="3090631"/>
                  <a:pt x="4784996" y="3166304"/>
                  <a:pt x="4825442" y="3236105"/>
                </a:cubicBezTo>
                <a:cubicBezTo>
                  <a:pt x="4831965" y="3247195"/>
                  <a:pt x="4835880" y="3261547"/>
                  <a:pt x="4835880" y="3274594"/>
                </a:cubicBezTo>
                <a:cubicBezTo>
                  <a:pt x="4833923" y="3390713"/>
                  <a:pt x="4830008" y="3506831"/>
                  <a:pt x="4828051" y="3623602"/>
                </a:cubicBezTo>
                <a:cubicBezTo>
                  <a:pt x="4827399" y="3640563"/>
                  <a:pt x="4820876" y="3645130"/>
                  <a:pt x="4805871" y="3643173"/>
                </a:cubicBezTo>
                <a:cubicBezTo>
                  <a:pt x="4788258" y="3641216"/>
                  <a:pt x="4783039" y="3650348"/>
                  <a:pt x="4783039" y="3666005"/>
                </a:cubicBezTo>
                <a:cubicBezTo>
                  <a:pt x="4783692" y="3695361"/>
                  <a:pt x="4786301" y="3725369"/>
                  <a:pt x="4807176" y="3747549"/>
                </a:cubicBezTo>
                <a:cubicBezTo>
                  <a:pt x="4830661" y="3771686"/>
                  <a:pt x="4820223" y="3797127"/>
                  <a:pt x="4822180" y="3823221"/>
                </a:cubicBezTo>
                <a:cubicBezTo>
                  <a:pt x="4799348" y="3814741"/>
                  <a:pt x="4779777" y="3806261"/>
                  <a:pt x="4759555" y="3799737"/>
                </a:cubicBezTo>
                <a:cubicBezTo>
                  <a:pt x="4744551" y="3794518"/>
                  <a:pt x="4739332" y="3788647"/>
                  <a:pt x="4749769" y="3773643"/>
                </a:cubicBezTo>
                <a:cubicBezTo>
                  <a:pt x="4754336" y="3767119"/>
                  <a:pt x="4754988" y="3757334"/>
                  <a:pt x="4754988" y="3748854"/>
                </a:cubicBezTo>
                <a:cubicBezTo>
                  <a:pt x="4754988" y="3736459"/>
                  <a:pt x="4749769" y="3724064"/>
                  <a:pt x="4750422" y="3711670"/>
                </a:cubicBezTo>
                <a:cubicBezTo>
                  <a:pt x="4755641" y="3625559"/>
                  <a:pt x="4729547" y="3555757"/>
                  <a:pt x="4651264" y="3511398"/>
                </a:cubicBezTo>
                <a:cubicBezTo>
                  <a:pt x="4628432" y="3498351"/>
                  <a:pt x="4602338" y="3489870"/>
                  <a:pt x="4578853" y="3478128"/>
                </a:cubicBezTo>
                <a:cubicBezTo>
                  <a:pt x="4571025" y="3474214"/>
                  <a:pt x="4559283" y="3467038"/>
                  <a:pt x="4558631" y="3459862"/>
                </a:cubicBezTo>
                <a:cubicBezTo>
                  <a:pt x="4556674" y="3439639"/>
                  <a:pt x="4545583" y="3417459"/>
                  <a:pt x="4563849" y="3401150"/>
                </a:cubicBezTo>
                <a:cubicBezTo>
                  <a:pt x="4554716" y="3395931"/>
                  <a:pt x="4541669" y="3393322"/>
                  <a:pt x="4540365" y="3387451"/>
                </a:cubicBezTo>
                <a:cubicBezTo>
                  <a:pt x="4538407" y="3379623"/>
                  <a:pt x="4546236" y="3369837"/>
                  <a:pt x="4549497" y="3360705"/>
                </a:cubicBezTo>
                <a:cubicBezTo>
                  <a:pt x="4539712" y="3361357"/>
                  <a:pt x="4528622" y="3365271"/>
                  <a:pt x="4526013" y="3372447"/>
                </a:cubicBezTo>
                <a:cubicBezTo>
                  <a:pt x="4522751" y="3380927"/>
                  <a:pt x="4524708" y="3393974"/>
                  <a:pt x="4529275" y="3401150"/>
                </a:cubicBezTo>
                <a:cubicBezTo>
                  <a:pt x="4549497" y="3431811"/>
                  <a:pt x="4539060" y="3468343"/>
                  <a:pt x="4505138" y="3480085"/>
                </a:cubicBezTo>
                <a:cubicBezTo>
                  <a:pt x="4491438" y="3484651"/>
                  <a:pt x="4477739" y="3489870"/>
                  <a:pt x="4464692" y="3495741"/>
                </a:cubicBezTo>
                <a:cubicBezTo>
                  <a:pt x="4372058" y="3534230"/>
                  <a:pt x="4327698" y="3604684"/>
                  <a:pt x="4333569" y="3705146"/>
                </a:cubicBezTo>
                <a:cubicBezTo>
                  <a:pt x="4334222" y="3720802"/>
                  <a:pt x="4340093" y="3735807"/>
                  <a:pt x="4328351" y="3750811"/>
                </a:cubicBezTo>
                <a:cubicBezTo>
                  <a:pt x="4325741" y="3754725"/>
                  <a:pt x="4328351" y="3767119"/>
                  <a:pt x="4332917" y="3771033"/>
                </a:cubicBezTo>
                <a:cubicBezTo>
                  <a:pt x="4351835" y="3789952"/>
                  <a:pt x="4338788" y="3793866"/>
                  <a:pt x="4322479" y="3797780"/>
                </a:cubicBezTo>
                <a:cubicBezTo>
                  <a:pt x="4315956" y="3799084"/>
                  <a:pt x="4310084" y="3801042"/>
                  <a:pt x="4298342" y="3803651"/>
                </a:cubicBezTo>
                <a:cubicBezTo>
                  <a:pt x="4306823" y="3747549"/>
                  <a:pt x="4283990" y="3693404"/>
                  <a:pt x="4313999" y="3642520"/>
                </a:cubicBezTo>
                <a:cubicBezTo>
                  <a:pt x="4319218" y="3633387"/>
                  <a:pt x="4321175" y="3620993"/>
                  <a:pt x="4322479" y="3609903"/>
                </a:cubicBezTo>
                <a:cubicBezTo>
                  <a:pt x="4324436" y="3597508"/>
                  <a:pt x="4321827" y="3588375"/>
                  <a:pt x="4306823" y="3583809"/>
                </a:cubicBezTo>
                <a:cubicBezTo>
                  <a:pt x="4301604" y="3582504"/>
                  <a:pt x="4295733" y="3570761"/>
                  <a:pt x="4295080" y="3563586"/>
                </a:cubicBezTo>
                <a:cubicBezTo>
                  <a:pt x="4293123" y="3497046"/>
                  <a:pt x="4291167" y="3429854"/>
                  <a:pt x="4290514" y="3362662"/>
                </a:cubicBezTo>
                <a:cubicBezTo>
                  <a:pt x="4290514" y="3350267"/>
                  <a:pt x="4294428" y="3337220"/>
                  <a:pt x="4299647" y="3326130"/>
                </a:cubicBezTo>
                <a:cubicBezTo>
                  <a:pt x="4319218" y="3286336"/>
                  <a:pt x="4327046" y="3244586"/>
                  <a:pt x="4326393" y="3200226"/>
                </a:cubicBezTo>
                <a:cubicBezTo>
                  <a:pt x="4325741" y="3185222"/>
                  <a:pt x="4321175" y="3174784"/>
                  <a:pt x="4303561" y="3176742"/>
                </a:cubicBezTo>
                <a:cubicBezTo>
                  <a:pt x="4285295" y="3179351"/>
                  <a:pt x="4279424" y="3170870"/>
                  <a:pt x="4280076" y="3153257"/>
                </a:cubicBezTo>
                <a:cubicBezTo>
                  <a:pt x="4280729" y="3102373"/>
                  <a:pt x="4280076" y="3051490"/>
                  <a:pt x="4280729" y="3000607"/>
                </a:cubicBezTo>
                <a:cubicBezTo>
                  <a:pt x="4280729" y="2991474"/>
                  <a:pt x="4283338" y="2980384"/>
                  <a:pt x="4287905" y="2972555"/>
                </a:cubicBezTo>
                <a:cubicBezTo>
                  <a:pt x="4308127" y="2939286"/>
                  <a:pt x="4315304" y="2904059"/>
                  <a:pt x="4313999" y="2865570"/>
                </a:cubicBezTo>
                <a:cubicBezTo>
                  <a:pt x="4313346" y="2848609"/>
                  <a:pt x="4308780" y="2838823"/>
                  <a:pt x="4290514" y="2840128"/>
                </a:cubicBezTo>
                <a:cubicBezTo>
                  <a:pt x="4276163" y="2840781"/>
                  <a:pt x="4272248" y="2834257"/>
                  <a:pt x="4272248" y="2820558"/>
                </a:cubicBezTo>
                <a:cubicBezTo>
                  <a:pt x="4272901" y="2800335"/>
                  <a:pt x="4270943" y="2779459"/>
                  <a:pt x="4272901" y="2759237"/>
                </a:cubicBezTo>
                <a:cubicBezTo>
                  <a:pt x="4274858" y="2739014"/>
                  <a:pt x="4275510" y="2716182"/>
                  <a:pt x="4285295" y="2699873"/>
                </a:cubicBezTo>
                <a:cubicBezTo>
                  <a:pt x="4302257" y="2672474"/>
                  <a:pt x="4308127" y="2644423"/>
                  <a:pt x="4307475" y="2613110"/>
                </a:cubicBezTo>
                <a:cubicBezTo>
                  <a:pt x="4306823" y="2567445"/>
                  <a:pt x="4307475" y="2567445"/>
                  <a:pt x="4261158" y="2568098"/>
                </a:cubicBezTo>
                <a:cubicBezTo>
                  <a:pt x="4246807" y="2568098"/>
                  <a:pt x="4238326" y="2562879"/>
                  <a:pt x="4240935" y="2548527"/>
                </a:cubicBezTo>
                <a:cubicBezTo>
                  <a:pt x="4245502" y="2523738"/>
                  <a:pt x="4248764" y="2498296"/>
                  <a:pt x="4259201" y="2476116"/>
                </a:cubicBezTo>
                <a:cubicBezTo>
                  <a:pt x="4274858" y="2442846"/>
                  <a:pt x="4272901" y="2424580"/>
                  <a:pt x="4242892" y="2401748"/>
                </a:cubicBezTo>
                <a:cubicBezTo>
                  <a:pt x="4235717" y="2395877"/>
                  <a:pt x="4231150" y="2386092"/>
                  <a:pt x="4226584" y="2377611"/>
                </a:cubicBezTo>
                <a:cubicBezTo>
                  <a:pt x="4205708" y="2339122"/>
                  <a:pt x="4234412" y="2294110"/>
                  <a:pt x="4212884" y="2254969"/>
                </a:cubicBezTo>
                <a:cubicBezTo>
                  <a:pt x="4210927" y="2251707"/>
                  <a:pt x="4214189" y="2245836"/>
                  <a:pt x="4214189" y="2241922"/>
                </a:cubicBezTo>
                <a:cubicBezTo>
                  <a:pt x="4214189" y="2230832"/>
                  <a:pt x="4213537" y="2219742"/>
                  <a:pt x="4213537" y="2208000"/>
                </a:cubicBezTo>
                <a:cubicBezTo>
                  <a:pt x="4213537" y="2196257"/>
                  <a:pt x="4213537" y="2183863"/>
                  <a:pt x="4213537" y="2172121"/>
                </a:cubicBezTo>
                <a:cubicBezTo>
                  <a:pt x="4207666" y="2169511"/>
                  <a:pt x="4195923" y="2167554"/>
                  <a:pt x="4192661" y="2161683"/>
                </a:cubicBezTo>
                <a:cubicBezTo>
                  <a:pt x="4189399" y="2155159"/>
                  <a:pt x="4193314" y="2144069"/>
                  <a:pt x="4194619" y="2134284"/>
                </a:cubicBezTo>
                <a:cubicBezTo>
                  <a:pt x="4173743" y="2145374"/>
                  <a:pt x="4171786" y="2157769"/>
                  <a:pt x="4181571" y="2174730"/>
                </a:cubicBezTo>
                <a:cubicBezTo>
                  <a:pt x="4186790" y="2183210"/>
                  <a:pt x="4187442" y="2194301"/>
                  <a:pt x="4188095" y="2204738"/>
                </a:cubicBezTo>
                <a:cubicBezTo>
                  <a:pt x="4188747" y="2212566"/>
                  <a:pt x="4184833" y="2221699"/>
                  <a:pt x="4186138" y="2229527"/>
                </a:cubicBezTo>
                <a:cubicBezTo>
                  <a:pt x="4190704" y="2251055"/>
                  <a:pt x="4190704" y="2271278"/>
                  <a:pt x="4178310" y="2290848"/>
                </a:cubicBezTo>
                <a:cubicBezTo>
                  <a:pt x="4175700" y="2294763"/>
                  <a:pt x="4177005" y="2303243"/>
                  <a:pt x="4178962" y="2308462"/>
                </a:cubicBezTo>
                <a:cubicBezTo>
                  <a:pt x="4191357" y="2343037"/>
                  <a:pt x="4180267" y="2381525"/>
                  <a:pt x="4154825" y="2405662"/>
                </a:cubicBezTo>
                <a:cubicBezTo>
                  <a:pt x="4143735" y="2416100"/>
                  <a:pt x="4132645" y="2433713"/>
                  <a:pt x="4133297" y="2447413"/>
                </a:cubicBezTo>
                <a:cubicBezTo>
                  <a:pt x="4133950" y="2466983"/>
                  <a:pt x="4146997" y="2485901"/>
                  <a:pt x="4151563" y="2506124"/>
                </a:cubicBezTo>
                <a:cubicBezTo>
                  <a:pt x="4155477" y="2524390"/>
                  <a:pt x="4156782" y="2543961"/>
                  <a:pt x="4155477" y="2562227"/>
                </a:cubicBezTo>
                <a:cubicBezTo>
                  <a:pt x="4154825" y="2570707"/>
                  <a:pt x="4147649" y="2578535"/>
                  <a:pt x="4142430" y="2586364"/>
                </a:cubicBezTo>
                <a:cubicBezTo>
                  <a:pt x="4143735" y="2583102"/>
                  <a:pt x="4143735" y="2579188"/>
                  <a:pt x="4143083" y="2575926"/>
                </a:cubicBezTo>
                <a:cubicBezTo>
                  <a:pt x="4137864" y="2557008"/>
                  <a:pt x="4122860" y="2569402"/>
                  <a:pt x="4112422" y="2566793"/>
                </a:cubicBezTo>
                <a:cubicBezTo>
                  <a:pt x="4107855" y="2565488"/>
                  <a:pt x="4096766" y="2572664"/>
                  <a:pt x="4096766" y="2576578"/>
                </a:cubicBezTo>
                <a:cubicBezTo>
                  <a:pt x="4096766" y="2616372"/>
                  <a:pt x="4087633" y="2657470"/>
                  <a:pt x="4115032" y="2693349"/>
                </a:cubicBezTo>
                <a:cubicBezTo>
                  <a:pt x="4122207" y="2703135"/>
                  <a:pt x="4126122" y="2716834"/>
                  <a:pt x="4127426" y="2729229"/>
                </a:cubicBezTo>
                <a:cubicBezTo>
                  <a:pt x="4129383" y="2758584"/>
                  <a:pt x="4128731" y="2788593"/>
                  <a:pt x="4129383" y="2817948"/>
                </a:cubicBezTo>
                <a:cubicBezTo>
                  <a:pt x="4130036" y="2832300"/>
                  <a:pt x="4124164" y="2839476"/>
                  <a:pt x="4109813" y="2838823"/>
                </a:cubicBezTo>
                <a:cubicBezTo>
                  <a:pt x="4093504" y="2838171"/>
                  <a:pt x="4086981" y="2847304"/>
                  <a:pt x="4088938" y="2861656"/>
                </a:cubicBezTo>
                <a:cubicBezTo>
                  <a:pt x="4092851" y="2889707"/>
                  <a:pt x="4091547" y="2921672"/>
                  <a:pt x="4104594" y="2945809"/>
                </a:cubicBezTo>
                <a:cubicBezTo>
                  <a:pt x="4124164" y="2980384"/>
                  <a:pt x="4124164" y="3014958"/>
                  <a:pt x="4124164" y="3050838"/>
                </a:cubicBezTo>
                <a:cubicBezTo>
                  <a:pt x="4124164" y="3084108"/>
                  <a:pt x="4123512" y="3118030"/>
                  <a:pt x="4124817" y="3151300"/>
                </a:cubicBezTo>
                <a:cubicBezTo>
                  <a:pt x="4125469" y="3168261"/>
                  <a:pt x="4121555" y="3178046"/>
                  <a:pt x="4101985" y="3175437"/>
                </a:cubicBezTo>
                <a:cubicBezTo>
                  <a:pt x="4083719" y="3172827"/>
                  <a:pt x="4078500" y="3182613"/>
                  <a:pt x="4077847" y="3199574"/>
                </a:cubicBezTo>
                <a:cubicBezTo>
                  <a:pt x="4076543" y="3246543"/>
                  <a:pt x="4084371" y="3290251"/>
                  <a:pt x="4107855" y="3331349"/>
                </a:cubicBezTo>
                <a:cubicBezTo>
                  <a:pt x="4111770" y="3338525"/>
                  <a:pt x="4114379" y="3347005"/>
                  <a:pt x="4114379" y="3354833"/>
                </a:cubicBezTo>
                <a:cubicBezTo>
                  <a:pt x="4113075" y="3425287"/>
                  <a:pt x="4111117" y="3496394"/>
                  <a:pt x="4109160" y="3566848"/>
                </a:cubicBezTo>
                <a:cubicBezTo>
                  <a:pt x="4109160" y="3572719"/>
                  <a:pt x="4102637" y="3581852"/>
                  <a:pt x="4098070" y="3582504"/>
                </a:cubicBezTo>
                <a:cubicBezTo>
                  <a:pt x="4082414" y="3585113"/>
                  <a:pt x="4079804" y="3595551"/>
                  <a:pt x="4082414" y="3607293"/>
                </a:cubicBezTo>
                <a:cubicBezTo>
                  <a:pt x="4086328" y="3622950"/>
                  <a:pt x="4092199" y="3638606"/>
                  <a:pt x="4097418" y="3654263"/>
                </a:cubicBezTo>
                <a:cubicBezTo>
                  <a:pt x="4100028" y="3662091"/>
                  <a:pt x="4105246" y="3669267"/>
                  <a:pt x="4105246" y="3677095"/>
                </a:cubicBezTo>
                <a:cubicBezTo>
                  <a:pt x="4105898" y="3714279"/>
                  <a:pt x="4104594" y="3751463"/>
                  <a:pt x="4104594" y="3788647"/>
                </a:cubicBezTo>
                <a:cubicBezTo>
                  <a:pt x="4104594" y="3801694"/>
                  <a:pt x="4099375" y="3806261"/>
                  <a:pt x="4086981" y="3806261"/>
                </a:cubicBezTo>
                <a:cubicBezTo>
                  <a:pt x="4064148" y="3805608"/>
                  <a:pt x="4041316" y="3805608"/>
                  <a:pt x="4018484" y="3806261"/>
                </a:cubicBezTo>
                <a:cubicBezTo>
                  <a:pt x="4002827" y="3806913"/>
                  <a:pt x="3997608" y="3801042"/>
                  <a:pt x="3996956" y="3785385"/>
                </a:cubicBezTo>
                <a:cubicBezTo>
                  <a:pt x="3994999" y="3694708"/>
                  <a:pt x="3991737" y="3604684"/>
                  <a:pt x="3989128" y="3514007"/>
                </a:cubicBezTo>
                <a:cubicBezTo>
                  <a:pt x="3985214" y="3347658"/>
                  <a:pt x="3981952" y="3181308"/>
                  <a:pt x="3978038" y="3014306"/>
                </a:cubicBezTo>
                <a:cubicBezTo>
                  <a:pt x="3976733" y="2957551"/>
                  <a:pt x="3974776" y="2900144"/>
                  <a:pt x="3972819" y="2843390"/>
                </a:cubicBezTo>
                <a:cubicBezTo>
                  <a:pt x="3970862" y="2795116"/>
                  <a:pt x="3961076" y="2745537"/>
                  <a:pt x="4001522" y="2705744"/>
                </a:cubicBezTo>
                <a:cubicBezTo>
                  <a:pt x="4004784" y="2702482"/>
                  <a:pt x="4007394" y="2697263"/>
                  <a:pt x="4006741" y="2693349"/>
                </a:cubicBezTo>
                <a:cubicBezTo>
                  <a:pt x="4004784" y="2684869"/>
                  <a:pt x="4002827" y="2671169"/>
                  <a:pt x="3996956" y="2669212"/>
                </a:cubicBezTo>
                <a:cubicBezTo>
                  <a:pt x="3977385" y="2662689"/>
                  <a:pt x="3978038" y="2649642"/>
                  <a:pt x="3977385" y="2633333"/>
                </a:cubicBezTo>
                <a:cubicBezTo>
                  <a:pt x="3977385" y="2626157"/>
                  <a:pt x="3970862" y="2613762"/>
                  <a:pt x="3968253" y="2613762"/>
                </a:cubicBezTo>
                <a:cubicBezTo>
                  <a:pt x="3944115" y="2615067"/>
                  <a:pt x="3948029" y="2598758"/>
                  <a:pt x="3948029" y="2585059"/>
                </a:cubicBezTo>
                <a:cubicBezTo>
                  <a:pt x="3948029" y="2175382"/>
                  <a:pt x="3948029" y="1765053"/>
                  <a:pt x="3948029" y="1355377"/>
                </a:cubicBezTo>
                <a:cubicBezTo>
                  <a:pt x="3948029" y="1324064"/>
                  <a:pt x="3958467" y="1299274"/>
                  <a:pt x="3981300" y="1278399"/>
                </a:cubicBezTo>
                <a:cubicBezTo>
                  <a:pt x="3996956" y="1264048"/>
                  <a:pt x="4012612" y="1249696"/>
                  <a:pt x="4026312" y="1233387"/>
                </a:cubicBezTo>
                <a:cubicBezTo>
                  <a:pt x="4050449" y="1204684"/>
                  <a:pt x="4051101" y="1163585"/>
                  <a:pt x="4025007" y="1142710"/>
                </a:cubicBezTo>
                <a:cubicBezTo>
                  <a:pt x="4007394" y="1128358"/>
                  <a:pt x="4004784" y="1112050"/>
                  <a:pt x="4003479" y="1093132"/>
                </a:cubicBezTo>
                <a:cubicBezTo>
                  <a:pt x="4001522" y="1061819"/>
                  <a:pt x="4001522" y="1060514"/>
                  <a:pt x="3970210" y="1061819"/>
                </a:cubicBezTo>
                <a:cubicBezTo>
                  <a:pt x="3951291" y="1062471"/>
                  <a:pt x="3946725" y="1054643"/>
                  <a:pt x="3947377" y="1037682"/>
                </a:cubicBezTo>
                <a:cubicBezTo>
                  <a:pt x="3948029" y="1001802"/>
                  <a:pt x="3948029" y="965923"/>
                  <a:pt x="3945420" y="930696"/>
                </a:cubicBezTo>
                <a:cubicBezTo>
                  <a:pt x="3944115" y="906559"/>
                  <a:pt x="3949334" y="892860"/>
                  <a:pt x="3973471" y="882422"/>
                </a:cubicBezTo>
                <a:cubicBezTo>
                  <a:pt x="4007394" y="868070"/>
                  <a:pt x="4010655" y="849152"/>
                  <a:pt x="3989128" y="819144"/>
                </a:cubicBezTo>
                <a:cubicBezTo>
                  <a:pt x="3974123" y="798921"/>
                  <a:pt x="3956510" y="781308"/>
                  <a:pt x="3940202" y="762389"/>
                </a:cubicBezTo>
                <a:cubicBezTo>
                  <a:pt x="3927807" y="748690"/>
                  <a:pt x="3918674" y="699764"/>
                  <a:pt x="3929764" y="689978"/>
                </a:cubicBezTo>
                <a:cubicBezTo>
                  <a:pt x="3951291" y="671713"/>
                  <a:pt x="3940854" y="656056"/>
                  <a:pt x="3926502" y="644966"/>
                </a:cubicBezTo>
                <a:cubicBezTo>
                  <a:pt x="3903017" y="626048"/>
                  <a:pt x="3901060" y="600606"/>
                  <a:pt x="3898451" y="573860"/>
                </a:cubicBezTo>
                <a:cubicBezTo>
                  <a:pt x="3896494" y="548418"/>
                  <a:pt x="3893884" y="522324"/>
                  <a:pt x="3890623" y="496882"/>
                </a:cubicBezTo>
                <a:cubicBezTo>
                  <a:pt x="3879533" y="417296"/>
                  <a:pt x="3868443" y="338361"/>
                  <a:pt x="3848220" y="260079"/>
                </a:cubicBezTo>
                <a:cubicBezTo>
                  <a:pt x="3847568" y="258122"/>
                  <a:pt x="3846915" y="254860"/>
                  <a:pt x="3848220" y="253555"/>
                </a:cubicBezTo>
                <a:cubicBezTo>
                  <a:pt x="3861267" y="237247"/>
                  <a:pt x="3853438" y="221590"/>
                  <a:pt x="3848872" y="204629"/>
                </a:cubicBezTo>
                <a:cubicBezTo>
                  <a:pt x="3846263" y="194844"/>
                  <a:pt x="3849525" y="183754"/>
                  <a:pt x="3848872" y="172664"/>
                </a:cubicBezTo>
                <a:cubicBezTo>
                  <a:pt x="3848220" y="162226"/>
                  <a:pt x="3848220" y="151136"/>
                  <a:pt x="3844958" y="140699"/>
                </a:cubicBezTo>
                <a:cubicBezTo>
                  <a:pt x="3839739" y="123737"/>
                  <a:pt x="3837782" y="110690"/>
                  <a:pt x="3857353" y="100905"/>
                </a:cubicBezTo>
                <a:cubicBezTo>
                  <a:pt x="3867138" y="95686"/>
                  <a:pt x="3874314" y="85249"/>
                  <a:pt x="3882794" y="76768"/>
                </a:cubicBezTo>
                <a:cubicBezTo>
                  <a:pt x="3881490" y="74159"/>
                  <a:pt x="3880185" y="71549"/>
                  <a:pt x="3878880" y="68940"/>
                </a:cubicBezTo>
                <a:cubicBezTo>
                  <a:pt x="3854091" y="91120"/>
                  <a:pt x="3828649" y="99600"/>
                  <a:pt x="3807122" y="70897"/>
                </a:cubicBezTo>
                <a:cubicBezTo>
                  <a:pt x="3782985" y="38279"/>
                  <a:pt x="3805817" y="17404"/>
                  <a:pt x="3835825" y="443"/>
                </a:cubicBezTo>
                <a:cubicBezTo>
                  <a:pt x="3806470" y="-2819"/>
                  <a:pt x="3784289" y="12185"/>
                  <a:pt x="3777114" y="36975"/>
                </a:cubicBezTo>
                <a:cubicBezTo>
                  <a:pt x="3769285" y="64374"/>
                  <a:pt x="3781680" y="92425"/>
                  <a:pt x="3810383" y="104167"/>
                </a:cubicBezTo>
                <a:cubicBezTo>
                  <a:pt x="3829954" y="111995"/>
                  <a:pt x="3829954" y="125695"/>
                  <a:pt x="3820821" y="138089"/>
                </a:cubicBezTo>
                <a:cubicBezTo>
                  <a:pt x="3811036" y="151789"/>
                  <a:pt x="3812340" y="161574"/>
                  <a:pt x="3818212" y="175273"/>
                </a:cubicBezTo>
                <a:cubicBezTo>
                  <a:pt x="3822126" y="185058"/>
                  <a:pt x="3822126" y="202020"/>
                  <a:pt x="3816255" y="209195"/>
                </a:cubicBezTo>
                <a:cubicBezTo>
                  <a:pt x="3801250" y="228114"/>
                  <a:pt x="3817559" y="241161"/>
                  <a:pt x="3818212" y="256817"/>
                </a:cubicBezTo>
                <a:cubicBezTo>
                  <a:pt x="3818864" y="271821"/>
                  <a:pt x="3796684" y="283564"/>
                  <a:pt x="3804512" y="303786"/>
                </a:cubicBezTo>
                <a:cubicBezTo>
                  <a:pt x="3807774" y="312267"/>
                  <a:pt x="3807774" y="323357"/>
                  <a:pt x="3805817" y="332490"/>
                </a:cubicBezTo>
                <a:cubicBezTo>
                  <a:pt x="3792770" y="405553"/>
                  <a:pt x="3777114" y="478617"/>
                  <a:pt x="3765371" y="551680"/>
                </a:cubicBezTo>
                <a:cubicBezTo>
                  <a:pt x="3758848" y="591473"/>
                  <a:pt x="3758848" y="631919"/>
                  <a:pt x="3723621" y="660623"/>
                </a:cubicBezTo>
                <a:cubicBezTo>
                  <a:pt x="3714488" y="667798"/>
                  <a:pt x="3713183" y="679541"/>
                  <a:pt x="3724926" y="689978"/>
                </a:cubicBezTo>
                <a:cubicBezTo>
                  <a:pt x="3742539" y="704982"/>
                  <a:pt x="3739930" y="741514"/>
                  <a:pt x="3722968" y="757823"/>
                </a:cubicBezTo>
                <a:cubicBezTo>
                  <a:pt x="3702093" y="778046"/>
                  <a:pt x="3681218" y="798269"/>
                  <a:pt x="3663604" y="820449"/>
                </a:cubicBezTo>
                <a:cubicBezTo>
                  <a:pt x="3636858" y="855023"/>
                  <a:pt x="3644034" y="875898"/>
                  <a:pt x="3686437" y="888946"/>
                </a:cubicBezTo>
                <a:cubicBezTo>
                  <a:pt x="3702093" y="893512"/>
                  <a:pt x="3704702" y="901993"/>
                  <a:pt x="3704050" y="915040"/>
                </a:cubicBezTo>
                <a:cubicBezTo>
                  <a:pt x="3703398" y="956138"/>
                  <a:pt x="3702746" y="997236"/>
                  <a:pt x="3704050" y="1038334"/>
                </a:cubicBezTo>
                <a:cubicBezTo>
                  <a:pt x="3704702" y="1060514"/>
                  <a:pt x="3697527" y="1069647"/>
                  <a:pt x="3675347" y="1065733"/>
                </a:cubicBezTo>
                <a:cubicBezTo>
                  <a:pt x="3653819" y="1061819"/>
                  <a:pt x="3644034" y="1070299"/>
                  <a:pt x="3647296" y="1092479"/>
                </a:cubicBezTo>
                <a:cubicBezTo>
                  <a:pt x="3648600" y="1100960"/>
                  <a:pt x="3648600" y="1109440"/>
                  <a:pt x="3646643" y="1117268"/>
                </a:cubicBezTo>
                <a:cubicBezTo>
                  <a:pt x="3645339" y="1123140"/>
                  <a:pt x="3642077" y="1130316"/>
                  <a:pt x="3637510" y="1133577"/>
                </a:cubicBezTo>
                <a:cubicBezTo>
                  <a:pt x="3579451" y="1172066"/>
                  <a:pt x="3580756" y="1230778"/>
                  <a:pt x="3642729" y="1263395"/>
                </a:cubicBezTo>
                <a:cubicBezTo>
                  <a:pt x="3674695" y="1280356"/>
                  <a:pt x="3692308" y="1306450"/>
                  <a:pt x="3696222" y="1340373"/>
                </a:cubicBezTo>
                <a:cubicBezTo>
                  <a:pt x="3700136" y="1372338"/>
                  <a:pt x="3698832" y="1405608"/>
                  <a:pt x="3698832" y="1437573"/>
                </a:cubicBezTo>
                <a:cubicBezTo>
                  <a:pt x="3697527" y="1566738"/>
                  <a:pt x="3696222" y="1695904"/>
                  <a:pt x="3694917" y="1825722"/>
                </a:cubicBezTo>
                <a:cubicBezTo>
                  <a:pt x="3692308" y="2078182"/>
                  <a:pt x="3689699" y="2330642"/>
                  <a:pt x="3688394" y="2583102"/>
                </a:cubicBezTo>
                <a:cubicBezTo>
                  <a:pt x="3688394" y="2609848"/>
                  <a:pt x="3655776" y="2622895"/>
                  <a:pt x="3662952" y="2651599"/>
                </a:cubicBezTo>
                <a:cubicBezTo>
                  <a:pt x="3662952" y="2651599"/>
                  <a:pt x="3656429" y="2654208"/>
                  <a:pt x="3652514" y="2654861"/>
                </a:cubicBezTo>
                <a:cubicBezTo>
                  <a:pt x="3619245" y="2663341"/>
                  <a:pt x="3615330" y="2669212"/>
                  <a:pt x="3634901" y="2699220"/>
                </a:cubicBezTo>
                <a:cubicBezTo>
                  <a:pt x="3653167" y="2727271"/>
                  <a:pt x="3659038" y="2755975"/>
                  <a:pt x="3658386" y="2789897"/>
                </a:cubicBezTo>
                <a:cubicBezTo>
                  <a:pt x="3653167" y="2971251"/>
                  <a:pt x="3649253" y="3153257"/>
                  <a:pt x="3644686" y="3334610"/>
                </a:cubicBezTo>
                <a:cubicBezTo>
                  <a:pt x="3641424" y="3483347"/>
                  <a:pt x="3638163" y="3632735"/>
                  <a:pt x="3633596" y="3781471"/>
                </a:cubicBezTo>
                <a:cubicBezTo>
                  <a:pt x="3633596" y="3788647"/>
                  <a:pt x="3626420" y="3801694"/>
                  <a:pt x="3621854" y="3802346"/>
                </a:cubicBezTo>
                <a:cubicBezTo>
                  <a:pt x="3606198" y="3804956"/>
                  <a:pt x="3609459" y="3790604"/>
                  <a:pt x="3609459" y="3781471"/>
                </a:cubicBezTo>
                <a:cubicBezTo>
                  <a:pt x="3609459" y="3709060"/>
                  <a:pt x="3608155" y="3636649"/>
                  <a:pt x="3610112" y="3564891"/>
                </a:cubicBezTo>
                <a:cubicBezTo>
                  <a:pt x="3610764" y="3526402"/>
                  <a:pt x="3595760" y="3497698"/>
                  <a:pt x="3565100" y="3475518"/>
                </a:cubicBezTo>
                <a:cubicBezTo>
                  <a:pt x="3544876" y="3460514"/>
                  <a:pt x="3542919" y="3443553"/>
                  <a:pt x="3559880" y="3424635"/>
                </a:cubicBezTo>
                <a:cubicBezTo>
                  <a:pt x="3574885" y="3408326"/>
                  <a:pt x="3576189" y="3392017"/>
                  <a:pt x="3562490" y="3373752"/>
                </a:cubicBezTo>
                <a:cubicBezTo>
                  <a:pt x="3557923" y="3367880"/>
                  <a:pt x="3556619" y="3358747"/>
                  <a:pt x="3556619" y="3351572"/>
                </a:cubicBezTo>
                <a:cubicBezTo>
                  <a:pt x="3556619" y="3313083"/>
                  <a:pt x="3562490" y="3273942"/>
                  <a:pt x="3557923" y="3236105"/>
                </a:cubicBezTo>
                <a:cubicBezTo>
                  <a:pt x="3545529" y="3136948"/>
                  <a:pt x="3499212" y="3057361"/>
                  <a:pt x="3410492" y="3007782"/>
                </a:cubicBezTo>
                <a:cubicBezTo>
                  <a:pt x="3367437" y="2983646"/>
                  <a:pt x="3321772" y="2964727"/>
                  <a:pt x="3275455" y="2947766"/>
                </a:cubicBezTo>
                <a:cubicBezTo>
                  <a:pt x="3253928" y="2939938"/>
                  <a:pt x="3249361" y="2924282"/>
                  <a:pt x="3245447" y="2907320"/>
                </a:cubicBezTo>
                <a:cubicBezTo>
                  <a:pt x="3242838" y="2895578"/>
                  <a:pt x="3244795" y="2883183"/>
                  <a:pt x="3243490" y="2871441"/>
                </a:cubicBezTo>
                <a:cubicBezTo>
                  <a:pt x="3241533" y="2852523"/>
                  <a:pt x="3236314" y="2833605"/>
                  <a:pt x="3261756" y="2825124"/>
                </a:cubicBezTo>
                <a:cubicBezTo>
                  <a:pt x="3264365" y="2824472"/>
                  <a:pt x="3265670" y="2818601"/>
                  <a:pt x="3265018" y="2820558"/>
                </a:cubicBezTo>
                <a:cubicBezTo>
                  <a:pt x="3249361" y="2815991"/>
                  <a:pt x="3229139" y="2815339"/>
                  <a:pt x="3220658" y="2805554"/>
                </a:cubicBezTo>
                <a:cubicBezTo>
                  <a:pt x="3202392" y="2783374"/>
                  <a:pt x="3227834" y="2771631"/>
                  <a:pt x="3244795" y="2756627"/>
                </a:cubicBezTo>
                <a:cubicBezTo>
                  <a:pt x="3221310" y="2754018"/>
                  <a:pt x="3208263" y="2761194"/>
                  <a:pt x="3199783" y="2778155"/>
                </a:cubicBezTo>
                <a:cubicBezTo>
                  <a:pt x="3191955" y="2794464"/>
                  <a:pt x="3192607" y="2812729"/>
                  <a:pt x="3206959" y="2821862"/>
                </a:cubicBezTo>
                <a:cubicBezTo>
                  <a:pt x="3227834" y="2834909"/>
                  <a:pt x="3227182" y="2850566"/>
                  <a:pt x="3223920" y="2870136"/>
                </a:cubicBezTo>
                <a:cubicBezTo>
                  <a:pt x="3221963" y="2881879"/>
                  <a:pt x="3224572" y="2894273"/>
                  <a:pt x="3221310" y="2906016"/>
                </a:cubicBezTo>
                <a:cubicBezTo>
                  <a:pt x="3216744" y="2923629"/>
                  <a:pt x="3212830" y="2941243"/>
                  <a:pt x="3189345" y="2947766"/>
                </a:cubicBezTo>
                <a:cubicBezTo>
                  <a:pt x="3153466" y="2958204"/>
                  <a:pt x="3118891" y="2971903"/>
                  <a:pt x="3084969" y="2986907"/>
                </a:cubicBezTo>
                <a:cubicBezTo>
                  <a:pt x="2939495" y="3051490"/>
                  <a:pt x="2867736" y="3188484"/>
                  <a:pt x="2895787" y="3345700"/>
                </a:cubicBezTo>
                <a:cubicBezTo>
                  <a:pt x="2897092" y="3353529"/>
                  <a:pt x="2896439" y="3364619"/>
                  <a:pt x="2891873" y="3371142"/>
                </a:cubicBezTo>
                <a:cubicBezTo>
                  <a:pt x="2873607" y="3400498"/>
                  <a:pt x="2873607" y="3406369"/>
                  <a:pt x="2899701" y="3430506"/>
                </a:cubicBezTo>
                <a:cubicBezTo>
                  <a:pt x="2907529" y="3438334"/>
                  <a:pt x="2909486" y="3447467"/>
                  <a:pt x="2897744" y="3448120"/>
                </a:cubicBezTo>
                <a:cubicBezTo>
                  <a:pt x="2868388" y="3450076"/>
                  <a:pt x="2838380" y="3448772"/>
                  <a:pt x="2814243" y="3448772"/>
                </a:cubicBezTo>
                <a:cubicBezTo>
                  <a:pt x="2820767" y="3422025"/>
                  <a:pt x="2833814" y="3397236"/>
                  <a:pt x="2830552" y="3373752"/>
                </a:cubicBezTo>
                <a:cubicBezTo>
                  <a:pt x="2827943" y="3349615"/>
                  <a:pt x="2809677" y="3328087"/>
                  <a:pt x="2797934" y="3305255"/>
                </a:cubicBezTo>
                <a:cubicBezTo>
                  <a:pt x="2796630" y="3301340"/>
                  <a:pt x="2801196" y="3295469"/>
                  <a:pt x="2806415" y="3290251"/>
                </a:cubicBezTo>
                <a:cubicBezTo>
                  <a:pt x="2871650" y="3217840"/>
                  <a:pt x="2919272" y="3136948"/>
                  <a:pt x="2929709" y="3036486"/>
                </a:cubicBezTo>
                <a:cubicBezTo>
                  <a:pt x="2945366" y="2881879"/>
                  <a:pt x="2901006" y="2753365"/>
                  <a:pt x="2775102" y="2659427"/>
                </a:cubicBezTo>
                <a:cubicBezTo>
                  <a:pt x="2715086" y="2614415"/>
                  <a:pt x="2650503" y="2574621"/>
                  <a:pt x="2587877" y="2533523"/>
                </a:cubicBezTo>
                <a:cubicBezTo>
                  <a:pt x="2515466" y="2485901"/>
                  <a:pt x="2448926" y="2432409"/>
                  <a:pt x="2407828" y="2353474"/>
                </a:cubicBezTo>
                <a:cubicBezTo>
                  <a:pt x="2404567" y="2347603"/>
                  <a:pt x="2401957" y="2339122"/>
                  <a:pt x="2403914" y="2333251"/>
                </a:cubicBezTo>
                <a:cubicBezTo>
                  <a:pt x="2409785" y="2314333"/>
                  <a:pt x="2421528" y="2296720"/>
                  <a:pt x="2424137" y="2277801"/>
                </a:cubicBezTo>
                <a:cubicBezTo>
                  <a:pt x="2426094" y="2265407"/>
                  <a:pt x="2420875" y="2247141"/>
                  <a:pt x="2411743" y="2239313"/>
                </a:cubicBezTo>
                <a:cubicBezTo>
                  <a:pt x="2391520" y="2222352"/>
                  <a:pt x="2388910" y="2201476"/>
                  <a:pt x="2388258" y="2179296"/>
                </a:cubicBezTo>
                <a:cubicBezTo>
                  <a:pt x="2386953" y="2147984"/>
                  <a:pt x="2388258" y="2116671"/>
                  <a:pt x="2387605" y="2086010"/>
                </a:cubicBezTo>
                <a:cubicBezTo>
                  <a:pt x="2387605" y="2044912"/>
                  <a:pt x="2387605" y="2044912"/>
                  <a:pt x="2425442" y="2031213"/>
                </a:cubicBezTo>
                <a:cubicBezTo>
                  <a:pt x="2445012" y="2024037"/>
                  <a:pt x="2462626" y="2015556"/>
                  <a:pt x="2475020" y="1997290"/>
                </a:cubicBezTo>
                <a:cubicBezTo>
                  <a:pt x="2437184" y="2012295"/>
                  <a:pt x="2400000" y="2022732"/>
                  <a:pt x="2359554" y="2007076"/>
                </a:cubicBezTo>
                <a:cubicBezTo>
                  <a:pt x="2319761" y="1991419"/>
                  <a:pt x="2293015" y="1963368"/>
                  <a:pt x="2281272" y="1923575"/>
                </a:cubicBezTo>
                <a:cubicBezTo>
                  <a:pt x="2272139" y="1892914"/>
                  <a:pt x="2274096" y="1861601"/>
                  <a:pt x="2289753" y="1832898"/>
                </a:cubicBezTo>
                <a:cubicBezTo>
                  <a:pt x="2315194" y="1784624"/>
                  <a:pt x="2356293" y="1763096"/>
                  <a:pt x="2411090" y="1761139"/>
                </a:cubicBezTo>
                <a:cubicBezTo>
                  <a:pt x="2403914" y="1755268"/>
                  <a:pt x="2397391" y="1752006"/>
                  <a:pt x="2390867" y="1751354"/>
                </a:cubicBezTo>
                <a:cubicBezTo>
                  <a:pt x="2312585" y="1743526"/>
                  <a:pt x="2237565" y="1808761"/>
                  <a:pt x="2235608" y="1887695"/>
                </a:cubicBezTo>
                <a:cubicBezTo>
                  <a:pt x="2233651" y="1960106"/>
                  <a:pt x="2278663" y="2018818"/>
                  <a:pt x="2349117" y="2035779"/>
                </a:cubicBezTo>
                <a:cubicBezTo>
                  <a:pt x="2361511" y="2039041"/>
                  <a:pt x="2371949" y="2039693"/>
                  <a:pt x="2371297" y="2057959"/>
                </a:cubicBezTo>
                <a:cubicBezTo>
                  <a:pt x="2369992" y="2100362"/>
                  <a:pt x="2371297" y="2143417"/>
                  <a:pt x="2369340" y="2185820"/>
                </a:cubicBezTo>
                <a:cubicBezTo>
                  <a:pt x="2368687" y="2200824"/>
                  <a:pt x="2363469" y="2219742"/>
                  <a:pt x="2353031" y="2230180"/>
                </a:cubicBezTo>
                <a:cubicBezTo>
                  <a:pt x="2328241" y="2255622"/>
                  <a:pt x="2324328" y="2273887"/>
                  <a:pt x="2343246" y="2304548"/>
                </a:cubicBezTo>
                <a:cubicBezTo>
                  <a:pt x="2354988" y="2323466"/>
                  <a:pt x="2358902" y="2341732"/>
                  <a:pt x="2344550" y="2363259"/>
                </a:cubicBezTo>
                <a:cubicBezTo>
                  <a:pt x="2309976" y="2414795"/>
                  <a:pt x="2269530" y="2459155"/>
                  <a:pt x="2219299" y="2494382"/>
                </a:cubicBezTo>
                <a:cubicBezTo>
                  <a:pt x="2150150" y="2542656"/>
                  <a:pt x="2079043" y="2588321"/>
                  <a:pt x="2009894" y="2635942"/>
                </a:cubicBezTo>
                <a:cubicBezTo>
                  <a:pt x="1955097" y="2673779"/>
                  <a:pt x="1904213" y="2717486"/>
                  <a:pt x="1874857" y="2778807"/>
                </a:cubicBezTo>
                <a:cubicBezTo>
                  <a:pt x="1795923" y="2943852"/>
                  <a:pt x="1816798" y="3099764"/>
                  <a:pt x="1921827" y="3247195"/>
                </a:cubicBezTo>
                <a:cubicBezTo>
                  <a:pt x="1936831" y="3268723"/>
                  <a:pt x="1954444" y="3288946"/>
                  <a:pt x="1971405" y="3310474"/>
                </a:cubicBezTo>
                <a:cubicBezTo>
                  <a:pt x="1948573" y="3328739"/>
                  <a:pt x="1932264" y="3348962"/>
                  <a:pt x="1930960" y="3378318"/>
                </a:cubicBezTo>
                <a:cubicBezTo>
                  <a:pt x="1929003" y="3407674"/>
                  <a:pt x="1942702" y="3429854"/>
                  <a:pt x="1964230" y="3450076"/>
                </a:cubicBezTo>
                <a:cubicBezTo>
                  <a:pt x="1939440" y="3450076"/>
                  <a:pt x="1917260" y="3450729"/>
                  <a:pt x="1895733" y="3449424"/>
                </a:cubicBezTo>
                <a:cubicBezTo>
                  <a:pt x="1889209" y="3449424"/>
                  <a:pt x="1882686" y="3444858"/>
                  <a:pt x="1876162" y="3442249"/>
                </a:cubicBezTo>
                <a:cubicBezTo>
                  <a:pt x="1878771" y="3436377"/>
                  <a:pt x="1880729" y="3429854"/>
                  <a:pt x="1885295" y="3425287"/>
                </a:cubicBezTo>
                <a:cubicBezTo>
                  <a:pt x="1900299" y="3408326"/>
                  <a:pt x="1901604" y="3392670"/>
                  <a:pt x="1887904" y="3373752"/>
                </a:cubicBezTo>
                <a:cubicBezTo>
                  <a:pt x="1883338" y="3367880"/>
                  <a:pt x="1882033" y="3358747"/>
                  <a:pt x="1882033" y="3351572"/>
                </a:cubicBezTo>
                <a:cubicBezTo>
                  <a:pt x="1882686" y="3337872"/>
                  <a:pt x="1886600" y="3324173"/>
                  <a:pt x="1886600" y="3311126"/>
                </a:cubicBezTo>
                <a:cubicBezTo>
                  <a:pt x="1891166" y="3178046"/>
                  <a:pt x="1846806" y="3069104"/>
                  <a:pt x="1725469" y="3001911"/>
                </a:cubicBezTo>
                <a:cubicBezTo>
                  <a:pt x="1685023" y="2979731"/>
                  <a:pt x="1640663" y="2964727"/>
                  <a:pt x="1598260" y="2945809"/>
                </a:cubicBezTo>
                <a:cubicBezTo>
                  <a:pt x="1589780" y="2941895"/>
                  <a:pt x="1580647" y="2934067"/>
                  <a:pt x="1578038" y="2925586"/>
                </a:cubicBezTo>
                <a:cubicBezTo>
                  <a:pt x="1572819" y="2909930"/>
                  <a:pt x="1571514" y="2892316"/>
                  <a:pt x="1569557" y="2875355"/>
                </a:cubicBezTo>
                <a:cubicBezTo>
                  <a:pt x="1566948" y="2855132"/>
                  <a:pt x="1560424" y="2832952"/>
                  <a:pt x="1589128" y="2823819"/>
                </a:cubicBezTo>
                <a:cubicBezTo>
                  <a:pt x="1591737" y="2823167"/>
                  <a:pt x="1593042" y="2817948"/>
                  <a:pt x="1598913" y="2809468"/>
                </a:cubicBezTo>
                <a:cubicBezTo>
                  <a:pt x="1576733" y="2817948"/>
                  <a:pt x="1557815" y="2825776"/>
                  <a:pt x="1545420" y="2806206"/>
                </a:cubicBezTo>
                <a:cubicBezTo>
                  <a:pt x="1530416" y="2782721"/>
                  <a:pt x="1553248" y="2772284"/>
                  <a:pt x="1567600" y="2756627"/>
                </a:cubicBezTo>
                <a:cubicBezTo>
                  <a:pt x="1545420" y="2754670"/>
                  <a:pt x="1530416" y="2763151"/>
                  <a:pt x="1527154" y="2778807"/>
                </a:cubicBezTo>
                <a:cubicBezTo>
                  <a:pt x="1524545" y="2792507"/>
                  <a:pt x="1526502" y="2815339"/>
                  <a:pt x="1534982" y="2821862"/>
                </a:cubicBezTo>
                <a:cubicBezTo>
                  <a:pt x="1552596" y="2834909"/>
                  <a:pt x="1552596" y="2849261"/>
                  <a:pt x="1550639" y="2866875"/>
                </a:cubicBezTo>
                <a:cubicBezTo>
                  <a:pt x="1549334" y="2876008"/>
                  <a:pt x="1546725" y="2884488"/>
                  <a:pt x="1546725" y="2893621"/>
                </a:cubicBezTo>
                <a:cubicBezTo>
                  <a:pt x="1546072" y="2930805"/>
                  <a:pt x="1540854" y="2936024"/>
                  <a:pt x="1508236" y="2949723"/>
                </a:cubicBezTo>
                <a:cubicBezTo>
                  <a:pt x="1456700" y="2970599"/>
                  <a:pt x="1403207" y="2988212"/>
                  <a:pt x="1356238" y="3016263"/>
                </a:cubicBezTo>
                <a:cubicBezTo>
                  <a:pt x="1251210" y="3078889"/>
                  <a:pt x="1199674" y="3213273"/>
                  <a:pt x="1221854" y="3347005"/>
                </a:cubicBezTo>
                <a:cubicBezTo>
                  <a:pt x="1223159" y="3356138"/>
                  <a:pt x="1219897" y="3367228"/>
                  <a:pt x="1215330" y="3375709"/>
                </a:cubicBezTo>
                <a:cubicBezTo>
                  <a:pt x="1203588" y="3395279"/>
                  <a:pt x="1204240" y="3411588"/>
                  <a:pt x="1220549" y="3426592"/>
                </a:cubicBezTo>
                <a:cubicBezTo>
                  <a:pt x="1240120" y="3444858"/>
                  <a:pt x="1240120" y="3459862"/>
                  <a:pt x="1219244" y="3476171"/>
                </a:cubicBezTo>
                <a:cubicBezTo>
                  <a:pt x="1188584" y="3499655"/>
                  <a:pt x="1173580" y="3529011"/>
                  <a:pt x="1174885" y="3568152"/>
                </a:cubicBezTo>
                <a:cubicBezTo>
                  <a:pt x="1176189" y="3652305"/>
                  <a:pt x="1175537" y="3737111"/>
                  <a:pt x="1175537" y="3821265"/>
                </a:cubicBezTo>
                <a:cubicBezTo>
                  <a:pt x="1175537" y="3829093"/>
                  <a:pt x="1175537" y="3836921"/>
                  <a:pt x="1175537" y="3844097"/>
                </a:cubicBezTo>
                <a:cubicBezTo>
                  <a:pt x="1173580" y="3844097"/>
                  <a:pt x="1171623" y="3844097"/>
                  <a:pt x="1169666" y="3844097"/>
                </a:cubicBezTo>
                <a:cubicBezTo>
                  <a:pt x="1169013" y="3838878"/>
                  <a:pt x="1167709" y="3834312"/>
                  <a:pt x="1167709" y="3829093"/>
                </a:cubicBezTo>
                <a:cubicBezTo>
                  <a:pt x="1165099" y="3733197"/>
                  <a:pt x="1161838" y="3637301"/>
                  <a:pt x="1159228" y="3542058"/>
                </a:cubicBezTo>
                <a:cubicBezTo>
                  <a:pt x="1155314" y="3379623"/>
                  <a:pt x="1152052" y="3216535"/>
                  <a:pt x="1148138" y="3054099"/>
                </a:cubicBezTo>
                <a:cubicBezTo>
                  <a:pt x="1146181" y="2973860"/>
                  <a:pt x="1144224" y="2892969"/>
                  <a:pt x="1140962" y="2812729"/>
                </a:cubicBezTo>
                <a:cubicBezTo>
                  <a:pt x="1139658" y="2774241"/>
                  <a:pt x="1138353" y="2736404"/>
                  <a:pt x="1169013" y="2706396"/>
                </a:cubicBezTo>
                <a:cubicBezTo>
                  <a:pt x="1170318" y="2705091"/>
                  <a:pt x="1170970" y="2702482"/>
                  <a:pt x="1172275" y="2700525"/>
                </a:cubicBezTo>
                <a:cubicBezTo>
                  <a:pt x="1182060" y="2684216"/>
                  <a:pt x="1178799" y="2673126"/>
                  <a:pt x="1161185" y="2663341"/>
                </a:cubicBezTo>
                <a:cubicBezTo>
                  <a:pt x="1154009" y="2659427"/>
                  <a:pt x="1146181" y="2647685"/>
                  <a:pt x="1146833" y="2639856"/>
                </a:cubicBezTo>
                <a:cubicBezTo>
                  <a:pt x="1147486" y="2619633"/>
                  <a:pt x="1142267" y="2607239"/>
                  <a:pt x="1118130" y="2608544"/>
                </a:cubicBezTo>
                <a:cubicBezTo>
                  <a:pt x="1118130" y="2598758"/>
                  <a:pt x="1118130" y="2590278"/>
                  <a:pt x="1118130" y="2582450"/>
                </a:cubicBezTo>
                <a:cubicBezTo>
                  <a:pt x="1118130" y="2249750"/>
                  <a:pt x="1111607" y="1438878"/>
                  <a:pt x="1111607" y="1366467"/>
                </a:cubicBezTo>
                <a:cubicBezTo>
                  <a:pt x="1111607" y="1335154"/>
                  <a:pt x="1122044" y="1310365"/>
                  <a:pt x="1144876" y="1289489"/>
                </a:cubicBezTo>
                <a:cubicBezTo>
                  <a:pt x="1160533" y="1275137"/>
                  <a:pt x="1176189" y="1260786"/>
                  <a:pt x="1189889" y="1244477"/>
                </a:cubicBezTo>
                <a:cubicBezTo>
                  <a:pt x="1214026" y="1215774"/>
                  <a:pt x="1214678" y="1174675"/>
                  <a:pt x="1188584" y="1153800"/>
                </a:cubicBezTo>
                <a:cubicBezTo>
                  <a:pt x="1170970" y="1139448"/>
                  <a:pt x="1168361" y="1123140"/>
                  <a:pt x="1167056" y="1104221"/>
                </a:cubicBezTo>
                <a:cubicBezTo>
                  <a:pt x="1165099" y="1072909"/>
                  <a:pt x="1165099" y="1071604"/>
                  <a:pt x="1133786" y="1072909"/>
                </a:cubicBezTo>
                <a:cubicBezTo>
                  <a:pt x="1114868" y="1073561"/>
                  <a:pt x="1110302" y="1065733"/>
                  <a:pt x="1110954" y="1048772"/>
                </a:cubicBezTo>
                <a:cubicBezTo>
                  <a:pt x="1111607" y="1012892"/>
                  <a:pt x="1111607" y="977013"/>
                  <a:pt x="1108997" y="941786"/>
                </a:cubicBezTo>
                <a:cubicBezTo>
                  <a:pt x="1107692" y="917649"/>
                  <a:pt x="1112911" y="903950"/>
                  <a:pt x="1137048" y="893512"/>
                </a:cubicBezTo>
                <a:cubicBezTo>
                  <a:pt x="1170970" y="879160"/>
                  <a:pt x="1174232" y="860242"/>
                  <a:pt x="1152705" y="830234"/>
                </a:cubicBezTo>
                <a:cubicBezTo>
                  <a:pt x="1137701" y="810011"/>
                  <a:pt x="1120087" y="792398"/>
                  <a:pt x="1103778" y="773479"/>
                </a:cubicBezTo>
                <a:cubicBezTo>
                  <a:pt x="1091384" y="759780"/>
                  <a:pt x="1082251" y="710854"/>
                  <a:pt x="1093341" y="701068"/>
                </a:cubicBezTo>
                <a:cubicBezTo>
                  <a:pt x="1114868" y="682803"/>
                  <a:pt x="1104431" y="667146"/>
                  <a:pt x="1090079" y="656056"/>
                </a:cubicBezTo>
                <a:cubicBezTo>
                  <a:pt x="1066594" y="637138"/>
                  <a:pt x="1064637" y="611696"/>
                  <a:pt x="1062028" y="584950"/>
                </a:cubicBezTo>
                <a:cubicBezTo>
                  <a:pt x="1060071" y="559508"/>
                  <a:pt x="1057461" y="533414"/>
                  <a:pt x="1054200" y="507972"/>
                </a:cubicBezTo>
                <a:cubicBezTo>
                  <a:pt x="1043110" y="428386"/>
                  <a:pt x="1032020" y="349451"/>
                  <a:pt x="1011797" y="271169"/>
                </a:cubicBezTo>
                <a:cubicBezTo>
                  <a:pt x="1011144" y="269212"/>
                  <a:pt x="1010492" y="265950"/>
                  <a:pt x="1011797" y="264645"/>
                </a:cubicBezTo>
                <a:cubicBezTo>
                  <a:pt x="1024844" y="248337"/>
                  <a:pt x="1017016" y="232680"/>
                  <a:pt x="1012449" y="215719"/>
                </a:cubicBezTo>
                <a:cubicBezTo>
                  <a:pt x="1009840" y="205934"/>
                  <a:pt x="1013101" y="194844"/>
                  <a:pt x="1012449" y="183754"/>
                </a:cubicBezTo>
                <a:cubicBezTo>
                  <a:pt x="1011797" y="173316"/>
                  <a:pt x="1011797" y="162226"/>
                  <a:pt x="1008535" y="151789"/>
                </a:cubicBezTo>
                <a:cubicBezTo>
                  <a:pt x="1003316" y="134827"/>
                  <a:pt x="1001359" y="121780"/>
                  <a:pt x="1020930" y="111995"/>
                </a:cubicBezTo>
                <a:cubicBezTo>
                  <a:pt x="1030715" y="106776"/>
                  <a:pt x="1037891" y="96339"/>
                  <a:pt x="1046371" y="87858"/>
                </a:cubicBezTo>
                <a:cubicBezTo>
                  <a:pt x="1045067" y="85249"/>
                  <a:pt x="1043762" y="82639"/>
                  <a:pt x="1042457" y="80030"/>
                </a:cubicBezTo>
                <a:cubicBezTo>
                  <a:pt x="1017668" y="102210"/>
                  <a:pt x="992226" y="110690"/>
                  <a:pt x="970699" y="81987"/>
                </a:cubicBezTo>
                <a:cubicBezTo>
                  <a:pt x="946562" y="49369"/>
                  <a:pt x="969394" y="28494"/>
                  <a:pt x="999402" y="11533"/>
                </a:cubicBezTo>
                <a:cubicBezTo>
                  <a:pt x="970046" y="8271"/>
                  <a:pt x="947866" y="23275"/>
                  <a:pt x="940690" y="48065"/>
                </a:cubicBezTo>
                <a:cubicBezTo>
                  <a:pt x="932862" y="75463"/>
                  <a:pt x="945257" y="103515"/>
                  <a:pt x="973960" y="115257"/>
                </a:cubicBezTo>
                <a:cubicBezTo>
                  <a:pt x="993531" y="123085"/>
                  <a:pt x="993531" y="136785"/>
                  <a:pt x="984398" y="149179"/>
                </a:cubicBezTo>
                <a:cubicBezTo>
                  <a:pt x="974613" y="162879"/>
                  <a:pt x="975917" y="172664"/>
                  <a:pt x="981789" y="186363"/>
                </a:cubicBezTo>
                <a:cubicBezTo>
                  <a:pt x="985703" y="196148"/>
                  <a:pt x="985703" y="213110"/>
                  <a:pt x="979832" y="220285"/>
                </a:cubicBezTo>
                <a:cubicBezTo>
                  <a:pt x="964827" y="239204"/>
                  <a:pt x="981136" y="252251"/>
                  <a:pt x="981789" y="267907"/>
                </a:cubicBezTo>
                <a:cubicBezTo>
                  <a:pt x="982441" y="282911"/>
                  <a:pt x="960261" y="294654"/>
                  <a:pt x="968089" y="314876"/>
                </a:cubicBezTo>
                <a:cubicBezTo>
                  <a:pt x="971351" y="323357"/>
                  <a:pt x="971351" y="334447"/>
                  <a:pt x="969394" y="343580"/>
                </a:cubicBezTo>
                <a:cubicBezTo>
                  <a:pt x="956347" y="416643"/>
                  <a:pt x="940690" y="489707"/>
                  <a:pt x="928948" y="562770"/>
                </a:cubicBezTo>
                <a:cubicBezTo>
                  <a:pt x="922425" y="602563"/>
                  <a:pt x="922425" y="643009"/>
                  <a:pt x="887198" y="671713"/>
                </a:cubicBezTo>
                <a:cubicBezTo>
                  <a:pt x="878065" y="678888"/>
                  <a:pt x="876760" y="690631"/>
                  <a:pt x="888502" y="701068"/>
                </a:cubicBezTo>
                <a:cubicBezTo>
                  <a:pt x="906116" y="716072"/>
                  <a:pt x="903506" y="752604"/>
                  <a:pt x="886545" y="768913"/>
                </a:cubicBezTo>
                <a:cubicBezTo>
                  <a:pt x="865670" y="789136"/>
                  <a:pt x="844795" y="809359"/>
                  <a:pt x="827181" y="831539"/>
                </a:cubicBezTo>
                <a:cubicBezTo>
                  <a:pt x="800435" y="866113"/>
                  <a:pt x="807611" y="886988"/>
                  <a:pt x="850014" y="900035"/>
                </a:cubicBezTo>
                <a:cubicBezTo>
                  <a:pt x="865670" y="904602"/>
                  <a:pt x="868279" y="913082"/>
                  <a:pt x="867627" y="926130"/>
                </a:cubicBezTo>
                <a:cubicBezTo>
                  <a:pt x="866975" y="967228"/>
                  <a:pt x="866322" y="1008326"/>
                  <a:pt x="867627" y="1049424"/>
                </a:cubicBezTo>
                <a:cubicBezTo>
                  <a:pt x="868279" y="1071604"/>
                  <a:pt x="861104" y="1080737"/>
                  <a:pt x="838924" y="1076823"/>
                </a:cubicBezTo>
                <a:cubicBezTo>
                  <a:pt x="817396" y="1072909"/>
                  <a:pt x="807611" y="1081389"/>
                  <a:pt x="810873" y="1103569"/>
                </a:cubicBezTo>
                <a:cubicBezTo>
                  <a:pt x="812177" y="1112050"/>
                  <a:pt x="812177" y="1120530"/>
                  <a:pt x="810220" y="1128358"/>
                </a:cubicBezTo>
                <a:cubicBezTo>
                  <a:pt x="808916" y="1134230"/>
                  <a:pt x="805654" y="1141405"/>
                  <a:pt x="801087" y="1144667"/>
                </a:cubicBezTo>
                <a:cubicBezTo>
                  <a:pt x="743028" y="1183156"/>
                  <a:pt x="744333" y="1241868"/>
                  <a:pt x="806306" y="1274485"/>
                </a:cubicBezTo>
                <a:cubicBezTo>
                  <a:pt x="838271" y="1291446"/>
                  <a:pt x="855885" y="1317540"/>
                  <a:pt x="859799" y="1351463"/>
                </a:cubicBezTo>
                <a:cubicBezTo>
                  <a:pt x="863713" y="1383428"/>
                  <a:pt x="862408" y="1416698"/>
                  <a:pt x="862408" y="1448663"/>
                </a:cubicBezTo>
                <a:cubicBezTo>
                  <a:pt x="861756" y="1497589"/>
                  <a:pt x="862408" y="1920313"/>
                  <a:pt x="860451" y="2083401"/>
                </a:cubicBezTo>
                <a:cubicBezTo>
                  <a:pt x="858494" y="2245184"/>
                  <a:pt x="855232" y="2407619"/>
                  <a:pt x="856537" y="2569402"/>
                </a:cubicBezTo>
                <a:cubicBezTo>
                  <a:pt x="856537" y="2600063"/>
                  <a:pt x="827181" y="2617676"/>
                  <a:pt x="833053" y="2647685"/>
                </a:cubicBezTo>
                <a:cubicBezTo>
                  <a:pt x="833053" y="2648989"/>
                  <a:pt x="825877" y="2652251"/>
                  <a:pt x="821963" y="2652903"/>
                </a:cubicBezTo>
                <a:cubicBezTo>
                  <a:pt x="787388" y="2662036"/>
                  <a:pt x="783474" y="2667908"/>
                  <a:pt x="804349" y="2698568"/>
                </a:cubicBezTo>
                <a:cubicBezTo>
                  <a:pt x="823267" y="2726619"/>
                  <a:pt x="829138" y="2755975"/>
                  <a:pt x="827834" y="2788593"/>
                </a:cubicBezTo>
                <a:cubicBezTo>
                  <a:pt x="824572" y="2852523"/>
                  <a:pt x="823920" y="2916453"/>
                  <a:pt x="822615" y="2979731"/>
                </a:cubicBezTo>
                <a:cubicBezTo>
                  <a:pt x="820005" y="3084108"/>
                  <a:pt x="817396" y="3187831"/>
                  <a:pt x="814787" y="3292208"/>
                </a:cubicBezTo>
                <a:cubicBezTo>
                  <a:pt x="810873" y="3459210"/>
                  <a:pt x="806958" y="3626864"/>
                  <a:pt x="803697" y="3793866"/>
                </a:cubicBezTo>
                <a:cubicBezTo>
                  <a:pt x="802392" y="3849316"/>
                  <a:pt x="803044" y="3848663"/>
                  <a:pt x="747595" y="3848663"/>
                </a:cubicBezTo>
                <a:cubicBezTo>
                  <a:pt x="727372" y="3848663"/>
                  <a:pt x="719543" y="3843445"/>
                  <a:pt x="720196" y="3821917"/>
                </a:cubicBezTo>
                <a:cubicBezTo>
                  <a:pt x="721500" y="3720150"/>
                  <a:pt x="720848" y="3618383"/>
                  <a:pt x="720848" y="3515964"/>
                </a:cubicBezTo>
                <a:cubicBezTo>
                  <a:pt x="720848" y="3495741"/>
                  <a:pt x="718239" y="3478780"/>
                  <a:pt x="701278" y="3465081"/>
                </a:cubicBezTo>
                <a:cubicBezTo>
                  <a:pt x="697363" y="3461819"/>
                  <a:pt x="693449" y="3453338"/>
                  <a:pt x="695406" y="3450076"/>
                </a:cubicBezTo>
                <a:cubicBezTo>
                  <a:pt x="709758" y="3422025"/>
                  <a:pt x="699973" y="3392670"/>
                  <a:pt x="698668" y="3364619"/>
                </a:cubicBezTo>
                <a:cubicBezTo>
                  <a:pt x="694102" y="3291555"/>
                  <a:pt x="648437" y="3249805"/>
                  <a:pt x="581897" y="3228930"/>
                </a:cubicBezTo>
                <a:cubicBezTo>
                  <a:pt x="559717" y="3221754"/>
                  <a:pt x="553194" y="3208707"/>
                  <a:pt x="555803" y="3187831"/>
                </a:cubicBezTo>
                <a:cubicBezTo>
                  <a:pt x="556456" y="3180656"/>
                  <a:pt x="559065" y="3173480"/>
                  <a:pt x="560370" y="3166304"/>
                </a:cubicBezTo>
                <a:cubicBezTo>
                  <a:pt x="558413" y="3166956"/>
                  <a:pt x="555803" y="3167608"/>
                  <a:pt x="553846" y="3168261"/>
                </a:cubicBezTo>
                <a:cubicBezTo>
                  <a:pt x="549932" y="3158476"/>
                  <a:pt x="546018" y="3148690"/>
                  <a:pt x="542104" y="3138253"/>
                </a:cubicBezTo>
                <a:cubicBezTo>
                  <a:pt x="530362" y="3143472"/>
                  <a:pt x="526447" y="3153257"/>
                  <a:pt x="532971" y="3166304"/>
                </a:cubicBezTo>
                <a:cubicBezTo>
                  <a:pt x="550584" y="3200878"/>
                  <a:pt x="544713" y="3216535"/>
                  <a:pt x="508834" y="3228930"/>
                </a:cubicBezTo>
                <a:cubicBezTo>
                  <a:pt x="454689" y="3247195"/>
                  <a:pt x="411634" y="3276551"/>
                  <a:pt x="396630" y="3335263"/>
                </a:cubicBezTo>
                <a:cubicBezTo>
                  <a:pt x="386844" y="3373099"/>
                  <a:pt x="387497" y="3410935"/>
                  <a:pt x="395977" y="3449424"/>
                </a:cubicBezTo>
                <a:cubicBezTo>
                  <a:pt x="396630" y="3453338"/>
                  <a:pt x="394673" y="3460514"/>
                  <a:pt x="392063" y="3463124"/>
                </a:cubicBezTo>
                <a:cubicBezTo>
                  <a:pt x="371840" y="3479432"/>
                  <a:pt x="370536" y="3501612"/>
                  <a:pt x="370536" y="3525097"/>
                </a:cubicBezTo>
                <a:cubicBezTo>
                  <a:pt x="371188" y="3786037"/>
                  <a:pt x="371188" y="4046978"/>
                  <a:pt x="371188" y="4307919"/>
                </a:cubicBezTo>
                <a:cubicBezTo>
                  <a:pt x="371188" y="4313790"/>
                  <a:pt x="372493" y="4320966"/>
                  <a:pt x="370536" y="4326185"/>
                </a:cubicBezTo>
                <a:cubicBezTo>
                  <a:pt x="367926" y="4332708"/>
                  <a:pt x="362055" y="4337927"/>
                  <a:pt x="358141" y="4343146"/>
                </a:cubicBezTo>
                <a:cubicBezTo>
                  <a:pt x="353574" y="4337927"/>
                  <a:pt x="345094" y="4332708"/>
                  <a:pt x="345094" y="4326837"/>
                </a:cubicBezTo>
                <a:cubicBezTo>
                  <a:pt x="342484" y="4303352"/>
                  <a:pt x="342484" y="4279868"/>
                  <a:pt x="341832" y="4256383"/>
                </a:cubicBezTo>
                <a:cubicBezTo>
                  <a:pt x="339875" y="4154616"/>
                  <a:pt x="338570" y="4052849"/>
                  <a:pt x="337918" y="3950430"/>
                </a:cubicBezTo>
                <a:cubicBezTo>
                  <a:pt x="337918" y="3941950"/>
                  <a:pt x="343137" y="3934121"/>
                  <a:pt x="346399" y="3925641"/>
                </a:cubicBezTo>
                <a:cubicBezTo>
                  <a:pt x="353574" y="3905418"/>
                  <a:pt x="360750" y="3884543"/>
                  <a:pt x="366621" y="3863667"/>
                </a:cubicBezTo>
                <a:cubicBezTo>
                  <a:pt x="367926" y="3859101"/>
                  <a:pt x="362055" y="3846706"/>
                  <a:pt x="359446" y="3846706"/>
                </a:cubicBezTo>
                <a:cubicBezTo>
                  <a:pt x="327480" y="3848011"/>
                  <a:pt x="334656" y="3823874"/>
                  <a:pt x="334004" y="3806913"/>
                </a:cubicBezTo>
                <a:cubicBezTo>
                  <a:pt x="331394" y="3733849"/>
                  <a:pt x="330090" y="3660786"/>
                  <a:pt x="329437" y="3587723"/>
                </a:cubicBezTo>
                <a:cubicBezTo>
                  <a:pt x="329437" y="3573371"/>
                  <a:pt x="334004" y="3557714"/>
                  <a:pt x="340527" y="3544667"/>
                </a:cubicBezTo>
                <a:cubicBezTo>
                  <a:pt x="363360" y="3499655"/>
                  <a:pt x="373797" y="3452034"/>
                  <a:pt x="371840" y="3401803"/>
                </a:cubicBezTo>
                <a:cubicBezTo>
                  <a:pt x="371188" y="3380275"/>
                  <a:pt x="364012" y="3368533"/>
                  <a:pt x="340527" y="3371794"/>
                </a:cubicBezTo>
                <a:cubicBezTo>
                  <a:pt x="323566" y="3374404"/>
                  <a:pt x="317695" y="3366576"/>
                  <a:pt x="317695" y="3349615"/>
                </a:cubicBezTo>
                <a:cubicBezTo>
                  <a:pt x="318347" y="3288293"/>
                  <a:pt x="317695" y="3226320"/>
                  <a:pt x="318347" y="3164999"/>
                </a:cubicBezTo>
                <a:cubicBezTo>
                  <a:pt x="318347" y="3155866"/>
                  <a:pt x="322262" y="3145429"/>
                  <a:pt x="326828" y="3137600"/>
                </a:cubicBezTo>
                <a:cubicBezTo>
                  <a:pt x="350313" y="3099112"/>
                  <a:pt x="358793" y="3058014"/>
                  <a:pt x="358793" y="3013654"/>
                </a:cubicBezTo>
                <a:cubicBezTo>
                  <a:pt x="358793" y="2994083"/>
                  <a:pt x="352922" y="2982993"/>
                  <a:pt x="330742" y="2986255"/>
                </a:cubicBezTo>
                <a:cubicBezTo>
                  <a:pt x="319000" y="2988212"/>
                  <a:pt x="309867" y="2984950"/>
                  <a:pt x="309867" y="2969294"/>
                </a:cubicBezTo>
                <a:cubicBezTo>
                  <a:pt x="310519" y="2937981"/>
                  <a:pt x="309214" y="2906668"/>
                  <a:pt x="311172" y="2876008"/>
                </a:cubicBezTo>
                <a:cubicBezTo>
                  <a:pt x="312476" y="2859046"/>
                  <a:pt x="313129" y="2837519"/>
                  <a:pt x="322914" y="2825776"/>
                </a:cubicBezTo>
                <a:cubicBezTo>
                  <a:pt x="357488" y="2784026"/>
                  <a:pt x="350313" y="2735752"/>
                  <a:pt x="349660" y="2688130"/>
                </a:cubicBezTo>
                <a:cubicBezTo>
                  <a:pt x="349660" y="2682912"/>
                  <a:pt x="345746" y="2675736"/>
                  <a:pt x="341832" y="2673126"/>
                </a:cubicBezTo>
                <a:cubicBezTo>
                  <a:pt x="316390" y="2660732"/>
                  <a:pt x="294210" y="2674431"/>
                  <a:pt x="295515" y="2701830"/>
                </a:cubicBezTo>
                <a:cubicBezTo>
                  <a:pt x="290949" y="2689435"/>
                  <a:pt x="283773" y="2679650"/>
                  <a:pt x="277249" y="2668560"/>
                </a:cubicBezTo>
                <a:cubicBezTo>
                  <a:pt x="275292" y="2664646"/>
                  <a:pt x="273988" y="2660079"/>
                  <a:pt x="273988" y="2655513"/>
                </a:cubicBezTo>
                <a:cubicBezTo>
                  <a:pt x="273988" y="2633985"/>
                  <a:pt x="269421" y="2611153"/>
                  <a:pt x="290296" y="2594192"/>
                </a:cubicBezTo>
                <a:cubicBezTo>
                  <a:pt x="292906" y="2592235"/>
                  <a:pt x="290949" y="2585059"/>
                  <a:pt x="291601" y="2579840"/>
                </a:cubicBezTo>
                <a:cubicBezTo>
                  <a:pt x="292253" y="2575274"/>
                  <a:pt x="290949" y="2568750"/>
                  <a:pt x="293558" y="2566141"/>
                </a:cubicBezTo>
                <a:cubicBezTo>
                  <a:pt x="320304" y="2537437"/>
                  <a:pt x="307257" y="2501558"/>
                  <a:pt x="276597" y="2481335"/>
                </a:cubicBezTo>
                <a:cubicBezTo>
                  <a:pt x="270726" y="2477421"/>
                  <a:pt x="262898" y="2472202"/>
                  <a:pt x="260940" y="2465679"/>
                </a:cubicBezTo>
                <a:cubicBezTo>
                  <a:pt x="253112" y="2434366"/>
                  <a:pt x="234846" y="2403053"/>
                  <a:pt x="255069" y="2369131"/>
                </a:cubicBezTo>
                <a:cubicBezTo>
                  <a:pt x="257679" y="2365216"/>
                  <a:pt x="257026" y="2357388"/>
                  <a:pt x="254417" y="2353474"/>
                </a:cubicBezTo>
                <a:cubicBezTo>
                  <a:pt x="239413" y="2330642"/>
                  <a:pt x="240718" y="2306505"/>
                  <a:pt x="245936" y="2281063"/>
                </a:cubicBezTo>
                <a:cubicBezTo>
                  <a:pt x="247241" y="2273887"/>
                  <a:pt x="245284" y="2266059"/>
                  <a:pt x="244632" y="2258231"/>
                </a:cubicBezTo>
                <a:cubicBezTo>
                  <a:pt x="243327" y="2243879"/>
                  <a:pt x="242022" y="2229527"/>
                  <a:pt x="241370" y="2215828"/>
                </a:cubicBezTo>
                <a:cubicBezTo>
                  <a:pt x="235499" y="2212566"/>
                  <a:pt x="221147" y="2209957"/>
                  <a:pt x="217885" y="2202781"/>
                </a:cubicBezTo>
                <a:cubicBezTo>
                  <a:pt x="214624" y="2195605"/>
                  <a:pt x="222452" y="2183210"/>
                  <a:pt x="225061" y="2173425"/>
                </a:cubicBezTo>
                <a:cubicBezTo>
                  <a:pt x="215928" y="2176035"/>
                  <a:pt x="205491" y="2181906"/>
                  <a:pt x="203534" y="2189734"/>
                </a:cubicBezTo>
                <a:cubicBezTo>
                  <a:pt x="201577" y="2198215"/>
                  <a:pt x="206143" y="2209305"/>
                  <a:pt x="209405" y="2219090"/>
                </a:cubicBezTo>
                <a:cubicBezTo>
                  <a:pt x="212014" y="2226918"/>
                  <a:pt x="219190" y="2234094"/>
                  <a:pt x="219842" y="2241922"/>
                </a:cubicBezTo>
                <a:cubicBezTo>
                  <a:pt x="220495" y="2264102"/>
                  <a:pt x="219190" y="2286282"/>
                  <a:pt x="217233" y="2309114"/>
                </a:cubicBezTo>
                <a:cubicBezTo>
                  <a:pt x="216581" y="2320204"/>
                  <a:pt x="212666" y="2330642"/>
                  <a:pt x="210057" y="2341732"/>
                </a:cubicBezTo>
                <a:cubicBezTo>
                  <a:pt x="208100" y="2350212"/>
                  <a:pt x="200924" y="2363259"/>
                  <a:pt x="204186" y="2367174"/>
                </a:cubicBezTo>
                <a:cubicBezTo>
                  <a:pt x="217885" y="2383482"/>
                  <a:pt x="212666" y="2401096"/>
                  <a:pt x="210709" y="2417405"/>
                </a:cubicBezTo>
                <a:cubicBezTo>
                  <a:pt x="208100" y="2441542"/>
                  <a:pt x="206143" y="2466331"/>
                  <a:pt x="182658" y="2482640"/>
                </a:cubicBezTo>
                <a:cubicBezTo>
                  <a:pt x="145474" y="2508734"/>
                  <a:pt x="142865" y="2536785"/>
                  <a:pt x="169611" y="2573969"/>
                </a:cubicBezTo>
                <a:cubicBezTo>
                  <a:pt x="169611" y="2583754"/>
                  <a:pt x="171568" y="2593539"/>
                  <a:pt x="176135" y="2600715"/>
                </a:cubicBezTo>
                <a:cubicBezTo>
                  <a:pt x="184615" y="2614415"/>
                  <a:pt x="189834" y="2659427"/>
                  <a:pt x="182658" y="2668560"/>
                </a:cubicBezTo>
                <a:cubicBezTo>
                  <a:pt x="176787" y="2676388"/>
                  <a:pt x="171568" y="2684869"/>
                  <a:pt x="166350" y="2692697"/>
                </a:cubicBezTo>
                <a:cubicBezTo>
                  <a:pt x="167002" y="2690087"/>
                  <a:pt x="167002" y="2686826"/>
                  <a:pt x="165697" y="2684869"/>
                </a:cubicBezTo>
                <a:cubicBezTo>
                  <a:pt x="161131" y="2678997"/>
                  <a:pt x="152650" y="2671822"/>
                  <a:pt x="146127" y="2672474"/>
                </a:cubicBezTo>
                <a:cubicBezTo>
                  <a:pt x="134384" y="2673126"/>
                  <a:pt x="112857" y="2662689"/>
                  <a:pt x="111552" y="2682259"/>
                </a:cubicBezTo>
                <a:cubicBezTo>
                  <a:pt x="108290" y="2724010"/>
                  <a:pt x="101114" y="2769022"/>
                  <a:pt x="127208" y="2806206"/>
                </a:cubicBezTo>
                <a:cubicBezTo>
                  <a:pt x="144170" y="2830343"/>
                  <a:pt x="148084" y="2856437"/>
                  <a:pt x="149388" y="2883836"/>
                </a:cubicBezTo>
                <a:cubicBezTo>
                  <a:pt x="150693" y="2909930"/>
                  <a:pt x="148736" y="2935372"/>
                  <a:pt x="150041" y="2961466"/>
                </a:cubicBezTo>
                <a:cubicBezTo>
                  <a:pt x="151345" y="2980384"/>
                  <a:pt x="144822" y="2988212"/>
                  <a:pt x="125904" y="2986255"/>
                </a:cubicBezTo>
                <a:cubicBezTo>
                  <a:pt x="112857" y="2984950"/>
                  <a:pt x="104376" y="2988864"/>
                  <a:pt x="103724" y="3004521"/>
                </a:cubicBezTo>
                <a:cubicBezTo>
                  <a:pt x="101114" y="3050185"/>
                  <a:pt x="108290" y="3093893"/>
                  <a:pt x="131123" y="3133686"/>
                </a:cubicBezTo>
                <a:cubicBezTo>
                  <a:pt x="136994" y="3144124"/>
                  <a:pt x="140908" y="3157823"/>
                  <a:pt x="141560" y="3169566"/>
                </a:cubicBezTo>
                <a:cubicBezTo>
                  <a:pt x="142865" y="3225016"/>
                  <a:pt x="142213" y="3280465"/>
                  <a:pt x="142213" y="3335915"/>
                </a:cubicBezTo>
                <a:cubicBezTo>
                  <a:pt x="142213" y="3368533"/>
                  <a:pt x="142213" y="3369837"/>
                  <a:pt x="109595" y="3371794"/>
                </a:cubicBezTo>
                <a:cubicBezTo>
                  <a:pt x="95896" y="3372447"/>
                  <a:pt x="91329" y="3377666"/>
                  <a:pt x="90024" y="3390713"/>
                </a:cubicBezTo>
                <a:cubicBezTo>
                  <a:pt x="86763" y="3444206"/>
                  <a:pt x="95243" y="3495089"/>
                  <a:pt x="120033" y="3543363"/>
                </a:cubicBezTo>
                <a:cubicBezTo>
                  <a:pt x="126556" y="3557062"/>
                  <a:pt x="131123" y="3573371"/>
                  <a:pt x="131123" y="3588375"/>
                </a:cubicBezTo>
                <a:cubicBezTo>
                  <a:pt x="130470" y="3667962"/>
                  <a:pt x="128513" y="3748201"/>
                  <a:pt x="126556" y="3827788"/>
                </a:cubicBezTo>
                <a:cubicBezTo>
                  <a:pt x="126556" y="3832355"/>
                  <a:pt x="125251" y="3836269"/>
                  <a:pt x="124599" y="3840183"/>
                </a:cubicBezTo>
                <a:cubicBezTo>
                  <a:pt x="93939" y="3846706"/>
                  <a:pt x="88720" y="3853882"/>
                  <a:pt x="95896" y="3885195"/>
                </a:cubicBezTo>
                <a:cubicBezTo>
                  <a:pt x="98505" y="3896937"/>
                  <a:pt x="105681" y="3907375"/>
                  <a:pt x="109595" y="3918465"/>
                </a:cubicBezTo>
                <a:cubicBezTo>
                  <a:pt x="114161" y="3930859"/>
                  <a:pt x="120685" y="3943254"/>
                  <a:pt x="120685" y="3956301"/>
                </a:cubicBezTo>
                <a:cubicBezTo>
                  <a:pt x="120033" y="4063287"/>
                  <a:pt x="118076" y="4170925"/>
                  <a:pt x="116771" y="4277911"/>
                </a:cubicBezTo>
                <a:cubicBezTo>
                  <a:pt x="116119" y="4341189"/>
                  <a:pt x="116119" y="4341189"/>
                  <a:pt x="53493" y="4341189"/>
                </a:cubicBezTo>
                <a:cubicBezTo>
                  <a:pt x="7828" y="4341189"/>
                  <a:pt x="7828" y="4341189"/>
                  <a:pt x="3262" y="4386853"/>
                </a:cubicBezTo>
                <a:cubicBezTo>
                  <a:pt x="3262" y="4388158"/>
                  <a:pt x="1957" y="4389462"/>
                  <a:pt x="0" y="4393377"/>
                </a:cubicBezTo>
                <a:cubicBezTo>
                  <a:pt x="0" y="4393377"/>
                  <a:pt x="3205002" y="4401205"/>
                  <a:pt x="5175755" y="4394029"/>
                </a:cubicBezTo>
                <a:cubicBezTo>
                  <a:pt x="5176407" y="4403814"/>
                  <a:pt x="5176407" y="4386201"/>
                  <a:pt x="5176407" y="4384896"/>
                </a:cubicBezTo>
                <a:close/>
                <a:moveTo>
                  <a:pt x="3969557" y="1112702"/>
                </a:moveTo>
                <a:cubicBezTo>
                  <a:pt x="3971514" y="1112702"/>
                  <a:pt x="3973471" y="1112702"/>
                  <a:pt x="3975428" y="1112702"/>
                </a:cubicBezTo>
                <a:cubicBezTo>
                  <a:pt x="3975428" y="1137491"/>
                  <a:pt x="3975428" y="1162281"/>
                  <a:pt x="3975428" y="1187722"/>
                </a:cubicBezTo>
                <a:cubicBezTo>
                  <a:pt x="3973471" y="1187722"/>
                  <a:pt x="3971514" y="1187722"/>
                  <a:pt x="3969557" y="1187722"/>
                </a:cubicBezTo>
                <a:cubicBezTo>
                  <a:pt x="3969557" y="1162933"/>
                  <a:pt x="3969557" y="1137491"/>
                  <a:pt x="3969557" y="1112702"/>
                </a:cubicBezTo>
                <a:close/>
                <a:moveTo>
                  <a:pt x="3691003" y="1189027"/>
                </a:moveTo>
                <a:cubicBezTo>
                  <a:pt x="3688394" y="1189027"/>
                  <a:pt x="3686437" y="1189027"/>
                  <a:pt x="3683827" y="1189027"/>
                </a:cubicBezTo>
                <a:cubicBezTo>
                  <a:pt x="3683827" y="1162933"/>
                  <a:pt x="3683827" y="1136839"/>
                  <a:pt x="3683827" y="1110745"/>
                </a:cubicBezTo>
                <a:cubicBezTo>
                  <a:pt x="3686437" y="1110745"/>
                  <a:pt x="3688394" y="1110745"/>
                  <a:pt x="3691003" y="1110745"/>
                </a:cubicBezTo>
                <a:cubicBezTo>
                  <a:pt x="3691003" y="1136839"/>
                  <a:pt x="3691003" y="1162933"/>
                  <a:pt x="3691003" y="1189027"/>
                </a:cubicBezTo>
                <a:close/>
                <a:moveTo>
                  <a:pt x="1133134" y="1125749"/>
                </a:moveTo>
                <a:cubicBezTo>
                  <a:pt x="1135091" y="1125749"/>
                  <a:pt x="1137048" y="1125749"/>
                  <a:pt x="1139005" y="1125749"/>
                </a:cubicBezTo>
                <a:cubicBezTo>
                  <a:pt x="1139005" y="1150538"/>
                  <a:pt x="1139005" y="1175328"/>
                  <a:pt x="1139005" y="1200769"/>
                </a:cubicBezTo>
                <a:cubicBezTo>
                  <a:pt x="1137048" y="1200769"/>
                  <a:pt x="1135091" y="1200769"/>
                  <a:pt x="1133134" y="1200769"/>
                </a:cubicBezTo>
                <a:cubicBezTo>
                  <a:pt x="1133134" y="1175980"/>
                  <a:pt x="1133134" y="1150538"/>
                  <a:pt x="1133134" y="1125749"/>
                </a:cubicBezTo>
                <a:close/>
                <a:moveTo>
                  <a:pt x="854580" y="1202074"/>
                </a:moveTo>
                <a:cubicBezTo>
                  <a:pt x="851971" y="1202074"/>
                  <a:pt x="850014" y="1202074"/>
                  <a:pt x="847404" y="1202074"/>
                </a:cubicBezTo>
                <a:cubicBezTo>
                  <a:pt x="847404" y="1175980"/>
                  <a:pt x="847404" y="1149886"/>
                  <a:pt x="847404" y="1123792"/>
                </a:cubicBezTo>
                <a:cubicBezTo>
                  <a:pt x="850014" y="1123792"/>
                  <a:pt x="851971" y="1123792"/>
                  <a:pt x="854580" y="1123792"/>
                </a:cubicBezTo>
                <a:cubicBezTo>
                  <a:pt x="854580" y="1149886"/>
                  <a:pt x="854580" y="1175980"/>
                  <a:pt x="854580" y="1202074"/>
                </a:cubicBezTo>
                <a:close/>
                <a:moveTo>
                  <a:pt x="187877" y="2990821"/>
                </a:moveTo>
                <a:cubicBezTo>
                  <a:pt x="185920" y="2990821"/>
                  <a:pt x="183963" y="2990821"/>
                  <a:pt x="182006" y="2990821"/>
                </a:cubicBezTo>
                <a:cubicBezTo>
                  <a:pt x="182006" y="2947766"/>
                  <a:pt x="182006" y="2904711"/>
                  <a:pt x="182006" y="2861656"/>
                </a:cubicBezTo>
                <a:cubicBezTo>
                  <a:pt x="183963" y="2861656"/>
                  <a:pt x="185920" y="2861656"/>
                  <a:pt x="187877" y="2861656"/>
                </a:cubicBezTo>
                <a:cubicBezTo>
                  <a:pt x="187877" y="2904711"/>
                  <a:pt x="187877" y="2947766"/>
                  <a:pt x="187877" y="2990821"/>
                </a:cubicBezTo>
                <a:close/>
                <a:moveTo>
                  <a:pt x="234846" y="2855785"/>
                </a:moveTo>
                <a:cubicBezTo>
                  <a:pt x="234846" y="2900797"/>
                  <a:pt x="234846" y="2946461"/>
                  <a:pt x="234846" y="2995388"/>
                </a:cubicBezTo>
                <a:cubicBezTo>
                  <a:pt x="220495" y="2978427"/>
                  <a:pt x="219190" y="2889707"/>
                  <a:pt x="234846" y="2855785"/>
                </a:cubicBezTo>
                <a:close/>
                <a:moveTo>
                  <a:pt x="251808" y="3379623"/>
                </a:moveTo>
                <a:cubicBezTo>
                  <a:pt x="213319" y="3386146"/>
                  <a:pt x="210057" y="3383537"/>
                  <a:pt x="210057" y="3347005"/>
                </a:cubicBezTo>
                <a:cubicBezTo>
                  <a:pt x="210057" y="3332001"/>
                  <a:pt x="208100" y="3316345"/>
                  <a:pt x="211362" y="3301993"/>
                </a:cubicBezTo>
                <a:cubicBezTo>
                  <a:pt x="213319" y="3292860"/>
                  <a:pt x="223104" y="3286336"/>
                  <a:pt x="229628" y="3278508"/>
                </a:cubicBezTo>
                <a:cubicBezTo>
                  <a:pt x="236803" y="3285684"/>
                  <a:pt x="249851" y="3291555"/>
                  <a:pt x="250503" y="3299384"/>
                </a:cubicBezTo>
                <a:cubicBezTo>
                  <a:pt x="253112" y="3326130"/>
                  <a:pt x="251808" y="3353529"/>
                  <a:pt x="251808" y="3379623"/>
                </a:cubicBezTo>
                <a:close/>
                <a:moveTo>
                  <a:pt x="279206" y="2990821"/>
                </a:moveTo>
                <a:cubicBezTo>
                  <a:pt x="277249" y="2990821"/>
                  <a:pt x="275292" y="2990821"/>
                  <a:pt x="273335" y="2990169"/>
                </a:cubicBezTo>
                <a:cubicBezTo>
                  <a:pt x="273335" y="2947766"/>
                  <a:pt x="273335" y="2904711"/>
                  <a:pt x="273335" y="2862308"/>
                </a:cubicBezTo>
                <a:cubicBezTo>
                  <a:pt x="275292" y="2862308"/>
                  <a:pt x="277249" y="2862308"/>
                  <a:pt x="279206" y="2862308"/>
                </a:cubicBezTo>
                <a:cubicBezTo>
                  <a:pt x="279206" y="2905363"/>
                  <a:pt x="279206" y="2947766"/>
                  <a:pt x="279206" y="2990821"/>
                </a:cubicBezTo>
                <a:close/>
                <a:moveTo>
                  <a:pt x="639957" y="3712322"/>
                </a:moveTo>
                <a:cubicBezTo>
                  <a:pt x="636695" y="3752768"/>
                  <a:pt x="639304" y="3794518"/>
                  <a:pt x="639304" y="3834964"/>
                </a:cubicBezTo>
                <a:cubicBezTo>
                  <a:pt x="639304" y="3845402"/>
                  <a:pt x="639304" y="3855839"/>
                  <a:pt x="624952" y="3855839"/>
                </a:cubicBezTo>
                <a:cubicBezTo>
                  <a:pt x="572764" y="3855839"/>
                  <a:pt x="520576" y="3855839"/>
                  <a:pt x="466431" y="3855839"/>
                </a:cubicBezTo>
                <a:cubicBezTo>
                  <a:pt x="466431" y="3792561"/>
                  <a:pt x="463169" y="3733197"/>
                  <a:pt x="467083" y="3674485"/>
                </a:cubicBezTo>
                <a:cubicBezTo>
                  <a:pt x="470345" y="3622950"/>
                  <a:pt x="507529" y="3589680"/>
                  <a:pt x="546018" y="3560324"/>
                </a:cubicBezTo>
                <a:cubicBezTo>
                  <a:pt x="549280" y="3557714"/>
                  <a:pt x="561022" y="3560324"/>
                  <a:pt x="565589" y="3564238"/>
                </a:cubicBezTo>
                <a:cubicBezTo>
                  <a:pt x="611253" y="3602727"/>
                  <a:pt x="644523" y="3647087"/>
                  <a:pt x="639957" y="3712322"/>
                </a:cubicBezTo>
                <a:close/>
                <a:moveTo>
                  <a:pt x="1092036" y="1125749"/>
                </a:moveTo>
                <a:cubicBezTo>
                  <a:pt x="1093993" y="1125749"/>
                  <a:pt x="1095950" y="1125749"/>
                  <a:pt x="1097907" y="1125749"/>
                </a:cubicBezTo>
                <a:cubicBezTo>
                  <a:pt x="1097907" y="1150538"/>
                  <a:pt x="1097907" y="1175980"/>
                  <a:pt x="1097907" y="1200769"/>
                </a:cubicBezTo>
                <a:cubicBezTo>
                  <a:pt x="1095950" y="1200769"/>
                  <a:pt x="1093993" y="1200769"/>
                  <a:pt x="1092036" y="1200769"/>
                </a:cubicBezTo>
                <a:cubicBezTo>
                  <a:pt x="1092036" y="1175328"/>
                  <a:pt x="1092036" y="1150538"/>
                  <a:pt x="1092036" y="1125749"/>
                </a:cubicBezTo>
                <a:close/>
                <a:moveTo>
                  <a:pt x="1059418" y="710854"/>
                </a:moveTo>
                <a:cubicBezTo>
                  <a:pt x="1060071" y="710854"/>
                  <a:pt x="1061376" y="710854"/>
                  <a:pt x="1062028" y="710854"/>
                </a:cubicBezTo>
                <a:cubicBezTo>
                  <a:pt x="1062028" y="727162"/>
                  <a:pt x="1062028" y="743471"/>
                  <a:pt x="1062028" y="759780"/>
                </a:cubicBezTo>
                <a:cubicBezTo>
                  <a:pt x="1061376" y="759780"/>
                  <a:pt x="1060071" y="759780"/>
                  <a:pt x="1059418" y="759780"/>
                </a:cubicBezTo>
                <a:cubicBezTo>
                  <a:pt x="1059418" y="743471"/>
                  <a:pt x="1059418" y="727162"/>
                  <a:pt x="1059418" y="710854"/>
                </a:cubicBezTo>
                <a:close/>
                <a:moveTo>
                  <a:pt x="1047024" y="1125749"/>
                </a:moveTo>
                <a:cubicBezTo>
                  <a:pt x="1048981" y="1125749"/>
                  <a:pt x="1050938" y="1125749"/>
                  <a:pt x="1052895" y="1125749"/>
                </a:cubicBezTo>
                <a:cubicBezTo>
                  <a:pt x="1052895" y="1150538"/>
                  <a:pt x="1052895" y="1175328"/>
                  <a:pt x="1052895" y="1200769"/>
                </a:cubicBezTo>
                <a:cubicBezTo>
                  <a:pt x="1050938" y="1200769"/>
                  <a:pt x="1048981" y="1200769"/>
                  <a:pt x="1047024" y="1200769"/>
                </a:cubicBezTo>
                <a:cubicBezTo>
                  <a:pt x="1047024" y="1175328"/>
                  <a:pt x="1047024" y="1150538"/>
                  <a:pt x="1047024" y="1125749"/>
                </a:cubicBezTo>
                <a:close/>
                <a:moveTo>
                  <a:pt x="1027453" y="708897"/>
                </a:moveTo>
                <a:cubicBezTo>
                  <a:pt x="1028758" y="708897"/>
                  <a:pt x="1029410" y="708897"/>
                  <a:pt x="1030715" y="708897"/>
                </a:cubicBezTo>
                <a:cubicBezTo>
                  <a:pt x="1030715" y="725858"/>
                  <a:pt x="1030715" y="742819"/>
                  <a:pt x="1030715" y="759780"/>
                </a:cubicBezTo>
                <a:cubicBezTo>
                  <a:pt x="1029410" y="759780"/>
                  <a:pt x="1028758" y="759780"/>
                  <a:pt x="1027453" y="759780"/>
                </a:cubicBezTo>
                <a:cubicBezTo>
                  <a:pt x="1027453" y="742819"/>
                  <a:pt x="1027453" y="725858"/>
                  <a:pt x="1027453" y="708897"/>
                </a:cubicBezTo>
                <a:close/>
                <a:moveTo>
                  <a:pt x="1000707" y="1125749"/>
                </a:moveTo>
                <a:cubicBezTo>
                  <a:pt x="1002664" y="1125749"/>
                  <a:pt x="1004621" y="1125749"/>
                  <a:pt x="1006578" y="1125749"/>
                </a:cubicBezTo>
                <a:cubicBezTo>
                  <a:pt x="1006578" y="1150538"/>
                  <a:pt x="1006578" y="1175328"/>
                  <a:pt x="1006578" y="1200117"/>
                </a:cubicBezTo>
                <a:cubicBezTo>
                  <a:pt x="1004621" y="1200117"/>
                  <a:pt x="1002664" y="1200117"/>
                  <a:pt x="1000707" y="1200117"/>
                </a:cubicBezTo>
                <a:cubicBezTo>
                  <a:pt x="1000707" y="1175328"/>
                  <a:pt x="1000707" y="1150538"/>
                  <a:pt x="1000707" y="1125749"/>
                </a:cubicBezTo>
                <a:close/>
                <a:moveTo>
                  <a:pt x="955042" y="1125749"/>
                </a:moveTo>
                <a:cubicBezTo>
                  <a:pt x="956999" y="1125749"/>
                  <a:pt x="958956" y="1125749"/>
                  <a:pt x="960913" y="1125749"/>
                </a:cubicBezTo>
                <a:cubicBezTo>
                  <a:pt x="960913" y="1150538"/>
                  <a:pt x="960913" y="1175980"/>
                  <a:pt x="960913" y="1200769"/>
                </a:cubicBezTo>
                <a:cubicBezTo>
                  <a:pt x="958956" y="1200769"/>
                  <a:pt x="956999" y="1200769"/>
                  <a:pt x="955042" y="1200117"/>
                </a:cubicBezTo>
                <a:cubicBezTo>
                  <a:pt x="955042" y="1175328"/>
                  <a:pt x="955042" y="1150538"/>
                  <a:pt x="955042" y="1125749"/>
                </a:cubicBezTo>
                <a:close/>
                <a:moveTo>
                  <a:pt x="947866" y="1404303"/>
                </a:moveTo>
                <a:cubicBezTo>
                  <a:pt x="948519" y="1372990"/>
                  <a:pt x="964175" y="1356029"/>
                  <a:pt x="990269" y="1356029"/>
                </a:cubicBezTo>
                <a:cubicBezTo>
                  <a:pt x="1016363" y="1356029"/>
                  <a:pt x="1031367" y="1373643"/>
                  <a:pt x="1032020" y="1404955"/>
                </a:cubicBezTo>
                <a:cubicBezTo>
                  <a:pt x="1032672" y="1429745"/>
                  <a:pt x="1032020" y="1455186"/>
                  <a:pt x="1032020" y="1479976"/>
                </a:cubicBezTo>
                <a:cubicBezTo>
                  <a:pt x="1032020" y="1504113"/>
                  <a:pt x="1031367" y="1528902"/>
                  <a:pt x="1032020" y="1553039"/>
                </a:cubicBezTo>
                <a:cubicBezTo>
                  <a:pt x="1032672" y="1568043"/>
                  <a:pt x="1026148" y="1572610"/>
                  <a:pt x="1011797" y="1572610"/>
                </a:cubicBezTo>
                <a:cubicBezTo>
                  <a:pt x="947214" y="1574567"/>
                  <a:pt x="947214" y="1575219"/>
                  <a:pt x="947214" y="1510636"/>
                </a:cubicBezTo>
                <a:cubicBezTo>
                  <a:pt x="947214" y="1476062"/>
                  <a:pt x="947214" y="1440182"/>
                  <a:pt x="947866" y="1404303"/>
                </a:cubicBezTo>
                <a:close/>
                <a:moveTo>
                  <a:pt x="907421" y="1126401"/>
                </a:moveTo>
                <a:cubicBezTo>
                  <a:pt x="907421" y="1151191"/>
                  <a:pt x="907421" y="1175328"/>
                  <a:pt x="907421" y="1202727"/>
                </a:cubicBezTo>
                <a:cubicBezTo>
                  <a:pt x="895678" y="1187722"/>
                  <a:pt x="894374" y="1144667"/>
                  <a:pt x="907421" y="1126401"/>
                </a:cubicBezTo>
                <a:close/>
                <a:moveTo>
                  <a:pt x="888502" y="2729881"/>
                </a:moveTo>
                <a:cubicBezTo>
                  <a:pt x="888502" y="2733795"/>
                  <a:pt x="884588" y="2737057"/>
                  <a:pt x="882631" y="2740318"/>
                </a:cubicBezTo>
                <a:cubicBezTo>
                  <a:pt x="879369" y="2737709"/>
                  <a:pt x="873498" y="2735100"/>
                  <a:pt x="873498" y="2732490"/>
                </a:cubicBezTo>
                <a:cubicBezTo>
                  <a:pt x="871541" y="2707701"/>
                  <a:pt x="870237" y="2682912"/>
                  <a:pt x="870237" y="2658122"/>
                </a:cubicBezTo>
                <a:cubicBezTo>
                  <a:pt x="870237" y="2655513"/>
                  <a:pt x="875455" y="2652251"/>
                  <a:pt x="878717" y="2649642"/>
                </a:cubicBezTo>
                <a:cubicBezTo>
                  <a:pt x="881979" y="2652903"/>
                  <a:pt x="887850" y="2656165"/>
                  <a:pt x="888502" y="2660079"/>
                </a:cubicBezTo>
                <a:cubicBezTo>
                  <a:pt x="889807" y="2671822"/>
                  <a:pt x="889155" y="2684216"/>
                  <a:pt x="889155" y="2695959"/>
                </a:cubicBezTo>
                <a:cubicBezTo>
                  <a:pt x="889155" y="2695959"/>
                  <a:pt x="889155" y="2695959"/>
                  <a:pt x="889807" y="2695959"/>
                </a:cubicBezTo>
                <a:cubicBezTo>
                  <a:pt x="889155" y="2707701"/>
                  <a:pt x="889155" y="2718791"/>
                  <a:pt x="888502" y="2729881"/>
                </a:cubicBezTo>
                <a:close/>
                <a:moveTo>
                  <a:pt x="947866" y="2731838"/>
                </a:moveTo>
                <a:cubicBezTo>
                  <a:pt x="947866" y="2734447"/>
                  <a:pt x="942647" y="2737709"/>
                  <a:pt x="939386" y="2740318"/>
                </a:cubicBezTo>
                <a:cubicBezTo>
                  <a:pt x="936776" y="2737709"/>
                  <a:pt x="932862" y="2735100"/>
                  <a:pt x="932862" y="2732490"/>
                </a:cubicBezTo>
                <a:cubicBezTo>
                  <a:pt x="932210" y="2705091"/>
                  <a:pt x="932862" y="2677693"/>
                  <a:pt x="932862" y="2650294"/>
                </a:cubicBezTo>
                <a:cubicBezTo>
                  <a:pt x="934819" y="2649642"/>
                  <a:pt x="936776" y="2648989"/>
                  <a:pt x="938733" y="2648989"/>
                </a:cubicBezTo>
                <a:cubicBezTo>
                  <a:pt x="941995" y="2652251"/>
                  <a:pt x="947214" y="2655513"/>
                  <a:pt x="947214" y="2659427"/>
                </a:cubicBezTo>
                <a:cubicBezTo>
                  <a:pt x="947866" y="2683564"/>
                  <a:pt x="947866" y="2707701"/>
                  <a:pt x="947866" y="2731838"/>
                </a:cubicBezTo>
                <a:close/>
                <a:moveTo>
                  <a:pt x="1002664" y="2729881"/>
                </a:moveTo>
                <a:cubicBezTo>
                  <a:pt x="1002011" y="2733795"/>
                  <a:pt x="997445" y="2737057"/>
                  <a:pt x="994836" y="2740318"/>
                </a:cubicBezTo>
                <a:cubicBezTo>
                  <a:pt x="992226" y="2737057"/>
                  <a:pt x="987660" y="2734447"/>
                  <a:pt x="987007" y="2731186"/>
                </a:cubicBezTo>
                <a:cubicBezTo>
                  <a:pt x="985703" y="2707049"/>
                  <a:pt x="985050" y="2682912"/>
                  <a:pt x="985050" y="2658775"/>
                </a:cubicBezTo>
                <a:cubicBezTo>
                  <a:pt x="985050" y="2655513"/>
                  <a:pt x="990269" y="2652903"/>
                  <a:pt x="992879" y="2649642"/>
                </a:cubicBezTo>
                <a:cubicBezTo>
                  <a:pt x="996140" y="2652903"/>
                  <a:pt x="1002011" y="2656165"/>
                  <a:pt x="1002664" y="2659427"/>
                </a:cubicBezTo>
                <a:cubicBezTo>
                  <a:pt x="1003969" y="2671169"/>
                  <a:pt x="1003316" y="2683564"/>
                  <a:pt x="1003316" y="2695306"/>
                </a:cubicBezTo>
                <a:cubicBezTo>
                  <a:pt x="1003316" y="2695306"/>
                  <a:pt x="1003316" y="2695306"/>
                  <a:pt x="1003316" y="2695306"/>
                </a:cubicBezTo>
                <a:cubicBezTo>
                  <a:pt x="1003316" y="2707049"/>
                  <a:pt x="1003969" y="2718791"/>
                  <a:pt x="1002664" y="2729881"/>
                </a:cubicBezTo>
                <a:close/>
                <a:moveTo>
                  <a:pt x="1036586" y="2341732"/>
                </a:moveTo>
                <a:cubicBezTo>
                  <a:pt x="1012449" y="2341732"/>
                  <a:pt x="988964" y="2342384"/>
                  <a:pt x="965480" y="2341080"/>
                </a:cubicBezTo>
                <a:cubicBezTo>
                  <a:pt x="960261" y="2340427"/>
                  <a:pt x="951780" y="2330642"/>
                  <a:pt x="951780" y="2325423"/>
                </a:cubicBezTo>
                <a:cubicBezTo>
                  <a:pt x="951128" y="2272583"/>
                  <a:pt x="951780" y="2219090"/>
                  <a:pt x="953738" y="2166249"/>
                </a:cubicBezTo>
                <a:cubicBezTo>
                  <a:pt x="955042" y="2140155"/>
                  <a:pt x="973308" y="2123846"/>
                  <a:pt x="996140" y="2124499"/>
                </a:cubicBezTo>
                <a:cubicBezTo>
                  <a:pt x="1018973" y="2125151"/>
                  <a:pt x="1035934" y="2141460"/>
                  <a:pt x="1035934" y="2168206"/>
                </a:cubicBezTo>
                <a:cubicBezTo>
                  <a:pt x="1037238" y="2224961"/>
                  <a:pt x="1036586" y="2282368"/>
                  <a:pt x="1036586" y="2341732"/>
                </a:cubicBezTo>
                <a:close/>
                <a:moveTo>
                  <a:pt x="976570" y="1938579"/>
                </a:moveTo>
                <a:cubicBezTo>
                  <a:pt x="956347" y="1938579"/>
                  <a:pt x="949171" y="1933360"/>
                  <a:pt x="951128" y="1913137"/>
                </a:cubicBezTo>
                <a:cubicBezTo>
                  <a:pt x="952433" y="1890305"/>
                  <a:pt x="951780" y="1867472"/>
                  <a:pt x="951780" y="1845293"/>
                </a:cubicBezTo>
                <a:cubicBezTo>
                  <a:pt x="951780" y="1821808"/>
                  <a:pt x="951128" y="1798323"/>
                  <a:pt x="951780" y="1774838"/>
                </a:cubicBezTo>
                <a:cubicBezTo>
                  <a:pt x="952433" y="1763749"/>
                  <a:pt x="953738" y="1752006"/>
                  <a:pt x="958304" y="1741569"/>
                </a:cubicBezTo>
                <a:cubicBezTo>
                  <a:pt x="966132" y="1723955"/>
                  <a:pt x="981136" y="1714822"/>
                  <a:pt x="1000707" y="1718084"/>
                </a:cubicBezTo>
                <a:cubicBezTo>
                  <a:pt x="1019625" y="1720693"/>
                  <a:pt x="1033977" y="1732436"/>
                  <a:pt x="1035281" y="1752006"/>
                </a:cubicBezTo>
                <a:cubicBezTo>
                  <a:pt x="1037891" y="1793757"/>
                  <a:pt x="1037891" y="1834855"/>
                  <a:pt x="1038543" y="1876605"/>
                </a:cubicBezTo>
                <a:cubicBezTo>
                  <a:pt x="1039195" y="1938579"/>
                  <a:pt x="1038543" y="1937274"/>
                  <a:pt x="976570" y="1938579"/>
                </a:cubicBezTo>
                <a:close/>
                <a:moveTo>
                  <a:pt x="1057461" y="2729229"/>
                </a:moveTo>
                <a:cubicBezTo>
                  <a:pt x="1057461" y="2733143"/>
                  <a:pt x="1052243" y="2737057"/>
                  <a:pt x="1049633" y="2740971"/>
                </a:cubicBezTo>
                <a:cubicBezTo>
                  <a:pt x="1047024" y="2737709"/>
                  <a:pt x="1041805" y="2735100"/>
                  <a:pt x="1041805" y="2731838"/>
                </a:cubicBezTo>
                <a:cubicBezTo>
                  <a:pt x="1041153" y="2705091"/>
                  <a:pt x="1041153" y="2678345"/>
                  <a:pt x="1041153" y="2651599"/>
                </a:cubicBezTo>
                <a:cubicBezTo>
                  <a:pt x="1043762" y="2650946"/>
                  <a:pt x="1046371" y="2649642"/>
                  <a:pt x="1049633" y="2648989"/>
                </a:cubicBezTo>
                <a:cubicBezTo>
                  <a:pt x="1052243" y="2654208"/>
                  <a:pt x="1056809" y="2658775"/>
                  <a:pt x="1057461" y="2663993"/>
                </a:cubicBezTo>
                <a:cubicBezTo>
                  <a:pt x="1058114" y="2685521"/>
                  <a:pt x="1058114" y="2707049"/>
                  <a:pt x="1057461" y="2729229"/>
                </a:cubicBezTo>
                <a:close/>
                <a:moveTo>
                  <a:pt x="1116825" y="2730533"/>
                </a:moveTo>
                <a:cubicBezTo>
                  <a:pt x="1116825" y="2733795"/>
                  <a:pt x="1112911" y="2737709"/>
                  <a:pt x="1110302" y="2740971"/>
                </a:cubicBezTo>
                <a:cubicBezTo>
                  <a:pt x="1107040" y="2737709"/>
                  <a:pt x="1101169" y="2734447"/>
                  <a:pt x="1101169" y="2731186"/>
                </a:cubicBezTo>
                <a:cubicBezTo>
                  <a:pt x="1099864" y="2719443"/>
                  <a:pt x="1100517" y="2707049"/>
                  <a:pt x="1100517" y="2692044"/>
                </a:cubicBezTo>
                <a:cubicBezTo>
                  <a:pt x="1099864" y="2684869"/>
                  <a:pt x="1097907" y="2675083"/>
                  <a:pt x="1098559" y="2665950"/>
                </a:cubicBezTo>
                <a:cubicBezTo>
                  <a:pt x="1099212" y="2660732"/>
                  <a:pt x="1103778" y="2655513"/>
                  <a:pt x="1107040" y="2650294"/>
                </a:cubicBezTo>
                <a:cubicBezTo>
                  <a:pt x="1110302" y="2654861"/>
                  <a:pt x="1116173" y="2658775"/>
                  <a:pt x="1116825" y="2663341"/>
                </a:cubicBezTo>
                <a:cubicBezTo>
                  <a:pt x="1117478" y="2684869"/>
                  <a:pt x="1117478" y="2707701"/>
                  <a:pt x="1116825" y="2730533"/>
                </a:cubicBezTo>
                <a:close/>
                <a:moveTo>
                  <a:pt x="1327535" y="3330696"/>
                </a:moveTo>
                <a:cubicBezTo>
                  <a:pt x="1313835" y="3332653"/>
                  <a:pt x="1299484" y="3331349"/>
                  <a:pt x="1277304" y="3331349"/>
                </a:cubicBezTo>
                <a:cubicBezTo>
                  <a:pt x="1287741" y="3303298"/>
                  <a:pt x="1296222" y="3279813"/>
                  <a:pt x="1304702" y="3256328"/>
                </a:cubicBezTo>
                <a:cubicBezTo>
                  <a:pt x="1309269" y="3256328"/>
                  <a:pt x="1313835" y="3256328"/>
                  <a:pt x="1318402" y="3256328"/>
                </a:cubicBezTo>
                <a:cubicBezTo>
                  <a:pt x="1325578" y="3276551"/>
                  <a:pt x="1333406" y="3296122"/>
                  <a:pt x="1338625" y="3316345"/>
                </a:cubicBezTo>
                <a:cubicBezTo>
                  <a:pt x="1339929" y="3320259"/>
                  <a:pt x="1332101" y="3330044"/>
                  <a:pt x="1327535" y="3330696"/>
                </a:cubicBezTo>
                <a:close/>
                <a:moveTo>
                  <a:pt x="1678500" y="3256328"/>
                </a:moveTo>
                <a:cubicBezTo>
                  <a:pt x="1682414" y="3256328"/>
                  <a:pt x="1686980" y="3256981"/>
                  <a:pt x="1690894" y="3256981"/>
                </a:cubicBezTo>
                <a:cubicBezTo>
                  <a:pt x="1697418" y="3275899"/>
                  <a:pt x="1705246" y="3294165"/>
                  <a:pt x="1710465" y="3313083"/>
                </a:cubicBezTo>
                <a:cubicBezTo>
                  <a:pt x="1715031" y="3328087"/>
                  <a:pt x="1707856" y="3335915"/>
                  <a:pt x="1691547" y="3334610"/>
                </a:cubicBezTo>
                <a:cubicBezTo>
                  <a:pt x="1679804" y="3333958"/>
                  <a:pt x="1668062" y="3334610"/>
                  <a:pt x="1649144" y="3334610"/>
                </a:cubicBezTo>
                <a:cubicBezTo>
                  <a:pt x="1660234" y="3304602"/>
                  <a:pt x="1669367" y="3280465"/>
                  <a:pt x="1678500" y="3256328"/>
                </a:cubicBezTo>
                <a:close/>
                <a:moveTo>
                  <a:pt x="1555205" y="3251110"/>
                </a:moveTo>
                <a:cubicBezTo>
                  <a:pt x="1576733" y="3275899"/>
                  <a:pt x="1586518" y="3296774"/>
                  <a:pt x="1585866" y="3322216"/>
                </a:cubicBezTo>
                <a:cubicBezTo>
                  <a:pt x="1585866" y="3326130"/>
                  <a:pt x="1578038" y="3333306"/>
                  <a:pt x="1573471" y="3333958"/>
                </a:cubicBezTo>
                <a:cubicBezTo>
                  <a:pt x="1559119" y="3335263"/>
                  <a:pt x="1544768" y="3334610"/>
                  <a:pt x="1523240" y="3334610"/>
                </a:cubicBezTo>
                <a:cubicBezTo>
                  <a:pt x="1534982" y="3304602"/>
                  <a:pt x="1544115" y="3280465"/>
                  <a:pt x="1555205" y="3251110"/>
                </a:cubicBezTo>
                <a:close/>
                <a:moveTo>
                  <a:pt x="1411036" y="3286989"/>
                </a:moveTo>
                <a:cubicBezTo>
                  <a:pt x="1414950" y="3276551"/>
                  <a:pt x="1422126" y="3266766"/>
                  <a:pt x="1428649" y="3254371"/>
                </a:cubicBezTo>
                <a:cubicBezTo>
                  <a:pt x="1449524" y="3273942"/>
                  <a:pt x="1457353" y="3294817"/>
                  <a:pt x="1458657" y="3317649"/>
                </a:cubicBezTo>
                <a:cubicBezTo>
                  <a:pt x="1458657" y="3322216"/>
                  <a:pt x="1450829" y="3330044"/>
                  <a:pt x="1445610" y="3331349"/>
                </a:cubicBezTo>
                <a:cubicBezTo>
                  <a:pt x="1402555" y="3338525"/>
                  <a:pt x="1394727" y="3328087"/>
                  <a:pt x="1411036" y="3286989"/>
                </a:cubicBezTo>
                <a:close/>
                <a:moveTo>
                  <a:pt x="1762001" y="4326837"/>
                </a:moveTo>
                <a:cubicBezTo>
                  <a:pt x="1762001" y="4346407"/>
                  <a:pt x="1756130" y="4352931"/>
                  <a:pt x="1735907" y="4352931"/>
                </a:cubicBezTo>
                <a:cubicBezTo>
                  <a:pt x="1621745" y="4352279"/>
                  <a:pt x="1507584" y="4352279"/>
                  <a:pt x="1393422" y="4352931"/>
                </a:cubicBezTo>
                <a:cubicBezTo>
                  <a:pt x="1371895" y="4352931"/>
                  <a:pt x="1364719" y="4347712"/>
                  <a:pt x="1364719" y="4324880"/>
                </a:cubicBezTo>
                <a:cubicBezTo>
                  <a:pt x="1366023" y="4207457"/>
                  <a:pt x="1367328" y="4090686"/>
                  <a:pt x="1364719" y="3973262"/>
                </a:cubicBezTo>
                <a:cubicBezTo>
                  <a:pt x="1362762" y="3896937"/>
                  <a:pt x="1386899" y="3830398"/>
                  <a:pt x="1435825" y="3774295"/>
                </a:cubicBezTo>
                <a:cubicBezTo>
                  <a:pt x="1470400" y="3734502"/>
                  <a:pt x="1510193" y="3698623"/>
                  <a:pt x="1548029" y="3661438"/>
                </a:cubicBezTo>
                <a:cubicBezTo>
                  <a:pt x="1557162" y="3652305"/>
                  <a:pt x="1566295" y="3649696"/>
                  <a:pt x="1578038" y="3658829"/>
                </a:cubicBezTo>
                <a:cubicBezTo>
                  <a:pt x="1643925" y="3711670"/>
                  <a:pt x="1703941" y="3769729"/>
                  <a:pt x="1737864" y="3848663"/>
                </a:cubicBezTo>
                <a:cubicBezTo>
                  <a:pt x="1750911" y="3879324"/>
                  <a:pt x="1758087" y="3913898"/>
                  <a:pt x="1760044" y="3947821"/>
                </a:cubicBezTo>
                <a:cubicBezTo>
                  <a:pt x="1763305" y="4007837"/>
                  <a:pt x="1761348" y="4067853"/>
                  <a:pt x="1761348" y="4127870"/>
                </a:cubicBezTo>
                <a:cubicBezTo>
                  <a:pt x="1761348" y="4127870"/>
                  <a:pt x="1761348" y="4127870"/>
                  <a:pt x="1761348" y="4127870"/>
                </a:cubicBezTo>
                <a:cubicBezTo>
                  <a:pt x="1761348" y="4194410"/>
                  <a:pt x="1760696" y="4260297"/>
                  <a:pt x="1762001" y="4326837"/>
                </a:cubicBezTo>
                <a:close/>
                <a:moveTo>
                  <a:pt x="1769177" y="3336568"/>
                </a:moveTo>
                <a:cubicBezTo>
                  <a:pt x="1780919" y="3305255"/>
                  <a:pt x="1789399" y="3281118"/>
                  <a:pt x="1798532" y="3256981"/>
                </a:cubicBezTo>
                <a:cubicBezTo>
                  <a:pt x="1801794" y="3257633"/>
                  <a:pt x="1804403" y="3257633"/>
                  <a:pt x="1807665" y="3258285"/>
                </a:cubicBezTo>
                <a:cubicBezTo>
                  <a:pt x="1811579" y="3263504"/>
                  <a:pt x="1817451" y="3268723"/>
                  <a:pt x="1818755" y="3274594"/>
                </a:cubicBezTo>
                <a:cubicBezTo>
                  <a:pt x="1823974" y="3292860"/>
                  <a:pt x="1827236" y="3311778"/>
                  <a:pt x="1831150" y="3330696"/>
                </a:cubicBezTo>
                <a:cubicBezTo>
                  <a:pt x="1812884" y="3332001"/>
                  <a:pt x="1794618" y="3333958"/>
                  <a:pt x="1769177" y="3336568"/>
                </a:cubicBezTo>
                <a:close/>
                <a:moveTo>
                  <a:pt x="2115575" y="4289653"/>
                </a:moveTo>
                <a:cubicBezTo>
                  <a:pt x="2084914" y="4289001"/>
                  <a:pt x="2054906" y="4289001"/>
                  <a:pt x="2024246" y="4289653"/>
                </a:cubicBezTo>
                <a:cubicBezTo>
                  <a:pt x="2009242" y="4290305"/>
                  <a:pt x="2004675" y="4283782"/>
                  <a:pt x="2004675" y="4269430"/>
                </a:cubicBezTo>
                <a:cubicBezTo>
                  <a:pt x="2005328" y="4209414"/>
                  <a:pt x="2004675" y="4149397"/>
                  <a:pt x="2004675" y="4089381"/>
                </a:cubicBezTo>
                <a:cubicBezTo>
                  <a:pt x="2004675" y="4032626"/>
                  <a:pt x="2004675" y="3975219"/>
                  <a:pt x="2004675" y="3918465"/>
                </a:cubicBezTo>
                <a:cubicBezTo>
                  <a:pt x="2004675" y="3878019"/>
                  <a:pt x="2032726" y="3849316"/>
                  <a:pt x="2070563" y="3849316"/>
                </a:cubicBezTo>
                <a:cubicBezTo>
                  <a:pt x="2106442" y="3849316"/>
                  <a:pt x="2133189" y="3876062"/>
                  <a:pt x="2133841" y="3915855"/>
                </a:cubicBezTo>
                <a:cubicBezTo>
                  <a:pt x="2134493" y="4033931"/>
                  <a:pt x="2133841" y="4151354"/>
                  <a:pt x="2134493" y="4269430"/>
                </a:cubicBezTo>
                <a:cubicBezTo>
                  <a:pt x="2135146" y="4283129"/>
                  <a:pt x="2131232" y="4290305"/>
                  <a:pt x="2115575" y="4289653"/>
                </a:cubicBezTo>
                <a:close/>
                <a:moveTo>
                  <a:pt x="2336070" y="4287044"/>
                </a:moveTo>
                <a:cubicBezTo>
                  <a:pt x="2305409" y="4286391"/>
                  <a:pt x="2275401" y="4286391"/>
                  <a:pt x="2244741" y="4286391"/>
                </a:cubicBezTo>
                <a:cubicBezTo>
                  <a:pt x="2229084" y="4286391"/>
                  <a:pt x="2223213" y="4280520"/>
                  <a:pt x="2223865" y="4264864"/>
                </a:cubicBezTo>
                <a:cubicBezTo>
                  <a:pt x="2224518" y="4205500"/>
                  <a:pt x="2223865" y="4146135"/>
                  <a:pt x="2223865" y="4087424"/>
                </a:cubicBezTo>
                <a:cubicBezTo>
                  <a:pt x="2223865" y="4030017"/>
                  <a:pt x="2223865" y="3971958"/>
                  <a:pt x="2223865" y="3914551"/>
                </a:cubicBezTo>
                <a:cubicBezTo>
                  <a:pt x="2223865" y="3874757"/>
                  <a:pt x="2248655" y="3848663"/>
                  <a:pt x="2285839" y="3848011"/>
                </a:cubicBezTo>
                <a:cubicBezTo>
                  <a:pt x="2323675" y="3847359"/>
                  <a:pt x="2351726" y="3871496"/>
                  <a:pt x="2352379" y="3910637"/>
                </a:cubicBezTo>
                <a:cubicBezTo>
                  <a:pt x="2353683" y="4030669"/>
                  <a:pt x="2353031" y="4150702"/>
                  <a:pt x="2353031" y="4270735"/>
                </a:cubicBezTo>
                <a:cubicBezTo>
                  <a:pt x="2353683" y="4282477"/>
                  <a:pt x="2348464" y="4287044"/>
                  <a:pt x="2336070" y="4287044"/>
                </a:cubicBezTo>
                <a:close/>
                <a:moveTo>
                  <a:pt x="2550693" y="4289653"/>
                </a:moveTo>
                <a:cubicBezTo>
                  <a:pt x="2521337" y="4288348"/>
                  <a:pt x="2491329" y="4289001"/>
                  <a:pt x="2461973" y="4289653"/>
                </a:cubicBezTo>
                <a:cubicBezTo>
                  <a:pt x="2448274" y="4289653"/>
                  <a:pt x="2443055" y="4285086"/>
                  <a:pt x="2443055" y="4271387"/>
                </a:cubicBezTo>
                <a:cubicBezTo>
                  <a:pt x="2443708" y="4152007"/>
                  <a:pt x="2443055" y="4032626"/>
                  <a:pt x="2443708" y="3913246"/>
                </a:cubicBezTo>
                <a:cubicBezTo>
                  <a:pt x="2443708" y="3875410"/>
                  <a:pt x="2471107" y="3849316"/>
                  <a:pt x="2506333" y="3848663"/>
                </a:cubicBezTo>
                <a:cubicBezTo>
                  <a:pt x="2542213" y="3848663"/>
                  <a:pt x="2570916" y="3875410"/>
                  <a:pt x="2572221" y="3913246"/>
                </a:cubicBezTo>
                <a:cubicBezTo>
                  <a:pt x="2573526" y="3972610"/>
                  <a:pt x="2572221" y="4031974"/>
                  <a:pt x="2572221" y="4091338"/>
                </a:cubicBezTo>
                <a:cubicBezTo>
                  <a:pt x="2572221" y="4091338"/>
                  <a:pt x="2572221" y="4091338"/>
                  <a:pt x="2572221" y="4091338"/>
                </a:cubicBezTo>
                <a:cubicBezTo>
                  <a:pt x="2572221" y="4150050"/>
                  <a:pt x="2571569" y="4208109"/>
                  <a:pt x="2572221" y="4266820"/>
                </a:cubicBezTo>
                <a:cubicBezTo>
                  <a:pt x="2572873" y="4283782"/>
                  <a:pt x="2568307" y="4290305"/>
                  <a:pt x="2550693" y="4289653"/>
                </a:cubicBezTo>
                <a:close/>
                <a:moveTo>
                  <a:pt x="2759446" y="4281824"/>
                </a:moveTo>
                <a:cubicBezTo>
                  <a:pt x="2731395" y="4281172"/>
                  <a:pt x="2703343" y="4281172"/>
                  <a:pt x="2675292" y="4281824"/>
                </a:cubicBezTo>
                <a:cubicBezTo>
                  <a:pt x="2660288" y="4281824"/>
                  <a:pt x="2653112" y="4277911"/>
                  <a:pt x="2653112" y="4260950"/>
                </a:cubicBezTo>
                <a:cubicBezTo>
                  <a:pt x="2653765" y="4142874"/>
                  <a:pt x="2653112" y="4025450"/>
                  <a:pt x="2653765" y="3907375"/>
                </a:cubicBezTo>
                <a:cubicBezTo>
                  <a:pt x="2653765" y="3868234"/>
                  <a:pt x="2680511" y="3842792"/>
                  <a:pt x="2717695" y="3842792"/>
                </a:cubicBezTo>
                <a:cubicBezTo>
                  <a:pt x="2756184" y="3842792"/>
                  <a:pt x="2782278" y="3868886"/>
                  <a:pt x="2782930" y="3909332"/>
                </a:cubicBezTo>
                <a:cubicBezTo>
                  <a:pt x="2783583" y="3967391"/>
                  <a:pt x="2782930" y="4024798"/>
                  <a:pt x="2782930" y="4082857"/>
                </a:cubicBezTo>
                <a:cubicBezTo>
                  <a:pt x="2782930" y="4141569"/>
                  <a:pt x="2782278" y="4199628"/>
                  <a:pt x="2783583" y="4258340"/>
                </a:cubicBezTo>
                <a:cubicBezTo>
                  <a:pt x="2783583" y="4275954"/>
                  <a:pt x="2777059" y="4282477"/>
                  <a:pt x="2759446" y="4281824"/>
                </a:cubicBezTo>
                <a:close/>
                <a:moveTo>
                  <a:pt x="3338081" y="3290903"/>
                </a:moveTo>
                <a:cubicBezTo>
                  <a:pt x="3341343" y="3279813"/>
                  <a:pt x="3349171" y="3270028"/>
                  <a:pt x="3356999" y="3255024"/>
                </a:cubicBezTo>
                <a:cubicBezTo>
                  <a:pt x="3377875" y="3276551"/>
                  <a:pt x="3385703" y="3297427"/>
                  <a:pt x="3385703" y="3320911"/>
                </a:cubicBezTo>
                <a:cubicBezTo>
                  <a:pt x="3385703" y="3325478"/>
                  <a:pt x="3377222" y="3333958"/>
                  <a:pt x="3372656" y="3333958"/>
                </a:cubicBezTo>
                <a:cubicBezTo>
                  <a:pt x="3324382" y="3334610"/>
                  <a:pt x="3321772" y="3340482"/>
                  <a:pt x="3338081" y="3290903"/>
                </a:cubicBezTo>
                <a:close/>
                <a:moveTo>
                  <a:pt x="3213482" y="3291555"/>
                </a:moveTo>
                <a:cubicBezTo>
                  <a:pt x="3217396" y="3279161"/>
                  <a:pt x="3225224" y="3268723"/>
                  <a:pt x="3233053" y="3253719"/>
                </a:cubicBezTo>
                <a:cubicBezTo>
                  <a:pt x="3252623" y="3275899"/>
                  <a:pt x="3260451" y="3296774"/>
                  <a:pt x="3261104" y="3320911"/>
                </a:cubicBezTo>
                <a:cubicBezTo>
                  <a:pt x="3261104" y="3325478"/>
                  <a:pt x="3253276" y="3333958"/>
                  <a:pt x="3248709" y="3333958"/>
                </a:cubicBezTo>
                <a:cubicBezTo>
                  <a:pt x="3203697" y="3334610"/>
                  <a:pt x="3195869" y="3340482"/>
                  <a:pt x="3213482" y="3291555"/>
                </a:cubicBezTo>
                <a:close/>
                <a:moveTo>
                  <a:pt x="3078445" y="3307864"/>
                </a:moveTo>
                <a:cubicBezTo>
                  <a:pt x="3084317" y="3290251"/>
                  <a:pt x="3092145" y="3273942"/>
                  <a:pt x="3098668" y="3256328"/>
                </a:cubicBezTo>
                <a:cubicBezTo>
                  <a:pt x="3101930" y="3256328"/>
                  <a:pt x="3105192" y="3256328"/>
                  <a:pt x="3108454" y="3256328"/>
                </a:cubicBezTo>
                <a:cubicBezTo>
                  <a:pt x="3114325" y="3267418"/>
                  <a:pt x="3122153" y="3277856"/>
                  <a:pt x="3126719" y="3288946"/>
                </a:cubicBezTo>
                <a:cubicBezTo>
                  <a:pt x="3141071" y="3326130"/>
                  <a:pt x="3135852" y="3332001"/>
                  <a:pt x="3096711" y="3331349"/>
                </a:cubicBezTo>
                <a:cubicBezTo>
                  <a:pt x="3078445" y="3331349"/>
                  <a:pt x="3073227" y="3322868"/>
                  <a:pt x="3078445" y="3307864"/>
                </a:cubicBezTo>
                <a:close/>
                <a:moveTo>
                  <a:pt x="3003425" y="3330696"/>
                </a:moveTo>
                <a:cubicBezTo>
                  <a:pt x="2989073" y="3332001"/>
                  <a:pt x="2974069" y="3331349"/>
                  <a:pt x="2951889" y="3331349"/>
                </a:cubicBezTo>
                <a:cubicBezTo>
                  <a:pt x="2962327" y="3302645"/>
                  <a:pt x="2970807" y="3279161"/>
                  <a:pt x="2979940" y="3255676"/>
                </a:cubicBezTo>
                <a:cubicBezTo>
                  <a:pt x="2984507" y="3255676"/>
                  <a:pt x="2989073" y="3255676"/>
                  <a:pt x="2993640" y="3255676"/>
                </a:cubicBezTo>
                <a:cubicBezTo>
                  <a:pt x="3000816" y="3276551"/>
                  <a:pt x="3008644" y="3296774"/>
                  <a:pt x="3014515" y="3318302"/>
                </a:cubicBezTo>
                <a:cubicBezTo>
                  <a:pt x="3014515" y="3321563"/>
                  <a:pt x="3007339" y="3330044"/>
                  <a:pt x="3003425" y="3330696"/>
                </a:cubicBezTo>
                <a:close/>
                <a:moveTo>
                  <a:pt x="3435934" y="4018927"/>
                </a:moveTo>
                <a:cubicBezTo>
                  <a:pt x="3436586" y="4055459"/>
                  <a:pt x="3435934" y="4091990"/>
                  <a:pt x="3435934" y="4128522"/>
                </a:cubicBezTo>
                <a:cubicBezTo>
                  <a:pt x="3435934" y="4128522"/>
                  <a:pt x="3435934" y="4128522"/>
                  <a:pt x="3435934" y="4128522"/>
                </a:cubicBezTo>
                <a:cubicBezTo>
                  <a:pt x="3435934" y="4195714"/>
                  <a:pt x="3435282" y="4262254"/>
                  <a:pt x="3435934" y="4329446"/>
                </a:cubicBezTo>
                <a:cubicBezTo>
                  <a:pt x="3435934" y="4347060"/>
                  <a:pt x="3431368" y="4353583"/>
                  <a:pt x="3412449" y="4352931"/>
                </a:cubicBezTo>
                <a:cubicBezTo>
                  <a:pt x="3296331" y="4352279"/>
                  <a:pt x="3179560" y="4352279"/>
                  <a:pt x="3063441" y="4352931"/>
                </a:cubicBezTo>
                <a:cubicBezTo>
                  <a:pt x="3045828" y="4352931"/>
                  <a:pt x="3039304" y="4348364"/>
                  <a:pt x="3039304" y="4330099"/>
                </a:cubicBezTo>
                <a:cubicBezTo>
                  <a:pt x="3039957" y="4200933"/>
                  <a:pt x="3039304" y="4071768"/>
                  <a:pt x="3039957" y="3942602"/>
                </a:cubicBezTo>
                <a:cubicBezTo>
                  <a:pt x="3039957" y="3879324"/>
                  <a:pt x="3066703" y="3825178"/>
                  <a:pt x="3106497" y="3778862"/>
                </a:cubicBezTo>
                <a:cubicBezTo>
                  <a:pt x="3142376" y="3737111"/>
                  <a:pt x="3184126" y="3699927"/>
                  <a:pt x="3224572" y="3662091"/>
                </a:cubicBezTo>
                <a:cubicBezTo>
                  <a:pt x="3229139" y="3657525"/>
                  <a:pt x="3243490" y="3655567"/>
                  <a:pt x="3248057" y="3658829"/>
                </a:cubicBezTo>
                <a:cubicBezTo>
                  <a:pt x="3332862" y="3724717"/>
                  <a:pt x="3408535" y="3798432"/>
                  <a:pt x="3431368" y="3908680"/>
                </a:cubicBezTo>
                <a:cubicBezTo>
                  <a:pt x="3439195" y="3943254"/>
                  <a:pt x="3435282" y="3981743"/>
                  <a:pt x="3435934" y="4018927"/>
                </a:cubicBezTo>
                <a:close/>
                <a:moveTo>
                  <a:pt x="3495950" y="3333306"/>
                </a:moveTo>
                <a:cubicBezTo>
                  <a:pt x="3481598" y="3333958"/>
                  <a:pt x="3467899" y="3332001"/>
                  <a:pt x="3453547" y="3330696"/>
                </a:cubicBezTo>
                <a:cubicBezTo>
                  <a:pt x="3454852" y="3317649"/>
                  <a:pt x="3454852" y="3303950"/>
                  <a:pt x="3458766" y="3291555"/>
                </a:cubicBezTo>
                <a:cubicBezTo>
                  <a:pt x="3462680" y="3279161"/>
                  <a:pt x="3470509" y="3268071"/>
                  <a:pt x="3476380" y="3256328"/>
                </a:cubicBezTo>
                <a:cubicBezTo>
                  <a:pt x="3479641" y="3256328"/>
                  <a:pt x="3482903" y="3256328"/>
                  <a:pt x="3486165" y="3255676"/>
                </a:cubicBezTo>
                <a:cubicBezTo>
                  <a:pt x="3493341" y="3277204"/>
                  <a:pt x="3500517" y="3298731"/>
                  <a:pt x="3506388" y="3320259"/>
                </a:cubicBezTo>
                <a:cubicBezTo>
                  <a:pt x="3507692" y="3324173"/>
                  <a:pt x="3499864" y="3333306"/>
                  <a:pt x="3495950" y="3333306"/>
                </a:cubicBezTo>
                <a:close/>
                <a:moveTo>
                  <a:pt x="3718402" y="2731186"/>
                </a:moveTo>
                <a:cubicBezTo>
                  <a:pt x="3718402" y="2734447"/>
                  <a:pt x="3713836" y="2737709"/>
                  <a:pt x="3710574" y="2740318"/>
                </a:cubicBezTo>
                <a:cubicBezTo>
                  <a:pt x="3709921" y="2740971"/>
                  <a:pt x="3704050" y="2737709"/>
                  <a:pt x="3704050" y="2736404"/>
                </a:cubicBezTo>
                <a:cubicBezTo>
                  <a:pt x="3703398" y="2707701"/>
                  <a:pt x="3704050" y="2679650"/>
                  <a:pt x="3704050" y="2650946"/>
                </a:cubicBezTo>
                <a:cubicBezTo>
                  <a:pt x="3708617" y="2650946"/>
                  <a:pt x="3712531" y="2650946"/>
                  <a:pt x="3717097" y="2650946"/>
                </a:cubicBezTo>
                <a:cubicBezTo>
                  <a:pt x="3717750" y="2662689"/>
                  <a:pt x="3719706" y="2675083"/>
                  <a:pt x="3719706" y="2686826"/>
                </a:cubicBezTo>
                <a:cubicBezTo>
                  <a:pt x="3719706" y="2701177"/>
                  <a:pt x="3719706" y="2716182"/>
                  <a:pt x="3718402" y="2731186"/>
                </a:cubicBezTo>
                <a:close/>
                <a:moveTo>
                  <a:pt x="3863876" y="695850"/>
                </a:moveTo>
                <a:cubicBezTo>
                  <a:pt x="3865181" y="695850"/>
                  <a:pt x="3865833" y="695850"/>
                  <a:pt x="3867138" y="695850"/>
                </a:cubicBezTo>
                <a:cubicBezTo>
                  <a:pt x="3867138" y="712811"/>
                  <a:pt x="3867138" y="729772"/>
                  <a:pt x="3867138" y="746733"/>
                </a:cubicBezTo>
                <a:cubicBezTo>
                  <a:pt x="3865833" y="746733"/>
                  <a:pt x="3865181" y="746733"/>
                  <a:pt x="3863876" y="746733"/>
                </a:cubicBezTo>
                <a:cubicBezTo>
                  <a:pt x="3863876" y="729772"/>
                  <a:pt x="3863876" y="712811"/>
                  <a:pt x="3863876" y="695850"/>
                </a:cubicBezTo>
                <a:close/>
                <a:moveTo>
                  <a:pt x="3837130" y="1112702"/>
                </a:moveTo>
                <a:cubicBezTo>
                  <a:pt x="3839087" y="1112702"/>
                  <a:pt x="3841044" y="1112702"/>
                  <a:pt x="3843001" y="1112702"/>
                </a:cubicBezTo>
                <a:cubicBezTo>
                  <a:pt x="3843001" y="1137491"/>
                  <a:pt x="3843001" y="1162281"/>
                  <a:pt x="3843001" y="1187070"/>
                </a:cubicBezTo>
                <a:cubicBezTo>
                  <a:pt x="3841044" y="1187070"/>
                  <a:pt x="3839087" y="1187070"/>
                  <a:pt x="3837130" y="1187070"/>
                </a:cubicBezTo>
                <a:cubicBezTo>
                  <a:pt x="3837130" y="1162281"/>
                  <a:pt x="3837130" y="1137491"/>
                  <a:pt x="3837130" y="1112702"/>
                </a:cubicBezTo>
                <a:close/>
                <a:moveTo>
                  <a:pt x="3791465" y="1112702"/>
                </a:moveTo>
                <a:cubicBezTo>
                  <a:pt x="3793423" y="1112702"/>
                  <a:pt x="3795379" y="1112702"/>
                  <a:pt x="3797336" y="1112702"/>
                </a:cubicBezTo>
                <a:cubicBezTo>
                  <a:pt x="3797336" y="1137491"/>
                  <a:pt x="3797336" y="1162933"/>
                  <a:pt x="3797336" y="1187722"/>
                </a:cubicBezTo>
                <a:cubicBezTo>
                  <a:pt x="3795379" y="1187722"/>
                  <a:pt x="3793423" y="1187722"/>
                  <a:pt x="3791465" y="1187070"/>
                </a:cubicBezTo>
                <a:cubicBezTo>
                  <a:pt x="3791465" y="1162281"/>
                  <a:pt x="3791465" y="1137491"/>
                  <a:pt x="3791465" y="1112702"/>
                </a:cubicBezTo>
                <a:close/>
                <a:moveTo>
                  <a:pt x="3784289" y="1391256"/>
                </a:moveTo>
                <a:cubicBezTo>
                  <a:pt x="3784942" y="1359943"/>
                  <a:pt x="3800598" y="1342982"/>
                  <a:pt x="3826692" y="1342982"/>
                </a:cubicBezTo>
                <a:cubicBezTo>
                  <a:pt x="3852786" y="1342982"/>
                  <a:pt x="3867790" y="1360596"/>
                  <a:pt x="3868443" y="1391908"/>
                </a:cubicBezTo>
                <a:cubicBezTo>
                  <a:pt x="3869095" y="1416698"/>
                  <a:pt x="3868443" y="1442139"/>
                  <a:pt x="3868443" y="1466929"/>
                </a:cubicBezTo>
                <a:cubicBezTo>
                  <a:pt x="3868443" y="1491066"/>
                  <a:pt x="3867790" y="1515855"/>
                  <a:pt x="3868443" y="1539992"/>
                </a:cubicBezTo>
                <a:cubicBezTo>
                  <a:pt x="3869095" y="1554996"/>
                  <a:pt x="3862572" y="1559563"/>
                  <a:pt x="3848220" y="1559563"/>
                </a:cubicBezTo>
                <a:cubicBezTo>
                  <a:pt x="3783637" y="1561520"/>
                  <a:pt x="3783637" y="1562172"/>
                  <a:pt x="3783637" y="1497589"/>
                </a:cubicBezTo>
                <a:cubicBezTo>
                  <a:pt x="3783637" y="1463015"/>
                  <a:pt x="3783637" y="1427135"/>
                  <a:pt x="3784289" y="1391256"/>
                </a:cubicBezTo>
                <a:close/>
                <a:moveTo>
                  <a:pt x="3783637" y="1770272"/>
                </a:moveTo>
                <a:cubicBezTo>
                  <a:pt x="3783637" y="1737002"/>
                  <a:pt x="3799293" y="1718084"/>
                  <a:pt x="3824735" y="1717432"/>
                </a:cubicBezTo>
                <a:cubicBezTo>
                  <a:pt x="3852134" y="1716779"/>
                  <a:pt x="3867790" y="1735697"/>
                  <a:pt x="3868443" y="1769620"/>
                </a:cubicBezTo>
                <a:cubicBezTo>
                  <a:pt x="3868443" y="1793104"/>
                  <a:pt x="3868443" y="1816589"/>
                  <a:pt x="3868443" y="1840074"/>
                </a:cubicBezTo>
                <a:cubicBezTo>
                  <a:pt x="3868443" y="1866168"/>
                  <a:pt x="3867790" y="1891610"/>
                  <a:pt x="3868443" y="1917704"/>
                </a:cubicBezTo>
                <a:cubicBezTo>
                  <a:pt x="3869095" y="1932055"/>
                  <a:pt x="3864529" y="1937926"/>
                  <a:pt x="3849525" y="1938579"/>
                </a:cubicBezTo>
                <a:cubicBezTo>
                  <a:pt x="3784289" y="1940536"/>
                  <a:pt x="3784289" y="1941188"/>
                  <a:pt x="3783637" y="1875301"/>
                </a:cubicBezTo>
                <a:cubicBezTo>
                  <a:pt x="3783637" y="1840074"/>
                  <a:pt x="3783637" y="1804847"/>
                  <a:pt x="3783637" y="1770272"/>
                </a:cubicBezTo>
                <a:close/>
                <a:moveTo>
                  <a:pt x="3743844" y="1189680"/>
                </a:moveTo>
                <a:cubicBezTo>
                  <a:pt x="3732101" y="1174675"/>
                  <a:pt x="3731449" y="1131620"/>
                  <a:pt x="3743844" y="1113354"/>
                </a:cubicBezTo>
                <a:cubicBezTo>
                  <a:pt x="3743844" y="1138144"/>
                  <a:pt x="3743844" y="1162281"/>
                  <a:pt x="3743844" y="1189680"/>
                </a:cubicBezTo>
                <a:close/>
                <a:moveTo>
                  <a:pt x="3777766" y="2730533"/>
                </a:moveTo>
                <a:cubicBezTo>
                  <a:pt x="3777766" y="2733795"/>
                  <a:pt x="3773199" y="2737057"/>
                  <a:pt x="3771242" y="2740971"/>
                </a:cubicBezTo>
                <a:cubicBezTo>
                  <a:pt x="3768633" y="2739014"/>
                  <a:pt x="3763414" y="2737057"/>
                  <a:pt x="3763414" y="2735100"/>
                </a:cubicBezTo>
                <a:cubicBezTo>
                  <a:pt x="3762762" y="2707049"/>
                  <a:pt x="3762762" y="2678997"/>
                  <a:pt x="3762762" y="2650946"/>
                </a:cubicBezTo>
                <a:cubicBezTo>
                  <a:pt x="3766676" y="2650946"/>
                  <a:pt x="3769938" y="2650294"/>
                  <a:pt x="3773852" y="2650294"/>
                </a:cubicBezTo>
                <a:cubicBezTo>
                  <a:pt x="3775156" y="2658122"/>
                  <a:pt x="3777766" y="2665950"/>
                  <a:pt x="3778418" y="2674431"/>
                </a:cubicBezTo>
                <a:cubicBezTo>
                  <a:pt x="3778418" y="2692697"/>
                  <a:pt x="3778418" y="2711615"/>
                  <a:pt x="3777766" y="2730533"/>
                </a:cubicBezTo>
                <a:close/>
                <a:moveTo>
                  <a:pt x="3833216" y="2729881"/>
                </a:moveTo>
                <a:cubicBezTo>
                  <a:pt x="3832564" y="2733795"/>
                  <a:pt x="3827997" y="2737057"/>
                  <a:pt x="3824735" y="2740318"/>
                </a:cubicBezTo>
                <a:cubicBezTo>
                  <a:pt x="3822126" y="2737057"/>
                  <a:pt x="3817559" y="2733795"/>
                  <a:pt x="3817559" y="2730533"/>
                </a:cubicBezTo>
                <a:cubicBezTo>
                  <a:pt x="3816907" y="2707049"/>
                  <a:pt x="3816255" y="2683564"/>
                  <a:pt x="3816907" y="2660079"/>
                </a:cubicBezTo>
                <a:cubicBezTo>
                  <a:pt x="3816907" y="2656818"/>
                  <a:pt x="3821474" y="2653556"/>
                  <a:pt x="3824083" y="2650294"/>
                </a:cubicBezTo>
                <a:cubicBezTo>
                  <a:pt x="3826692" y="2652903"/>
                  <a:pt x="3831911" y="2656165"/>
                  <a:pt x="3832564" y="2658775"/>
                </a:cubicBezTo>
                <a:cubicBezTo>
                  <a:pt x="3833216" y="2671822"/>
                  <a:pt x="3833216" y="2684216"/>
                  <a:pt x="3833216" y="2697263"/>
                </a:cubicBezTo>
                <a:cubicBezTo>
                  <a:pt x="3833216" y="2697263"/>
                  <a:pt x="3833868" y="2697263"/>
                  <a:pt x="3833868" y="2697263"/>
                </a:cubicBezTo>
                <a:cubicBezTo>
                  <a:pt x="3833216" y="2709006"/>
                  <a:pt x="3833868" y="2719443"/>
                  <a:pt x="3833216" y="2729881"/>
                </a:cubicBezTo>
                <a:close/>
                <a:moveTo>
                  <a:pt x="3869095" y="2319552"/>
                </a:moveTo>
                <a:cubicBezTo>
                  <a:pt x="3869747" y="2336513"/>
                  <a:pt x="3862572" y="2342384"/>
                  <a:pt x="3846263" y="2341732"/>
                </a:cubicBezTo>
                <a:cubicBezTo>
                  <a:pt x="3772547" y="2340427"/>
                  <a:pt x="3784942" y="2351517"/>
                  <a:pt x="3784289" y="2281063"/>
                </a:cubicBezTo>
                <a:cubicBezTo>
                  <a:pt x="3783637" y="2243227"/>
                  <a:pt x="3784289" y="2205390"/>
                  <a:pt x="3784942" y="2166902"/>
                </a:cubicBezTo>
                <a:cubicBezTo>
                  <a:pt x="3784942" y="2147984"/>
                  <a:pt x="3793423" y="2131022"/>
                  <a:pt x="3812340" y="2127108"/>
                </a:cubicBezTo>
                <a:cubicBezTo>
                  <a:pt x="3825387" y="2124499"/>
                  <a:pt x="3843653" y="2127108"/>
                  <a:pt x="3853438" y="2134937"/>
                </a:cubicBezTo>
                <a:cubicBezTo>
                  <a:pt x="3862572" y="2142765"/>
                  <a:pt x="3867138" y="2159726"/>
                  <a:pt x="3868443" y="2173425"/>
                </a:cubicBezTo>
                <a:cubicBezTo>
                  <a:pt x="3870400" y="2197562"/>
                  <a:pt x="3869095" y="2221699"/>
                  <a:pt x="3869095" y="2246489"/>
                </a:cubicBezTo>
                <a:cubicBezTo>
                  <a:pt x="3868443" y="2271278"/>
                  <a:pt x="3867790" y="2295415"/>
                  <a:pt x="3869095" y="2319552"/>
                </a:cubicBezTo>
                <a:close/>
                <a:moveTo>
                  <a:pt x="3887361" y="2730533"/>
                </a:moveTo>
                <a:cubicBezTo>
                  <a:pt x="3887361" y="2733795"/>
                  <a:pt x="3883447" y="2737709"/>
                  <a:pt x="3880185" y="2740318"/>
                </a:cubicBezTo>
                <a:cubicBezTo>
                  <a:pt x="3879533" y="2740971"/>
                  <a:pt x="3873009" y="2737709"/>
                  <a:pt x="3873009" y="2736404"/>
                </a:cubicBezTo>
                <a:cubicBezTo>
                  <a:pt x="3872357" y="2707701"/>
                  <a:pt x="3873009" y="2678997"/>
                  <a:pt x="3873009" y="2649642"/>
                </a:cubicBezTo>
                <a:cubicBezTo>
                  <a:pt x="3876923" y="2649642"/>
                  <a:pt x="3880185" y="2649642"/>
                  <a:pt x="3884099" y="2648989"/>
                </a:cubicBezTo>
                <a:cubicBezTo>
                  <a:pt x="3885404" y="2658122"/>
                  <a:pt x="3887361" y="2666603"/>
                  <a:pt x="3888013" y="2675736"/>
                </a:cubicBezTo>
                <a:cubicBezTo>
                  <a:pt x="3888013" y="2694002"/>
                  <a:pt x="3888013" y="2712267"/>
                  <a:pt x="3887361" y="2730533"/>
                </a:cubicBezTo>
                <a:close/>
                <a:moveTo>
                  <a:pt x="3889318" y="1187722"/>
                </a:moveTo>
                <a:cubicBezTo>
                  <a:pt x="3887361" y="1187722"/>
                  <a:pt x="3885404" y="1187722"/>
                  <a:pt x="3883447" y="1187722"/>
                </a:cubicBezTo>
                <a:cubicBezTo>
                  <a:pt x="3883447" y="1162933"/>
                  <a:pt x="3883447" y="1138144"/>
                  <a:pt x="3883447" y="1112702"/>
                </a:cubicBezTo>
                <a:cubicBezTo>
                  <a:pt x="3885404" y="1112702"/>
                  <a:pt x="3887361" y="1112702"/>
                  <a:pt x="3889318" y="1112702"/>
                </a:cubicBezTo>
                <a:cubicBezTo>
                  <a:pt x="3889318" y="1137491"/>
                  <a:pt x="3889318" y="1162281"/>
                  <a:pt x="3889318" y="1187722"/>
                </a:cubicBezTo>
                <a:close/>
                <a:moveTo>
                  <a:pt x="3898451" y="746081"/>
                </a:moveTo>
                <a:cubicBezTo>
                  <a:pt x="3897799" y="746081"/>
                  <a:pt x="3896494" y="746081"/>
                  <a:pt x="3895841" y="746081"/>
                </a:cubicBezTo>
                <a:cubicBezTo>
                  <a:pt x="3895841" y="729772"/>
                  <a:pt x="3895841" y="713463"/>
                  <a:pt x="3895841" y="697807"/>
                </a:cubicBezTo>
                <a:cubicBezTo>
                  <a:pt x="3896494" y="697807"/>
                  <a:pt x="3897799" y="697807"/>
                  <a:pt x="3898451" y="697807"/>
                </a:cubicBezTo>
                <a:cubicBezTo>
                  <a:pt x="3898451" y="714115"/>
                  <a:pt x="3898451" y="730424"/>
                  <a:pt x="3898451" y="746081"/>
                </a:cubicBezTo>
                <a:close/>
                <a:moveTo>
                  <a:pt x="3928459" y="1112702"/>
                </a:moveTo>
                <a:cubicBezTo>
                  <a:pt x="3930416" y="1112702"/>
                  <a:pt x="3932373" y="1112702"/>
                  <a:pt x="3934330" y="1112702"/>
                </a:cubicBezTo>
                <a:cubicBezTo>
                  <a:pt x="3934330" y="1137491"/>
                  <a:pt x="3934330" y="1162933"/>
                  <a:pt x="3934330" y="1187722"/>
                </a:cubicBezTo>
                <a:cubicBezTo>
                  <a:pt x="3932373" y="1187722"/>
                  <a:pt x="3930416" y="1187722"/>
                  <a:pt x="3928459" y="1187722"/>
                </a:cubicBezTo>
                <a:cubicBezTo>
                  <a:pt x="3928459" y="1162281"/>
                  <a:pt x="3928459" y="1137491"/>
                  <a:pt x="3928459" y="1112702"/>
                </a:cubicBezTo>
                <a:close/>
                <a:moveTo>
                  <a:pt x="3947377" y="2732490"/>
                </a:moveTo>
                <a:cubicBezTo>
                  <a:pt x="3947377" y="2735100"/>
                  <a:pt x="3941506" y="2737709"/>
                  <a:pt x="3938897" y="2740971"/>
                </a:cubicBezTo>
                <a:cubicBezTo>
                  <a:pt x="3936287" y="2737709"/>
                  <a:pt x="3931721" y="2735100"/>
                  <a:pt x="3931721" y="2731838"/>
                </a:cubicBezTo>
                <a:cubicBezTo>
                  <a:pt x="3931068" y="2720096"/>
                  <a:pt x="3931068" y="2707701"/>
                  <a:pt x="3931068" y="2695959"/>
                </a:cubicBezTo>
                <a:cubicBezTo>
                  <a:pt x="3931068" y="2695959"/>
                  <a:pt x="3931068" y="2695959"/>
                  <a:pt x="3931068" y="2695959"/>
                </a:cubicBezTo>
                <a:cubicBezTo>
                  <a:pt x="3931068" y="2684216"/>
                  <a:pt x="3930416" y="2671822"/>
                  <a:pt x="3931068" y="2660079"/>
                </a:cubicBezTo>
                <a:cubicBezTo>
                  <a:pt x="3931068" y="2657470"/>
                  <a:pt x="3935635" y="2651599"/>
                  <a:pt x="3936940" y="2652251"/>
                </a:cubicBezTo>
                <a:cubicBezTo>
                  <a:pt x="3940854" y="2653556"/>
                  <a:pt x="3946725" y="2656818"/>
                  <a:pt x="3946725" y="2659427"/>
                </a:cubicBezTo>
                <a:cubicBezTo>
                  <a:pt x="3947377" y="2682912"/>
                  <a:pt x="3948029" y="2707701"/>
                  <a:pt x="3947377" y="2732490"/>
                </a:cubicBezTo>
                <a:close/>
                <a:moveTo>
                  <a:pt x="4198533" y="2724010"/>
                </a:moveTo>
                <a:cubicBezTo>
                  <a:pt x="4200490" y="2724010"/>
                  <a:pt x="4202447" y="2724010"/>
                  <a:pt x="4204404" y="2724010"/>
                </a:cubicBezTo>
                <a:cubicBezTo>
                  <a:pt x="4204404" y="2762499"/>
                  <a:pt x="4204404" y="2801640"/>
                  <a:pt x="4204404" y="2840128"/>
                </a:cubicBezTo>
                <a:cubicBezTo>
                  <a:pt x="4202447" y="2840128"/>
                  <a:pt x="4200490" y="2840128"/>
                  <a:pt x="4198533" y="2840128"/>
                </a:cubicBezTo>
                <a:cubicBezTo>
                  <a:pt x="4198533" y="2800987"/>
                  <a:pt x="4198533" y="2762499"/>
                  <a:pt x="4198533" y="2724010"/>
                </a:cubicBezTo>
                <a:close/>
                <a:moveTo>
                  <a:pt x="4164610" y="2836867"/>
                </a:moveTo>
                <a:cubicBezTo>
                  <a:pt x="4163305" y="2836867"/>
                  <a:pt x="4162001" y="2836867"/>
                  <a:pt x="4160696" y="2836867"/>
                </a:cubicBezTo>
                <a:cubicBezTo>
                  <a:pt x="4160696" y="2802944"/>
                  <a:pt x="4160696" y="2768370"/>
                  <a:pt x="4160696" y="2734447"/>
                </a:cubicBezTo>
                <a:cubicBezTo>
                  <a:pt x="4162001" y="2734447"/>
                  <a:pt x="4163305" y="2734447"/>
                  <a:pt x="4164610" y="2734447"/>
                </a:cubicBezTo>
                <a:cubicBezTo>
                  <a:pt x="4164610" y="2768370"/>
                  <a:pt x="4164610" y="2802292"/>
                  <a:pt x="4164610" y="2836867"/>
                </a:cubicBezTo>
                <a:close/>
                <a:moveTo>
                  <a:pt x="4220060" y="3138905"/>
                </a:moveTo>
                <a:cubicBezTo>
                  <a:pt x="4220060" y="3146733"/>
                  <a:pt x="4219408" y="3153909"/>
                  <a:pt x="4220060" y="3161737"/>
                </a:cubicBezTo>
                <a:cubicBezTo>
                  <a:pt x="4221365" y="3175437"/>
                  <a:pt x="4215494" y="3180656"/>
                  <a:pt x="4201794" y="3180003"/>
                </a:cubicBezTo>
                <a:cubicBezTo>
                  <a:pt x="4188747" y="3180003"/>
                  <a:pt x="4181571" y="3176089"/>
                  <a:pt x="4182224" y="3161737"/>
                </a:cubicBezTo>
                <a:cubicBezTo>
                  <a:pt x="4183528" y="3144124"/>
                  <a:pt x="4182224" y="3126510"/>
                  <a:pt x="4185485" y="3109549"/>
                </a:cubicBezTo>
                <a:cubicBezTo>
                  <a:pt x="4186790" y="3102373"/>
                  <a:pt x="4196576" y="3097155"/>
                  <a:pt x="4203099" y="3090631"/>
                </a:cubicBezTo>
                <a:cubicBezTo>
                  <a:pt x="4208318" y="3097807"/>
                  <a:pt x="4216146" y="3103678"/>
                  <a:pt x="4218755" y="3111506"/>
                </a:cubicBezTo>
                <a:cubicBezTo>
                  <a:pt x="4222017" y="3119987"/>
                  <a:pt x="4220060" y="3129772"/>
                  <a:pt x="4220060" y="3138905"/>
                </a:cubicBezTo>
                <a:cubicBezTo>
                  <a:pt x="4220060" y="3138905"/>
                  <a:pt x="4220060" y="3138905"/>
                  <a:pt x="4220060" y="3138905"/>
                </a:cubicBezTo>
                <a:close/>
                <a:moveTo>
                  <a:pt x="4244849" y="2839476"/>
                </a:moveTo>
                <a:cubicBezTo>
                  <a:pt x="4242892" y="2839476"/>
                  <a:pt x="4241588" y="2839476"/>
                  <a:pt x="4239631" y="2839476"/>
                </a:cubicBezTo>
                <a:cubicBezTo>
                  <a:pt x="4239631" y="2802944"/>
                  <a:pt x="4239631" y="2766412"/>
                  <a:pt x="4239631" y="2729881"/>
                </a:cubicBezTo>
                <a:cubicBezTo>
                  <a:pt x="4241588" y="2729881"/>
                  <a:pt x="4242892" y="2729881"/>
                  <a:pt x="4244849" y="2729881"/>
                </a:cubicBezTo>
                <a:cubicBezTo>
                  <a:pt x="4244849" y="2765760"/>
                  <a:pt x="4244849" y="2802944"/>
                  <a:pt x="4244849" y="2839476"/>
                </a:cubicBezTo>
                <a:close/>
                <a:moveTo>
                  <a:pt x="4617994" y="3673181"/>
                </a:moveTo>
                <a:cubicBezTo>
                  <a:pt x="4620604" y="3673181"/>
                  <a:pt x="4623866" y="3672529"/>
                  <a:pt x="4626475" y="3672529"/>
                </a:cubicBezTo>
                <a:cubicBezTo>
                  <a:pt x="4631041" y="3684923"/>
                  <a:pt x="4634956" y="3697970"/>
                  <a:pt x="4640174" y="3712974"/>
                </a:cubicBezTo>
                <a:cubicBezTo>
                  <a:pt x="4626475" y="3712974"/>
                  <a:pt x="4617342" y="3712974"/>
                  <a:pt x="4603642" y="3712974"/>
                </a:cubicBezTo>
                <a:cubicBezTo>
                  <a:pt x="4609514" y="3697318"/>
                  <a:pt x="4614080" y="3684923"/>
                  <a:pt x="4617994" y="3673181"/>
                </a:cubicBezTo>
                <a:close/>
                <a:moveTo>
                  <a:pt x="4541669" y="3672529"/>
                </a:moveTo>
                <a:cubicBezTo>
                  <a:pt x="4544279" y="3672529"/>
                  <a:pt x="4546888" y="3672529"/>
                  <a:pt x="4550150" y="3673181"/>
                </a:cubicBezTo>
                <a:cubicBezTo>
                  <a:pt x="4554064" y="3685576"/>
                  <a:pt x="4558631" y="3697318"/>
                  <a:pt x="4563849" y="3712322"/>
                </a:cubicBezTo>
                <a:cubicBezTo>
                  <a:pt x="4550150" y="3712322"/>
                  <a:pt x="4541017" y="3712322"/>
                  <a:pt x="4527318" y="3712322"/>
                </a:cubicBezTo>
                <a:cubicBezTo>
                  <a:pt x="4532536" y="3697318"/>
                  <a:pt x="4537103" y="3684923"/>
                  <a:pt x="4541669" y="3672529"/>
                </a:cubicBezTo>
                <a:close/>
                <a:moveTo>
                  <a:pt x="4459473" y="3672529"/>
                </a:moveTo>
                <a:cubicBezTo>
                  <a:pt x="4464040" y="3672529"/>
                  <a:pt x="4468606" y="3673181"/>
                  <a:pt x="4473825" y="3673181"/>
                </a:cubicBezTo>
                <a:cubicBezTo>
                  <a:pt x="4474477" y="3684923"/>
                  <a:pt x="4475782" y="3696666"/>
                  <a:pt x="4476434" y="3708408"/>
                </a:cubicBezTo>
                <a:cubicBezTo>
                  <a:pt x="4469258" y="3708408"/>
                  <a:pt x="4462083" y="3707755"/>
                  <a:pt x="4454907" y="3707755"/>
                </a:cubicBezTo>
                <a:cubicBezTo>
                  <a:pt x="4456211" y="3696013"/>
                  <a:pt x="4458168" y="3684271"/>
                  <a:pt x="4459473" y="3672529"/>
                </a:cubicBezTo>
                <a:close/>
                <a:moveTo>
                  <a:pt x="4379886" y="3706451"/>
                </a:moveTo>
                <a:cubicBezTo>
                  <a:pt x="4381843" y="3694708"/>
                  <a:pt x="4384453" y="3682966"/>
                  <a:pt x="4386410" y="3671876"/>
                </a:cubicBezTo>
                <a:cubicBezTo>
                  <a:pt x="4389671" y="3671876"/>
                  <a:pt x="4392933" y="3671876"/>
                  <a:pt x="4395543" y="3671224"/>
                </a:cubicBezTo>
                <a:cubicBezTo>
                  <a:pt x="4399457" y="3682966"/>
                  <a:pt x="4403371" y="3694056"/>
                  <a:pt x="4409895" y="3711670"/>
                </a:cubicBezTo>
                <a:cubicBezTo>
                  <a:pt x="4395543" y="3709060"/>
                  <a:pt x="4387714" y="3707755"/>
                  <a:pt x="4379886" y="3706451"/>
                </a:cubicBezTo>
                <a:close/>
                <a:moveTo>
                  <a:pt x="4668878" y="4328794"/>
                </a:moveTo>
                <a:cubicBezTo>
                  <a:pt x="4668878" y="4346407"/>
                  <a:pt x="4664311" y="4352931"/>
                  <a:pt x="4645393" y="4352931"/>
                </a:cubicBezTo>
                <a:cubicBezTo>
                  <a:pt x="4580158" y="4351626"/>
                  <a:pt x="4514923" y="4352279"/>
                  <a:pt x="4449036" y="4352931"/>
                </a:cubicBezTo>
                <a:cubicBezTo>
                  <a:pt x="4432074" y="4352931"/>
                  <a:pt x="4426855" y="4347060"/>
                  <a:pt x="4426855" y="4330099"/>
                </a:cubicBezTo>
                <a:cubicBezTo>
                  <a:pt x="4427508" y="4289001"/>
                  <a:pt x="4426855" y="4247903"/>
                  <a:pt x="4426855" y="4206804"/>
                </a:cubicBezTo>
                <a:cubicBezTo>
                  <a:pt x="4426855" y="4206804"/>
                  <a:pt x="4426855" y="4206804"/>
                  <a:pt x="4426855" y="4206804"/>
                </a:cubicBezTo>
                <a:cubicBezTo>
                  <a:pt x="4426855" y="4174839"/>
                  <a:pt x="4428160" y="4142874"/>
                  <a:pt x="4426855" y="4110909"/>
                </a:cubicBezTo>
                <a:cubicBezTo>
                  <a:pt x="4424899" y="4065896"/>
                  <a:pt x="4438598" y="4026755"/>
                  <a:pt x="4466649" y="3992833"/>
                </a:cubicBezTo>
                <a:cubicBezTo>
                  <a:pt x="4486872" y="3968696"/>
                  <a:pt x="4510356" y="3946516"/>
                  <a:pt x="4532536" y="3923684"/>
                </a:cubicBezTo>
                <a:cubicBezTo>
                  <a:pt x="4541669" y="3914551"/>
                  <a:pt x="4552107" y="3911942"/>
                  <a:pt x="4561892" y="3923031"/>
                </a:cubicBezTo>
                <a:cubicBezTo>
                  <a:pt x="4591248" y="3956301"/>
                  <a:pt x="4623213" y="3988266"/>
                  <a:pt x="4648003" y="4024798"/>
                </a:cubicBezTo>
                <a:cubicBezTo>
                  <a:pt x="4661050" y="4044369"/>
                  <a:pt x="4666268" y="4071768"/>
                  <a:pt x="4666921" y="4095904"/>
                </a:cubicBezTo>
                <a:cubicBezTo>
                  <a:pt x="4670182" y="4173534"/>
                  <a:pt x="4668225" y="4251164"/>
                  <a:pt x="4668878" y="4328794"/>
                </a:cubicBezTo>
                <a:close/>
                <a:moveTo>
                  <a:pt x="4676054" y="3716236"/>
                </a:moveTo>
                <a:cubicBezTo>
                  <a:pt x="4683882" y="3696666"/>
                  <a:pt x="4688448" y="3684271"/>
                  <a:pt x="4693667" y="3672529"/>
                </a:cubicBezTo>
                <a:cubicBezTo>
                  <a:pt x="4696276" y="3672529"/>
                  <a:pt x="4699538" y="3671876"/>
                  <a:pt x="4702148" y="3671876"/>
                </a:cubicBezTo>
                <a:cubicBezTo>
                  <a:pt x="4705410" y="3684271"/>
                  <a:pt x="4708019" y="3696666"/>
                  <a:pt x="4711280" y="3709713"/>
                </a:cubicBezTo>
                <a:cubicBezTo>
                  <a:pt x="4701495" y="3711017"/>
                  <a:pt x="4692362" y="3712974"/>
                  <a:pt x="4676054" y="3716236"/>
                </a:cubicBezTo>
                <a:close/>
                <a:moveTo>
                  <a:pt x="4918076" y="2443499"/>
                </a:moveTo>
                <a:cubicBezTo>
                  <a:pt x="4918076" y="2448718"/>
                  <a:pt x="4911552" y="2453284"/>
                  <a:pt x="4908291" y="2457850"/>
                </a:cubicBezTo>
                <a:cubicBezTo>
                  <a:pt x="4905029" y="2453284"/>
                  <a:pt x="4898505" y="2448065"/>
                  <a:pt x="4898505" y="2443499"/>
                </a:cubicBezTo>
                <a:cubicBezTo>
                  <a:pt x="4898505" y="2394572"/>
                  <a:pt x="4899158" y="2344994"/>
                  <a:pt x="4900462" y="2296067"/>
                </a:cubicBezTo>
                <a:cubicBezTo>
                  <a:pt x="4901115" y="2283673"/>
                  <a:pt x="4904377" y="2270626"/>
                  <a:pt x="4905681" y="2258231"/>
                </a:cubicBezTo>
                <a:cubicBezTo>
                  <a:pt x="4907638" y="2258231"/>
                  <a:pt x="4909595" y="2258231"/>
                  <a:pt x="4911552" y="2258231"/>
                </a:cubicBezTo>
                <a:cubicBezTo>
                  <a:pt x="4913509" y="2294763"/>
                  <a:pt x="4916119" y="2331947"/>
                  <a:pt x="4917424" y="2368478"/>
                </a:cubicBezTo>
                <a:cubicBezTo>
                  <a:pt x="4919381" y="2393268"/>
                  <a:pt x="4919381" y="2418709"/>
                  <a:pt x="4918076" y="2443499"/>
                </a:cubicBezTo>
                <a:close/>
                <a:moveTo>
                  <a:pt x="4972221" y="2243879"/>
                </a:moveTo>
                <a:cubicBezTo>
                  <a:pt x="4991139" y="2314333"/>
                  <a:pt x="4982659" y="2379568"/>
                  <a:pt x="4983311" y="2444151"/>
                </a:cubicBezTo>
                <a:cubicBezTo>
                  <a:pt x="4983311" y="2448718"/>
                  <a:pt x="4974830" y="2453284"/>
                  <a:pt x="4970264" y="2457850"/>
                </a:cubicBezTo>
                <a:cubicBezTo>
                  <a:pt x="4966350" y="2453284"/>
                  <a:pt x="4958522" y="2448718"/>
                  <a:pt x="4958522" y="2444151"/>
                </a:cubicBezTo>
                <a:cubicBezTo>
                  <a:pt x="4958522" y="2379568"/>
                  <a:pt x="4953303" y="2314333"/>
                  <a:pt x="4972221" y="2243879"/>
                </a:cubicBezTo>
                <a:close/>
                <a:moveTo>
                  <a:pt x="5002229" y="2977774"/>
                </a:moveTo>
                <a:cubicBezTo>
                  <a:pt x="5002229" y="2990169"/>
                  <a:pt x="4997663" y="2994735"/>
                  <a:pt x="4983964" y="2994083"/>
                </a:cubicBezTo>
                <a:cubicBezTo>
                  <a:pt x="4939603" y="2992126"/>
                  <a:pt x="4939603" y="2992778"/>
                  <a:pt x="4939603" y="2948419"/>
                </a:cubicBezTo>
                <a:cubicBezTo>
                  <a:pt x="4939603" y="2926239"/>
                  <a:pt x="4938951" y="2904059"/>
                  <a:pt x="4939603" y="2882531"/>
                </a:cubicBezTo>
                <a:cubicBezTo>
                  <a:pt x="4940256" y="2859699"/>
                  <a:pt x="4953955" y="2845347"/>
                  <a:pt x="4972221" y="2845999"/>
                </a:cubicBezTo>
                <a:cubicBezTo>
                  <a:pt x="4989834" y="2846652"/>
                  <a:pt x="5000925" y="2859699"/>
                  <a:pt x="5001577" y="2882531"/>
                </a:cubicBezTo>
                <a:cubicBezTo>
                  <a:pt x="5001577" y="2883836"/>
                  <a:pt x="5001577" y="2885793"/>
                  <a:pt x="5001577" y="2887097"/>
                </a:cubicBezTo>
                <a:cubicBezTo>
                  <a:pt x="5001577" y="2900797"/>
                  <a:pt x="5001577" y="2914496"/>
                  <a:pt x="5001577" y="2928196"/>
                </a:cubicBezTo>
                <a:cubicBezTo>
                  <a:pt x="5001577" y="2928196"/>
                  <a:pt x="5001577" y="2928196"/>
                  <a:pt x="5001577" y="2928196"/>
                </a:cubicBezTo>
                <a:cubicBezTo>
                  <a:pt x="5002229" y="2944504"/>
                  <a:pt x="5002229" y="2960813"/>
                  <a:pt x="5002229" y="2977774"/>
                </a:cubicBezTo>
                <a:close/>
                <a:moveTo>
                  <a:pt x="5045284" y="2444151"/>
                </a:moveTo>
                <a:cubicBezTo>
                  <a:pt x="5045284" y="2448718"/>
                  <a:pt x="5040066" y="2453284"/>
                  <a:pt x="5036804" y="2457850"/>
                </a:cubicBezTo>
                <a:cubicBezTo>
                  <a:pt x="5032890" y="2453936"/>
                  <a:pt x="5026366" y="2450674"/>
                  <a:pt x="5026366" y="2446760"/>
                </a:cubicBezTo>
                <a:cubicBezTo>
                  <a:pt x="5026366" y="2385439"/>
                  <a:pt x="5027019" y="2324118"/>
                  <a:pt x="5027671" y="2263450"/>
                </a:cubicBezTo>
                <a:cubicBezTo>
                  <a:pt x="5031585" y="2263450"/>
                  <a:pt x="5035499" y="2263450"/>
                  <a:pt x="5039413" y="2262797"/>
                </a:cubicBezTo>
                <a:cubicBezTo>
                  <a:pt x="5041370" y="2291501"/>
                  <a:pt x="5044632" y="2320204"/>
                  <a:pt x="5045284" y="2348908"/>
                </a:cubicBezTo>
                <a:cubicBezTo>
                  <a:pt x="5046589" y="2380221"/>
                  <a:pt x="5046589" y="2412186"/>
                  <a:pt x="5045284" y="2444151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6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=""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=""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=""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=""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=""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=""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=""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=""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=""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=""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=""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=""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=""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=""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=""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=""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=""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=""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=""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=""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=""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=""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84162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=""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=""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=""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=""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=""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=""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=""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=""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=""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=""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=""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=""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=""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=""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=""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=""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=""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=""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=""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=""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=""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=""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=""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=""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=""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=""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=""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=""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=""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=""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=""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=""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=""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=""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=""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=""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=""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=""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=""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=""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=""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=""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=""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=""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=""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=""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=""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=""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=""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=""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=""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=""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=""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=""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=""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=""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=""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=""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=""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=""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=""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=""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=""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=""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=""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=""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=""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=""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=""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=""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=""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=""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=""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=""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=""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=""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=""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=""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=""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=""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=""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=""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=""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=""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=""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=""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=""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=""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=""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=""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=""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=""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=""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=""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=""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=""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=""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=""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=""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=""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=""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=""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=""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=""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=""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=""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=""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345ABF-216C-44A9-815C-9EFA030BC41E}"/>
              </a:ext>
            </a:extLst>
          </p:cNvPr>
          <p:cNvSpPr txBox="1"/>
          <p:nvPr/>
        </p:nvSpPr>
        <p:spPr>
          <a:xfrm>
            <a:off x="2366740" y="2414616"/>
            <a:ext cx="36751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2400" dirty="0" smtClean="0">
                <a:effectLst/>
                <a:latin typeface="+mj-lt"/>
              </a:rPr>
              <a:t>Point-point </a:t>
            </a:r>
          </a:p>
          <a:p>
            <a:r>
              <a:rPr lang="en-US" altLang="ko-KR" sz="2400" dirty="0" err="1" smtClean="0">
                <a:effectLst/>
                <a:latin typeface="+mj-lt"/>
              </a:rPr>
              <a:t>Iman</a:t>
            </a:r>
            <a:r>
              <a:rPr lang="en-US" altLang="ko-KR" sz="2400" dirty="0" smtClean="0">
                <a:effectLst/>
                <a:latin typeface="+mj-lt"/>
              </a:rPr>
              <a:t> </a:t>
            </a:r>
            <a:r>
              <a:rPr lang="en-US" altLang="ko-KR" sz="2400" dirty="0" err="1" smtClean="0">
                <a:effectLst/>
                <a:latin typeface="+mj-lt"/>
              </a:rPr>
              <a:t>Kepada</a:t>
            </a:r>
            <a:r>
              <a:rPr lang="en-US" altLang="ko-KR" sz="2400" dirty="0" smtClean="0">
                <a:effectLst/>
                <a:latin typeface="+mj-lt"/>
              </a:rPr>
              <a:t> </a:t>
            </a:r>
            <a:r>
              <a:rPr lang="en-US" altLang="ko-KR" sz="2400" dirty="0" err="1" smtClean="0">
                <a:effectLst/>
                <a:latin typeface="+mj-lt"/>
              </a:rPr>
              <a:t>Malaikat</a:t>
            </a:r>
            <a:endParaRPr lang="ko-KR" altLang="en-US" sz="1600" dirty="0">
              <a:effectLst/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FCDAA35-188F-48B6-BC49-FEBE028E42CC}"/>
              </a:ext>
            </a:extLst>
          </p:cNvPr>
          <p:cNvGrpSpPr/>
          <p:nvPr/>
        </p:nvGrpSpPr>
        <p:grpSpPr>
          <a:xfrm>
            <a:off x="7030319" y="626448"/>
            <a:ext cx="4795460" cy="969496"/>
            <a:chOff x="6509852" y="714552"/>
            <a:chExt cx="4946527" cy="969496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36003815-43F7-42A2-BB01-79920B4EDB22}"/>
                </a:ext>
              </a:extLst>
            </p:cNvPr>
            <p:cNvSpPr txBox="1"/>
            <p:nvPr/>
          </p:nvSpPr>
          <p:spPr>
            <a:xfrm>
              <a:off x="6509852" y="122238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89DB3E8-E56F-4D9C-A76E-039AC9B8FA38}"/>
                </a:ext>
              </a:extLst>
            </p:cNvPr>
            <p:cNvSpPr txBox="1"/>
            <p:nvPr/>
          </p:nvSpPr>
          <p:spPr>
            <a:xfrm>
              <a:off x="6509853" y="714552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79D5A15-41F9-4496-B0F8-D1F2CB6314EE}"/>
              </a:ext>
            </a:extLst>
          </p:cNvPr>
          <p:cNvSpPr txBox="1"/>
          <p:nvPr/>
        </p:nvSpPr>
        <p:spPr>
          <a:xfrm>
            <a:off x="5630650" y="537260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dirty="0">
                <a:effectLst/>
              </a:rPr>
              <a:t>01</a:t>
            </a:r>
            <a:endParaRPr lang="ko-KR" altLang="en-US" dirty="0">
              <a:effectLst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F280CE84-0D5F-48A7-BF37-780658892530}"/>
              </a:ext>
            </a:extLst>
          </p:cNvPr>
          <p:cNvGrpSpPr/>
          <p:nvPr/>
        </p:nvGrpSpPr>
        <p:grpSpPr>
          <a:xfrm>
            <a:off x="7030319" y="2160701"/>
            <a:ext cx="4795459" cy="962960"/>
            <a:chOff x="6509852" y="2211483"/>
            <a:chExt cx="4946526" cy="962960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D2D6C383-3C58-483A-B884-C3E0DF17582B}"/>
                </a:ext>
              </a:extLst>
            </p:cNvPr>
            <p:cNvSpPr txBox="1"/>
            <p:nvPr/>
          </p:nvSpPr>
          <p:spPr>
            <a:xfrm>
              <a:off x="6509852" y="2712778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9095EFF-0ED1-49B5-A910-20AE4E352C15}"/>
                </a:ext>
              </a:extLst>
            </p:cNvPr>
            <p:cNvSpPr txBox="1"/>
            <p:nvPr/>
          </p:nvSpPr>
          <p:spPr>
            <a:xfrm>
              <a:off x="6509852" y="2211483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D17C19-0534-4DBC-93E1-F22490B9670E}"/>
              </a:ext>
            </a:extLst>
          </p:cNvPr>
          <p:cNvSpPr txBox="1"/>
          <p:nvPr/>
        </p:nvSpPr>
        <p:spPr>
          <a:xfrm>
            <a:off x="5630650" y="2064977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</a:rPr>
              <a:t>02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AE03A26-0FF3-457D-83FD-CC5FF006D28D}"/>
              </a:ext>
            </a:extLst>
          </p:cNvPr>
          <p:cNvGrpSpPr/>
          <p:nvPr/>
        </p:nvGrpSpPr>
        <p:grpSpPr>
          <a:xfrm>
            <a:off x="7030319" y="3688418"/>
            <a:ext cx="4795459" cy="956424"/>
            <a:chOff x="6509852" y="3708414"/>
            <a:chExt cx="4946526" cy="956424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C9FD806-215F-4CD4-8E36-9DF4E8B653D6}"/>
                </a:ext>
              </a:extLst>
            </p:cNvPr>
            <p:cNvSpPr txBox="1"/>
            <p:nvPr/>
          </p:nvSpPr>
          <p:spPr>
            <a:xfrm>
              <a:off x="6509852" y="420317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28CB091-4583-4D07-9D07-256C529B2D20}"/>
                </a:ext>
              </a:extLst>
            </p:cNvPr>
            <p:cNvSpPr txBox="1"/>
            <p:nvPr/>
          </p:nvSpPr>
          <p:spPr>
            <a:xfrm>
              <a:off x="6509852" y="370841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E167A34-ED0D-4782-9D9E-8D96F33BF3DB}"/>
              </a:ext>
            </a:extLst>
          </p:cNvPr>
          <p:cNvSpPr txBox="1"/>
          <p:nvPr/>
        </p:nvSpPr>
        <p:spPr>
          <a:xfrm>
            <a:off x="5630650" y="359269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dirty="0">
                <a:effectLst/>
              </a:rPr>
              <a:t>03</a:t>
            </a:r>
            <a:endParaRPr lang="ko-KR" altLang="en-US" dirty="0">
              <a:effectLst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8901688-7A37-42A3-A3AD-A315930F7102}"/>
              </a:ext>
            </a:extLst>
          </p:cNvPr>
          <p:cNvGrpSpPr/>
          <p:nvPr/>
        </p:nvGrpSpPr>
        <p:grpSpPr>
          <a:xfrm>
            <a:off x="7030319" y="5209600"/>
            <a:ext cx="4795459" cy="949889"/>
            <a:chOff x="6509852" y="5205344"/>
            <a:chExt cx="4946526" cy="949889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606888F4-592D-4AF5-BE74-6A769C8CF32C}"/>
                </a:ext>
              </a:extLst>
            </p:cNvPr>
            <p:cNvSpPr txBox="1"/>
            <p:nvPr/>
          </p:nvSpPr>
          <p:spPr>
            <a:xfrm>
              <a:off x="6509852" y="5693568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4A9A74C-326E-4AA3-ADB0-BD25101184C1}"/>
                </a:ext>
              </a:extLst>
            </p:cNvPr>
            <p:cNvSpPr txBox="1"/>
            <p:nvPr/>
          </p:nvSpPr>
          <p:spPr>
            <a:xfrm>
              <a:off x="6509852" y="520534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DE6C377-FD72-4CFF-BAF0-06A66333725F}"/>
              </a:ext>
            </a:extLst>
          </p:cNvPr>
          <p:cNvSpPr txBox="1"/>
          <p:nvPr/>
        </p:nvSpPr>
        <p:spPr>
          <a:xfrm>
            <a:off x="5630650" y="5120412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dirty="0">
                <a:effectLst/>
              </a:rPr>
              <a:t>04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2FC827-40E9-468A-B19C-E88FFE5DD8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Frame 3">
            <a:extLst>
              <a:ext uri="{FF2B5EF4-FFF2-40B4-BE49-F238E27FC236}">
                <a16:creationId xmlns="" xmlns:a16="http://schemas.microsoft.com/office/drawing/2014/main" id="{657364D4-6B4E-4BF0-8B24-D96AC111A8BA}"/>
              </a:ext>
            </a:extLst>
          </p:cNvPr>
          <p:cNvSpPr/>
          <p:nvPr/>
        </p:nvSpPr>
        <p:spPr>
          <a:xfrm>
            <a:off x="1068512" y="914400"/>
            <a:ext cx="10476215" cy="5427021"/>
          </a:xfrm>
          <a:prstGeom prst="frame">
            <a:avLst>
              <a:gd name="adj1" fmla="val 1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C80F5B4-2272-449D-82E4-B1EA13F20735}"/>
              </a:ext>
            </a:extLst>
          </p:cNvPr>
          <p:cNvSpPr txBox="1"/>
          <p:nvPr/>
        </p:nvSpPr>
        <p:spPr>
          <a:xfrm>
            <a:off x="7632243" y="1071599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8F8649-EE66-4259-8FE0-33A212980F72}"/>
              </a:ext>
            </a:extLst>
          </p:cNvPr>
          <p:cNvSpPr txBox="1"/>
          <p:nvPr/>
        </p:nvSpPr>
        <p:spPr>
          <a:xfrm>
            <a:off x="7632243" y="1718761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A312A1-4FC8-4B25-B44A-260A4A11A81F}"/>
              </a:ext>
            </a:extLst>
          </p:cNvPr>
          <p:cNvSpPr txBox="1"/>
          <p:nvPr/>
        </p:nvSpPr>
        <p:spPr>
          <a:xfrm>
            <a:off x="7632243" y="3523500"/>
            <a:ext cx="24173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 Layout</a:t>
            </a:r>
          </a:p>
          <a:p>
            <a:pPr algn="l"/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E3BA305-3A2F-4E19-8F1B-7F7CCB4D907F}"/>
              </a:ext>
            </a:extLst>
          </p:cNvPr>
          <p:cNvSpPr txBox="1"/>
          <p:nvPr/>
        </p:nvSpPr>
        <p:spPr>
          <a:xfrm>
            <a:off x="1350801" y="4840835"/>
            <a:ext cx="270544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We Create Quality </a:t>
            </a:r>
          </a:p>
          <a:p>
            <a:pPr algn="l"/>
            <a:r>
              <a:rPr lang="en-US" altLang="ko-KR" sz="2400" dirty="0">
                <a:solidFill>
                  <a:schemeClr val="accent1"/>
                </a:solidFill>
              </a:rPr>
              <a:t>Professional </a:t>
            </a:r>
            <a:r>
              <a:rPr lang="en-US" altLang="ko-KR" sz="2400" dirty="0">
                <a:solidFill>
                  <a:schemeClr val="tx1"/>
                </a:solidFill>
              </a:rPr>
              <a:t>PPT Presentation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9" name="Group 18">
            <a:extLst>
              <a:ext uri="{FF2B5EF4-FFF2-40B4-BE49-F238E27FC236}">
                <a16:creationId xmlns="" xmlns:a16="http://schemas.microsoft.com/office/drawing/2014/main" id="{7C6E79AE-9219-490C-9CEF-2FC29720FAF4}"/>
              </a:ext>
            </a:extLst>
          </p:cNvPr>
          <p:cNvGrpSpPr/>
          <p:nvPr/>
        </p:nvGrpSpPr>
        <p:grpSpPr>
          <a:xfrm>
            <a:off x="5197532" y="4706274"/>
            <a:ext cx="5925956" cy="1375703"/>
            <a:chOff x="4822352" y="1916832"/>
            <a:chExt cx="3422056" cy="1375703"/>
          </a:xfrm>
        </p:grpSpPr>
        <p:sp>
          <p:nvSpPr>
            <p:cNvPr id="10" name="Text Placeholder 10">
              <a:extLst>
                <a:ext uri="{FF2B5EF4-FFF2-40B4-BE49-F238E27FC236}">
                  <a16:creationId xmlns="" xmlns:a16="http://schemas.microsoft.com/office/drawing/2014/main" id="{7EA92DA9-8634-48C5-B123-9DB6EE88108A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AB8175A7-CDBA-4EC9-9E05-FA76A6D16CDF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/>
                  </a:solidFill>
                  <a:cs typeface="Arial" pitchFamily="34" charset="0"/>
                </a:rPr>
                <a:t>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1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393E58E-3CFE-44C3-A097-1D06C14B6CB2}"/>
              </a:ext>
            </a:extLst>
          </p:cNvPr>
          <p:cNvGrpSpPr/>
          <p:nvPr/>
        </p:nvGrpSpPr>
        <p:grpSpPr>
          <a:xfrm>
            <a:off x="5920154" y="906713"/>
            <a:ext cx="3092805" cy="2873676"/>
            <a:chOff x="9521749" y="3621396"/>
            <a:chExt cx="574895" cy="534163"/>
          </a:xfrm>
          <a:solidFill>
            <a:schemeClr val="accent1">
              <a:alpha val="30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73DA2BD1-B478-4C05-923D-FCF0419FC092}"/>
                </a:ext>
              </a:extLst>
            </p:cNvPr>
            <p:cNvSpPr/>
            <p:nvPr/>
          </p:nvSpPr>
          <p:spPr>
            <a:xfrm>
              <a:off x="9521749" y="3621396"/>
              <a:ext cx="473919" cy="534163"/>
            </a:xfrm>
            <a:custGeom>
              <a:avLst/>
              <a:gdLst>
                <a:gd name="connsiteX0" fmla="*/ 776380 w 772179"/>
                <a:gd name="connsiteY0" fmla="*/ 162702 h 870337"/>
                <a:gd name="connsiteX1" fmla="*/ 275117 w 772179"/>
                <a:gd name="connsiteY1" fmla="*/ 181025 h 870337"/>
                <a:gd name="connsiteX2" fmla="*/ 233236 w 772179"/>
                <a:gd name="connsiteY2" fmla="*/ 656111 h 870337"/>
                <a:gd name="connsiteX3" fmla="*/ 733844 w 772179"/>
                <a:gd name="connsiteY3" fmla="*/ 754270 h 870337"/>
                <a:gd name="connsiteX4" fmla="*/ 326160 w 772179"/>
                <a:gd name="connsiteY4" fmla="*/ 860281 h 870337"/>
                <a:gd name="connsiteX5" fmla="*/ 274 w 772179"/>
                <a:gd name="connsiteY5" fmla="*/ 453251 h 870337"/>
                <a:gd name="connsiteX6" fmla="*/ 288860 w 772179"/>
                <a:gd name="connsiteY6" fmla="*/ 25934 h 870337"/>
                <a:gd name="connsiteX7" fmla="*/ 776380 w 772179"/>
                <a:gd name="connsiteY7" fmla="*/ 162702 h 8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2179" h="870337">
                  <a:moveTo>
                    <a:pt x="776380" y="162702"/>
                  </a:moveTo>
                  <a:cubicBezTo>
                    <a:pt x="611473" y="28552"/>
                    <a:pt x="400106" y="57345"/>
                    <a:pt x="275117" y="181025"/>
                  </a:cubicBezTo>
                  <a:cubicBezTo>
                    <a:pt x="147511" y="307322"/>
                    <a:pt x="130497" y="508219"/>
                    <a:pt x="233236" y="656111"/>
                  </a:cubicBezTo>
                  <a:cubicBezTo>
                    <a:pt x="326814" y="790261"/>
                    <a:pt x="536873" y="873369"/>
                    <a:pt x="733844" y="754270"/>
                  </a:cubicBezTo>
                  <a:cubicBezTo>
                    <a:pt x="658590" y="838686"/>
                    <a:pt x="491720" y="903470"/>
                    <a:pt x="326160" y="860281"/>
                  </a:cubicBezTo>
                  <a:cubicBezTo>
                    <a:pt x="141622" y="811856"/>
                    <a:pt x="6818" y="645641"/>
                    <a:pt x="274" y="453251"/>
                  </a:cubicBezTo>
                  <a:cubicBezTo>
                    <a:pt x="-6270" y="264132"/>
                    <a:pt x="104976" y="93336"/>
                    <a:pt x="288860" y="25934"/>
                  </a:cubicBezTo>
                  <a:cubicBezTo>
                    <a:pt x="464236" y="-38196"/>
                    <a:pt x="669060" y="20045"/>
                    <a:pt x="776380" y="162702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BE3A7C63-40FC-4FB0-ABFF-EB1600F528C2}"/>
                </a:ext>
              </a:extLst>
            </p:cNvPr>
            <p:cNvSpPr/>
            <p:nvPr/>
          </p:nvSpPr>
          <p:spPr>
            <a:xfrm>
              <a:off x="9907880" y="3802784"/>
              <a:ext cx="188764" cy="180732"/>
            </a:xfrm>
            <a:custGeom>
              <a:avLst/>
              <a:gdLst>
                <a:gd name="connsiteX0" fmla="*/ 58895 w 307562"/>
                <a:gd name="connsiteY0" fmla="*/ 297747 h 294475"/>
                <a:gd name="connsiteX1" fmla="*/ 88343 w 307562"/>
                <a:gd name="connsiteY1" fmla="*/ 208750 h 294475"/>
                <a:gd name="connsiteX2" fmla="*/ 75909 w 307562"/>
                <a:gd name="connsiteY2" fmla="*/ 172759 h 294475"/>
                <a:gd name="connsiteX3" fmla="*/ 7853 w 307562"/>
                <a:gd name="connsiteY3" fmla="*/ 123679 h 294475"/>
                <a:gd name="connsiteX4" fmla="*/ 0 w 307562"/>
                <a:gd name="connsiteY4" fmla="*/ 120407 h 294475"/>
                <a:gd name="connsiteX5" fmla="*/ 3272 w 307562"/>
                <a:gd name="connsiteY5" fmla="*/ 115172 h 294475"/>
                <a:gd name="connsiteX6" fmla="*/ 102739 w 307562"/>
                <a:gd name="connsiteY6" fmla="*/ 115172 h 294475"/>
                <a:gd name="connsiteX7" fmla="*/ 123679 w 307562"/>
                <a:gd name="connsiteY7" fmla="*/ 99467 h 294475"/>
                <a:gd name="connsiteX8" fmla="*/ 156399 w 307562"/>
                <a:gd name="connsiteY8" fmla="*/ 0 h 294475"/>
                <a:gd name="connsiteX9" fmla="*/ 182574 w 307562"/>
                <a:gd name="connsiteY9" fmla="*/ 79181 h 294475"/>
                <a:gd name="connsiteX10" fmla="*/ 230999 w 307562"/>
                <a:gd name="connsiteY10" fmla="*/ 115172 h 294475"/>
                <a:gd name="connsiteX11" fmla="*/ 308872 w 307562"/>
                <a:gd name="connsiteY11" fmla="*/ 115172 h 294475"/>
                <a:gd name="connsiteX12" fmla="*/ 310180 w 307562"/>
                <a:gd name="connsiteY12" fmla="*/ 118444 h 294475"/>
                <a:gd name="connsiteX13" fmla="*/ 259793 w 307562"/>
                <a:gd name="connsiteY13" fmla="*/ 155745 h 294475"/>
                <a:gd name="connsiteX14" fmla="*/ 221184 w 307562"/>
                <a:gd name="connsiteY14" fmla="*/ 187809 h 294475"/>
                <a:gd name="connsiteX15" fmla="*/ 232962 w 307562"/>
                <a:gd name="connsiteY15" fmla="*/ 236234 h 294475"/>
                <a:gd name="connsiteX16" fmla="*/ 248668 w 307562"/>
                <a:gd name="connsiteY16" fmla="*/ 297747 h 294475"/>
                <a:gd name="connsiteX17" fmla="*/ 217912 w 307562"/>
                <a:gd name="connsiteY17" fmla="*/ 276807 h 294475"/>
                <a:gd name="connsiteX18" fmla="*/ 166215 w 307562"/>
                <a:gd name="connsiteY18" fmla="*/ 238852 h 294475"/>
                <a:gd name="connsiteX19" fmla="*/ 145929 w 307562"/>
                <a:gd name="connsiteY19" fmla="*/ 238852 h 294475"/>
                <a:gd name="connsiteX20" fmla="*/ 62167 w 307562"/>
                <a:gd name="connsiteY20" fmla="*/ 299710 h 294475"/>
                <a:gd name="connsiteX21" fmla="*/ 58895 w 307562"/>
                <a:gd name="connsiteY21" fmla="*/ 297747 h 2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7562" h="294475">
                  <a:moveTo>
                    <a:pt x="58895" y="297747"/>
                  </a:moveTo>
                  <a:cubicBezTo>
                    <a:pt x="68711" y="268300"/>
                    <a:pt x="77218" y="237543"/>
                    <a:pt x="88343" y="208750"/>
                  </a:cubicBezTo>
                  <a:cubicBezTo>
                    <a:pt x="94886" y="191081"/>
                    <a:pt x="90960" y="182574"/>
                    <a:pt x="75909" y="172759"/>
                  </a:cubicBezTo>
                  <a:cubicBezTo>
                    <a:pt x="52351" y="157708"/>
                    <a:pt x="30756" y="140039"/>
                    <a:pt x="7853" y="123679"/>
                  </a:cubicBezTo>
                  <a:cubicBezTo>
                    <a:pt x="5235" y="121716"/>
                    <a:pt x="2617" y="121716"/>
                    <a:pt x="0" y="120407"/>
                  </a:cubicBezTo>
                  <a:cubicBezTo>
                    <a:pt x="1309" y="118444"/>
                    <a:pt x="1963" y="117135"/>
                    <a:pt x="3272" y="115172"/>
                  </a:cubicBezTo>
                  <a:cubicBezTo>
                    <a:pt x="36646" y="115172"/>
                    <a:pt x="69365" y="114518"/>
                    <a:pt x="102739" y="115172"/>
                  </a:cubicBezTo>
                  <a:cubicBezTo>
                    <a:pt x="115172" y="115827"/>
                    <a:pt x="120407" y="111246"/>
                    <a:pt x="123679" y="99467"/>
                  </a:cubicBezTo>
                  <a:cubicBezTo>
                    <a:pt x="132841" y="67402"/>
                    <a:pt x="143966" y="36646"/>
                    <a:pt x="156399" y="0"/>
                  </a:cubicBezTo>
                  <a:cubicBezTo>
                    <a:pt x="166215" y="29448"/>
                    <a:pt x="174722" y="54314"/>
                    <a:pt x="182574" y="79181"/>
                  </a:cubicBezTo>
                  <a:cubicBezTo>
                    <a:pt x="194354" y="115172"/>
                    <a:pt x="194354" y="115172"/>
                    <a:pt x="230999" y="115172"/>
                  </a:cubicBezTo>
                  <a:cubicBezTo>
                    <a:pt x="257175" y="115172"/>
                    <a:pt x="283351" y="115172"/>
                    <a:pt x="308872" y="115172"/>
                  </a:cubicBezTo>
                  <a:cubicBezTo>
                    <a:pt x="309526" y="116481"/>
                    <a:pt x="310180" y="117790"/>
                    <a:pt x="310180" y="118444"/>
                  </a:cubicBezTo>
                  <a:cubicBezTo>
                    <a:pt x="293166" y="130878"/>
                    <a:pt x="276152" y="143311"/>
                    <a:pt x="259793" y="155745"/>
                  </a:cubicBezTo>
                  <a:cubicBezTo>
                    <a:pt x="246050" y="166215"/>
                    <a:pt x="225764" y="174067"/>
                    <a:pt x="221184" y="187809"/>
                  </a:cubicBezTo>
                  <a:cubicBezTo>
                    <a:pt x="216603" y="200897"/>
                    <a:pt x="228382" y="219875"/>
                    <a:pt x="232962" y="236234"/>
                  </a:cubicBezTo>
                  <a:cubicBezTo>
                    <a:pt x="238852" y="255866"/>
                    <a:pt x="245396" y="275498"/>
                    <a:pt x="248668" y="297747"/>
                  </a:cubicBezTo>
                  <a:cubicBezTo>
                    <a:pt x="238197" y="290549"/>
                    <a:pt x="228382" y="284005"/>
                    <a:pt x="217912" y="276807"/>
                  </a:cubicBezTo>
                  <a:cubicBezTo>
                    <a:pt x="200243" y="264373"/>
                    <a:pt x="182574" y="251940"/>
                    <a:pt x="166215" y="238852"/>
                  </a:cubicBezTo>
                  <a:cubicBezTo>
                    <a:pt x="159017" y="232962"/>
                    <a:pt x="153781" y="232962"/>
                    <a:pt x="145929" y="238852"/>
                  </a:cubicBezTo>
                  <a:cubicBezTo>
                    <a:pt x="118444" y="259792"/>
                    <a:pt x="90306" y="279424"/>
                    <a:pt x="62167" y="299710"/>
                  </a:cubicBezTo>
                  <a:cubicBezTo>
                    <a:pt x="60858" y="299056"/>
                    <a:pt x="60204" y="298401"/>
                    <a:pt x="58895" y="297747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Graphic 16">
            <a:extLst>
              <a:ext uri="{FF2B5EF4-FFF2-40B4-BE49-F238E27FC236}">
                <a16:creationId xmlns="" xmlns:a16="http://schemas.microsoft.com/office/drawing/2014/main" id="{8F85DB41-DC15-4422-969D-A6283731B688}"/>
              </a:ext>
            </a:extLst>
          </p:cNvPr>
          <p:cNvSpPr/>
          <p:nvPr/>
        </p:nvSpPr>
        <p:spPr>
          <a:xfrm flipH="1">
            <a:off x="6698102" y="2514600"/>
            <a:ext cx="5066003" cy="4003891"/>
          </a:xfrm>
          <a:custGeom>
            <a:avLst/>
            <a:gdLst>
              <a:gd name="connsiteX0" fmla="*/ 853002 w 2502323"/>
              <a:gd name="connsiteY0" fmla="*/ 0 h 1977699"/>
              <a:gd name="connsiteX1" fmla="*/ 898350 w 2502323"/>
              <a:gd name="connsiteY1" fmla="*/ 6450 h 1977699"/>
              <a:gd name="connsiteX2" fmla="*/ 996277 w 2502323"/>
              <a:gd name="connsiteY2" fmla="*/ 45934 h 1977699"/>
              <a:gd name="connsiteX3" fmla="*/ 1077199 w 2502323"/>
              <a:gd name="connsiteY3" fmla="*/ 86395 h 1977699"/>
              <a:gd name="connsiteX4" fmla="*/ 1108669 w 2502323"/>
              <a:gd name="connsiteY4" fmla="*/ 93627 h 1977699"/>
              <a:gd name="connsiteX5" fmla="*/ 1116487 w 2502323"/>
              <a:gd name="connsiteY5" fmla="*/ 107114 h 1977699"/>
              <a:gd name="connsiteX6" fmla="*/ 1104564 w 2502323"/>
              <a:gd name="connsiteY6" fmla="*/ 131742 h 1977699"/>
              <a:gd name="connsiteX7" fmla="*/ 1068599 w 2502323"/>
              <a:gd name="connsiteY7" fmla="*/ 200936 h 1977699"/>
              <a:gd name="connsiteX8" fmla="*/ 1059412 w 2502323"/>
              <a:gd name="connsiteY8" fmla="*/ 247848 h 1977699"/>
              <a:gd name="connsiteX9" fmla="*/ 1073290 w 2502323"/>
              <a:gd name="connsiteY9" fmla="*/ 284790 h 1977699"/>
              <a:gd name="connsiteX10" fmla="*/ 1079740 w 2502323"/>
              <a:gd name="connsiteY10" fmla="*/ 293391 h 1977699"/>
              <a:gd name="connsiteX11" fmla="*/ 1074854 w 2502323"/>
              <a:gd name="connsiteY11" fmla="*/ 313914 h 1977699"/>
              <a:gd name="connsiteX12" fmla="*/ 1072313 w 2502323"/>
              <a:gd name="connsiteY12" fmla="*/ 315283 h 1977699"/>
              <a:gd name="connsiteX13" fmla="*/ 1062735 w 2502323"/>
              <a:gd name="connsiteY13" fmla="*/ 339325 h 1977699"/>
              <a:gd name="connsiteX14" fmla="*/ 1057262 w 2502323"/>
              <a:gd name="connsiteY14" fmla="*/ 359457 h 1977699"/>
              <a:gd name="connsiteX15" fmla="*/ 1050225 w 2502323"/>
              <a:gd name="connsiteY15" fmla="*/ 364344 h 1977699"/>
              <a:gd name="connsiteX16" fmla="*/ 1050421 w 2502323"/>
              <a:gd name="connsiteY16" fmla="*/ 392686 h 1977699"/>
              <a:gd name="connsiteX17" fmla="*/ 1046902 w 2502323"/>
              <a:gd name="connsiteY17" fmla="*/ 410082 h 1977699"/>
              <a:gd name="connsiteX18" fmla="*/ 1021492 w 2502323"/>
              <a:gd name="connsiteY18" fmla="*/ 454843 h 1977699"/>
              <a:gd name="connsiteX19" fmla="*/ 972040 w 2502323"/>
              <a:gd name="connsiteY19" fmla="*/ 455234 h 1977699"/>
              <a:gd name="connsiteX20" fmla="*/ 965785 w 2502323"/>
              <a:gd name="connsiteY20" fmla="*/ 482013 h 1977699"/>
              <a:gd name="connsiteX21" fmla="*/ 968130 w 2502323"/>
              <a:gd name="connsiteY21" fmla="*/ 486118 h 1977699"/>
              <a:gd name="connsiteX22" fmla="*/ 990218 w 2502323"/>
              <a:gd name="connsiteY22" fmla="*/ 510941 h 1977699"/>
              <a:gd name="connsiteX23" fmla="*/ 998036 w 2502323"/>
              <a:gd name="connsiteY23" fmla="*/ 514069 h 1977699"/>
              <a:gd name="connsiteX24" fmla="*/ 1039670 w 2502323"/>
              <a:gd name="connsiteY24" fmla="*/ 530292 h 1977699"/>
              <a:gd name="connsiteX25" fmla="*/ 1058630 w 2502323"/>
              <a:gd name="connsiteY25" fmla="*/ 585804 h 1977699"/>
              <a:gd name="connsiteX26" fmla="*/ 1057262 w 2502323"/>
              <a:gd name="connsiteY26" fmla="*/ 604373 h 1977699"/>
              <a:gd name="connsiteX27" fmla="*/ 1072508 w 2502323"/>
              <a:gd name="connsiteY27" fmla="*/ 655389 h 1977699"/>
              <a:gd name="connsiteX28" fmla="*/ 1064689 w 2502323"/>
              <a:gd name="connsiteY28" fmla="*/ 722237 h 1977699"/>
              <a:gd name="connsiteX29" fmla="*/ 1061562 w 2502323"/>
              <a:gd name="connsiteY29" fmla="*/ 727319 h 1977699"/>
              <a:gd name="connsiteX30" fmla="*/ 1171412 w 2502323"/>
              <a:gd name="connsiteY30" fmla="*/ 812737 h 1977699"/>
              <a:gd name="connsiteX31" fmla="*/ 1182358 w 2502323"/>
              <a:gd name="connsiteY31" fmla="*/ 802377 h 1977699"/>
              <a:gd name="connsiteX32" fmla="*/ 1350652 w 2502323"/>
              <a:gd name="connsiteY32" fmla="*/ 556289 h 1977699"/>
              <a:gd name="connsiteX33" fmla="*/ 1366680 w 2502323"/>
              <a:gd name="connsiteY33" fmla="*/ 491200 h 1977699"/>
              <a:gd name="connsiteX34" fmla="*/ 1383490 w 2502323"/>
              <a:gd name="connsiteY34" fmla="*/ 452302 h 1977699"/>
              <a:gd name="connsiteX35" fmla="*/ 1419651 w 2502323"/>
              <a:gd name="connsiteY35" fmla="*/ 407541 h 1977699"/>
              <a:gd name="connsiteX36" fmla="*/ 1468517 w 2502323"/>
              <a:gd name="connsiteY36" fmla="*/ 349098 h 1977699"/>
              <a:gd name="connsiteX37" fmla="*/ 1503896 w 2502323"/>
              <a:gd name="connsiteY37" fmla="*/ 287722 h 1977699"/>
              <a:gd name="connsiteX38" fmla="*/ 1519533 w 2502323"/>
              <a:gd name="connsiteY38" fmla="*/ 269935 h 1977699"/>
              <a:gd name="connsiteX39" fmla="*/ 1535365 w 2502323"/>
              <a:gd name="connsiteY39" fmla="*/ 288700 h 1977699"/>
              <a:gd name="connsiteX40" fmla="*/ 1544943 w 2502323"/>
              <a:gd name="connsiteY40" fmla="*/ 384281 h 1977699"/>
              <a:gd name="connsiteX41" fmla="*/ 1488650 w 2502323"/>
              <a:gd name="connsiteY41" fmla="*/ 536938 h 1977699"/>
              <a:gd name="connsiteX42" fmla="*/ 1446820 w 2502323"/>
              <a:gd name="connsiteY42" fmla="*/ 580722 h 1977699"/>
              <a:gd name="connsiteX43" fmla="*/ 1438611 w 2502323"/>
              <a:gd name="connsiteY43" fmla="*/ 589322 h 1977699"/>
              <a:gd name="connsiteX44" fmla="*/ 1611010 w 2502323"/>
              <a:gd name="connsiteY44" fmla="*/ 726929 h 1977699"/>
              <a:gd name="connsiteX45" fmla="*/ 1586577 w 2502323"/>
              <a:gd name="connsiteY45" fmla="*/ 755466 h 1977699"/>
              <a:gd name="connsiteX46" fmla="*/ 1411051 w 2502323"/>
              <a:gd name="connsiteY46" fmla="*/ 940179 h 1977699"/>
              <a:gd name="connsiteX47" fmla="*/ 1314883 w 2502323"/>
              <a:gd name="connsiteY47" fmla="*/ 1013478 h 1977699"/>
              <a:gd name="connsiteX48" fmla="*/ 1299441 w 2502323"/>
              <a:gd name="connsiteY48" fmla="*/ 1026769 h 1977699"/>
              <a:gd name="connsiteX49" fmla="*/ 1218715 w 2502323"/>
              <a:gd name="connsiteY49" fmla="*/ 1059216 h 1977699"/>
              <a:gd name="connsiteX50" fmla="*/ 1206205 w 2502323"/>
              <a:gd name="connsiteY50" fmla="*/ 1059998 h 1977699"/>
              <a:gd name="connsiteX51" fmla="*/ 1047293 w 2502323"/>
              <a:gd name="connsiteY51" fmla="*/ 1075049 h 1977699"/>
              <a:gd name="connsiteX52" fmla="*/ 1032829 w 2502323"/>
              <a:gd name="connsiteY52" fmla="*/ 1075049 h 1977699"/>
              <a:gd name="connsiteX53" fmla="*/ 1032829 w 2502323"/>
              <a:gd name="connsiteY53" fmla="*/ 1087168 h 1977699"/>
              <a:gd name="connsiteX54" fmla="*/ 1034979 w 2502323"/>
              <a:gd name="connsiteY54" fmla="*/ 1263085 h 1977699"/>
              <a:gd name="connsiteX55" fmla="*/ 1027747 w 2502323"/>
              <a:gd name="connsiteY55" fmla="*/ 1355344 h 1977699"/>
              <a:gd name="connsiteX56" fmla="*/ 1037324 w 2502323"/>
              <a:gd name="connsiteY56" fmla="*/ 1373717 h 1977699"/>
              <a:gd name="connsiteX57" fmla="*/ 1077199 w 2502323"/>
              <a:gd name="connsiteY57" fmla="*/ 1389354 h 1977699"/>
              <a:gd name="connsiteX58" fmla="*/ 1300223 w 2502323"/>
              <a:gd name="connsiteY58" fmla="*/ 1463826 h 1977699"/>
              <a:gd name="connsiteX59" fmla="*/ 1430011 w 2502323"/>
              <a:gd name="connsiteY59" fmla="*/ 1531261 h 1977699"/>
              <a:gd name="connsiteX60" fmla="*/ 1464217 w 2502323"/>
              <a:gd name="connsiteY60" fmla="*/ 1560189 h 1977699"/>
              <a:gd name="connsiteX61" fmla="*/ 1494514 w 2502323"/>
              <a:gd name="connsiteY61" fmla="*/ 1634270 h 1977699"/>
              <a:gd name="connsiteX62" fmla="*/ 1495100 w 2502323"/>
              <a:gd name="connsiteY62" fmla="*/ 1657725 h 1977699"/>
              <a:gd name="connsiteX63" fmla="*/ 1518946 w 2502323"/>
              <a:gd name="connsiteY63" fmla="*/ 1688218 h 1977699"/>
              <a:gd name="connsiteX64" fmla="*/ 1580713 w 2502323"/>
              <a:gd name="connsiteY64" fmla="*/ 1696232 h 1977699"/>
              <a:gd name="connsiteX65" fmla="*/ 1833838 w 2502323"/>
              <a:gd name="connsiteY65" fmla="*/ 1695450 h 1977699"/>
              <a:gd name="connsiteX66" fmla="*/ 2121951 w 2502323"/>
              <a:gd name="connsiteY66" fmla="*/ 1685872 h 1977699"/>
              <a:gd name="connsiteX67" fmla="*/ 2262099 w 2502323"/>
              <a:gd name="connsiteY67" fmla="*/ 1673949 h 1977699"/>
              <a:gd name="connsiteX68" fmla="*/ 2274608 w 2502323"/>
              <a:gd name="connsiteY68" fmla="*/ 1678054 h 1977699"/>
              <a:gd name="connsiteX69" fmla="*/ 2462839 w 2502323"/>
              <a:gd name="connsiteY69" fmla="*/ 1912610 h 1977699"/>
              <a:gd name="connsiteX70" fmla="*/ 2493527 w 2502323"/>
              <a:gd name="connsiteY70" fmla="*/ 1957762 h 1977699"/>
              <a:gd name="connsiteX71" fmla="*/ 2502323 w 2502323"/>
              <a:gd name="connsiteY71" fmla="*/ 1973790 h 1977699"/>
              <a:gd name="connsiteX72" fmla="*/ 2482386 w 2502323"/>
              <a:gd name="connsiteY72" fmla="*/ 1977699 h 1977699"/>
              <a:gd name="connsiteX73" fmla="*/ 2388563 w 2502323"/>
              <a:gd name="connsiteY73" fmla="*/ 1977699 h 1977699"/>
              <a:gd name="connsiteX74" fmla="*/ 2378008 w 2502323"/>
              <a:gd name="connsiteY74" fmla="*/ 1976331 h 1977699"/>
              <a:gd name="connsiteX75" fmla="*/ 2209910 w 2502323"/>
              <a:gd name="connsiteY75" fmla="*/ 1972422 h 1977699"/>
              <a:gd name="connsiteX76" fmla="*/ 1000382 w 2502323"/>
              <a:gd name="connsiteY76" fmla="*/ 1964799 h 1977699"/>
              <a:gd name="connsiteX77" fmla="*/ 171812 w 2502323"/>
              <a:gd name="connsiteY77" fmla="*/ 1960107 h 1977699"/>
              <a:gd name="connsiteX78" fmla="*/ 0 w 2502323"/>
              <a:gd name="connsiteY78" fmla="*/ 1956198 h 1977699"/>
              <a:gd name="connsiteX79" fmla="*/ 0 w 2502323"/>
              <a:gd name="connsiteY79" fmla="*/ 1954243 h 1977699"/>
              <a:gd name="connsiteX80" fmla="*/ 42416 w 2502323"/>
              <a:gd name="connsiteY80" fmla="*/ 1908505 h 1977699"/>
              <a:gd name="connsiteX81" fmla="*/ 180804 w 2502323"/>
              <a:gd name="connsiteY81" fmla="*/ 1744511 h 1977699"/>
              <a:gd name="connsiteX82" fmla="*/ 202500 w 2502323"/>
              <a:gd name="connsiteY82" fmla="*/ 1706591 h 1977699"/>
              <a:gd name="connsiteX83" fmla="*/ 215987 w 2502323"/>
              <a:gd name="connsiteY83" fmla="*/ 1694668 h 1977699"/>
              <a:gd name="connsiteX84" fmla="*/ 228497 w 2502323"/>
              <a:gd name="connsiteY84" fmla="*/ 1692322 h 1977699"/>
              <a:gd name="connsiteX85" fmla="*/ 511919 w 2502323"/>
              <a:gd name="connsiteY85" fmla="*/ 1695059 h 1977699"/>
              <a:gd name="connsiteX86" fmla="*/ 536156 w 2502323"/>
              <a:gd name="connsiteY86" fmla="*/ 1671799 h 1977699"/>
              <a:gd name="connsiteX87" fmla="*/ 527556 w 2502323"/>
              <a:gd name="connsiteY87" fmla="*/ 1651666 h 1977699"/>
              <a:gd name="connsiteX88" fmla="*/ 505859 w 2502323"/>
              <a:gd name="connsiteY88" fmla="*/ 1625670 h 1977699"/>
              <a:gd name="connsiteX89" fmla="*/ 489245 w 2502323"/>
              <a:gd name="connsiteY89" fmla="*/ 1510737 h 1977699"/>
              <a:gd name="connsiteX90" fmla="*/ 518369 w 2502323"/>
              <a:gd name="connsiteY90" fmla="*/ 1432161 h 1977699"/>
              <a:gd name="connsiteX91" fmla="*/ 524819 w 2502323"/>
              <a:gd name="connsiteY91" fmla="*/ 1382318 h 1977699"/>
              <a:gd name="connsiteX92" fmla="*/ 521692 w 2502323"/>
              <a:gd name="connsiteY92" fmla="*/ 1333061 h 1977699"/>
              <a:gd name="connsiteX93" fmla="*/ 532833 w 2502323"/>
              <a:gd name="connsiteY93" fmla="*/ 1319378 h 1977699"/>
              <a:gd name="connsiteX94" fmla="*/ 543584 w 2502323"/>
              <a:gd name="connsiteY94" fmla="*/ 1305109 h 1977699"/>
              <a:gd name="connsiteX95" fmla="*/ 548861 w 2502323"/>
              <a:gd name="connsiteY95" fmla="*/ 1246861 h 1977699"/>
              <a:gd name="connsiteX96" fmla="*/ 549057 w 2502323"/>
              <a:gd name="connsiteY96" fmla="*/ 1163594 h 1977699"/>
              <a:gd name="connsiteX97" fmla="*/ 528729 w 2502323"/>
              <a:gd name="connsiteY97" fmla="*/ 1176299 h 1977699"/>
              <a:gd name="connsiteX98" fmla="*/ 528142 w 2502323"/>
              <a:gd name="connsiteY98" fmla="*/ 1167112 h 1977699"/>
              <a:gd name="connsiteX99" fmla="*/ 517978 w 2502323"/>
              <a:gd name="connsiteY99" fmla="*/ 1057262 h 1977699"/>
              <a:gd name="connsiteX100" fmla="*/ 516219 w 2502323"/>
              <a:gd name="connsiteY100" fmla="*/ 1043775 h 1977699"/>
              <a:gd name="connsiteX101" fmla="*/ 513678 w 2502323"/>
              <a:gd name="connsiteY101" fmla="*/ 912814 h 1977699"/>
              <a:gd name="connsiteX102" fmla="*/ 517196 w 2502323"/>
              <a:gd name="connsiteY102" fmla="*/ 872549 h 1977699"/>
              <a:gd name="connsiteX103" fmla="*/ 514460 w 2502323"/>
              <a:gd name="connsiteY103" fmla="*/ 858866 h 1977699"/>
              <a:gd name="connsiteX104" fmla="*/ 487877 w 2502323"/>
              <a:gd name="connsiteY104" fmla="*/ 816842 h 1977699"/>
              <a:gd name="connsiteX105" fmla="*/ 478690 w 2502323"/>
              <a:gd name="connsiteY105" fmla="*/ 783613 h 1977699"/>
              <a:gd name="connsiteX106" fmla="*/ 468330 w 2502323"/>
              <a:gd name="connsiteY106" fmla="*/ 642293 h 1977699"/>
              <a:gd name="connsiteX107" fmla="*/ 479863 w 2502323"/>
              <a:gd name="connsiteY107" fmla="*/ 605546 h 1977699"/>
              <a:gd name="connsiteX108" fmla="*/ 490222 w 2502323"/>
              <a:gd name="connsiteY108" fmla="*/ 578963 h 1977699"/>
              <a:gd name="connsiteX109" fmla="*/ 512114 w 2502323"/>
              <a:gd name="connsiteY109" fmla="*/ 357307 h 1977699"/>
              <a:gd name="connsiteX110" fmla="*/ 545343 w 2502323"/>
              <a:gd name="connsiteY110" fmla="*/ 174158 h 1977699"/>
              <a:gd name="connsiteX111" fmla="*/ 581113 w 2502323"/>
              <a:gd name="connsiteY111" fmla="*/ 82486 h 1977699"/>
              <a:gd name="connsiteX112" fmla="*/ 646007 w 2502323"/>
              <a:gd name="connsiteY112" fmla="*/ 40656 h 1977699"/>
              <a:gd name="connsiteX113" fmla="*/ 675131 w 2502323"/>
              <a:gd name="connsiteY113" fmla="*/ 38506 h 1977699"/>
              <a:gd name="connsiteX114" fmla="*/ 724778 w 2502323"/>
              <a:gd name="connsiteY114" fmla="*/ 29124 h 1977699"/>
              <a:gd name="connsiteX115" fmla="*/ 808046 w 2502323"/>
              <a:gd name="connsiteY115" fmla="*/ 0 h 1977699"/>
              <a:gd name="connsiteX116" fmla="*/ 853002 w 2502323"/>
              <a:gd name="connsiteY116" fmla="*/ 0 h 1977699"/>
              <a:gd name="connsiteX117" fmla="*/ 549252 w 2502323"/>
              <a:gd name="connsiteY117" fmla="*/ 1158512 h 1977699"/>
              <a:gd name="connsiteX118" fmla="*/ 551989 w 2502323"/>
              <a:gd name="connsiteY118" fmla="*/ 1159489 h 1977699"/>
              <a:gd name="connsiteX119" fmla="*/ 578963 w 2502323"/>
              <a:gd name="connsiteY119" fmla="*/ 1121374 h 1977699"/>
              <a:gd name="connsiteX120" fmla="*/ 596945 w 2502323"/>
              <a:gd name="connsiteY120" fmla="*/ 1053548 h 1977699"/>
              <a:gd name="connsiteX121" fmla="*/ 607109 w 2502323"/>
              <a:gd name="connsiteY121" fmla="*/ 1007028 h 1977699"/>
              <a:gd name="connsiteX122" fmla="*/ 607891 w 2502323"/>
              <a:gd name="connsiteY122" fmla="*/ 997645 h 1977699"/>
              <a:gd name="connsiteX123" fmla="*/ 572903 w 2502323"/>
              <a:gd name="connsiteY123" fmla="*/ 906169 h 1977699"/>
              <a:gd name="connsiteX124" fmla="*/ 568017 w 2502323"/>
              <a:gd name="connsiteY124" fmla="*/ 906950 h 1977699"/>
              <a:gd name="connsiteX125" fmla="*/ 549252 w 2502323"/>
              <a:gd name="connsiteY125" fmla="*/ 1158512 h 197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2502323" h="1977699">
                <a:moveTo>
                  <a:pt x="853002" y="0"/>
                </a:moveTo>
                <a:cubicBezTo>
                  <a:pt x="868053" y="2150"/>
                  <a:pt x="883104" y="4300"/>
                  <a:pt x="898350" y="6450"/>
                </a:cubicBezTo>
                <a:cubicBezTo>
                  <a:pt x="934315" y="11532"/>
                  <a:pt x="965980" y="26974"/>
                  <a:pt x="996277" y="45934"/>
                </a:cubicBezTo>
                <a:cubicBezTo>
                  <a:pt x="1021883" y="61962"/>
                  <a:pt x="1047293" y="78772"/>
                  <a:pt x="1077199" y="86395"/>
                </a:cubicBezTo>
                <a:cubicBezTo>
                  <a:pt x="1087559" y="89131"/>
                  <a:pt x="1098114" y="91477"/>
                  <a:pt x="1108669" y="93627"/>
                </a:cubicBezTo>
                <a:cubicBezTo>
                  <a:pt x="1116878" y="95191"/>
                  <a:pt x="1119224" y="100273"/>
                  <a:pt x="1116487" y="107114"/>
                </a:cubicBezTo>
                <a:cubicBezTo>
                  <a:pt x="1113164" y="115519"/>
                  <a:pt x="1108864" y="123533"/>
                  <a:pt x="1104564" y="131742"/>
                </a:cubicBezTo>
                <a:cubicBezTo>
                  <a:pt x="1092641" y="154807"/>
                  <a:pt x="1080522" y="177872"/>
                  <a:pt x="1068599" y="200936"/>
                </a:cubicBezTo>
                <a:cubicBezTo>
                  <a:pt x="1060976" y="215596"/>
                  <a:pt x="1058044" y="230842"/>
                  <a:pt x="1059412" y="247848"/>
                </a:cubicBezTo>
                <a:cubicBezTo>
                  <a:pt x="1060389" y="262116"/>
                  <a:pt x="1062930" y="274626"/>
                  <a:pt x="1073290" y="284790"/>
                </a:cubicBezTo>
                <a:cubicBezTo>
                  <a:pt x="1075831" y="287331"/>
                  <a:pt x="1077785" y="290459"/>
                  <a:pt x="1079740" y="293391"/>
                </a:cubicBezTo>
                <a:cubicBezTo>
                  <a:pt x="1086190" y="303164"/>
                  <a:pt x="1085018" y="307855"/>
                  <a:pt x="1074854" y="313914"/>
                </a:cubicBezTo>
                <a:cubicBezTo>
                  <a:pt x="1074072" y="314501"/>
                  <a:pt x="1073094" y="314696"/>
                  <a:pt x="1072313" y="315283"/>
                </a:cubicBezTo>
                <a:cubicBezTo>
                  <a:pt x="1057262" y="323297"/>
                  <a:pt x="1055307" y="320560"/>
                  <a:pt x="1062735" y="339325"/>
                </a:cubicBezTo>
                <a:cubicBezTo>
                  <a:pt x="1066253" y="348120"/>
                  <a:pt x="1064689" y="354375"/>
                  <a:pt x="1057262" y="359457"/>
                </a:cubicBezTo>
                <a:cubicBezTo>
                  <a:pt x="1054916" y="361021"/>
                  <a:pt x="1052571" y="362780"/>
                  <a:pt x="1050225" y="364344"/>
                </a:cubicBezTo>
                <a:cubicBezTo>
                  <a:pt x="1063908" y="378613"/>
                  <a:pt x="1063908" y="378808"/>
                  <a:pt x="1050421" y="392686"/>
                </a:cubicBezTo>
                <a:cubicBezTo>
                  <a:pt x="1045143" y="397964"/>
                  <a:pt x="1043775" y="403046"/>
                  <a:pt x="1046902" y="410082"/>
                </a:cubicBezTo>
                <a:cubicBezTo>
                  <a:pt x="1056871" y="432561"/>
                  <a:pt x="1046316" y="452107"/>
                  <a:pt x="1021492" y="454843"/>
                </a:cubicBezTo>
                <a:cubicBezTo>
                  <a:pt x="1005269" y="456603"/>
                  <a:pt x="988459" y="455234"/>
                  <a:pt x="972040" y="455234"/>
                </a:cubicBezTo>
                <a:cubicBezTo>
                  <a:pt x="969890" y="464226"/>
                  <a:pt x="967544" y="473022"/>
                  <a:pt x="965785" y="482013"/>
                </a:cubicBezTo>
                <a:cubicBezTo>
                  <a:pt x="965589" y="483186"/>
                  <a:pt x="967153" y="484945"/>
                  <a:pt x="968130" y="486118"/>
                </a:cubicBezTo>
                <a:cubicBezTo>
                  <a:pt x="975363" y="494523"/>
                  <a:pt x="982595" y="502927"/>
                  <a:pt x="990218" y="510941"/>
                </a:cubicBezTo>
                <a:cubicBezTo>
                  <a:pt x="991977" y="512701"/>
                  <a:pt x="995495" y="513092"/>
                  <a:pt x="998036" y="514069"/>
                </a:cubicBezTo>
                <a:cubicBezTo>
                  <a:pt x="1011914" y="519346"/>
                  <a:pt x="1026574" y="523451"/>
                  <a:pt x="1039670" y="530292"/>
                </a:cubicBezTo>
                <a:cubicBezTo>
                  <a:pt x="1059803" y="540847"/>
                  <a:pt x="1066644" y="564303"/>
                  <a:pt x="1058630" y="585804"/>
                </a:cubicBezTo>
                <a:cubicBezTo>
                  <a:pt x="1056480" y="591472"/>
                  <a:pt x="1056284" y="598509"/>
                  <a:pt x="1057262" y="604373"/>
                </a:cubicBezTo>
                <a:cubicBezTo>
                  <a:pt x="1060194" y="621965"/>
                  <a:pt x="1066058" y="638579"/>
                  <a:pt x="1072508" y="655389"/>
                </a:cubicBezTo>
                <a:cubicBezTo>
                  <a:pt x="1081108" y="677867"/>
                  <a:pt x="1074463" y="700736"/>
                  <a:pt x="1064689" y="722237"/>
                </a:cubicBezTo>
                <a:cubicBezTo>
                  <a:pt x="1063712" y="724583"/>
                  <a:pt x="1061953" y="726538"/>
                  <a:pt x="1061562" y="727319"/>
                </a:cubicBezTo>
                <a:cubicBezTo>
                  <a:pt x="1098114" y="755857"/>
                  <a:pt x="1134274" y="783808"/>
                  <a:pt x="1171412" y="812737"/>
                </a:cubicBezTo>
                <a:cubicBezTo>
                  <a:pt x="1174540" y="809805"/>
                  <a:pt x="1178449" y="805896"/>
                  <a:pt x="1182358" y="802377"/>
                </a:cubicBezTo>
                <a:cubicBezTo>
                  <a:pt x="1258394" y="733965"/>
                  <a:pt x="1312146" y="650111"/>
                  <a:pt x="1350652" y="556289"/>
                </a:cubicBezTo>
                <a:cubicBezTo>
                  <a:pt x="1359057" y="535765"/>
                  <a:pt x="1360426" y="512701"/>
                  <a:pt x="1366680" y="491200"/>
                </a:cubicBezTo>
                <a:cubicBezTo>
                  <a:pt x="1370590" y="477713"/>
                  <a:pt x="1375672" y="463835"/>
                  <a:pt x="1383490" y="452302"/>
                </a:cubicBezTo>
                <a:cubicBezTo>
                  <a:pt x="1394045" y="436274"/>
                  <a:pt x="1407337" y="422201"/>
                  <a:pt x="1419651" y="407541"/>
                </a:cubicBezTo>
                <a:cubicBezTo>
                  <a:pt x="1435874" y="387995"/>
                  <a:pt x="1452293" y="368644"/>
                  <a:pt x="1468517" y="349098"/>
                </a:cubicBezTo>
                <a:cubicBezTo>
                  <a:pt x="1483763" y="330724"/>
                  <a:pt x="1496859" y="310982"/>
                  <a:pt x="1503896" y="287722"/>
                </a:cubicBezTo>
                <a:cubicBezTo>
                  <a:pt x="1506241" y="279904"/>
                  <a:pt x="1509369" y="269740"/>
                  <a:pt x="1519533" y="269935"/>
                </a:cubicBezTo>
                <a:cubicBezTo>
                  <a:pt x="1530088" y="270130"/>
                  <a:pt x="1532629" y="280686"/>
                  <a:pt x="1535365" y="288700"/>
                </a:cubicBezTo>
                <a:cubicBezTo>
                  <a:pt x="1545920" y="319778"/>
                  <a:pt x="1546507" y="352030"/>
                  <a:pt x="1544943" y="384281"/>
                </a:cubicBezTo>
                <a:cubicBezTo>
                  <a:pt x="1542402" y="441161"/>
                  <a:pt x="1527156" y="493350"/>
                  <a:pt x="1488650" y="536938"/>
                </a:cubicBezTo>
                <a:cubicBezTo>
                  <a:pt x="1475163" y="551989"/>
                  <a:pt x="1460894" y="566258"/>
                  <a:pt x="1446820" y="580722"/>
                </a:cubicBezTo>
                <a:cubicBezTo>
                  <a:pt x="1444279" y="583263"/>
                  <a:pt x="1441934" y="585804"/>
                  <a:pt x="1438611" y="589322"/>
                </a:cubicBezTo>
                <a:cubicBezTo>
                  <a:pt x="1496077" y="635256"/>
                  <a:pt x="1553153" y="680799"/>
                  <a:pt x="1611010" y="726929"/>
                </a:cubicBezTo>
                <a:cubicBezTo>
                  <a:pt x="1602409" y="736897"/>
                  <a:pt x="1594591" y="746279"/>
                  <a:pt x="1586577" y="755466"/>
                </a:cubicBezTo>
                <a:cubicBezTo>
                  <a:pt x="1530870" y="819774"/>
                  <a:pt x="1475358" y="884277"/>
                  <a:pt x="1411051" y="940179"/>
                </a:cubicBezTo>
                <a:cubicBezTo>
                  <a:pt x="1380754" y="966567"/>
                  <a:pt x="1346939" y="989045"/>
                  <a:pt x="1314883" y="1013478"/>
                </a:cubicBezTo>
                <a:cubicBezTo>
                  <a:pt x="1309410" y="1017583"/>
                  <a:pt x="1304132" y="1021883"/>
                  <a:pt x="1299441" y="1026769"/>
                </a:cubicBezTo>
                <a:cubicBezTo>
                  <a:pt x="1277354" y="1049443"/>
                  <a:pt x="1250771" y="1060976"/>
                  <a:pt x="1218715" y="1059216"/>
                </a:cubicBezTo>
                <a:cubicBezTo>
                  <a:pt x="1214610" y="1059021"/>
                  <a:pt x="1210114" y="1058826"/>
                  <a:pt x="1206205" y="1059998"/>
                </a:cubicBezTo>
                <a:cubicBezTo>
                  <a:pt x="1154016" y="1074072"/>
                  <a:pt x="1100850" y="1076026"/>
                  <a:pt x="1047293" y="1075049"/>
                </a:cubicBezTo>
                <a:cubicBezTo>
                  <a:pt x="1042797" y="1075049"/>
                  <a:pt x="1038302" y="1075049"/>
                  <a:pt x="1032829" y="1075049"/>
                </a:cubicBezTo>
                <a:cubicBezTo>
                  <a:pt x="1032829" y="1079545"/>
                  <a:pt x="1032829" y="1083258"/>
                  <a:pt x="1032829" y="1087168"/>
                </a:cubicBezTo>
                <a:cubicBezTo>
                  <a:pt x="1033611" y="1145807"/>
                  <a:pt x="1035565" y="1204446"/>
                  <a:pt x="1034979" y="1263085"/>
                </a:cubicBezTo>
                <a:cubicBezTo>
                  <a:pt x="1034783" y="1293773"/>
                  <a:pt x="1030679" y="1324656"/>
                  <a:pt x="1027747" y="1355344"/>
                </a:cubicBezTo>
                <a:cubicBezTo>
                  <a:pt x="1026965" y="1364139"/>
                  <a:pt x="1029897" y="1370394"/>
                  <a:pt x="1037324" y="1373717"/>
                </a:cubicBezTo>
                <a:cubicBezTo>
                  <a:pt x="1050421" y="1379581"/>
                  <a:pt x="1063517" y="1385445"/>
                  <a:pt x="1077199" y="1389354"/>
                </a:cubicBezTo>
                <a:cubicBezTo>
                  <a:pt x="1152648" y="1411051"/>
                  <a:pt x="1227706" y="1433724"/>
                  <a:pt x="1300223" y="1463826"/>
                </a:cubicBezTo>
                <a:cubicBezTo>
                  <a:pt x="1345375" y="1482590"/>
                  <a:pt x="1389550" y="1503309"/>
                  <a:pt x="1430011" y="1531261"/>
                </a:cubicBezTo>
                <a:cubicBezTo>
                  <a:pt x="1442325" y="1539666"/>
                  <a:pt x="1453662" y="1549634"/>
                  <a:pt x="1464217" y="1560189"/>
                </a:cubicBezTo>
                <a:cubicBezTo>
                  <a:pt x="1484545" y="1580517"/>
                  <a:pt x="1493732" y="1605732"/>
                  <a:pt x="1494514" y="1634270"/>
                </a:cubicBezTo>
                <a:cubicBezTo>
                  <a:pt x="1494709" y="1642088"/>
                  <a:pt x="1494709" y="1649907"/>
                  <a:pt x="1495100" y="1657725"/>
                </a:cubicBezTo>
                <a:cubicBezTo>
                  <a:pt x="1495686" y="1673558"/>
                  <a:pt x="1503505" y="1685286"/>
                  <a:pt x="1518946" y="1688218"/>
                </a:cubicBezTo>
                <a:cubicBezTo>
                  <a:pt x="1539275" y="1692322"/>
                  <a:pt x="1559994" y="1696232"/>
                  <a:pt x="1580713" y="1696232"/>
                </a:cubicBezTo>
                <a:cubicBezTo>
                  <a:pt x="1665153" y="1696818"/>
                  <a:pt x="1749398" y="1697209"/>
                  <a:pt x="1833838" y="1695450"/>
                </a:cubicBezTo>
                <a:cubicBezTo>
                  <a:pt x="1929811" y="1693495"/>
                  <a:pt x="2025979" y="1690368"/>
                  <a:pt x="2121951" y="1685872"/>
                </a:cubicBezTo>
                <a:cubicBezTo>
                  <a:pt x="2168667" y="1683722"/>
                  <a:pt x="2215383" y="1677663"/>
                  <a:pt x="2262099" y="1673949"/>
                </a:cubicBezTo>
                <a:cubicBezTo>
                  <a:pt x="2266203" y="1673558"/>
                  <a:pt x="2272067" y="1675122"/>
                  <a:pt x="2274608" y="1678054"/>
                </a:cubicBezTo>
                <a:cubicBezTo>
                  <a:pt x="2339893" y="1754284"/>
                  <a:pt x="2404200" y="1831102"/>
                  <a:pt x="2462839" y="1912610"/>
                </a:cubicBezTo>
                <a:cubicBezTo>
                  <a:pt x="2473394" y="1927465"/>
                  <a:pt x="2483558" y="1942711"/>
                  <a:pt x="2493527" y="1957762"/>
                </a:cubicBezTo>
                <a:cubicBezTo>
                  <a:pt x="2496655" y="1962453"/>
                  <a:pt x="2499000" y="1967926"/>
                  <a:pt x="2502323" y="1973790"/>
                </a:cubicBezTo>
                <a:cubicBezTo>
                  <a:pt x="2494895" y="1975158"/>
                  <a:pt x="2488641" y="1976331"/>
                  <a:pt x="2482386" y="1977699"/>
                </a:cubicBezTo>
                <a:cubicBezTo>
                  <a:pt x="2451112" y="1977699"/>
                  <a:pt x="2419837" y="1977699"/>
                  <a:pt x="2388563" y="1977699"/>
                </a:cubicBezTo>
                <a:cubicBezTo>
                  <a:pt x="2385045" y="1977308"/>
                  <a:pt x="2381527" y="1976331"/>
                  <a:pt x="2378008" y="1976331"/>
                </a:cubicBezTo>
                <a:cubicBezTo>
                  <a:pt x="2322106" y="1974963"/>
                  <a:pt x="2266008" y="1972813"/>
                  <a:pt x="2209910" y="1972422"/>
                </a:cubicBezTo>
                <a:cubicBezTo>
                  <a:pt x="1806669" y="1969685"/>
                  <a:pt x="1403427" y="1967340"/>
                  <a:pt x="1000382" y="1964799"/>
                </a:cubicBezTo>
                <a:cubicBezTo>
                  <a:pt x="724192" y="1963235"/>
                  <a:pt x="448002" y="1961867"/>
                  <a:pt x="171812" y="1960107"/>
                </a:cubicBezTo>
                <a:cubicBezTo>
                  <a:pt x="114542" y="1959716"/>
                  <a:pt x="57271" y="1957566"/>
                  <a:pt x="0" y="1956198"/>
                </a:cubicBezTo>
                <a:cubicBezTo>
                  <a:pt x="0" y="1955612"/>
                  <a:pt x="0" y="1954830"/>
                  <a:pt x="0" y="1954243"/>
                </a:cubicBezTo>
                <a:cubicBezTo>
                  <a:pt x="14073" y="1938997"/>
                  <a:pt x="27365" y="1922774"/>
                  <a:pt x="42416" y="1908505"/>
                </a:cubicBezTo>
                <a:cubicBezTo>
                  <a:pt x="94409" y="1858662"/>
                  <a:pt x="139756" y="1803541"/>
                  <a:pt x="180804" y="1744511"/>
                </a:cubicBezTo>
                <a:cubicBezTo>
                  <a:pt x="189209" y="1732588"/>
                  <a:pt x="196636" y="1719883"/>
                  <a:pt x="202500" y="1706591"/>
                </a:cubicBezTo>
                <a:cubicBezTo>
                  <a:pt x="205628" y="1699750"/>
                  <a:pt x="209146" y="1696036"/>
                  <a:pt x="215987" y="1694668"/>
                </a:cubicBezTo>
                <a:cubicBezTo>
                  <a:pt x="220092" y="1693886"/>
                  <a:pt x="224197" y="1692713"/>
                  <a:pt x="228497" y="1692322"/>
                </a:cubicBezTo>
                <a:cubicBezTo>
                  <a:pt x="323101" y="1681963"/>
                  <a:pt x="417510" y="1680008"/>
                  <a:pt x="511919" y="1695059"/>
                </a:cubicBezTo>
                <a:cubicBezTo>
                  <a:pt x="532051" y="1698186"/>
                  <a:pt x="538893" y="1692322"/>
                  <a:pt x="536156" y="1671799"/>
                </a:cubicBezTo>
                <a:cubicBezTo>
                  <a:pt x="535179" y="1664567"/>
                  <a:pt x="532442" y="1653621"/>
                  <a:pt x="527556" y="1651666"/>
                </a:cubicBezTo>
                <a:cubicBezTo>
                  <a:pt x="515046" y="1646389"/>
                  <a:pt x="509964" y="1636615"/>
                  <a:pt x="505859" y="1625670"/>
                </a:cubicBezTo>
                <a:cubicBezTo>
                  <a:pt x="491395" y="1588727"/>
                  <a:pt x="485140" y="1550221"/>
                  <a:pt x="489245" y="1510737"/>
                </a:cubicBezTo>
                <a:cubicBezTo>
                  <a:pt x="492177" y="1482395"/>
                  <a:pt x="499409" y="1454443"/>
                  <a:pt x="518369" y="1432161"/>
                </a:cubicBezTo>
                <a:cubicBezTo>
                  <a:pt x="531856" y="1416133"/>
                  <a:pt x="534983" y="1401278"/>
                  <a:pt x="524819" y="1382318"/>
                </a:cubicBezTo>
                <a:cubicBezTo>
                  <a:pt x="516414" y="1366876"/>
                  <a:pt x="515242" y="1349675"/>
                  <a:pt x="521692" y="1333061"/>
                </a:cubicBezTo>
                <a:cubicBezTo>
                  <a:pt x="523842" y="1327783"/>
                  <a:pt x="527947" y="1321137"/>
                  <a:pt x="532833" y="1319378"/>
                </a:cubicBezTo>
                <a:cubicBezTo>
                  <a:pt x="540261" y="1316446"/>
                  <a:pt x="542997" y="1311755"/>
                  <a:pt x="543584" y="1305109"/>
                </a:cubicBezTo>
                <a:cubicBezTo>
                  <a:pt x="545539" y="1285759"/>
                  <a:pt x="548275" y="1266212"/>
                  <a:pt x="548861" y="1246861"/>
                </a:cubicBezTo>
                <a:cubicBezTo>
                  <a:pt x="549839" y="1219106"/>
                  <a:pt x="549057" y="1191154"/>
                  <a:pt x="549057" y="1163594"/>
                </a:cubicBezTo>
                <a:cubicBezTo>
                  <a:pt x="543193" y="1167308"/>
                  <a:pt x="536547" y="1171412"/>
                  <a:pt x="528729" y="1176299"/>
                </a:cubicBezTo>
                <a:cubicBezTo>
                  <a:pt x="528533" y="1171999"/>
                  <a:pt x="528338" y="1169458"/>
                  <a:pt x="528142" y="1167112"/>
                </a:cubicBezTo>
                <a:cubicBezTo>
                  <a:pt x="526188" y="1130365"/>
                  <a:pt x="532051" y="1093032"/>
                  <a:pt x="517978" y="1057262"/>
                </a:cubicBezTo>
                <a:cubicBezTo>
                  <a:pt x="516414" y="1053157"/>
                  <a:pt x="516414" y="1048270"/>
                  <a:pt x="516219" y="1043775"/>
                </a:cubicBezTo>
                <a:cubicBezTo>
                  <a:pt x="515242" y="1000186"/>
                  <a:pt x="514069" y="956598"/>
                  <a:pt x="513678" y="912814"/>
                </a:cubicBezTo>
                <a:cubicBezTo>
                  <a:pt x="513678" y="899327"/>
                  <a:pt x="516414" y="886036"/>
                  <a:pt x="517196" y="872549"/>
                </a:cubicBezTo>
                <a:cubicBezTo>
                  <a:pt x="517392" y="868053"/>
                  <a:pt x="516805" y="862580"/>
                  <a:pt x="514460" y="858866"/>
                </a:cubicBezTo>
                <a:cubicBezTo>
                  <a:pt x="506055" y="844598"/>
                  <a:pt x="497064" y="830720"/>
                  <a:pt x="487877" y="816842"/>
                </a:cubicBezTo>
                <a:cubicBezTo>
                  <a:pt x="481036" y="806678"/>
                  <a:pt x="479472" y="795341"/>
                  <a:pt x="478690" y="783613"/>
                </a:cubicBezTo>
                <a:cubicBezTo>
                  <a:pt x="475563" y="736506"/>
                  <a:pt x="472631" y="689400"/>
                  <a:pt x="468330" y="642293"/>
                </a:cubicBezTo>
                <a:cubicBezTo>
                  <a:pt x="466962" y="627633"/>
                  <a:pt x="470285" y="615710"/>
                  <a:pt x="479863" y="605546"/>
                </a:cubicBezTo>
                <a:cubicBezTo>
                  <a:pt x="487290" y="597727"/>
                  <a:pt x="489245" y="588736"/>
                  <a:pt x="490222" y="578963"/>
                </a:cubicBezTo>
                <a:cubicBezTo>
                  <a:pt x="497454" y="505078"/>
                  <a:pt x="504100" y="431192"/>
                  <a:pt x="512114" y="357307"/>
                </a:cubicBezTo>
                <a:cubicBezTo>
                  <a:pt x="518955" y="295541"/>
                  <a:pt x="526579" y="233579"/>
                  <a:pt x="545343" y="174158"/>
                </a:cubicBezTo>
                <a:cubicBezTo>
                  <a:pt x="555116" y="142884"/>
                  <a:pt x="567430" y="112196"/>
                  <a:pt x="581113" y="82486"/>
                </a:cubicBezTo>
                <a:cubicBezTo>
                  <a:pt x="593427" y="56098"/>
                  <a:pt x="616492" y="42611"/>
                  <a:pt x="646007" y="40656"/>
                </a:cubicBezTo>
                <a:cubicBezTo>
                  <a:pt x="655780" y="40070"/>
                  <a:pt x="665553" y="39875"/>
                  <a:pt x="675131" y="38506"/>
                </a:cubicBezTo>
                <a:cubicBezTo>
                  <a:pt x="691745" y="35965"/>
                  <a:pt x="709337" y="35183"/>
                  <a:pt x="724778" y="29124"/>
                </a:cubicBezTo>
                <a:cubicBezTo>
                  <a:pt x="751557" y="18569"/>
                  <a:pt x="778140" y="4496"/>
                  <a:pt x="808046" y="0"/>
                </a:cubicBezTo>
                <a:cubicBezTo>
                  <a:pt x="823097" y="0"/>
                  <a:pt x="837952" y="0"/>
                  <a:pt x="853002" y="0"/>
                </a:cubicBezTo>
                <a:close/>
                <a:moveTo>
                  <a:pt x="549252" y="1158512"/>
                </a:moveTo>
                <a:cubicBezTo>
                  <a:pt x="550230" y="1158903"/>
                  <a:pt x="551011" y="1159294"/>
                  <a:pt x="551989" y="1159489"/>
                </a:cubicBezTo>
                <a:cubicBezTo>
                  <a:pt x="564108" y="1149130"/>
                  <a:pt x="574272" y="1136815"/>
                  <a:pt x="578963" y="1121374"/>
                </a:cubicBezTo>
                <a:cubicBezTo>
                  <a:pt x="585804" y="1099091"/>
                  <a:pt x="591277" y="1076222"/>
                  <a:pt x="596945" y="1053548"/>
                </a:cubicBezTo>
                <a:cubicBezTo>
                  <a:pt x="600659" y="1038106"/>
                  <a:pt x="603787" y="1022665"/>
                  <a:pt x="607109" y="1007028"/>
                </a:cubicBezTo>
                <a:cubicBezTo>
                  <a:pt x="607696" y="1003900"/>
                  <a:pt x="608869" y="1000186"/>
                  <a:pt x="607891" y="997645"/>
                </a:cubicBezTo>
                <a:cubicBezTo>
                  <a:pt x="596359" y="966958"/>
                  <a:pt x="584631" y="936661"/>
                  <a:pt x="572903" y="906169"/>
                </a:cubicBezTo>
                <a:cubicBezTo>
                  <a:pt x="571340" y="906364"/>
                  <a:pt x="569776" y="906755"/>
                  <a:pt x="568017" y="906950"/>
                </a:cubicBezTo>
                <a:cubicBezTo>
                  <a:pt x="561762" y="990804"/>
                  <a:pt x="555507" y="1074658"/>
                  <a:pt x="549252" y="1158512"/>
                </a:cubicBezTo>
                <a:close/>
              </a:path>
            </a:pathLst>
          </a:custGeom>
          <a:solidFill>
            <a:schemeClr val="accent4"/>
          </a:solidFill>
          <a:ln w="19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CAA538-B18E-44EF-9669-FC6C6C819746}"/>
              </a:ext>
            </a:extLst>
          </p:cNvPr>
          <p:cNvSpPr txBox="1"/>
          <p:nvPr/>
        </p:nvSpPr>
        <p:spPr>
          <a:xfrm>
            <a:off x="6849658" y="860135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2C543F8-B7DD-4881-AD44-544B1BFAF8C6}"/>
              </a:ext>
            </a:extLst>
          </p:cNvPr>
          <p:cNvSpPr txBox="1"/>
          <p:nvPr/>
        </p:nvSpPr>
        <p:spPr>
          <a:xfrm>
            <a:off x="6849658" y="1507297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BF2E670-4763-4A92-BF0C-112CF01B3333}"/>
              </a:ext>
            </a:extLst>
          </p:cNvPr>
          <p:cNvSpPr txBox="1"/>
          <p:nvPr/>
        </p:nvSpPr>
        <p:spPr>
          <a:xfrm>
            <a:off x="6849658" y="625313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7550954-7821-4D29-9A63-B7FF479AA1A3}"/>
              </a:ext>
            </a:extLst>
          </p:cNvPr>
          <p:cNvGrpSpPr/>
          <p:nvPr/>
        </p:nvGrpSpPr>
        <p:grpSpPr>
          <a:xfrm>
            <a:off x="660604" y="2736347"/>
            <a:ext cx="4321299" cy="3366496"/>
            <a:chOff x="1546363" y="2786226"/>
            <a:chExt cx="4321299" cy="3366496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C5B409F-2140-4F4D-91B4-DEF4952465FB}"/>
                </a:ext>
              </a:extLst>
            </p:cNvPr>
            <p:cNvSpPr txBox="1"/>
            <p:nvPr/>
          </p:nvSpPr>
          <p:spPr>
            <a:xfrm>
              <a:off x="1546363" y="2786226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accent2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435E9486-6433-4EE6-8D73-57E2FBF09B7C}"/>
                </a:ext>
              </a:extLst>
            </p:cNvPr>
            <p:cNvSpPr txBox="1"/>
            <p:nvPr/>
          </p:nvSpPr>
          <p:spPr>
            <a:xfrm>
              <a:off x="1546363" y="5198250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accent3"/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8A23C2AA-9914-4D9D-9940-B13892984699}"/>
                </a:ext>
              </a:extLst>
            </p:cNvPr>
            <p:cNvSpPr txBox="1"/>
            <p:nvPr/>
          </p:nvSpPr>
          <p:spPr>
            <a:xfrm>
              <a:off x="1546363" y="3992238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1156A1B8-6FF5-4713-9E38-00237C0033C5}"/>
                </a:ext>
              </a:extLst>
            </p:cNvPr>
            <p:cNvSpPr txBox="1"/>
            <p:nvPr/>
          </p:nvSpPr>
          <p:spPr>
            <a:xfrm>
              <a:off x="1546363" y="3100158"/>
              <a:ext cx="3732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839C2FA5-39CE-4E0A-85AF-A54F6B83423D}"/>
                </a:ext>
              </a:extLst>
            </p:cNvPr>
            <p:cNvSpPr txBox="1"/>
            <p:nvPr/>
          </p:nvSpPr>
          <p:spPr>
            <a:xfrm>
              <a:off x="1546363" y="4303275"/>
              <a:ext cx="3732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91DDA24-1F85-4DB5-A323-6F73BFC2CE5C}"/>
                </a:ext>
              </a:extLst>
            </p:cNvPr>
            <p:cNvSpPr txBox="1"/>
            <p:nvPr/>
          </p:nvSpPr>
          <p:spPr>
            <a:xfrm>
              <a:off x="1546363" y="5506391"/>
              <a:ext cx="3732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77527A78-15AE-40E5-99C4-2476DCD6103A}"/>
              </a:ext>
            </a:extLst>
          </p:cNvPr>
          <p:cNvSpPr/>
          <p:nvPr/>
        </p:nvSpPr>
        <p:spPr>
          <a:xfrm>
            <a:off x="990167" y="-10185"/>
            <a:ext cx="424101" cy="997705"/>
          </a:xfrm>
          <a:custGeom>
            <a:avLst/>
            <a:gdLst>
              <a:gd name="connsiteX0" fmla="*/ 279672 w 424101"/>
              <a:gd name="connsiteY0" fmla="*/ 568842 h 997705"/>
              <a:gd name="connsiteX1" fmla="*/ 230142 w 424101"/>
              <a:gd name="connsiteY1" fmla="*/ 873642 h 997705"/>
              <a:gd name="connsiteX2" fmla="*/ 328250 w 424101"/>
              <a:gd name="connsiteY2" fmla="*/ 842210 h 997705"/>
              <a:gd name="connsiteX3" fmla="*/ 279672 w 424101"/>
              <a:gd name="connsiteY3" fmla="*/ 568842 h 997705"/>
              <a:gd name="connsiteX4" fmla="*/ 152990 w 424101"/>
              <a:gd name="connsiteY4" fmla="*/ 568842 h 997705"/>
              <a:gd name="connsiteX5" fmla="*/ 103460 w 424101"/>
              <a:gd name="connsiteY5" fmla="*/ 640280 h 997705"/>
              <a:gd name="connsiteX6" fmla="*/ 102507 w 424101"/>
              <a:gd name="connsiteY6" fmla="*/ 828875 h 997705"/>
              <a:gd name="connsiteX7" fmla="*/ 192042 w 424101"/>
              <a:gd name="connsiteY7" fmla="*/ 874595 h 997705"/>
              <a:gd name="connsiteX8" fmla="*/ 205377 w 424101"/>
              <a:gd name="connsiteY8" fmla="*/ 853640 h 997705"/>
              <a:gd name="connsiteX9" fmla="*/ 152990 w 424101"/>
              <a:gd name="connsiteY9" fmla="*/ 568842 h 997705"/>
              <a:gd name="connsiteX10" fmla="*/ 57740 w 424101"/>
              <a:gd name="connsiteY10" fmla="*/ 567890 h 997705"/>
              <a:gd name="connsiteX11" fmla="*/ 73932 w 424101"/>
              <a:gd name="connsiteY11" fmla="*/ 841257 h 997705"/>
              <a:gd name="connsiteX12" fmla="*/ 57740 w 424101"/>
              <a:gd name="connsiteY12" fmla="*/ 567890 h 997705"/>
              <a:gd name="connsiteX13" fmla="*/ 370160 w 424101"/>
              <a:gd name="connsiteY13" fmla="*/ 557412 h 997705"/>
              <a:gd name="connsiteX14" fmla="*/ 354920 w 424101"/>
              <a:gd name="connsiteY14" fmla="*/ 842210 h 997705"/>
              <a:gd name="connsiteX15" fmla="*/ 370160 w 424101"/>
              <a:gd name="connsiteY15" fmla="*/ 557412 h 997705"/>
              <a:gd name="connsiteX16" fmla="*/ 207282 w 424101"/>
              <a:gd name="connsiteY16" fmla="*/ 0 h 997705"/>
              <a:gd name="connsiteX17" fmla="*/ 222075 w 424101"/>
              <a:gd name="connsiteY17" fmla="*/ 0 h 997705"/>
              <a:gd name="connsiteX18" fmla="*/ 222522 w 424101"/>
              <a:gd name="connsiteY18" fmla="*/ 203082 h 997705"/>
              <a:gd name="connsiteX19" fmla="*/ 246335 w 424101"/>
              <a:gd name="connsiteY19" fmla="*/ 268805 h 997705"/>
              <a:gd name="connsiteX20" fmla="*/ 309200 w 424101"/>
              <a:gd name="connsiteY20" fmla="*/ 339290 h 997705"/>
              <a:gd name="connsiteX21" fmla="*/ 360635 w 424101"/>
              <a:gd name="connsiteY21" fmla="*/ 453590 h 997705"/>
              <a:gd name="connsiteX22" fmla="*/ 382542 w 424101"/>
              <a:gd name="connsiteY22" fmla="*/ 513597 h 997705"/>
              <a:gd name="connsiteX23" fmla="*/ 380637 w 424101"/>
              <a:gd name="connsiteY23" fmla="*/ 836495 h 997705"/>
              <a:gd name="connsiteX24" fmla="*/ 384447 w 424101"/>
              <a:gd name="connsiteY24" fmla="*/ 903170 h 997705"/>
              <a:gd name="connsiteX25" fmla="*/ 357777 w 424101"/>
              <a:gd name="connsiteY25" fmla="*/ 976512 h 997705"/>
              <a:gd name="connsiteX26" fmla="*/ 61550 w 424101"/>
              <a:gd name="connsiteY26" fmla="*/ 974607 h 997705"/>
              <a:gd name="connsiteX27" fmla="*/ 37737 w 424101"/>
              <a:gd name="connsiteY27" fmla="*/ 906027 h 997705"/>
              <a:gd name="connsiteX28" fmla="*/ 39642 w 424101"/>
              <a:gd name="connsiteY28" fmla="*/ 828875 h 997705"/>
              <a:gd name="connsiteX29" fmla="*/ 48215 w 424101"/>
              <a:gd name="connsiteY29" fmla="*/ 502167 h 997705"/>
              <a:gd name="connsiteX30" fmla="*/ 64407 w 424101"/>
              <a:gd name="connsiteY30" fmla="*/ 457400 h 997705"/>
              <a:gd name="connsiteX31" fmla="*/ 113937 w 424101"/>
              <a:gd name="connsiteY31" fmla="*/ 343100 h 997705"/>
              <a:gd name="connsiteX32" fmla="*/ 207282 w 424101"/>
              <a:gd name="connsiteY32" fmla="*/ 101165 h 99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4101" h="997705">
                <a:moveTo>
                  <a:pt x="279672" y="568842"/>
                </a:moveTo>
                <a:cubicBezTo>
                  <a:pt x="217760" y="664092"/>
                  <a:pt x="235857" y="769820"/>
                  <a:pt x="230142" y="873642"/>
                </a:cubicBezTo>
                <a:cubicBezTo>
                  <a:pt x="304437" y="875547"/>
                  <a:pt x="314915" y="871737"/>
                  <a:pt x="328250" y="842210"/>
                </a:cubicBezTo>
                <a:cubicBezTo>
                  <a:pt x="370160" y="745055"/>
                  <a:pt x="353015" y="644090"/>
                  <a:pt x="279672" y="568842"/>
                </a:cubicBezTo>
                <a:close/>
                <a:moveTo>
                  <a:pt x="152990" y="568842"/>
                </a:moveTo>
                <a:cubicBezTo>
                  <a:pt x="135845" y="592655"/>
                  <a:pt x="112985" y="613610"/>
                  <a:pt x="103460" y="640280"/>
                </a:cubicBezTo>
                <a:cubicBezTo>
                  <a:pt x="80600" y="702192"/>
                  <a:pt x="82505" y="766010"/>
                  <a:pt x="102507" y="828875"/>
                </a:cubicBezTo>
                <a:cubicBezTo>
                  <a:pt x="114890" y="866022"/>
                  <a:pt x="155847" y="888882"/>
                  <a:pt x="192042" y="874595"/>
                </a:cubicBezTo>
                <a:cubicBezTo>
                  <a:pt x="198710" y="871737"/>
                  <a:pt x="206330" y="860307"/>
                  <a:pt x="205377" y="853640"/>
                </a:cubicBezTo>
                <a:cubicBezTo>
                  <a:pt x="195852" y="758390"/>
                  <a:pt x="220617" y="656472"/>
                  <a:pt x="152990" y="568842"/>
                </a:cubicBezTo>
                <a:close/>
                <a:moveTo>
                  <a:pt x="57740" y="567890"/>
                </a:moveTo>
                <a:cubicBezTo>
                  <a:pt x="4400" y="634565"/>
                  <a:pt x="20592" y="805062"/>
                  <a:pt x="73932" y="841257"/>
                </a:cubicBezTo>
                <a:cubicBezTo>
                  <a:pt x="68217" y="755532"/>
                  <a:pt x="62502" y="661235"/>
                  <a:pt x="57740" y="567890"/>
                </a:cubicBezTo>
                <a:close/>
                <a:moveTo>
                  <a:pt x="370160" y="557412"/>
                </a:moveTo>
                <a:cubicBezTo>
                  <a:pt x="378732" y="653615"/>
                  <a:pt x="391115" y="749817"/>
                  <a:pt x="354920" y="842210"/>
                </a:cubicBezTo>
                <a:cubicBezTo>
                  <a:pt x="417785" y="753627"/>
                  <a:pt x="424452" y="616467"/>
                  <a:pt x="370160" y="557412"/>
                </a:cubicBezTo>
                <a:close/>
                <a:moveTo>
                  <a:pt x="207282" y="0"/>
                </a:moveTo>
                <a:lnTo>
                  <a:pt x="222075" y="0"/>
                </a:lnTo>
                <a:lnTo>
                  <a:pt x="222522" y="203082"/>
                </a:lnTo>
                <a:cubicBezTo>
                  <a:pt x="222522" y="224990"/>
                  <a:pt x="233952" y="249755"/>
                  <a:pt x="246335" y="268805"/>
                </a:cubicBezTo>
                <a:cubicBezTo>
                  <a:pt x="264432" y="294522"/>
                  <a:pt x="287292" y="316430"/>
                  <a:pt x="309200" y="339290"/>
                </a:cubicBezTo>
                <a:cubicBezTo>
                  <a:pt x="340632" y="371675"/>
                  <a:pt x="366350" y="403107"/>
                  <a:pt x="360635" y="453590"/>
                </a:cubicBezTo>
                <a:cubicBezTo>
                  <a:pt x="358730" y="472640"/>
                  <a:pt x="373017" y="494547"/>
                  <a:pt x="382542" y="513597"/>
                </a:cubicBezTo>
                <a:cubicBezTo>
                  <a:pt x="435882" y="622182"/>
                  <a:pt x="440645" y="729815"/>
                  <a:pt x="380637" y="836495"/>
                </a:cubicBezTo>
                <a:cubicBezTo>
                  <a:pt x="365397" y="863165"/>
                  <a:pt x="370160" y="880310"/>
                  <a:pt x="384447" y="903170"/>
                </a:cubicBezTo>
                <a:cubicBezTo>
                  <a:pt x="412070" y="946032"/>
                  <a:pt x="407307" y="963177"/>
                  <a:pt x="357777" y="976512"/>
                </a:cubicBezTo>
                <a:cubicBezTo>
                  <a:pt x="259670" y="1004135"/>
                  <a:pt x="159657" y="1006040"/>
                  <a:pt x="61550" y="974607"/>
                </a:cubicBezTo>
                <a:cubicBezTo>
                  <a:pt x="15830" y="960320"/>
                  <a:pt x="11067" y="944127"/>
                  <a:pt x="37737" y="906027"/>
                </a:cubicBezTo>
                <a:cubicBezTo>
                  <a:pt x="56787" y="878405"/>
                  <a:pt x="55835" y="858402"/>
                  <a:pt x="39642" y="828875"/>
                </a:cubicBezTo>
                <a:cubicBezTo>
                  <a:pt x="-20365" y="719337"/>
                  <a:pt x="-7983" y="609800"/>
                  <a:pt x="48215" y="502167"/>
                </a:cubicBezTo>
                <a:cubicBezTo>
                  <a:pt x="55835" y="487880"/>
                  <a:pt x="66312" y="470735"/>
                  <a:pt x="64407" y="457400"/>
                </a:cubicBezTo>
                <a:cubicBezTo>
                  <a:pt x="57740" y="407870"/>
                  <a:pt x="77742" y="370722"/>
                  <a:pt x="113937" y="343100"/>
                </a:cubicBezTo>
                <a:cubicBezTo>
                  <a:pt x="193947" y="280235"/>
                  <a:pt x="209187" y="199272"/>
                  <a:pt x="207282" y="101165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A09961DC-1415-481F-B374-286672840FDF}"/>
              </a:ext>
            </a:extLst>
          </p:cNvPr>
          <p:cNvSpPr/>
          <p:nvPr/>
        </p:nvSpPr>
        <p:spPr>
          <a:xfrm>
            <a:off x="1896490" y="-10185"/>
            <a:ext cx="594292" cy="1844267"/>
          </a:xfrm>
          <a:custGeom>
            <a:avLst/>
            <a:gdLst>
              <a:gd name="connsiteX0" fmla="*/ 335772 w 594292"/>
              <a:gd name="connsiteY0" fmla="*/ 1738512 h 1844267"/>
              <a:gd name="connsiteX1" fmla="*/ 339581 w 594292"/>
              <a:gd name="connsiteY1" fmla="*/ 1811855 h 1844267"/>
              <a:gd name="connsiteX2" fmla="*/ 335772 w 594292"/>
              <a:gd name="connsiteY2" fmla="*/ 1738512 h 1844267"/>
              <a:gd name="connsiteX3" fmla="*/ 269097 w 594292"/>
              <a:gd name="connsiteY3" fmla="*/ 1736607 h 1844267"/>
              <a:gd name="connsiteX4" fmla="*/ 250999 w 594292"/>
              <a:gd name="connsiteY4" fmla="*/ 1794710 h 1844267"/>
              <a:gd name="connsiteX5" fmla="*/ 276717 w 594292"/>
              <a:gd name="connsiteY5" fmla="*/ 1796615 h 1844267"/>
              <a:gd name="connsiteX6" fmla="*/ 269097 w 594292"/>
              <a:gd name="connsiteY6" fmla="*/ 1736607 h 1844267"/>
              <a:gd name="connsiteX7" fmla="*/ 203374 w 594292"/>
              <a:gd name="connsiteY7" fmla="*/ 1731845 h 1844267"/>
              <a:gd name="connsiteX8" fmla="*/ 192897 w 594292"/>
              <a:gd name="connsiteY8" fmla="*/ 1802330 h 1844267"/>
              <a:gd name="connsiteX9" fmla="*/ 203374 w 594292"/>
              <a:gd name="connsiteY9" fmla="*/ 1731845 h 1844267"/>
              <a:gd name="connsiteX10" fmla="*/ 391969 w 594292"/>
              <a:gd name="connsiteY10" fmla="*/ 1728987 h 1844267"/>
              <a:gd name="connsiteX11" fmla="*/ 413876 w 594292"/>
              <a:gd name="connsiteY11" fmla="*/ 1801377 h 1844267"/>
              <a:gd name="connsiteX12" fmla="*/ 391969 w 594292"/>
              <a:gd name="connsiteY12" fmla="*/ 1728987 h 1844267"/>
              <a:gd name="connsiteX13" fmla="*/ 215756 w 594292"/>
              <a:gd name="connsiteY13" fmla="*/ 1236545 h 1844267"/>
              <a:gd name="connsiteX14" fmla="*/ 140509 w 594292"/>
              <a:gd name="connsiteY14" fmla="*/ 1345130 h 1844267"/>
              <a:gd name="connsiteX15" fmla="*/ 135747 w 594292"/>
              <a:gd name="connsiteY15" fmla="*/ 1587065 h 1844267"/>
              <a:gd name="connsiteX16" fmla="*/ 231949 w 594292"/>
              <a:gd name="connsiteY16" fmla="*/ 1675647 h 1844267"/>
              <a:gd name="connsiteX17" fmla="*/ 288147 w 594292"/>
              <a:gd name="connsiteY17" fmla="*/ 1627070 h 1844267"/>
              <a:gd name="connsiteX18" fmla="*/ 273859 w 594292"/>
              <a:gd name="connsiteY18" fmla="*/ 1358465 h 1844267"/>
              <a:gd name="connsiteX19" fmla="*/ 258619 w 594292"/>
              <a:gd name="connsiteY19" fmla="*/ 1316555 h 1844267"/>
              <a:gd name="connsiteX20" fmla="*/ 215756 w 594292"/>
              <a:gd name="connsiteY20" fmla="*/ 1236545 h 1844267"/>
              <a:gd name="connsiteX21" fmla="*/ 391969 w 594292"/>
              <a:gd name="connsiteY21" fmla="*/ 1235592 h 1844267"/>
              <a:gd name="connsiteX22" fmla="*/ 369109 w 594292"/>
              <a:gd name="connsiteY22" fmla="*/ 1288932 h 1844267"/>
              <a:gd name="connsiteX23" fmla="*/ 335772 w 594292"/>
              <a:gd name="connsiteY23" fmla="*/ 1362275 h 1844267"/>
              <a:gd name="connsiteX24" fmla="*/ 324342 w 594292"/>
              <a:gd name="connsiteY24" fmla="*/ 1559442 h 1844267"/>
              <a:gd name="connsiteX25" fmla="*/ 324342 w 594292"/>
              <a:gd name="connsiteY25" fmla="*/ 1672790 h 1844267"/>
              <a:gd name="connsiteX26" fmla="*/ 475789 w 594292"/>
              <a:gd name="connsiteY26" fmla="*/ 1582302 h 1844267"/>
              <a:gd name="connsiteX27" fmla="*/ 491029 w 594292"/>
              <a:gd name="connsiteY27" fmla="*/ 1439427 h 1844267"/>
              <a:gd name="connsiteX28" fmla="*/ 451976 w 594292"/>
              <a:gd name="connsiteY28" fmla="*/ 1304172 h 1844267"/>
              <a:gd name="connsiteX29" fmla="*/ 391969 w 594292"/>
              <a:gd name="connsiteY29" fmla="*/ 1235592 h 1844267"/>
              <a:gd name="connsiteX30" fmla="*/ 83359 w 594292"/>
              <a:gd name="connsiteY30" fmla="*/ 1222257 h 1844267"/>
              <a:gd name="connsiteX31" fmla="*/ 112886 w 594292"/>
              <a:gd name="connsiteY31" fmla="*/ 1641357 h 1844267"/>
              <a:gd name="connsiteX32" fmla="*/ 84311 w 594292"/>
              <a:gd name="connsiteY32" fmla="*/ 1437522 h 1844267"/>
              <a:gd name="connsiteX33" fmla="*/ 83359 w 594292"/>
              <a:gd name="connsiteY33" fmla="*/ 1222257 h 1844267"/>
              <a:gd name="connsiteX34" fmla="*/ 519604 w 594292"/>
              <a:gd name="connsiteY34" fmla="*/ 1217495 h 1844267"/>
              <a:gd name="connsiteX35" fmla="*/ 529129 w 594292"/>
              <a:gd name="connsiteY35" fmla="*/ 1432760 h 1844267"/>
              <a:gd name="connsiteX36" fmla="*/ 499601 w 594292"/>
              <a:gd name="connsiteY36" fmla="*/ 1630880 h 1844267"/>
              <a:gd name="connsiteX37" fmla="*/ 519604 w 594292"/>
              <a:gd name="connsiteY37" fmla="*/ 1217495 h 1844267"/>
              <a:gd name="connsiteX38" fmla="*/ 289587 w 594292"/>
              <a:gd name="connsiteY38" fmla="*/ 0 h 1844267"/>
              <a:gd name="connsiteX39" fmla="*/ 308149 w 594292"/>
              <a:gd name="connsiteY39" fmla="*/ 0 h 1844267"/>
              <a:gd name="connsiteX40" fmla="*/ 308149 w 594292"/>
              <a:gd name="connsiteY40" fmla="*/ 740292 h 1844267"/>
              <a:gd name="connsiteX41" fmla="*/ 334819 w 594292"/>
              <a:gd name="connsiteY41" fmla="*/ 809825 h 1844267"/>
              <a:gd name="connsiteX42" fmla="*/ 473884 w 594292"/>
              <a:gd name="connsiteY42" fmla="*/ 961272 h 1844267"/>
              <a:gd name="connsiteX43" fmla="*/ 505317 w 594292"/>
              <a:gd name="connsiteY43" fmla="*/ 1046997 h 1844267"/>
              <a:gd name="connsiteX44" fmla="*/ 524367 w 594292"/>
              <a:gd name="connsiteY44" fmla="*/ 1137485 h 1844267"/>
              <a:gd name="connsiteX45" fmla="*/ 523414 w 594292"/>
              <a:gd name="connsiteY45" fmla="*/ 1639452 h 1844267"/>
              <a:gd name="connsiteX46" fmla="*/ 523414 w 594292"/>
              <a:gd name="connsiteY46" fmla="*/ 1684220 h 1844267"/>
              <a:gd name="connsiteX47" fmla="*/ 531986 w 594292"/>
              <a:gd name="connsiteY47" fmla="*/ 1698507 h 1844267"/>
              <a:gd name="connsiteX48" fmla="*/ 479599 w 594292"/>
              <a:gd name="connsiteY48" fmla="*/ 1823285 h 1844267"/>
              <a:gd name="connsiteX49" fmla="*/ 131936 w 594292"/>
              <a:gd name="connsiteY49" fmla="*/ 1828047 h 1844267"/>
              <a:gd name="connsiteX50" fmla="*/ 84311 w 594292"/>
              <a:gd name="connsiteY50" fmla="*/ 1813760 h 1844267"/>
              <a:gd name="connsiteX51" fmla="*/ 51926 w 594292"/>
              <a:gd name="connsiteY51" fmla="*/ 1717557 h 1844267"/>
              <a:gd name="connsiteX52" fmla="*/ 56689 w 594292"/>
              <a:gd name="connsiteY52" fmla="*/ 1608020 h 1844267"/>
              <a:gd name="connsiteX53" fmla="*/ 65261 w 594292"/>
              <a:gd name="connsiteY53" fmla="*/ 1155582 h 1844267"/>
              <a:gd name="connsiteX54" fmla="*/ 93836 w 594292"/>
              <a:gd name="connsiteY54" fmla="*/ 1042235 h 1844267"/>
              <a:gd name="connsiteX55" fmla="*/ 120506 w 594292"/>
              <a:gd name="connsiteY55" fmla="*/ 968892 h 1844267"/>
              <a:gd name="connsiteX56" fmla="*/ 265286 w 594292"/>
              <a:gd name="connsiteY56" fmla="*/ 805062 h 1844267"/>
              <a:gd name="connsiteX57" fmla="*/ 289099 w 594292"/>
              <a:gd name="connsiteY57" fmla="*/ 744102 h 184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94292" h="1844267">
                <a:moveTo>
                  <a:pt x="335772" y="1738512"/>
                </a:moveTo>
                <a:cubicBezTo>
                  <a:pt x="311006" y="1765182"/>
                  <a:pt x="315769" y="1790900"/>
                  <a:pt x="339581" y="1811855"/>
                </a:cubicBezTo>
                <a:cubicBezTo>
                  <a:pt x="358631" y="1788042"/>
                  <a:pt x="362442" y="1759467"/>
                  <a:pt x="335772" y="1738512"/>
                </a:cubicBezTo>
                <a:close/>
                <a:moveTo>
                  <a:pt x="269097" y="1736607"/>
                </a:moveTo>
                <a:cubicBezTo>
                  <a:pt x="245284" y="1751847"/>
                  <a:pt x="238616" y="1770897"/>
                  <a:pt x="250999" y="1794710"/>
                </a:cubicBezTo>
                <a:cubicBezTo>
                  <a:pt x="258619" y="1817570"/>
                  <a:pt x="258619" y="1817570"/>
                  <a:pt x="276717" y="1796615"/>
                </a:cubicBezTo>
                <a:cubicBezTo>
                  <a:pt x="294814" y="1775660"/>
                  <a:pt x="291004" y="1754705"/>
                  <a:pt x="269097" y="1736607"/>
                </a:cubicBezTo>
                <a:close/>
                <a:moveTo>
                  <a:pt x="203374" y="1731845"/>
                </a:moveTo>
                <a:cubicBezTo>
                  <a:pt x="184324" y="1751847"/>
                  <a:pt x="159559" y="1772802"/>
                  <a:pt x="192897" y="1802330"/>
                </a:cubicBezTo>
                <a:cubicBezTo>
                  <a:pt x="215756" y="1794710"/>
                  <a:pt x="227186" y="1765182"/>
                  <a:pt x="203374" y="1731845"/>
                </a:cubicBezTo>
                <a:close/>
                <a:moveTo>
                  <a:pt x="391969" y="1728987"/>
                </a:moveTo>
                <a:cubicBezTo>
                  <a:pt x="373872" y="1762325"/>
                  <a:pt x="379586" y="1784232"/>
                  <a:pt x="413876" y="1801377"/>
                </a:cubicBezTo>
                <a:cubicBezTo>
                  <a:pt x="430069" y="1769945"/>
                  <a:pt x="422449" y="1748037"/>
                  <a:pt x="391969" y="1728987"/>
                </a:cubicBezTo>
                <a:close/>
                <a:moveTo>
                  <a:pt x="215756" y="1236545"/>
                </a:moveTo>
                <a:cubicBezTo>
                  <a:pt x="190039" y="1271787"/>
                  <a:pt x="154797" y="1305125"/>
                  <a:pt x="140509" y="1345130"/>
                </a:cubicBezTo>
                <a:cubicBezTo>
                  <a:pt x="112886" y="1423235"/>
                  <a:pt x="114791" y="1505150"/>
                  <a:pt x="135747" y="1587065"/>
                </a:cubicBezTo>
                <a:cubicBezTo>
                  <a:pt x="154797" y="1660407"/>
                  <a:pt x="157654" y="1663265"/>
                  <a:pt x="231949" y="1675647"/>
                </a:cubicBezTo>
                <a:cubicBezTo>
                  <a:pt x="283384" y="1684220"/>
                  <a:pt x="290051" y="1678505"/>
                  <a:pt x="288147" y="1627070"/>
                </a:cubicBezTo>
                <a:cubicBezTo>
                  <a:pt x="284336" y="1537535"/>
                  <a:pt x="279574" y="1448000"/>
                  <a:pt x="273859" y="1358465"/>
                </a:cubicBezTo>
                <a:cubicBezTo>
                  <a:pt x="272906" y="1344177"/>
                  <a:pt x="265286" y="1329890"/>
                  <a:pt x="258619" y="1316555"/>
                </a:cubicBezTo>
                <a:cubicBezTo>
                  <a:pt x="245284" y="1289885"/>
                  <a:pt x="230997" y="1264167"/>
                  <a:pt x="215756" y="1236545"/>
                </a:cubicBezTo>
                <a:close/>
                <a:moveTo>
                  <a:pt x="391969" y="1235592"/>
                </a:moveTo>
                <a:cubicBezTo>
                  <a:pt x="384349" y="1253690"/>
                  <a:pt x="376729" y="1270835"/>
                  <a:pt x="369109" y="1288932"/>
                </a:cubicBezTo>
                <a:cubicBezTo>
                  <a:pt x="357679" y="1313697"/>
                  <a:pt x="338629" y="1337510"/>
                  <a:pt x="335772" y="1362275"/>
                </a:cubicBezTo>
                <a:cubicBezTo>
                  <a:pt x="328151" y="1427997"/>
                  <a:pt x="327199" y="1493720"/>
                  <a:pt x="324342" y="1559442"/>
                </a:cubicBezTo>
                <a:cubicBezTo>
                  <a:pt x="322436" y="1597542"/>
                  <a:pt x="324342" y="1635642"/>
                  <a:pt x="324342" y="1672790"/>
                </a:cubicBezTo>
                <a:cubicBezTo>
                  <a:pt x="418639" y="1687077"/>
                  <a:pt x="456739" y="1666122"/>
                  <a:pt x="475789" y="1582302"/>
                </a:cubicBezTo>
                <a:cubicBezTo>
                  <a:pt x="486267" y="1535630"/>
                  <a:pt x="494839" y="1487052"/>
                  <a:pt x="491029" y="1439427"/>
                </a:cubicBezTo>
                <a:cubicBezTo>
                  <a:pt x="487219" y="1393707"/>
                  <a:pt x="471026" y="1347035"/>
                  <a:pt x="451976" y="1304172"/>
                </a:cubicBezTo>
                <a:cubicBezTo>
                  <a:pt x="439594" y="1277502"/>
                  <a:pt x="412924" y="1257500"/>
                  <a:pt x="391969" y="1235592"/>
                </a:cubicBezTo>
                <a:close/>
                <a:moveTo>
                  <a:pt x="83359" y="1222257"/>
                </a:moveTo>
                <a:cubicBezTo>
                  <a:pt x="2396" y="1340367"/>
                  <a:pt x="22399" y="1565157"/>
                  <a:pt x="112886" y="1641357"/>
                </a:cubicBezTo>
                <a:cubicBezTo>
                  <a:pt x="103361" y="1574682"/>
                  <a:pt x="89074" y="1506102"/>
                  <a:pt x="84311" y="1437522"/>
                </a:cubicBezTo>
                <a:cubicBezTo>
                  <a:pt x="79549" y="1367990"/>
                  <a:pt x="83359" y="1298457"/>
                  <a:pt x="83359" y="1222257"/>
                </a:cubicBezTo>
                <a:close/>
                <a:moveTo>
                  <a:pt x="519604" y="1217495"/>
                </a:moveTo>
                <a:cubicBezTo>
                  <a:pt x="523414" y="1290837"/>
                  <a:pt x="532939" y="1362275"/>
                  <a:pt x="529129" y="1432760"/>
                </a:cubicBezTo>
                <a:cubicBezTo>
                  <a:pt x="525319" y="1502292"/>
                  <a:pt x="509126" y="1570872"/>
                  <a:pt x="499601" y="1630880"/>
                </a:cubicBezTo>
                <a:cubicBezTo>
                  <a:pt x="587231" y="1535630"/>
                  <a:pt x="597709" y="1291790"/>
                  <a:pt x="519604" y="1217495"/>
                </a:cubicBezTo>
                <a:close/>
                <a:moveTo>
                  <a:pt x="289587" y="0"/>
                </a:moveTo>
                <a:lnTo>
                  <a:pt x="308149" y="0"/>
                </a:lnTo>
                <a:lnTo>
                  <a:pt x="308149" y="740292"/>
                </a:lnTo>
                <a:cubicBezTo>
                  <a:pt x="308149" y="768867"/>
                  <a:pt x="315769" y="789822"/>
                  <a:pt x="334819" y="809825"/>
                </a:cubicBezTo>
                <a:cubicBezTo>
                  <a:pt x="382444" y="859355"/>
                  <a:pt x="427211" y="911742"/>
                  <a:pt x="473884" y="961272"/>
                </a:cubicBezTo>
                <a:cubicBezTo>
                  <a:pt x="497697" y="986037"/>
                  <a:pt x="505317" y="1012707"/>
                  <a:pt x="505317" y="1046997"/>
                </a:cubicBezTo>
                <a:cubicBezTo>
                  <a:pt x="505317" y="1077477"/>
                  <a:pt x="510079" y="1110815"/>
                  <a:pt x="524367" y="1137485"/>
                </a:cubicBezTo>
                <a:cubicBezTo>
                  <a:pt x="612949" y="1305125"/>
                  <a:pt x="622474" y="1471812"/>
                  <a:pt x="523414" y="1639452"/>
                </a:cubicBezTo>
                <a:cubicBezTo>
                  <a:pt x="516747" y="1650882"/>
                  <a:pt x="522461" y="1668980"/>
                  <a:pt x="523414" y="1684220"/>
                </a:cubicBezTo>
                <a:cubicBezTo>
                  <a:pt x="523414" y="1688982"/>
                  <a:pt x="529129" y="1693745"/>
                  <a:pt x="531986" y="1698507"/>
                </a:cubicBezTo>
                <a:cubicBezTo>
                  <a:pt x="580564" y="1779470"/>
                  <a:pt x="571992" y="1801377"/>
                  <a:pt x="479599" y="1823285"/>
                </a:cubicBezTo>
                <a:cubicBezTo>
                  <a:pt x="364347" y="1850907"/>
                  <a:pt x="248141" y="1849955"/>
                  <a:pt x="131936" y="1828047"/>
                </a:cubicBezTo>
                <a:cubicBezTo>
                  <a:pt x="115744" y="1825190"/>
                  <a:pt x="99551" y="1819475"/>
                  <a:pt x="84311" y="1813760"/>
                </a:cubicBezTo>
                <a:cubicBezTo>
                  <a:pt x="23351" y="1789947"/>
                  <a:pt x="13826" y="1768992"/>
                  <a:pt x="51926" y="1717557"/>
                </a:cubicBezTo>
                <a:cubicBezTo>
                  <a:pt x="80501" y="1679457"/>
                  <a:pt x="80501" y="1650882"/>
                  <a:pt x="56689" y="1608020"/>
                </a:cubicBezTo>
                <a:cubicBezTo>
                  <a:pt x="-26179" y="1457525"/>
                  <a:pt x="-13796" y="1305125"/>
                  <a:pt x="65261" y="1155582"/>
                </a:cubicBezTo>
                <a:cubicBezTo>
                  <a:pt x="84311" y="1119387"/>
                  <a:pt x="93836" y="1083192"/>
                  <a:pt x="93836" y="1042235"/>
                </a:cubicBezTo>
                <a:cubicBezTo>
                  <a:pt x="93836" y="1017470"/>
                  <a:pt x="105266" y="987942"/>
                  <a:pt x="120506" y="968892"/>
                </a:cubicBezTo>
                <a:cubicBezTo>
                  <a:pt x="166226" y="912695"/>
                  <a:pt x="218614" y="861260"/>
                  <a:pt x="265286" y="805062"/>
                </a:cubicBezTo>
                <a:cubicBezTo>
                  <a:pt x="278622" y="788870"/>
                  <a:pt x="289099" y="765057"/>
                  <a:pt x="289099" y="744102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C0983FA3-618B-4596-B0A9-11C416417A5D}"/>
              </a:ext>
            </a:extLst>
          </p:cNvPr>
          <p:cNvSpPr/>
          <p:nvPr/>
        </p:nvSpPr>
        <p:spPr>
          <a:xfrm>
            <a:off x="2973004" y="-10186"/>
            <a:ext cx="424101" cy="987520"/>
          </a:xfrm>
          <a:custGeom>
            <a:avLst/>
            <a:gdLst>
              <a:gd name="connsiteX0" fmla="*/ 279672 w 424101"/>
              <a:gd name="connsiteY0" fmla="*/ 558657 h 987520"/>
              <a:gd name="connsiteX1" fmla="*/ 230142 w 424101"/>
              <a:gd name="connsiteY1" fmla="*/ 863457 h 987520"/>
              <a:gd name="connsiteX2" fmla="*/ 328250 w 424101"/>
              <a:gd name="connsiteY2" fmla="*/ 832025 h 987520"/>
              <a:gd name="connsiteX3" fmla="*/ 279672 w 424101"/>
              <a:gd name="connsiteY3" fmla="*/ 558657 h 987520"/>
              <a:gd name="connsiteX4" fmla="*/ 152990 w 424101"/>
              <a:gd name="connsiteY4" fmla="*/ 558657 h 987520"/>
              <a:gd name="connsiteX5" fmla="*/ 103460 w 424101"/>
              <a:gd name="connsiteY5" fmla="*/ 630095 h 987520"/>
              <a:gd name="connsiteX6" fmla="*/ 102507 w 424101"/>
              <a:gd name="connsiteY6" fmla="*/ 818690 h 987520"/>
              <a:gd name="connsiteX7" fmla="*/ 192042 w 424101"/>
              <a:gd name="connsiteY7" fmla="*/ 864410 h 987520"/>
              <a:gd name="connsiteX8" fmla="*/ 205377 w 424101"/>
              <a:gd name="connsiteY8" fmla="*/ 843455 h 987520"/>
              <a:gd name="connsiteX9" fmla="*/ 152990 w 424101"/>
              <a:gd name="connsiteY9" fmla="*/ 558657 h 987520"/>
              <a:gd name="connsiteX10" fmla="*/ 57740 w 424101"/>
              <a:gd name="connsiteY10" fmla="*/ 557705 h 987520"/>
              <a:gd name="connsiteX11" fmla="*/ 73932 w 424101"/>
              <a:gd name="connsiteY11" fmla="*/ 831072 h 987520"/>
              <a:gd name="connsiteX12" fmla="*/ 57740 w 424101"/>
              <a:gd name="connsiteY12" fmla="*/ 557705 h 987520"/>
              <a:gd name="connsiteX13" fmla="*/ 370160 w 424101"/>
              <a:gd name="connsiteY13" fmla="*/ 547227 h 987520"/>
              <a:gd name="connsiteX14" fmla="*/ 354920 w 424101"/>
              <a:gd name="connsiteY14" fmla="*/ 832025 h 987520"/>
              <a:gd name="connsiteX15" fmla="*/ 370160 w 424101"/>
              <a:gd name="connsiteY15" fmla="*/ 547227 h 987520"/>
              <a:gd name="connsiteX16" fmla="*/ 207282 w 424101"/>
              <a:gd name="connsiteY16" fmla="*/ 0 h 987520"/>
              <a:gd name="connsiteX17" fmla="*/ 222098 w 424101"/>
              <a:gd name="connsiteY17" fmla="*/ 0 h 987520"/>
              <a:gd name="connsiteX18" fmla="*/ 222522 w 424101"/>
              <a:gd name="connsiteY18" fmla="*/ 192897 h 987520"/>
              <a:gd name="connsiteX19" fmla="*/ 246335 w 424101"/>
              <a:gd name="connsiteY19" fmla="*/ 258620 h 987520"/>
              <a:gd name="connsiteX20" fmla="*/ 309200 w 424101"/>
              <a:gd name="connsiteY20" fmla="*/ 329105 h 987520"/>
              <a:gd name="connsiteX21" fmla="*/ 360635 w 424101"/>
              <a:gd name="connsiteY21" fmla="*/ 443405 h 987520"/>
              <a:gd name="connsiteX22" fmla="*/ 382542 w 424101"/>
              <a:gd name="connsiteY22" fmla="*/ 503412 h 987520"/>
              <a:gd name="connsiteX23" fmla="*/ 380637 w 424101"/>
              <a:gd name="connsiteY23" fmla="*/ 826310 h 987520"/>
              <a:gd name="connsiteX24" fmla="*/ 384447 w 424101"/>
              <a:gd name="connsiteY24" fmla="*/ 892985 h 987520"/>
              <a:gd name="connsiteX25" fmla="*/ 357777 w 424101"/>
              <a:gd name="connsiteY25" fmla="*/ 966327 h 987520"/>
              <a:gd name="connsiteX26" fmla="*/ 61550 w 424101"/>
              <a:gd name="connsiteY26" fmla="*/ 964422 h 987520"/>
              <a:gd name="connsiteX27" fmla="*/ 37737 w 424101"/>
              <a:gd name="connsiteY27" fmla="*/ 895842 h 987520"/>
              <a:gd name="connsiteX28" fmla="*/ 39642 w 424101"/>
              <a:gd name="connsiteY28" fmla="*/ 818690 h 987520"/>
              <a:gd name="connsiteX29" fmla="*/ 48215 w 424101"/>
              <a:gd name="connsiteY29" fmla="*/ 491982 h 987520"/>
              <a:gd name="connsiteX30" fmla="*/ 64407 w 424101"/>
              <a:gd name="connsiteY30" fmla="*/ 447215 h 987520"/>
              <a:gd name="connsiteX31" fmla="*/ 113937 w 424101"/>
              <a:gd name="connsiteY31" fmla="*/ 332915 h 987520"/>
              <a:gd name="connsiteX32" fmla="*/ 207282 w 424101"/>
              <a:gd name="connsiteY32" fmla="*/ 90980 h 98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4101" h="987520">
                <a:moveTo>
                  <a:pt x="279672" y="558657"/>
                </a:moveTo>
                <a:cubicBezTo>
                  <a:pt x="217760" y="653907"/>
                  <a:pt x="235857" y="759635"/>
                  <a:pt x="230142" y="863457"/>
                </a:cubicBezTo>
                <a:cubicBezTo>
                  <a:pt x="304437" y="865362"/>
                  <a:pt x="314915" y="861552"/>
                  <a:pt x="328250" y="832025"/>
                </a:cubicBezTo>
                <a:cubicBezTo>
                  <a:pt x="370160" y="734870"/>
                  <a:pt x="353015" y="633905"/>
                  <a:pt x="279672" y="558657"/>
                </a:cubicBezTo>
                <a:close/>
                <a:moveTo>
                  <a:pt x="152990" y="558657"/>
                </a:moveTo>
                <a:cubicBezTo>
                  <a:pt x="135845" y="582470"/>
                  <a:pt x="112985" y="603425"/>
                  <a:pt x="103460" y="630095"/>
                </a:cubicBezTo>
                <a:cubicBezTo>
                  <a:pt x="80600" y="692007"/>
                  <a:pt x="82505" y="755825"/>
                  <a:pt x="102507" y="818690"/>
                </a:cubicBezTo>
                <a:cubicBezTo>
                  <a:pt x="114890" y="855837"/>
                  <a:pt x="155847" y="878697"/>
                  <a:pt x="192042" y="864410"/>
                </a:cubicBezTo>
                <a:cubicBezTo>
                  <a:pt x="198710" y="861552"/>
                  <a:pt x="206330" y="850122"/>
                  <a:pt x="205377" y="843455"/>
                </a:cubicBezTo>
                <a:cubicBezTo>
                  <a:pt x="195852" y="748205"/>
                  <a:pt x="220617" y="646287"/>
                  <a:pt x="152990" y="558657"/>
                </a:cubicBezTo>
                <a:close/>
                <a:moveTo>
                  <a:pt x="57740" y="557705"/>
                </a:moveTo>
                <a:cubicBezTo>
                  <a:pt x="4400" y="624380"/>
                  <a:pt x="20592" y="794877"/>
                  <a:pt x="73932" y="831072"/>
                </a:cubicBezTo>
                <a:cubicBezTo>
                  <a:pt x="68217" y="745347"/>
                  <a:pt x="62502" y="651050"/>
                  <a:pt x="57740" y="557705"/>
                </a:cubicBezTo>
                <a:close/>
                <a:moveTo>
                  <a:pt x="370160" y="547227"/>
                </a:moveTo>
                <a:cubicBezTo>
                  <a:pt x="378732" y="643430"/>
                  <a:pt x="391115" y="739632"/>
                  <a:pt x="354920" y="832025"/>
                </a:cubicBezTo>
                <a:cubicBezTo>
                  <a:pt x="417785" y="743442"/>
                  <a:pt x="424452" y="606282"/>
                  <a:pt x="370160" y="547227"/>
                </a:cubicBezTo>
                <a:close/>
                <a:moveTo>
                  <a:pt x="207282" y="0"/>
                </a:moveTo>
                <a:lnTo>
                  <a:pt x="222098" y="0"/>
                </a:lnTo>
                <a:lnTo>
                  <a:pt x="222522" y="192897"/>
                </a:lnTo>
                <a:cubicBezTo>
                  <a:pt x="222522" y="214805"/>
                  <a:pt x="233952" y="239570"/>
                  <a:pt x="246335" y="258620"/>
                </a:cubicBezTo>
                <a:cubicBezTo>
                  <a:pt x="264432" y="284337"/>
                  <a:pt x="287292" y="306245"/>
                  <a:pt x="309200" y="329105"/>
                </a:cubicBezTo>
                <a:cubicBezTo>
                  <a:pt x="340632" y="361490"/>
                  <a:pt x="366350" y="392922"/>
                  <a:pt x="360635" y="443405"/>
                </a:cubicBezTo>
                <a:cubicBezTo>
                  <a:pt x="358730" y="462455"/>
                  <a:pt x="373017" y="484362"/>
                  <a:pt x="382542" y="503412"/>
                </a:cubicBezTo>
                <a:cubicBezTo>
                  <a:pt x="435882" y="611997"/>
                  <a:pt x="440645" y="719630"/>
                  <a:pt x="380637" y="826310"/>
                </a:cubicBezTo>
                <a:cubicBezTo>
                  <a:pt x="365397" y="852980"/>
                  <a:pt x="370160" y="870125"/>
                  <a:pt x="384447" y="892985"/>
                </a:cubicBezTo>
                <a:cubicBezTo>
                  <a:pt x="412070" y="935847"/>
                  <a:pt x="407307" y="952992"/>
                  <a:pt x="357777" y="966327"/>
                </a:cubicBezTo>
                <a:cubicBezTo>
                  <a:pt x="259670" y="993950"/>
                  <a:pt x="159657" y="995855"/>
                  <a:pt x="61550" y="964422"/>
                </a:cubicBezTo>
                <a:cubicBezTo>
                  <a:pt x="15830" y="950135"/>
                  <a:pt x="11067" y="933942"/>
                  <a:pt x="37737" y="895842"/>
                </a:cubicBezTo>
                <a:cubicBezTo>
                  <a:pt x="56787" y="868220"/>
                  <a:pt x="55835" y="848217"/>
                  <a:pt x="39642" y="818690"/>
                </a:cubicBezTo>
                <a:cubicBezTo>
                  <a:pt x="-20365" y="709152"/>
                  <a:pt x="-7983" y="599615"/>
                  <a:pt x="48215" y="491982"/>
                </a:cubicBezTo>
                <a:cubicBezTo>
                  <a:pt x="55835" y="477695"/>
                  <a:pt x="66312" y="460550"/>
                  <a:pt x="64407" y="447215"/>
                </a:cubicBezTo>
                <a:cubicBezTo>
                  <a:pt x="57740" y="397685"/>
                  <a:pt x="77742" y="360537"/>
                  <a:pt x="113937" y="332915"/>
                </a:cubicBezTo>
                <a:cubicBezTo>
                  <a:pt x="193947" y="270050"/>
                  <a:pt x="209187" y="189087"/>
                  <a:pt x="207282" y="9098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4D246D4D-31A9-4777-A6C7-54B84C3E7411}"/>
              </a:ext>
            </a:extLst>
          </p:cNvPr>
          <p:cNvSpPr/>
          <p:nvPr/>
        </p:nvSpPr>
        <p:spPr>
          <a:xfrm>
            <a:off x="3879326" y="-10186"/>
            <a:ext cx="594292" cy="1908924"/>
          </a:xfrm>
          <a:custGeom>
            <a:avLst/>
            <a:gdLst>
              <a:gd name="connsiteX0" fmla="*/ 335772 w 594292"/>
              <a:gd name="connsiteY0" fmla="*/ 1803169 h 1908924"/>
              <a:gd name="connsiteX1" fmla="*/ 339581 w 594292"/>
              <a:gd name="connsiteY1" fmla="*/ 1876512 h 1908924"/>
              <a:gd name="connsiteX2" fmla="*/ 335772 w 594292"/>
              <a:gd name="connsiteY2" fmla="*/ 1803169 h 1908924"/>
              <a:gd name="connsiteX3" fmla="*/ 269097 w 594292"/>
              <a:gd name="connsiteY3" fmla="*/ 1801264 h 1908924"/>
              <a:gd name="connsiteX4" fmla="*/ 250999 w 594292"/>
              <a:gd name="connsiteY4" fmla="*/ 1859367 h 1908924"/>
              <a:gd name="connsiteX5" fmla="*/ 276717 w 594292"/>
              <a:gd name="connsiteY5" fmla="*/ 1861272 h 1908924"/>
              <a:gd name="connsiteX6" fmla="*/ 269097 w 594292"/>
              <a:gd name="connsiteY6" fmla="*/ 1801264 h 1908924"/>
              <a:gd name="connsiteX7" fmla="*/ 203374 w 594292"/>
              <a:gd name="connsiteY7" fmla="*/ 1796502 h 1908924"/>
              <a:gd name="connsiteX8" fmla="*/ 192897 w 594292"/>
              <a:gd name="connsiteY8" fmla="*/ 1866987 h 1908924"/>
              <a:gd name="connsiteX9" fmla="*/ 203374 w 594292"/>
              <a:gd name="connsiteY9" fmla="*/ 1796502 h 1908924"/>
              <a:gd name="connsiteX10" fmla="*/ 391969 w 594292"/>
              <a:gd name="connsiteY10" fmla="*/ 1793644 h 1908924"/>
              <a:gd name="connsiteX11" fmla="*/ 413876 w 594292"/>
              <a:gd name="connsiteY11" fmla="*/ 1866034 h 1908924"/>
              <a:gd name="connsiteX12" fmla="*/ 391969 w 594292"/>
              <a:gd name="connsiteY12" fmla="*/ 1793644 h 1908924"/>
              <a:gd name="connsiteX13" fmla="*/ 215756 w 594292"/>
              <a:gd name="connsiteY13" fmla="*/ 1301202 h 1908924"/>
              <a:gd name="connsiteX14" fmla="*/ 140509 w 594292"/>
              <a:gd name="connsiteY14" fmla="*/ 1409787 h 1908924"/>
              <a:gd name="connsiteX15" fmla="*/ 135747 w 594292"/>
              <a:gd name="connsiteY15" fmla="*/ 1651722 h 1908924"/>
              <a:gd name="connsiteX16" fmla="*/ 231949 w 594292"/>
              <a:gd name="connsiteY16" fmla="*/ 1740304 h 1908924"/>
              <a:gd name="connsiteX17" fmla="*/ 288147 w 594292"/>
              <a:gd name="connsiteY17" fmla="*/ 1691727 h 1908924"/>
              <a:gd name="connsiteX18" fmla="*/ 273859 w 594292"/>
              <a:gd name="connsiteY18" fmla="*/ 1423122 h 1908924"/>
              <a:gd name="connsiteX19" fmla="*/ 258619 w 594292"/>
              <a:gd name="connsiteY19" fmla="*/ 1381212 h 1908924"/>
              <a:gd name="connsiteX20" fmla="*/ 215756 w 594292"/>
              <a:gd name="connsiteY20" fmla="*/ 1301202 h 1908924"/>
              <a:gd name="connsiteX21" fmla="*/ 391969 w 594292"/>
              <a:gd name="connsiteY21" fmla="*/ 1300249 h 1908924"/>
              <a:gd name="connsiteX22" fmla="*/ 369109 w 594292"/>
              <a:gd name="connsiteY22" fmla="*/ 1353589 h 1908924"/>
              <a:gd name="connsiteX23" fmla="*/ 335772 w 594292"/>
              <a:gd name="connsiteY23" fmla="*/ 1426932 h 1908924"/>
              <a:gd name="connsiteX24" fmla="*/ 324342 w 594292"/>
              <a:gd name="connsiteY24" fmla="*/ 1624099 h 1908924"/>
              <a:gd name="connsiteX25" fmla="*/ 324342 w 594292"/>
              <a:gd name="connsiteY25" fmla="*/ 1737447 h 1908924"/>
              <a:gd name="connsiteX26" fmla="*/ 475789 w 594292"/>
              <a:gd name="connsiteY26" fmla="*/ 1646959 h 1908924"/>
              <a:gd name="connsiteX27" fmla="*/ 491029 w 594292"/>
              <a:gd name="connsiteY27" fmla="*/ 1504084 h 1908924"/>
              <a:gd name="connsiteX28" fmla="*/ 451976 w 594292"/>
              <a:gd name="connsiteY28" fmla="*/ 1368829 h 1908924"/>
              <a:gd name="connsiteX29" fmla="*/ 391969 w 594292"/>
              <a:gd name="connsiteY29" fmla="*/ 1300249 h 1908924"/>
              <a:gd name="connsiteX30" fmla="*/ 83359 w 594292"/>
              <a:gd name="connsiteY30" fmla="*/ 1286914 h 1908924"/>
              <a:gd name="connsiteX31" fmla="*/ 112886 w 594292"/>
              <a:gd name="connsiteY31" fmla="*/ 1706014 h 1908924"/>
              <a:gd name="connsiteX32" fmla="*/ 84311 w 594292"/>
              <a:gd name="connsiteY32" fmla="*/ 1502179 h 1908924"/>
              <a:gd name="connsiteX33" fmla="*/ 83359 w 594292"/>
              <a:gd name="connsiteY33" fmla="*/ 1286914 h 1908924"/>
              <a:gd name="connsiteX34" fmla="*/ 519604 w 594292"/>
              <a:gd name="connsiteY34" fmla="*/ 1282152 h 1908924"/>
              <a:gd name="connsiteX35" fmla="*/ 529129 w 594292"/>
              <a:gd name="connsiteY35" fmla="*/ 1497417 h 1908924"/>
              <a:gd name="connsiteX36" fmla="*/ 499601 w 594292"/>
              <a:gd name="connsiteY36" fmla="*/ 1695537 h 1908924"/>
              <a:gd name="connsiteX37" fmla="*/ 519604 w 594292"/>
              <a:gd name="connsiteY37" fmla="*/ 1282152 h 1908924"/>
              <a:gd name="connsiteX38" fmla="*/ 289630 w 594292"/>
              <a:gd name="connsiteY38" fmla="*/ 0 h 1908924"/>
              <a:gd name="connsiteX39" fmla="*/ 308149 w 594292"/>
              <a:gd name="connsiteY39" fmla="*/ 0 h 1908924"/>
              <a:gd name="connsiteX40" fmla="*/ 308149 w 594292"/>
              <a:gd name="connsiteY40" fmla="*/ 804949 h 1908924"/>
              <a:gd name="connsiteX41" fmla="*/ 334819 w 594292"/>
              <a:gd name="connsiteY41" fmla="*/ 874482 h 1908924"/>
              <a:gd name="connsiteX42" fmla="*/ 473884 w 594292"/>
              <a:gd name="connsiteY42" fmla="*/ 1025929 h 1908924"/>
              <a:gd name="connsiteX43" fmla="*/ 505317 w 594292"/>
              <a:gd name="connsiteY43" fmla="*/ 1111654 h 1908924"/>
              <a:gd name="connsiteX44" fmla="*/ 524367 w 594292"/>
              <a:gd name="connsiteY44" fmla="*/ 1202142 h 1908924"/>
              <a:gd name="connsiteX45" fmla="*/ 523414 w 594292"/>
              <a:gd name="connsiteY45" fmla="*/ 1704109 h 1908924"/>
              <a:gd name="connsiteX46" fmla="*/ 523414 w 594292"/>
              <a:gd name="connsiteY46" fmla="*/ 1748877 h 1908924"/>
              <a:gd name="connsiteX47" fmla="*/ 531986 w 594292"/>
              <a:gd name="connsiteY47" fmla="*/ 1763164 h 1908924"/>
              <a:gd name="connsiteX48" fmla="*/ 479599 w 594292"/>
              <a:gd name="connsiteY48" fmla="*/ 1887942 h 1908924"/>
              <a:gd name="connsiteX49" fmla="*/ 131936 w 594292"/>
              <a:gd name="connsiteY49" fmla="*/ 1892704 h 1908924"/>
              <a:gd name="connsiteX50" fmla="*/ 84311 w 594292"/>
              <a:gd name="connsiteY50" fmla="*/ 1878417 h 1908924"/>
              <a:gd name="connsiteX51" fmla="*/ 51926 w 594292"/>
              <a:gd name="connsiteY51" fmla="*/ 1782214 h 1908924"/>
              <a:gd name="connsiteX52" fmla="*/ 56689 w 594292"/>
              <a:gd name="connsiteY52" fmla="*/ 1672677 h 1908924"/>
              <a:gd name="connsiteX53" fmla="*/ 65261 w 594292"/>
              <a:gd name="connsiteY53" fmla="*/ 1220239 h 1908924"/>
              <a:gd name="connsiteX54" fmla="*/ 93836 w 594292"/>
              <a:gd name="connsiteY54" fmla="*/ 1106892 h 1908924"/>
              <a:gd name="connsiteX55" fmla="*/ 120506 w 594292"/>
              <a:gd name="connsiteY55" fmla="*/ 1033549 h 1908924"/>
              <a:gd name="connsiteX56" fmla="*/ 265286 w 594292"/>
              <a:gd name="connsiteY56" fmla="*/ 869719 h 1908924"/>
              <a:gd name="connsiteX57" fmla="*/ 289099 w 594292"/>
              <a:gd name="connsiteY57" fmla="*/ 808759 h 190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94292" h="1908924">
                <a:moveTo>
                  <a:pt x="335772" y="1803169"/>
                </a:moveTo>
                <a:cubicBezTo>
                  <a:pt x="311006" y="1829839"/>
                  <a:pt x="315769" y="1855557"/>
                  <a:pt x="339581" y="1876512"/>
                </a:cubicBezTo>
                <a:cubicBezTo>
                  <a:pt x="358631" y="1852699"/>
                  <a:pt x="362442" y="1824124"/>
                  <a:pt x="335772" y="1803169"/>
                </a:cubicBezTo>
                <a:close/>
                <a:moveTo>
                  <a:pt x="269097" y="1801264"/>
                </a:moveTo>
                <a:cubicBezTo>
                  <a:pt x="245284" y="1816504"/>
                  <a:pt x="238616" y="1835554"/>
                  <a:pt x="250999" y="1859367"/>
                </a:cubicBezTo>
                <a:cubicBezTo>
                  <a:pt x="258619" y="1882227"/>
                  <a:pt x="258619" y="1882227"/>
                  <a:pt x="276717" y="1861272"/>
                </a:cubicBezTo>
                <a:cubicBezTo>
                  <a:pt x="294814" y="1840317"/>
                  <a:pt x="291004" y="1819362"/>
                  <a:pt x="269097" y="1801264"/>
                </a:cubicBezTo>
                <a:close/>
                <a:moveTo>
                  <a:pt x="203374" y="1796502"/>
                </a:moveTo>
                <a:cubicBezTo>
                  <a:pt x="184324" y="1816504"/>
                  <a:pt x="159559" y="1837459"/>
                  <a:pt x="192897" y="1866987"/>
                </a:cubicBezTo>
                <a:cubicBezTo>
                  <a:pt x="215756" y="1859367"/>
                  <a:pt x="227186" y="1829839"/>
                  <a:pt x="203374" y="1796502"/>
                </a:cubicBezTo>
                <a:close/>
                <a:moveTo>
                  <a:pt x="391969" y="1793644"/>
                </a:moveTo>
                <a:cubicBezTo>
                  <a:pt x="373872" y="1826982"/>
                  <a:pt x="379586" y="1848889"/>
                  <a:pt x="413876" y="1866034"/>
                </a:cubicBezTo>
                <a:cubicBezTo>
                  <a:pt x="430069" y="1834602"/>
                  <a:pt x="422449" y="1812694"/>
                  <a:pt x="391969" y="1793644"/>
                </a:cubicBezTo>
                <a:close/>
                <a:moveTo>
                  <a:pt x="215756" y="1301202"/>
                </a:moveTo>
                <a:cubicBezTo>
                  <a:pt x="190039" y="1336444"/>
                  <a:pt x="154797" y="1369782"/>
                  <a:pt x="140509" y="1409787"/>
                </a:cubicBezTo>
                <a:cubicBezTo>
                  <a:pt x="112886" y="1487892"/>
                  <a:pt x="114791" y="1569807"/>
                  <a:pt x="135747" y="1651722"/>
                </a:cubicBezTo>
                <a:cubicBezTo>
                  <a:pt x="154797" y="1725064"/>
                  <a:pt x="157654" y="1727922"/>
                  <a:pt x="231949" y="1740304"/>
                </a:cubicBezTo>
                <a:cubicBezTo>
                  <a:pt x="283384" y="1748877"/>
                  <a:pt x="290051" y="1743162"/>
                  <a:pt x="288147" y="1691727"/>
                </a:cubicBezTo>
                <a:cubicBezTo>
                  <a:pt x="284336" y="1602192"/>
                  <a:pt x="279574" y="1512657"/>
                  <a:pt x="273859" y="1423122"/>
                </a:cubicBezTo>
                <a:cubicBezTo>
                  <a:pt x="272906" y="1408834"/>
                  <a:pt x="265286" y="1394547"/>
                  <a:pt x="258619" y="1381212"/>
                </a:cubicBezTo>
                <a:cubicBezTo>
                  <a:pt x="245284" y="1354542"/>
                  <a:pt x="230997" y="1328824"/>
                  <a:pt x="215756" y="1301202"/>
                </a:cubicBezTo>
                <a:close/>
                <a:moveTo>
                  <a:pt x="391969" y="1300249"/>
                </a:moveTo>
                <a:cubicBezTo>
                  <a:pt x="384349" y="1318347"/>
                  <a:pt x="376729" y="1335492"/>
                  <a:pt x="369109" y="1353589"/>
                </a:cubicBezTo>
                <a:cubicBezTo>
                  <a:pt x="357679" y="1378354"/>
                  <a:pt x="338629" y="1402167"/>
                  <a:pt x="335772" y="1426932"/>
                </a:cubicBezTo>
                <a:cubicBezTo>
                  <a:pt x="328151" y="1492654"/>
                  <a:pt x="327199" y="1558377"/>
                  <a:pt x="324342" y="1624099"/>
                </a:cubicBezTo>
                <a:cubicBezTo>
                  <a:pt x="322436" y="1662199"/>
                  <a:pt x="324342" y="1700299"/>
                  <a:pt x="324342" y="1737447"/>
                </a:cubicBezTo>
                <a:cubicBezTo>
                  <a:pt x="418639" y="1751734"/>
                  <a:pt x="456739" y="1730779"/>
                  <a:pt x="475789" y="1646959"/>
                </a:cubicBezTo>
                <a:cubicBezTo>
                  <a:pt x="486267" y="1600287"/>
                  <a:pt x="494839" y="1551709"/>
                  <a:pt x="491029" y="1504084"/>
                </a:cubicBezTo>
                <a:cubicBezTo>
                  <a:pt x="487219" y="1458364"/>
                  <a:pt x="471026" y="1411692"/>
                  <a:pt x="451976" y="1368829"/>
                </a:cubicBezTo>
                <a:cubicBezTo>
                  <a:pt x="439594" y="1342159"/>
                  <a:pt x="412924" y="1322157"/>
                  <a:pt x="391969" y="1300249"/>
                </a:cubicBezTo>
                <a:close/>
                <a:moveTo>
                  <a:pt x="83359" y="1286914"/>
                </a:moveTo>
                <a:cubicBezTo>
                  <a:pt x="2396" y="1405024"/>
                  <a:pt x="22399" y="1629814"/>
                  <a:pt x="112886" y="1706014"/>
                </a:cubicBezTo>
                <a:cubicBezTo>
                  <a:pt x="103361" y="1639339"/>
                  <a:pt x="89074" y="1570759"/>
                  <a:pt x="84311" y="1502179"/>
                </a:cubicBezTo>
                <a:cubicBezTo>
                  <a:pt x="79549" y="1432647"/>
                  <a:pt x="83359" y="1363114"/>
                  <a:pt x="83359" y="1286914"/>
                </a:cubicBezTo>
                <a:close/>
                <a:moveTo>
                  <a:pt x="519604" y="1282152"/>
                </a:moveTo>
                <a:cubicBezTo>
                  <a:pt x="523414" y="1355494"/>
                  <a:pt x="532939" y="1426932"/>
                  <a:pt x="529129" y="1497417"/>
                </a:cubicBezTo>
                <a:cubicBezTo>
                  <a:pt x="525319" y="1566949"/>
                  <a:pt x="509126" y="1635529"/>
                  <a:pt x="499601" y="1695537"/>
                </a:cubicBezTo>
                <a:cubicBezTo>
                  <a:pt x="587231" y="1600287"/>
                  <a:pt x="597709" y="1356447"/>
                  <a:pt x="519604" y="1282152"/>
                </a:cubicBezTo>
                <a:close/>
                <a:moveTo>
                  <a:pt x="289630" y="0"/>
                </a:moveTo>
                <a:lnTo>
                  <a:pt x="308149" y="0"/>
                </a:lnTo>
                <a:lnTo>
                  <a:pt x="308149" y="804949"/>
                </a:lnTo>
                <a:cubicBezTo>
                  <a:pt x="308149" y="833524"/>
                  <a:pt x="315769" y="854479"/>
                  <a:pt x="334819" y="874482"/>
                </a:cubicBezTo>
                <a:cubicBezTo>
                  <a:pt x="382444" y="924012"/>
                  <a:pt x="427211" y="976399"/>
                  <a:pt x="473884" y="1025929"/>
                </a:cubicBezTo>
                <a:cubicBezTo>
                  <a:pt x="497697" y="1050694"/>
                  <a:pt x="505317" y="1077364"/>
                  <a:pt x="505317" y="1111654"/>
                </a:cubicBezTo>
                <a:cubicBezTo>
                  <a:pt x="505317" y="1142134"/>
                  <a:pt x="510079" y="1175472"/>
                  <a:pt x="524367" y="1202142"/>
                </a:cubicBezTo>
                <a:cubicBezTo>
                  <a:pt x="612949" y="1369782"/>
                  <a:pt x="622474" y="1536469"/>
                  <a:pt x="523414" y="1704109"/>
                </a:cubicBezTo>
                <a:cubicBezTo>
                  <a:pt x="516747" y="1715539"/>
                  <a:pt x="522461" y="1733637"/>
                  <a:pt x="523414" y="1748877"/>
                </a:cubicBezTo>
                <a:cubicBezTo>
                  <a:pt x="523414" y="1753639"/>
                  <a:pt x="529129" y="1758402"/>
                  <a:pt x="531986" y="1763164"/>
                </a:cubicBezTo>
                <a:cubicBezTo>
                  <a:pt x="580564" y="1844127"/>
                  <a:pt x="571992" y="1866034"/>
                  <a:pt x="479599" y="1887942"/>
                </a:cubicBezTo>
                <a:cubicBezTo>
                  <a:pt x="364347" y="1915564"/>
                  <a:pt x="248141" y="1914612"/>
                  <a:pt x="131936" y="1892704"/>
                </a:cubicBezTo>
                <a:cubicBezTo>
                  <a:pt x="115744" y="1889847"/>
                  <a:pt x="99551" y="1884132"/>
                  <a:pt x="84311" y="1878417"/>
                </a:cubicBezTo>
                <a:cubicBezTo>
                  <a:pt x="23351" y="1854604"/>
                  <a:pt x="13826" y="1833649"/>
                  <a:pt x="51926" y="1782214"/>
                </a:cubicBezTo>
                <a:cubicBezTo>
                  <a:pt x="80501" y="1744114"/>
                  <a:pt x="80501" y="1715539"/>
                  <a:pt x="56689" y="1672677"/>
                </a:cubicBezTo>
                <a:cubicBezTo>
                  <a:pt x="-26179" y="1522182"/>
                  <a:pt x="-13796" y="1369782"/>
                  <a:pt x="65261" y="1220239"/>
                </a:cubicBezTo>
                <a:cubicBezTo>
                  <a:pt x="84311" y="1184044"/>
                  <a:pt x="93836" y="1147849"/>
                  <a:pt x="93836" y="1106892"/>
                </a:cubicBezTo>
                <a:cubicBezTo>
                  <a:pt x="93836" y="1082127"/>
                  <a:pt x="105266" y="1052599"/>
                  <a:pt x="120506" y="1033549"/>
                </a:cubicBezTo>
                <a:cubicBezTo>
                  <a:pt x="166226" y="977352"/>
                  <a:pt x="218614" y="925917"/>
                  <a:pt x="265286" y="869719"/>
                </a:cubicBezTo>
                <a:cubicBezTo>
                  <a:pt x="278622" y="853527"/>
                  <a:pt x="289099" y="829714"/>
                  <a:pt x="289099" y="808759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7B1057C-215A-4EBE-BFDF-F4D6E8EE8BC5}"/>
              </a:ext>
            </a:extLst>
          </p:cNvPr>
          <p:cNvSpPr txBox="1"/>
          <p:nvPr/>
        </p:nvSpPr>
        <p:spPr>
          <a:xfrm>
            <a:off x="6219240" y="312055"/>
            <a:ext cx="548991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5886B4C-31E6-4EF5-81DD-80E5476D1B35}"/>
              </a:ext>
            </a:extLst>
          </p:cNvPr>
          <p:cNvSpPr txBox="1"/>
          <p:nvPr/>
        </p:nvSpPr>
        <p:spPr>
          <a:xfrm>
            <a:off x="6219240" y="959217"/>
            <a:ext cx="54899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39D4296-1940-417C-8421-E6CB4ECBD65E}"/>
              </a:ext>
            </a:extLst>
          </p:cNvPr>
          <p:cNvSpPr txBox="1"/>
          <p:nvPr/>
        </p:nvSpPr>
        <p:spPr>
          <a:xfrm>
            <a:off x="6219239" y="1553792"/>
            <a:ext cx="5489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E7A7071-7293-4A64-81FD-079D4CBD7CF6}"/>
              </a:ext>
            </a:extLst>
          </p:cNvPr>
          <p:cNvSpPr/>
          <p:nvPr userDrawn="1"/>
        </p:nvSpPr>
        <p:spPr>
          <a:xfrm>
            <a:off x="820953" y="529742"/>
            <a:ext cx="361207" cy="334066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8928CC4-7823-4804-8F68-FE5C71AC10F6}"/>
              </a:ext>
            </a:extLst>
          </p:cNvPr>
          <p:cNvSpPr txBox="1"/>
          <p:nvPr/>
        </p:nvSpPr>
        <p:spPr>
          <a:xfrm>
            <a:off x="1001557" y="875388"/>
            <a:ext cx="2968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1DC0041-7CC7-44E9-AA8D-AF0986B43AA6}"/>
              </a:ext>
            </a:extLst>
          </p:cNvPr>
          <p:cNvSpPr/>
          <p:nvPr/>
        </p:nvSpPr>
        <p:spPr>
          <a:xfrm rot="10800000">
            <a:off x="3514330" y="2031794"/>
            <a:ext cx="361207" cy="334066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47030AF-47FC-4605-A4EA-5F2C1277BCD5}"/>
              </a:ext>
            </a:extLst>
          </p:cNvPr>
          <p:cNvGrpSpPr/>
          <p:nvPr/>
        </p:nvGrpSpPr>
        <p:grpSpPr>
          <a:xfrm>
            <a:off x="6816073" y="2333865"/>
            <a:ext cx="3277256" cy="3045059"/>
            <a:chOff x="9521749" y="3621396"/>
            <a:chExt cx="574895" cy="534163"/>
          </a:xfrm>
          <a:solidFill>
            <a:schemeClr val="bg1">
              <a:alpha val="2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9EC04E3C-10EE-4324-A444-5C3A5E9D32FE}"/>
                </a:ext>
              </a:extLst>
            </p:cNvPr>
            <p:cNvSpPr/>
            <p:nvPr/>
          </p:nvSpPr>
          <p:spPr>
            <a:xfrm>
              <a:off x="9521749" y="3621396"/>
              <a:ext cx="473919" cy="534163"/>
            </a:xfrm>
            <a:custGeom>
              <a:avLst/>
              <a:gdLst>
                <a:gd name="connsiteX0" fmla="*/ 776380 w 772179"/>
                <a:gd name="connsiteY0" fmla="*/ 162702 h 870337"/>
                <a:gd name="connsiteX1" fmla="*/ 275117 w 772179"/>
                <a:gd name="connsiteY1" fmla="*/ 181025 h 870337"/>
                <a:gd name="connsiteX2" fmla="*/ 233236 w 772179"/>
                <a:gd name="connsiteY2" fmla="*/ 656111 h 870337"/>
                <a:gd name="connsiteX3" fmla="*/ 733844 w 772179"/>
                <a:gd name="connsiteY3" fmla="*/ 754270 h 870337"/>
                <a:gd name="connsiteX4" fmla="*/ 326160 w 772179"/>
                <a:gd name="connsiteY4" fmla="*/ 860281 h 870337"/>
                <a:gd name="connsiteX5" fmla="*/ 274 w 772179"/>
                <a:gd name="connsiteY5" fmla="*/ 453251 h 870337"/>
                <a:gd name="connsiteX6" fmla="*/ 288860 w 772179"/>
                <a:gd name="connsiteY6" fmla="*/ 25934 h 870337"/>
                <a:gd name="connsiteX7" fmla="*/ 776380 w 772179"/>
                <a:gd name="connsiteY7" fmla="*/ 162702 h 8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2179" h="870337">
                  <a:moveTo>
                    <a:pt x="776380" y="162702"/>
                  </a:moveTo>
                  <a:cubicBezTo>
                    <a:pt x="611473" y="28552"/>
                    <a:pt x="400106" y="57345"/>
                    <a:pt x="275117" y="181025"/>
                  </a:cubicBezTo>
                  <a:cubicBezTo>
                    <a:pt x="147511" y="307322"/>
                    <a:pt x="130497" y="508219"/>
                    <a:pt x="233236" y="656111"/>
                  </a:cubicBezTo>
                  <a:cubicBezTo>
                    <a:pt x="326814" y="790261"/>
                    <a:pt x="536873" y="873369"/>
                    <a:pt x="733844" y="754270"/>
                  </a:cubicBezTo>
                  <a:cubicBezTo>
                    <a:pt x="658590" y="838686"/>
                    <a:pt x="491720" y="903470"/>
                    <a:pt x="326160" y="860281"/>
                  </a:cubicBezTo>
                  <a:cubicBezTo>
                    <a:pt x="141622" y="811856"/>
                    <a:pt x="6818" y="645641"/>
                    <a:pt x="274" y="453251"/>
                  </a:cubicBezTo>
                  <a:cubicBezTo>
                    <a:pt x="-6270" y="264132"/>
                    <a:pt x="104976" y="93336"/>
                    <a:pt x="288860" y="25934"/>
                  </a:cubicBezTo>
                  <a:cubicBezTo>
                    <a:pt x="464236" y="-38196"/>
                    <a:pt x="669060" y="20045"/>
                    <a:pt x="776380" y="162702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FFA5E632-FBEB-4947-88E5-EF221206C398}"/>
                </a:ext>
              </a:extLst>
            </p:cNvPr>
            <p:cNvSpPr/>
            <p:nvPr/>
          </p:nvSpPr>
          <p:spPr>
            <a:xfrm>
              <a:off x="9907880" y="3802784"/>
              <a:ext cx="188764" cy="180732"/>
            </a:xfrm>
            <a:custGeom>
              <a:avLst/>
              <a:gdLst>
                <a:gd name="connsiteX0" fmla="*/ 58895 w 307562"/>
                <a:gd name="connsiteY0" fmla="*/ 297747 h 294475"/>
                <a:gd name="connsiteX1" fmla="*/ 88343 w 307562"/>
                <a:gd name="connsiteY1" fmla="*/ 208750 h 294475"/>
                <a:gd name="connsiteX2" fmla="*/ 75909 w 307562"/>
                <a:gd name="connsiteY2" fmla="*/ 172759 h 294475"/>
                <a:gd name="connsiteX3" fmla="*/ 7853 w 307562"/>
                <a:gd name="connsiteY3" fmla="*/ 123679 h 294475"/>
                <a:gd name="connsiteX4" fmla="*/ 0 w 307562"/>
                <a:gd name="connsiteY4" fmla="*/ 120407 h 294475"/>
                <a:gd name="connsiteX5" fmla="*/ 3272 w 307562"/>
                <a:gd name="connsiteY5" fmla="*/ 115172 h 294475"/>
                <a:gd name="connsiteX6" fmla="*/ 102739 w 307562"/>
                <a:gd name="connsiteY6" fmla="*/ 115172 h 294475"/>
                <a:gd name="connsiteX7" fmla="*/ 123679 w 307562"/>
                <a:gd name="connsiteY7" fmla="*/ 99467 h 294475"/>
                <a:gd name="connsiteX8" fmla="*/ 156399 w 307562"/>
                <a:gd name="connsiteY8" fmla="*/ 0 h 294475"/>
                <a:gd name="connsiteX9" fmla="*/ 182574 w 307562"/>
                <a:gd name="connsiteY9" fmla="*/ 79181 h 294475"/>
                <a:gd name="connsiteX10" fmla="*/ 230999 w 307562"/>
                <a:gd name="connsiteY10" fmla="*/ 115172 h 294475"/>
                <a:gd name="connsiteX11" fmla="*/ 308872 w 307562"/>
                <a:gd name="connsiteY11" fmla="*/ 115172 h 294475"/>
                <a:gd name="connsiteX12" fmla="*/ 310180 w 307562"/>
                <a:gd name="connsiteY12" fmla="*/ 118444 h 294475"/>
                <a:gd name="connsiteX13" fmla="*/ 259793 w 307562"/>
                <a:gd name="connsiteY13" fmla="*/ 155745 h 294475"/>
                <a:gd name="connsiteX14" fmla="*/ 221184 w 307562"/>
                <a:gd name="connsiteY14" fmla="*/ 187809 h 294475"/>
                <a:gd name="connsiteX15" fmla="*/ 232962 w 307562"/>
                <a:gd name="connsiteY15" fmla="*/ 236234 h 294475"/>
                <a:gd name="connsiteX16" fmla="*/ 248668 w 307562"/>
                <a:gd name="connsiteY16" fmla="*/ 297747 h 294475"/>
                <a:gd name="connsiteX17" fmla="*/ 217912 w 307562"/>
                <a:gd name="connsiteY17" fmla="*/ 276807 h 294475"/>
                <a:gd name="connsiteX18" fmla="*/ 166215 w 307562"/>
                <a:gd name="connsiteY18" fmla="*/ 238852 h 294475"/>
                <a:gd name="connsiteX19" fmla="*/ 145929 w 307562"/>
                <a:gd name="connsiteY19" fmla="*/ 238852 h 294475"/>
                <a:gd name="connsiteX20" fmla="*/ 62167 w 307562"/>
                <a:gd name="connsiteY20" fmla="*/ 299710 h 294475"/>
                <a:gd name="connsiteX21" fmla="*/ 58895 w 307562"/>
                <a:gd name="connsiteY21" fmla="*/ 297747 h 2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7562" h="294475">
                  <a:moveTo>
                    <a:pt x="58895" y="297747"/>
                  </a:moveTo>
                  <a:cubicBezTo>
                    <a:pt x="68711" y="268300"/>
                    <a:pt x="77218" y="237543"/>
                    <a:pt x="88343" y="208750"/>
                  </a:cubicBezTo>
                  <a:cubicBezTo>
                    <a:pt x="94886" y="191081"/>
                    <a:pt x="90960" y="182574"/>
                    <a:pt x="75909" y="172759"/>
                  </a:cubicBezTo>
                  <a:cubicBezTo>
                    <a:pt x="52351" y="157708"/>
                    <a:pt x="30756" y="140039"/>
                    <a:pt x="7853" y="123679"/>
                  </a:cubicBezTo>
                  <a:cubicBezTo>
                    <a:pt x="5235" y="121716"/>
                    <a:pt x="2617" y="121716"/>
                    <a:pt x="0" y="120407"/>
                  </a:cubicBezTo>
                  <a:cubicBezTo>
                    <a:pt x="1309" y="118444"/>
                    <a:pt x="1963" y="117135"/>
                    <a:pt x="3272" y="115172"/>
                  </a:cubicBezTo>
                  <a:cubicBezTo>
                    <a:pt x="36646" y="115172"/>
                    <a:pt x="69365" y="114518"/>
                    <a:pt x="102739" y="115172"/>
                  </a:cubicBezTo>
                  <a:cubicBezTo>
                    <a:pt x="115172" y="115827"/>
                    <a:pt x="120407" y="111246"/>
                    <a:pt x="123679" y="99467"/>
                  </a:cubicBezTo>
                  <a:cubicBezTo>
                    <a:pt x="132841" y="67402"/>
                    <a:pt x="143966" y="36646"/>
                    <a:pt x="156399" y="0"/>
                  </a:cubicBezTo>
                  <a:cubicBezTo>
                    <a:pt x="166215" y="29448"/>
                    <a:pt x="174722" y="54314"/>
                    <a:pt x="182574" y="79181"/>
                  </a:cubicBezTo>
                  <a:cubicBezTo>
                    <a:pt x="194354" y="115172"/>
                    <a:pt x="194354" y="115172"/>
                    <a:pt x="230999" y="115172"/>
                  </a:cubicBezTo>
                  <a:cubicBezTo>
                    <a:pt x="257175" y="115172"/>
                    <a:pt x="283351" y="115172"/>
                    <a:pt x="308872" y="115172"/>
                  </a:cubicBezTo>
                  <a:cubicBezTo>
                    <a:pt x="309526" y="116481"/>
                    <a:pt x="310180" y="117790"/>
                    <a:pt x="310180" y="118444"/>
                  </a:cubicBezTo>
                  <a:cubicBezTo>
                    <a:pt x="293166" y="130878"/>
                    <a:pt x="276152" y="143311"/>
                    <a:pt x="259793" y="155745"/>
                  </a:cubicBezTo>
                  <a:cubicBezTo>
                    <a:pt x="246050" y="166215"/>
                    <a:pt x="225764" y="174067"/>
                    <a:pt x="221184" y="187809"/>
                  </a:cubicBezTo>
                  <a:cubicBezTo>
                    <a:pt x="216603" y="200897"/>
                    <a:pt x="228382" y="219875"/>
                    <a:pt x="232962" y="236234"/>
                  </a:cubicBezTo>
                  <a:cubicBezTo>
                    <a:pt x="238852" y="255866"/>
                    <a:pt x="245396" y="275498"/>
                    <a:pt x="248668" y="297747"/>
                  </a:cubicBezTo>
                  <a:cubicBezTo>
                    <a:pt x="238197" y="290549"/>
                    <a:pt x="228382" y="284005"/>
                    <a:pt x="217912" y="276807"/>
                  </a:cubicBezTo>
                  <a:cubicBezTo>
                    <a:pt x="200243" y="264373"/>
                    <a:pt x="182574" y="251940"/>
                    <a:pt x="166215" y="238852"/>
                  </a:cubicBezTo>
                  <a:cubicBezTo>
                    <a:pt x="159017" y="232962"/>
                    <a:pt x="153781" y="232962"/>
                    <a:pt x="145929" y="238852"/>
                  </a:cubicBezTo>
                  <a:cubicBezTo>
                    <a:pt x="118444" y="259792"/>
                    <a:pt x="90306" y="279424"/>
                    <a:pt x="62167" y="299710"/>
                  </a:cubicBezTo>
                  <a:cubicBezTo>
                    <a:pt x="60858" y="299056"/>
                    <a:pt x="60204" y="298401"/>
                    <a:pt x="58895" y="297747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4">
            <a:extLst>
              <a:ext uri="{FF2B5EF4-FFF2-40B4-BE49-F238E27FC236}">
                <a16:creationId xmlns="" xmlns:a16="http://schemas.microsoft.com/office/drawing/2014/main" id="{8DA58840-9E2F-4CFA-8D86-41E5C0E4F599}"/>
              </a:ext>
            </a:extLst>
          </p:cNvPr>
          <p:cNvSpPr/>
          <p:nvPr/>
        </p:nvSpPr>
        <p:spPr>
          <a:xfrm>
            <a:off x="-7509" y="3745151"/>
            <a:ext cx="13083899" cy="3127023"/>
          </a:xfrm>
          <a:custGeom>
            <a:avLst/>
            <a:gdLst>
              <a:gd name="connsiteX0" fmla="*/ 8975856 w 8975855"/>
              <a:gd name="connsiteY0" fmla="*/ 2081846 h 2610875"/>
              <a:gd name="connsiteX1" fmla="*/ 8941740 w 8975855"/>
              <a:gd name="connsiteY1" fmla="*/ 2063153 h 2610875"/>
              <a:gd name="connsiteX2" fmla="*/ 8773965 w 8975855"/>
              <a:gd name="connsiteY2" fmla="*/ 2022494 h 2610875"/>
              <a:gd name="connsiteX3" fmla="*/ 8238393 w 8975855"/>
              <a:gd name="connsiteY3" fmla="*/ 1912669 h 2610875"/>
              <a:gd name="connsiteX4" fmla="*/ 7952380 w 8975855"/>
              <a:gd name="connsiteY4" fmla="*/ 1868739 h 2610875"/>
              <a:gd name="connsiteX5" fmla="*/ 7914993 w 8975855"/>
              <a:gd name="connsiteY5" fmla="*/ 1857990 h 2610875"/>
              <a:gd name="connsiteX6" fmla="*/ 7873399 w 8975855"/>
              <a:gd name="connsiteY6" fmla="*/ 1856588 h 2610875"/>
              <a:gd name="connsiteX7" fmla="*/ 7725253 w 8975855"/>
              <a:gd name="connsiteY7" fmla="*/ 1825744 h 2610875"/>
              <a:gd name="connsiteX8" fmla="*/ 7713569 w 8975855"/>
              <a:gd name="connsiteY8" fmla="*/ 1815462 h 2610875"/>
              <a:gd name="connsiteX9" fmla="*/ 7743479 w 8975855"/>
              <a:gd name="connsiteY9" fmla="*/ 1744427 h 2610875"/>
              <a:gd name="connsiteX10" fmla="*/ 7786941 w 8975855"/>
              <a:gd name="connsiteY10" fmla="*/ 1685074 h 2610875"/>
              <a:gd name="connsiteX11" fmla="*/ 7794419 w 8975855"/>
              <a:gd name="connsiteY11" fmla="*/ 1659371 h 2610875"/>
              <a:gd name="connsiteX12" fmla="*/ 7814047 w 8975855"/>
              <a:gd name="connsiteY12" fmla="*/ 1561229 h 2610875"/>
              <a:gd name="connsiteX13" fmla="*/ 7820590 w 8975855"/>
              <a:gd name="connsiteY13" fmla="*/ 1535058 h 2610875"/>
              <a:gd name="connsiteX14" fmla="*/ 7836480 w 8975855"/>
              <a:gd name="connsiteY14" fmla="*/ 1434580 h 2610875"/>
              <a:gd name="connsiteX15" fmla="*/ 7819188 w 8975855"/>
              <a:gd name="connsiteY15" fmla="*/ 1255588 h 2610875"/>
              <a:gd name="connsiteX16" fmla="*/ 7802364 w 8975855"/>
              <a:gd name="connsiteY16" fmla="*/ 1022853 h 2610875"/>
              <a:gd name="connsiteX17" fmla="*/ 7807037 w 8975855"/>
              <a:gd name="connsiteY17" fmla="*/ 843394 h 2610875"/>
              <a:gd name="connsiteX18" fmla="*/ 7797223 w 8975855"/>
              <a:gd name="connsiteY18" fmla="*/ 707865 h 2610875"/>
              <a:gd name="connsiteX19" fmla="*/ 7753293 w 8975855"/>
              <a:gd name="connsiteY19" fmla="*/ 565794 h 2610875"/>
              <a:gd name="connsiteX20" fmla="*/ 7700016 w 8975855"/>
              <a:gd name="connsiteY20" fmla="*/ 487748 h 2610875"/>
              <a:gd name="connsiteX21" fmla="*/ 7650945 w 8975855"/>
              <a:gd name="connsiteY21" fmla="*/ 456436 h 2610875"/>
              <a:gd name="connsiteX22" fmla="*/ 7635056 w 8975855"/>
              <a:gd name="connsiteY22" fmla="*/ 409702 h 2610875"/>
              <a:gd name="connsiteX23" fmla="*/ 7632252 w 8975855"/>
              <a:gd name="connsiteY23" fmla="*/ 342872 h 2610875"/>
              <a:gd name="connsiteX24" fmla="*/ 7628513 w 8975855"/>
              <a:gd name="connsiteY24" fmla="*/ 337264 h 2610875"/>
              <a:gd name="connsiteX25" fmla="*/ 7451859 w 8975855"/>
              <a:gd name="connsiteY25" fmla="*/ 243329 h 2610875"/>
              <a:gd name="connsiteX26" fmla="*/ 7420079 w 8975855"/>
              <a:gd name="connsiteY26" fmla="*/ 262490 h 2610875"/>
              <a:gd name="connsiteX27" fmla="*/ 7393908 w 8975855"/>
              <a:gd name="connsiteY27" fmla="*/ 305953 h 2610875"/>
              <a:gd name="connsiteX28" fmla="*/ 7393908 w 8975855"/>
              <a:gd name="connsiteY28" fmla="*/ 310159 h 2610875"/>
              <a:gd name="connsiteX29" fmla="*/ 7401386 w 8975855"/>
              <a:gd name="connsiteY29" fmla="*/ 310159 h 2610875"/>
              <a:gd name="connsiteX30" fmla="*/ 7409331 w 8975855"/>
              <a:gd name="connsiteY30" fmla="*/ 324646 h 2610875"/>
              <a:gd name="connsiteX31" fmla="*/ 7399049 w 8975855"/>
              <a:gd name="connsiteY31" fmla="*/ 382596 h 2610875"/>
              <a:gd name="connsiteX32" fmla="*/ 7390637 w 8975855"/>
              <a:gd name="connsiteY32" fmla="*/ 427928 h 2610875"/>
              <a:gd name="connsiteX33" fmla="*/ 7410265 w 8975855"/>
              <a:gd name="connsiteY33" fmla="*/ 465316 h 2610875"/>
              <a:gd name="connsiteX34" fmla="*/ 7404190 w 8975855"/>
              <a:gd name="connsiteY34" fmla="*/ 496627 h 2610875"/>
              <a:gd name="connsiteX35" fmla="*/ 7371008 w 8975855"/>
              <a:gd name="connsiteY35" fmla="*/ 522331 h 2610875"/>
              <a:gd name="connsiteX36" fmla="*/ 7369607 w 8975855"/>
              <a:gd name="connsiteY36" fmla="*/ 596171 h 2610875"/>
              <a:gd name="connsiteX37" fmla="*/ 7382225 w 8975855"/>
              <a:gd name="connsiteY37" fmla="*/ 591030 h 2610875"/>
              <a:gd name="connsiteX38" fmla="*/ 7401853 w 8975855"/>
              <a:gd name="connsiteY38" fmla="*/ 579347 h 2610875"/>
              <a:gd name="connsiteX39" fmla="*/ 7409798 w 8975855"/>
              <a:gd name="connsiteY39" fmla="*/ 598975 h 2610875"/>
              <a:gd name="connsiteX40" fmla="*/ 7404657 w 8975855"/>
              <a:gd name="connsiteY40" fmla="*/ 638232 h 2610875"/>
              <a:gd name="connsiteX41" fmla="*/ 7399049 w 8975855"/>
              <a:gd name="connsiteY41" fmla="*/ 639634 h 2610875"/>
              <a:gd name="connsiteX42" fmla="*/ 7383160 w 8975855"/>
              <a:gd name="connsiteY42" fmla="*/ 680292 h 2610875"/>
              <a:gd name="connsiteX43" fmla="*/ 7342501 w 8975855"/>
              <a:gd name="connsiteY43" fmla="*/ 703192 h 2610875"/>
              <a:gd name="connsiteX44" fmla="*/ 7298571 w 8975855"/>
              <a:gd name="connsiteY44" fmla="*/ 787313 h 2610875"/>
              <a:gd name="connsiteX45" fmla="*/ 7295767 w 8975855"/>
              <a:gd name="connsiteY45" fmla="*/ 800399 h 2610875"/>
              <a:gd name="connsiteX46" fmla="*/ 7293897 w 8975855"/>
              <a:gd name="connsiteY46" fmla="*/ 806474 h 2610875"/>
              <a:gd name="connsiteX47" fmla="*/ 7307917 w 8975855"/>
              <a:gd name="connsiteY47" fmla="*/ 933591 h 2610875"/>
              <a:gd name="connsiteX48" fmla="*/ 7306516 w 8975855"/>
              <a:gd name="connsiteY48" fmla="*/ 968174 h 2610875"/>
              <a:gd name="connsiteX49" fmla="*/ 7276139 w 8975855"/>
              <a:gd name="connsiteY49" fmla="*/ 1109311 h 2610875"/>
              <a:gd name="connsiteX50" fmla="*/ 7249033 w 8975855"/>
              <a:gd name="connsiteY50" fmla="*/ 1137351 h 2610875"/>
              <a:gd name="connsiteX51" fmla="*/ 6962553 w 8975855"/>
              <a:gd name="connsiteY51" fmla="*/ 1050893 h 2610875"/>
              <a:gd name="connsiteX52" fmla="*/ 6871422 w 8975855"/>
              <a:gd name="connsiteY52" fmla="*/ 867696 h 2610875"/>
              <a:gd name="connsiteX53" fmla="*/ 6842914 w 8975855"/>
              <a:gd name="connsiteY53" fmla="*/ 641503 h 2610875"/>
              <a:gd name="connsiteX54" fmla="*/ 6844783 w 8975855"/>
              <a:gd name="connsiteY54" fmla="*/ 552708 h 2610875"/>
              <a:gd name="connsiteX55" fmla="*/ 6844783 w 8975855"/>
              <a:gd name="connsiteY55" fmla="*/ 552708 h 2610875"/>
              <a:gd name="connsiteX56" fmla="*/ 6844783 w 8975855"/>
              <a:gd name="connsiteY56" fmla="*/ 552708 h 2610875"/>
              <a:gd name="connsiteX57" fmla="*/ 6858336 w 8975855"/>
              <a:gd name="connsiteY57" fmla="*/ 454567 h 2610875"/>
              <a:gd name="connsiteX58" fmla="*/ 6858336 w 8975855"/>
              <a:gd name="connsiteY58" fmla="*/ 454567 h 2610875"/>
              <a:gd name="connsiteX59" fmla="*/ 6860205 w 8975855"/>
              <a:gd name="connsiteY59" fmla="*/ 436340 h 2610875"/>
              <a:gd name="connsiteX60" fmla="*/ 6913482 w 8975855"/>
              <a:gd name="connsiteY60" fmla="*/ 388204 h 2610875"/>
              <a:gd name="connsiteX61" fmla="*/ 6966292 w 8975855"/>
              <a:gd name="connsiteY61" fmla="*/ 381194 h 2610875"/>
              <a:gd name="connsiteX62" fmla="*/ 7016297 w 8975855"/>
              <a:gd name="connsiteY62" fmla="*/ 347546 h 2610875"/>
              <a:gd name="connsiteX63" fmla="*/ 7025644 w 8975855"/>
              <a:gd name="connsiteY63" fmla="*/ 337732 h 2610875"/>
              <a:gd name="connsiteX64" fmla="*/ 7034056 w 8975855"/>
              <a:gd name="connsiteY64" fmla="*/ 340068 h 2610875"/>
              <a:gd name="connsiteX65" fmla="*/ 7042468 w 8975855"/>
              <a:gd name="connsiteY65" fmla="*/ 291465 h 2610875"/>
              <a:gd name="connsiteX66" fmla="*/ 6991995 w 8975855"/>
              <a:gd name="connsiteY66" fmla="*/ 202203 h 2610875"/>
              <a:gd name="connsiteX67" fmla="*/ 6956010 w 8975855"/>
              <a:gd name="connsiteY67" fmla="*/ 185379 h 2610875"/>
              <a:gd name="connsiteX68" fmla="*/ 6898994 w 8975855"/>
              <a:gd name="connsiteY68" fmla="*/ 183042 h 2610875"/>
              <a:gd name="connsiteX69" fmla="*/ 6804592 w 8975855"/>
              <a:gd name="connsiteY69" fmla="*/ 182107 h 2610875"/>
              <a:gd name="connsiteX70" fmla="*/ 6785898 w 8975855"/>
              <a:gd name="connsiteY70" fmla="*/ 176499 h 2610875"/>
              <a:gd name="connsiteX71" fmla="*/ 6755521 w 8975855"/>
              <a:gd name="connsiteY71" fmla="*/ 165750 h 2610875"/>
              <a:gd name="connsiteX72" fmla="*/ 6661586 w 8975855"/>
              <a:gd name="connsiteY72" fmla="*/ 158740 h 2610875"/>
              <a:gd name="connsiteX73" fmla="*/ 6604570 w 8975855"/>
              <a:gd name="connsiteY73" fmla="*/ 150328 h 2610875"/>
              <a:gd name="connsiteX74" fmla="*/ 6598495 w 8975855"/>
              <a:gd name="connsiteY74" fmla="*/ 146122 h 2610875"/>
              <a:gd name="connsiteX75" fmla="*/ 6584942 w 8975855"/>
              <a:gd name="connsiteY75" fmla="*/ 147057 h 2610875"/>
              <a:gd name="connsiteX76" fmla="*/ 6595223 w 8975855"/>
              <a:gd name="connsiteY76" fmla="*/ 159675 h 2610875"/>
              <a:gd name="connsiteX77" fmla="*/ 6565314 w 8975855"/>
              <a:gd name="connsiteY77" fmla="*/ 193323 h 2610875"/>
              <a:gd name="connsiteX78" fmla="*/ 6552228 w 8975855"/>
              <a:gd name="connsiteY78" fmla="*/ 269033 h 2610875"/>
              <a:gd name="connsiteX79" fmla="*/ 6505961 w 8975855"/>
              <a:gd name="connsiteY79" fmla="*/ 362501 h 2610875"/>
              <a:gd name="connsiteX80" fmla="*/ 6489604 w 8975855"/>
              <a:gd name="connsiteY80" fmla="*/ 390074 h 2610875"/>
              <a:gd name="connsiteX81" fmla="*/ 6489604 w 8975855"/>
              <a:gd name="connsiteY81" fmla="*/ 390074 h 2610875"/>
              <a:gd name="connsiteX82" fmla="*/ 6417634 w 8975855"/>
              <a:gd name="connsiteY82" fmla="*/ 472793 h 2610875"/>
              <a:gd name="connsiteX83" fmla="*/ 6417634 w 8975855"/>
              <a:gd name="connsiteY83" fmla="*/ 472793 h 2610875"/>
              <a:gd name="connsiteX84" fmla="*/ 6182562 w 8975855"/>
              <a:gd name="connsiteY84" fmla="*/ 494291 h 2610875"/>
              <a:gd name="connsiteX85" fmla="*/ 6062923 w 8975855"/>
              <a:gd name="connsiteY85" fmla="*/ 407833 h 2610875"/>
              <a:gd name="connsiteX86" fmla="*/ 5997495 w 8975855"/>
              <a:gd name="connsiteY86" fmla="*/ 342872 h 2610875"/>
              <a:gd name="connsiteX87" fmla="*/ 5906363 w 8975855"/>
              <a:gd name="connsiteY87" fmla="*/ 274641 h 2610875"/>
              <a:gd name="connsiteX88" fmla="*/ 5897484 w 8975855"/>
              <a:gd name="connsiteY88" fmla="*/ 264359 h 2610875"/>
              <a:gd name="connsiteX89" fmla="*/ 5807287 w 8975855"/>
              <a:gd name="connsiteY89" fmla="*/ 199399 h 2610875"/>
              <a:gd name="connsiteX90" fmla="*/ 5789061 w 8975855"/>
              <a:gd name="connsiteY90" fmla="*/ 170424 h 2610875"/>
              <a:gd name="connsiteX91" fmla="*/ 5790463 w 8975855"/>
              <a:gd name="connsiteY91" fmla="*/ 119484 h 2610875"/>
              <a:gd name="connsiteX92" fmla="*/ 5803549 w 8975855"/>
              <a:gd name="connsiteY92" fmla="*/ 137243 h 2610875"/>
              <a:gd name="connsiteX93" fmla="*/ 5806820 w 8975855"/>
              <a:gd name="connsiteY93" fmla="*/ 121820 h 2610875"/>
              <a:gd name="connsiteX94" fmla="*/ 5822242 w 8975855"/>
              <a:gd name="connsiteY94" fmla="*/ 75554 h 2610875"/>
              <a:gd name="connsiteX95" fmla="*/ 5821307 w 8975855"/>
              <a:gd name="connsiteY95" fmla="*/ 16669 h 2610875"/>
              <a:gd name="connsiteX96" fmla="*/ 5813363 w 8975855"/>
              <a:gd name="connsiteY96" fmla="*/ 7322 h 2610875"/>
              <a:gd name="connsiteX97" fmla="*/ 5772704 w 8975855"/>
              <a:gd name="connsiteY97" fmla="*/ 12930 h 2610875"/>
              <a:gd name="connsiteX98" fmla="*/ 5708211 w 8975855"/>
              <a:gd name="connsiteY98" fmla="*/ 51719 h 2610875"/>
              <a:gd name="connsiteX99" fmla="*/ 5389017 w 8975855"/>
              <a:gd name="connsiteY99" fmla="*/ 83031 h 2610875"/>
              <a:gd name="connsiteX100" fmla="*/ 5217036 w 8975855"/>
              <a:gd name="connsiteY100" fmla="*/ 77423 h 2610875"/>
              <a:gd name="connsiteX101" fmla="*/ 5045522 w 8975855"/>
              <a:gd name="connsiteY101" fmla="*/ 59664 h 2610875"/>
              <a:gd name="connsiteX102" fmla="*/ 4950184 w 8975855"/>
              <a:gd name="connsiteY102" fmla="*/ 15267 h 2610875"/>
              <a:gd name="connsiteX103" fmla="*/ 4911395 w 8975855"/>
              <a:gd name="connsiteY103" fmla="*/ 3116 h 2610875"/>
              <a:gd name="connsiteX104" fmla="*/ 4894571 w 8975855"/>
              <a:gd name="connsiteY104" fmla="*/ 42840 h 2610875"/>
              <a:gd name="connsiteX105" fmla="*/ 4905320 w 8975855"/>
              <a:gd name="connsiteY105" fmla="*/ 85835 h 2610875"/>
              <a:gd name="connsiteX106" fmla="*/ 4917003 w 8975855"/>
              <a:gd name="connsiteY106" fmla="*/ 119951 h 2610875"/>
              <a:gd name="connsiteX107" fmla="*/ 4917938 w 8975855"/>
              <a:gd name="connsiteY107" fmla="*/ 155002 h 2610875"/>
              <a:gd name="connsiteX108" fmla="*/ 4918873 w 8975855"/>
              <a:gd name="connsiteY108" fmla="*/ 170891 h 2610875"/>
              <a:gd name="connsiteX109" fmla="*/ 4906722 w 8975855"/>
              <a:gd name="connsiteY109" fmla="*/ 200334 h 2610875"/>
              <a:gd name="connsiteX110" fmla="*/ 4786148 w 8975855"/>
              <a:gd name="connsiteY110" fmla="*/ 232580 h 2610875"/>
              <a:gd name="connsiteX111" fmla="*/ 4728665 w 8975855"/>
              <a:gd name="connsiteY111" fmla="*/ 238188 h 2610875"/>
              <a:gd name="connsiteX112" fmla="*/ 4686604 w 8975855"/>
              <a:gd name="connsiteY112" fmla="*/ 295671 h 2610875"/>
              <a:gd name="connsiteX113" fmla="*/ 4666509 w 8975855"/>
              <a:gd name="connsiteY113" fmla="*/ 333058 h 2610875"/>
              <a:gd name="connsiteX114" fmla="*/ 4589398 w 8975855"/>
              <a:gd name="connsiteY114" fmla="*/ 402225 h 2610875"/>
              <a:gd name="connsiteX115" fmla="*/ 4552477 w 8975855"/>
              <a:gd name="connsiteY115" fmla="*/ 447089 h 2610875"/>
              <a:gd name="connsiteX116" fmla="*/ 4537055 w 8975855"/>
              <a:gd name="connsiteY116" fmla="*/ 483075 h 2610875"/>
              <a:gd name="connsiteX117" fmla="*/ 4498733 w 8975855"/>
              <a:gd name="connsiteY117" fmla="*/ 594769 h 2610875"/>
              <a:gd name="connsiteX118" fmla="*/ 4455738 w 8975855"/>
              <a:gd name="connsiteY118" fmla="*/ 687770 h 2610875"/>
              <a:gd name="connsiteX119" fmla="*/ 4385637 w 8975855"/>
              <a:gd name="connsiteY119" fmla="*/ 777499 h 2610875"/>
              <a:gd name="connsiteX120" fmla="*/ 4351054 w 8975855"/>
              <a:gd name="connsiteY120" fmla="*/ 899942 h 2610875"/>
              <a:gd name="connsiteX121" fmla="*/ 4354792 w 8975855"/>
              <a:gd name="connsiteY121" fmla="*/ 983596 h 2610875"/>
              <a:gd name="connsiteX122" fmla="*/ 4352456 w 8975855"/>
              <a:gd name="connsiteY122" fmla="*/ 1027526 h 2610875"/>
              <a:gd name="connsiteX123" fmla="*/ 4353858 w 8975855"/>
              <a:gd name="connsiteY123" fmla="*/ 1034069 h 2610875"/>
              <a:gd name="connsiteX124" fmla="*/ 4370215 w 8975855"/>
              <a:gd name="connsiteY124" fmla="*/ 983596 h 2610875"/>
              <a:gd name="connsiteX125" fmla="*/ 4365074 w 8975855"/>
              <a:gd name="connsiteY125" fmla="*/ 1033602 h 2610875"/>
              <a:gd name="connsiteX126" fmla="*/ 4383768 w 8975855"/>
              <a:gd name="connsiteY126" fmla="*/ 994345 h 2610875"/>
              <a:gd name="connsiteX127" fmla="*/ 4376758 w 8975855"/>
              <a:gd name="connsiteY127" fmla="*/ 1038742 h 2610875"/>
              <a:gd name="connsiteX128" fmla="*/ 4373019 w 8975855"/>
              <a:gd name="connsiteY128" fmla="*/ 1041546 h 2610875"/>
              <a:gd name="connsiteX129" fmla="*/ 4373954 w 8975855"/>
              <a:gd name="connsiteY129" fmla="*/ 1043416 h 2610875"/>
              <a:gd name="connsiteX130" fmla="*/ 4380029 w 8975855"/>
              <a:gd name="connsiteY130" fmla="*/ 1046687 h 2610875"/>
              <a:gd name="connsiteX131" fmla="*/ 4433773 w 8975855"/>
              <a:gd name="connsiteY131" fmla="*/ 1017245 h 2610875"/>
              <a:gd name="connsiteX132" fmla="*/ 4489387 w 8975855"/>
              <a:gd name="connsiteY132" fmla="*/ 776564 h 2610875"/>
              <a:gd name="connsiteX133" fmla="*/ 4496397 w 8975855"/>
              <a:gd name="connsiteY133" fmla="*/ 780770 h 2610875"/>
              <a:gd name="connsiteX134" fmla="*/ 4508080 w 8975855"/>
              <a:gd name="connsiteY134" fmla="*/ 768620 h 2610875"/>
              <a:gd name="connsiteX135" fmla="*/ 4570237 w 8975855"/>
              <a:gd name="connsiteY135" fmla="*/ 572804 h 2610875"/>
              <a:gd name="connsiteX136" fmla="*/ 4596875 w 8975855"/>
              <a:gd name="connsiteY136" fmla="*/ 502703 h 2610875"/>
              <a:gd name="connsiteX137" fmla="*/ 4584257 w 8975855"/>
              <a:gd name="connsiteY137" fmla="*/ 539155 h 2610875"/>
              <a:gd name="connsiteX138" fmla="*/ 4579116 w 8975855"/>
              <a:gd name="connsiteY138" fmla="*/ 564392 h 2610875"/>
              <a:gd name="connsiteX139" fmla="*/ 4584257 w 8975855"/>
              <a:gd name="connsiteY139" fmla="*/ 652719 h 2610875"/>
              <a:gd name="connsiteX140" fmla="*/ 4582855 w 8975855"/>
              <a:gd name="connsiteY140" fmla="*/ 836851 h 2610875"/>
              <a:gd name="connsiteX141" fmla="*/ 4454803 w 8975855"/>
              <a:gd name="connsiteY141" fmla="*/ 1129874 h 2610875"/>
              <a:gd name="connsiteX142" fmla="*/ 4393582 w 8975855"/>
              <a:gd name="connsiteY142" fmla="*/ 1205583 h 2610875"/>
              <a:gd name="connsiteX143" fmla="*/ 4358531 w 8975855"/>
              <a:gd name="connsiteY143" fmla="*/ 1301388 h 2610875"/>
              <a:gd name="connsiteX144" fmla="*/ 4349652 w 8975855"/>
              <a:gd name="connsiteY144" fmla="*/ 1697693 h 2610875"/>
              <a:gd name="connsiteX145" fmla="*/ 4353391 w 8975855"/>
              <a:gd name="connsiteY145" fmla="*/ 1773402 h 2610875"/>
              <a:gd name="connsiteX146" fmla="*/ 4337034 w 8975855"/>
              <a:gd name="connsiteY146" fmla="*/ 1784618 h 2610875"/>
              <a:gd name="connsiteX147" fmla="*/ 4304320 w 8975855"/>
              <a:gd name="connsiteY147" fmla="*/ 1786020 h 2610875"/>
              <a:gd name="connsiteX148" fmla="*/ 3804265 w 8975855"/>
              <a:gd name="connsiteY148" fmla="*/ 1846774 h 2610875"/>
              <a:gd name="connsiteX149" fmla="*/ 2987821 w 8975855"/>
              <a:gd name="connsiteY149" fmla="*/ 1974358 h 2610875"/>
              <a:gd name="connsiteX150" fmla="*/ 2042391 w 8975855"/>
              <a:gd name="connsiteY150" fmla="*/ 2151013 h 2610875"/>
              <a:gd name="connsiteX151" fmla="*/ 1927425 w 8975855"/>
              <a:gd name="connsiteY151" fmla="*/ 2170641 h 2610875"/>
              <a:gd name="connsiteX152" fmla="*/ 1869008 w 8975855"/>
              <a:gd name="connsiteY152" fmla="*/ 2185129 h 2610875"/>
              <a:gd name="connsiteX153" fmla="*/ 1132479 w 8975855"/>
              <a:gd name="connsiteY153" fmla="*/ 2325331 h 2610875"/>
              <a:gd name="connsiteX154" fmla="*/ 193592 w 8975855"/>
              <a:gd name="connsiteY154" fmla="*/ 2472543 h 2610875"/>
              <a:gd name="connsiteX155" fmla="*/ 15535 w 8975855"/>
              <a:gd name="connsiteY155" fmla="*/ 2495443 h 2610875"/>
              <a:gd name="connsiteX156" fmla="*/ 580 w 8975855"/>
              <a:gd name="connsiteY156" fmla="*/ 2507594 h 2610875"/>
              <a:gd name="connsiteX157" fmla="*/ 113 w 8975855"/>
              <a:gd name="connsiteY157" fmla="*/ 2589378 h 2610875"/>
              <a:gd name="connsiteX158" fmla="*/ 21610 w 8975855"/>
              <a:gd name="connsiteY158" fmla="*/ 2610876 h 2610875"/>
              <a:gd name="connsiteX159" fmla="*/ 5800277 w 8975855"/>
              <a:gd name="connsiteY159" fmla="*/ 2610409 h 2610875"/>
              <a:gd name="connsiteX160" fmla="*/ 8954825 w 8975855"/>
              <a:gd name="connsiteY160" fmla="*/ 2610876 h 2610875"/>
              <a:gd name="connsiteX161" fmla="*/ 8973986 w 8975855"/>
              <a:gd name="connsiteY161" fmla="*/ 2591715 h 2610875"/>
              <a:gd name="connsiteX162" fmla="*/ 8975856 w 8975855"/>
              <a:gd name="connsiteY162" fmla="*/ 2081846 h 2610875"/>
              <a:gd name="connsiteX163" fmla="*/ 4375356 w 8975855"/>
              <a:gd name="connsiteY163" fmla="*/ 896671 h 2610875"/>
              <a:gd name="connsiteX164" fmla="*/ 4369747 w 8975855"/>
              <a:gd name="connsiteY164" fmla="*/ 894802 h 2610875"/>
              <a:gd name="connsiteX165" fmla="*/ 4387506 w 8975855"/>
              <a:gd name="connsiteY165" fmla="*/ 847133 h 2610875"/>
              <a:gd name="connsiteX166" fmla="*/ 4375356 w 8975855"/>
              <a:gd name="connsiteY166" fmla="*/ 896671 h 2610875"/>
              <a:gd name="connsiteX167" fmla="*/ 4382366 w 8975855"/>
              <a:gd name="connsiteY167" fmla="*/ 1040144 h 2610875"/>
              <a:gd name="connsiteX168" fmla="*/ 4424426 w 8975855"/>
              <a:gd name="connsiteY168" fmla="*/ 1006963 h 2610875"/>
              <a:gd name="connsiteX169" fmla="*/ 4382366 w 8975855"/>
              <a:gd name="connsiteY169" fmla="*/ 1040144 h 2610875"/>
              <a:gd name="connsiteX170" fmla="*/ 7316330 w 8975855"/>
              <a:gd name="connsiteY170" fmla="*/ 1091552 h 2610875"/>
              <a:gd name="connsiteX171" fmla="*/ 7335023 w 8975855"/>
              <a:gd name="connsiteY171" fmla="*/ 983596 h 2610875"/>
              <a:gd name="connsiteX172" fmla="*/ 7344837 w 8975855"/>
              <a:gd name="connsiteY172" fmla="*/ 974249 h 2610875"/>
              <a:gd name="connsiteX173" fmla="*/ 7386898 w 8975855"/>
              <a:gd name="connsiteY173" fmla="*/ 1027059 h 2610875"/>
              <a:gd name="connsiteX174" fmla="*/ 7323340 w 8975855"/>
              <a:gd name="connsiteY174" fmla="*/ 1101366 h 2610875"/>
              <a:gd name="connsiteX175" fmla="*/ 7316330 w 8975855"/>
              <a:gd name="connsiteY175" fmla="*/ 1091552 h 2610875"/>
              <a:gd name="connsiteX176" fmla="*/ 7379421 w 8975855"/>
              <a:gd name="connsiteY176" fmla="*/ 1082205 h 2610875"/>
              <a:gd name="connsiteX177" fmla="*/ 7299973 w 8975855"/>
              <a:gd name="connsiteY177" fmla="*/ 1194367 h 2610875"/>
              <a:gd name="connsiteX178" fmla="*/ 7379421 w 8975855"/>
              <a:gd name="connsiteY178" fmla="*/ 1082205 h 2610875"/>
              <a:gd name="connsiteX179" fmla="*/ 7263053 w 8975855"/>
              <a:gd name="connsiteY179" fmla="*/ 1149502 h 2610875"/>
              <a:gd name="connsiteX180" fmla="*/ 7246229 w 8975855"/>
              <a:gd name="connsiteY180" fmla="*/ 1205583 h 2610875"/>
              <a:gd name="connsiteX181" fmla="*/ 7219590 w 8975855"/>
              <a:gd name="connsiteY181" fmla="*/ 1216799 h 2610875"/>
              <a:gd name="connsiteX182" fmla="*/ 7001809 w 8975855"/>
              <a:gd name="connsiteY182" fmla="*/ 1131276 h 2610875"/>
              <a:gd name="connsiteX183" fmla="*/ 6956010 w 8975855"/>
              <a:gd name="connsiteY183" fmla="*/ 1068652 h 2610875"/>
              <a:gd name="connsiteX184" fmla="*/ 7263053 w 8975855"/>
              <a:gd name="connsiteY184" fmla="*/ 1149502 h 2610875"/>
              <a:gd name="connsiteX185" fmla="*/ 6808331 w 8975855"/>
              <a:gd name="connsiteY185" fmla="*/ 445687 h 2610875"/>
              <a:gd name="connsiteX186" fmla="*/ 6808331 w 8975855"/>
              <a:gd name="connsiteY186" fmla="*/ 445687 h 2610875"/>
              <a:gd name="connsiteX187" fmla="*/ 6837306 w 8975855"/>
              <a:gd name="connsiteY187" fmla="*/ 398486 h 2610875"/>
              <a:gd name="connsiteX188" fmla="*/ 6850391 w 8975855"/>
              <a:gd name="connsiteY188" fmla="*/ 412039 h 2610875"/>
              <a:gd name="connsiteX189" fmla="*/ 6843849 w 8975855"/>
              <a:gd name="connsiteY189" fmla="*/ 446155 h 2610875"/>
              <a:gd name="connsiteX190" fmla="*/ 6830296 w 8975855"/>
              <a:gd name="connsiteY190" fmla="*/ 540090 h 2610875"/>
              <a:gd name="connsiteX191" fmla="*/ 6840577 w 8975855"/>
              <a:gd name="connsiteY191" fmla="*/ 805072 h 2610875"/>
              <a:gd name="connsiteX192" fmla="*/ 6803190 w 8975855"/>
              <a:gd name="connsiteY192" fmla="*/ 535417 h 2610875"/>
              <a:gd name="connsiteX193" fmla="*/ 6803190 w 8975855"/>
              <a:gd name="connsiteY193" fmla="*/ 535417 h 2610875"/>
              <a:gd name="connsiteX194" fmla="*/ 6803190 w 8975855"/>
              <a:gd name="connsiteY194" fmla="*/ 535417 h 2610875"/>
              <a:gd name="connsiteX195" fmla="*/ 6808331 w 8975855"/>
              <a:gd name="connsiteY195" fmla="*/ 445687 h 2610875"/>
              <a:gd name="connsiteX196" fmla="*/ 5167498 w 8975855"/>
              <a:gd name="connsiteY196" fmla="*/ 1733210 h 2610875"/>
              <a:gd name="connsiteX197" fmla="*/ 4682866 w 8975855"/>
              <a:gd name="connsiteY197" fmla="*/ 1763588 h 2610875"/>
              <a:gd name="connsiteX198" fmla="*/ 4491723 w 8975855"/>
              <a:gd name="connsiteY198" fmla="*/ 1777140 h 2610875"/>
              <a:gd name="connsiteX199" fmla="*/ 4464618 w 8975855"/>
              <a:gd name="connsiteY199" fmla="*/ 1753306 h 2610875"/>
              <a:gd name="connsiteX200" fmla="*/ 4451065 w 8975855"/>
              <a:gd name="connsiteY200" fmla="*/ 1642079 h 2610875"/>
              <a:gd name="connsiteX201" fmla="*/ 4478171 w 8975855"/>
              <a:gd name="connsiteY201" fmla="*/ 1410746 h 2610875"/>
              <a:gd name="connsiteX202" fmla="*/ 4485181 w 8975855"/>
              <a:gd name="connsiteY202" fmla="*/ 1371956 h 2610875"/>
              <a:gd name="connsiteX203" fmla="*/ 4511819 w 8975855"/>
              <a:gd name="connsiteY203" fmla="*/ 1284096 h 2610875"/>
              <a:gd name="connsiteX204" fmla="*/ 4700625 w 8975855"/>
              <a:gd name="connsiteY204" fmla="*/ 1081270 h 2610875"/>
              <a:gd name="connsiteX205" fmla="*/ 4829611 w 8975855"/>
              <a:gd name="connsiteY205" fmla="*/ 980325 h 2610875"/>
              <a:gd name="connsiteX206" fmla="*/ 4855314 w 8975855"/>
              <a:gd name="connsiteY206" fmla="*/ 989204 h 2610875"/>
              <a:gd name="connsiteX207" fmla="*/ 4872606 w 8975855"/>
              <a:gd name="connsiteY207" fmla="*/ 1200442 h 2610875"/>
              <a:gd name="connsiteX208" fmla="*/ 4936164 w 8975855"/>
              <a:gd name="connsiteY208" fmla="*/ 1377564 h 2610875"/>
              <a:gd name="connsiteX209" fmla="*/ 5161422 w 8975855"/>
              <a:gd name="connsiteY209" fmla="*/ 1681336 h 2610875"/>
              <a:gd name="connsiteX210" fmla="*/ 5207222 w 8975855"/>
              <a:gd name="connsiteY210" fmla="*/ 1704703 h 2610875"/>
              <a:gd name="connsiteX211" fmla="*/ 5167498 w 8975855"/>
              <a:gd name="connsiteY211" fmla="*/ 1733210 h 2610875"/>
              <a:gd name="connsiteX212" fmla="*/ 5496038 w 8975855"/>
              <a:gd name="connsiteY212" fmla="*/ 1637406 h 2610875"/>
              <a:gd name="connsiteX213" fmla="*/ 5481551 w 8975855"/>
              <a:gd name="connsiteY213" fmla="*/ 1674326 h 2610875"/>
              <a:gd name="connsiteX214" fmla="*/ 5411450 w 8975855"/>
              <a:gd name="connsiteY214" fmla="*/ 1726668 h 2610875"/>
              <a:gd name="connsiteX215" fmla="*/ 5299755 w 8975855"/>
              <a:gd name="connsiteY215" fmla="*/ 1696290 h 2610875"/>
              <a:gd name="connsiteX216" fmla="*/ 5287604 w 8975855"/>
              <a:gd name="connsiteY216" fmla="*/ 1679934 h 2610875"/>
              <a:gd name="connsiteX217" fmla="*/ 5246478 w 8975855"/>
              <a:gd name="connsiteY217" fmla="*/ 1621983 h 2610875"/>
              <a:gd name="connsiteX218" fmla="*/ 5114221 w 8975855"/>
              <a:gd name="connsiteY218" fmla="*/ 1480847 h 2610875"/>
              <a:gd name="connsiteX219" fmla="*/ 5053934 w 8975855"/>
              <a:gd name="connsiteY219" fmla="*/ 1357936 h 2610875"/>
              <a:gd name="connsiteX220" fmla="*/ 5034773 w 8975855"/>
              <a:gd name="connsiteY220" fmla="*/ 1321016 h 2610875"/>
              <a:gd name="connsiteX221" fmla="*/ 5000190 w 8975855"/>
              <a:gd name="connsiteY221" fmla="*/ 1228950 h 2610875"/>
              <a:gd name="connsiteX222" fmla="*/ 5009070 w 8975855"/>
              <a:gd name="connsiteY222" fmla="*/ 1040612 h 2610875"/>
              <a:gd name="connsiteX223" fmla="*/ 5012808 w 8975855"/>
              <a:gd name="connsiteY223" fmla="*/ 1020516 h 2610875"/>
              <a:gd name="connsiteX224" fmla="*/ 5023557 w 8975855"/>
              <a:gd name="connsiteY224" fmla="*/ 961164 h 2610875"/>
              <a:gd name="connsiteX225" fmla="*/ 5031969 w 8975855"/>
              <a:gd name="connsiteY225" fmla="*/ 927048 h 2610875"/>
              <a:gd name="connsiteX226" fmla="*/ 5045522 w 8975855"/>
              <a:gd name="connsiteY226" fmla="*/ 878445 h 2610875"/>
              <a:gd name="connsiteX227" fmla="*/ 5066085 w 8975855"/>
              <a:gd name="connsiteY227" fmla="*/ 868630 h 2610875"/>
              <a:gd name="connsiteX228" fmla="*/ 5097396 w 8975855"/>
              <a:gd name="connsiteY228" fmla="*/ 881716 h 2610875"/>
              <a:gd name="connsiteX229" fmla="*/ 5196473 w 8975855"/>
              <a:gd name="connsiteY229" fmla="*/ 917701 h 2610875"/>
              <a:gd name="connsiteX230" fmla="*/ 5241805 w 8975855"/>
              <a:gd name="connsiteY230" fmla="*/ 928450 h 2610875"/>
              <a:gd name="connsiteX231" fmla="*/ 5280594 w 8975855"/>
              <a:gd name="connsiteY231" fmla="*/ 936395 h 2610875"/>
              <a:gd name="connsiteX232" fmla="*/ 5325926 w 8975855"/>
              <a:gd name="connsiteY232" fmla="*/ 942470 h 2610875"/>
              <a:gd name="connsiteX233" fmla="*/ 5441827 w 8975855"/>
              <a:gd name="connsiteY233" fmla="*/ 949013 h 2610875"/>
              <a:gd name="connsiteX234" fmla="*/ 5553521 w 8975855"/>
              <a:gd name="connsiteY234" fmla="*/ 934993 h 2610875"/>
              <a:gd name="connsiteX235" fmla="*/ 5675964 w 8975855"/>
              <a:gd name="connsiteY235" fmla="*/ 906485 h 2610875"/>
              <a:gd name="connsiteX236" fmla="*/ 5694658 w 8975855"/>
              <a:gd name="connsiteY236" fmla="*/ 921907 h 2610875"/>
              <a:gd name="connsiteX237" fmla="*/ 5612406 w 8975855"/>
              <a:gd name="connsiteY237" fmla="*/ 1186422 h 2610875"/>
              <a:gd name="connsiteX238" fmla="*/ 5569878 w 8975855"/>
              <a:gd name="connsiteY238" fmla="*/ 1255121 h 2610875"/>
              <a:gd name="connsiteX239" fmla="*/ 5547913 w 8975855"/>
              <a:gd name="connsiteY239" fmla="*/ 1329428 h 2610875"/>
              <a:gd name="connsiteX240" fmla="*/ 5496038 w 8975855"/>
              <a:gd name="connsiteY240" fmla="*/ 1637406 h 2610875"/>
              <a:gd name="connsiteX241" fmla="*/ 6085355 w 8975855"/>
              <a:gd name="connsiteY241" fmla="*/ 1717321 h 2610875"/>
              <a:gd name="connsiteX242" fmla="*/ 5987213 w 8975855"/>
              <a:gd name="connsiteY242" fmla="*/ 1716386 h 2610875"/>
              <a:gd name="connsiteX243" fmla="*/ 5630165 w 8975855"/>
              <a:gd name="connsiteY243" fmla="*/ 1716386 h 2610875"/>
              <a:gd name="connsiteX244" fmla="*/ 5583431 w 8975855"/>
              <a:gd name="connsiteY244" fmla="*/ 1717788 h 2610875"/>
              <a:gd name="connsiteX245" fmla="*/ 5563803 w 8975855"/>
              <a:gd name="connsiteY245" fmla="*/ 1699095 h 2610875"/>
              <a:gd name="connsiteX246" fmla="*/ 5564737 w 8975855"/>
              <a:gd name="connsiteY246" fmla="*/ 1648154 h 2610875"/>
              <a:gd name="connsiteX247" fmla="*/ 5654000 w 8975855"/>
              <a:gd name="connsiteY247" fmla="*/ 1413082 h 2610875"/>
              <a:gd name="connsiteX248" fmla="*/ 5684844 w 8975855"/>
              <a:gd name="connsiteY248" fmla="*/ 1327091 h 2610875"/>
              <a:gd name="connsiteX249" fmla="*/ 5707744 w 8975855"/>
              <a:gd name="connsiteY249" fmla="*/ 1251850 h 2610875"/>
              <a:gd name="connsiteX250" fmla="*/ 5818970 w 8975855"/>
              <a:gd name="connsiteY250" fmla="*/ 1070522 h 2610875"/>
              <a:gd name="connsiteX251" fmla="*/ 5829720 w 8975855"/>
              <a:gd name="connsiteY251" fmla="*/ 1059773 h 2610875"/>
              <a:gd name="connsiteX252" fmla="*/ 5838599 w 8975855"/>
              <a:gd name="connsiteY252" fmla="*/ 1072391 h 2610875"/>
              <a:gd name="connsiteX253" fmla="*/ 5916178 w 8975855"/>
              <a:gd name="connsiteY253" fmla="*/ 1285031 h 2610875"/>
              <a:gd name="connsiteX254" fmla="*/ 5926926 w 8975855"/>
              <a:gd name="connsiteY254" fmla="*/ 1363544 h 2610875"/>
              <a:gd name="connsiteX255" fmla="*/ 5960108 w 8975855"/>
              <a:gd name="connsiteY255" fmla="*/ 1442992 h 2610875"/>
              <a:gd name="connsiteX256" fmla="*/ 6100310 w 8975855"/>
              <a:gd name="connsiteY256" fmla="*/ 1703768 h 2610875"/>
              <a:gd name="connsiteX257" fmla="*/ 6085355 w 8975855"/>
              <a:gd name="connsiteY257" fmla="*/ 1717321 h 2610875"/>
              <a:gd name="connsiteX258" fmla="*/ 7144816 w 8975855"/>
              <a:gd name="connsiteY258" fmla="*/ 1759849 h 2610875"/>
              <a:gd name="connsiteX259" fmla="*/ 7115373 w 8975855"/>
              <a:gd name="connsiteY259" fmla="*/ 1777608 h 2610875"/>
              <a:gd name="connsiteX260" fmla="*/ 6755521 w 8975855"/>
              <a:gd name="connsiteY260" fmla="*/ 1749567 h 2610875"/>
              <a:gd name="connsiteX261" fmla="*/ 6224155 w 8975855"/>
              <a:gd name="connsiteY261" fmla="*/ 1724798 h 2610875"/>
              <a:gd name="connsiteX262" fmla="*/ 6176953 w 8975855"/>
              <a:gd name="connsiteY262" fmla="*/ 1697693 h 2610875"/>
              <a:gd name="connsiteX263" fmla="*/ 6087691 w 8975855"/>
              <a:gd name="connsiteY263" fmla="*/ 1414952 h 2610875"/>
              <a:gd name="connsiteX264" fmla="*/ 6086290 w 8975855"/>
              <a:gd name="connsiteY264" fmla="*/ 1391585 h 2610875"/>
              <a:gd name="connsiteX265" fmla="*/ 6033480 w 8975855"/>
              <a:gd name="connsiteY265" fmla="*/ 1283629 h 2610875"/>
              <a:gd name="connsiteX266" fmla="*/ 6012450 w 8975855"/>
              <a:gd name="connsiteY266" fmla="*/ 1087813 h 2610875"/>
              <a:gd name="connsiteX267" fmla="*/ 6010580 w 8975855"/>
              <a:gd name="connsiteY267" fmla="*/ 1076597 h 2610875"/>
              <a:gd name="connsiteX268" fmla="*/ 6010580 w 8975855"/>
              <a:gd name="connsiteY268" fmla="*/ 1076130 h 2610875"/>
              <a:gd name="connsiteX269" fmla="*/ 5998429 w 8975855"/>
              <a:gd name="connsiteY269" fmla="*/ 941536 h 2610875"/>
              <a:gd name="connsiteX270" fmla="*/ 6032078 w 8975855"/>
              <a:gd name="connsiteY270" fmla="*/ 864892 h 2610875"/>
              <a:gd name="connsiteX271" fmla="*/ 6077410 w 8975855"/>
              <a:gd name="connsiteY271" fmla="*/ 775162 h 2610875"/>
              <a:gd name="connsiteX272" fmla="*/ 6090495 w 8975855"/>
              <a:gd name="connsiteY272" fmla="*/ 779836 h 2610875"/>
              <a:gd name="connsiteX273" fmla="*/ 6462031 w 8975855"/>
              <a:gd name="connsiteY273" fmla="*/ 718614 h 2610875"/>
              <a:gd name="connsiteX274" fmla="*/ 6626535 w 8975855"/>
              <a:gd name="connsiteY274" fmla="*/ 542894 h 2610875"/>
              <a:gd name="connsiteX275" fmla="*/ 6657380 w 8975855"/>
              <a:gd name="connsiteY275" fmla="*/ 511115 h 2610875"/>
              <a:gd name="connsiteX276" fmla="*/ 6657380 w 8975855"/>
              <a:gd name="connsiteY276" fmla="*/ 511115 h 2610875"/>
              <a:gd name="connsiteX277" fmla="*/ 6750848 w 8975855"/>
              <a:gd name="connsiteY277" fmla="*/ 431667 h 2610875"/>
              <a:gd name="connsiteX278" fmla="*/ 6764401 w 8975855"/>
              <a:gd name="connsiteY278" fmla="*/ 423255 h 2610875"/>
              <a:gd name="connsiteX279" fmla="*/ 6789637 w 8975855"/>
              <a:gd name="connsiteY279" fmla="*/ 416712 h 2610875"/>
              <a:gd name="connsiteX280" fmla="*/ 6791974 w 8975855"/>
              <a:gd name="connsiteY280" fmla="*/ 440547 h 2610875"/>
              <a:gd name="connsiteX281" fmla="*/ 6787768 w 8975855"/>
              <a:gd name="connsiteY281" fmla="*/ 534949 h 2610875"/>
              <a:gd name="connsiteX282" fmla="*/ 6880301 w 8975855"/>
              <a:gd name="connsiteY282" fmla="*/ 953686 h 2610875"/>
              <a:gd name="connsiteX283" fmla="*/ 6914884 w 8975855"/>
              <a:gd name="connsiteY283" fmla="*/ 1034536 h 2610875"/>
              <a:gd name="connsiteX284" fmla="*/ 6942925 w 8975855"/>
              <a:gd name="connsiteY284" fmla="*/ 1085477 h 2610875"/>
              <a:gd name="connsiteX285" fmla="*/ 6943392 w 8975855"/>
              <a:gd name="connsiteY285" fmla="*/ 1085009 h 2610875"/>
              <a:gd name="connsiteX286" fmla="*/ 6943392 w 8975855"/>
              <a:gd name="connsiteY286" fmla="*/ 1085009 h 2610875"/>
              <a:gd name="connsiteX287" fmla="*/ 6993398 w 8975855"/>
              <a:gd name="connsiteY287" fmla="*/ 1143427 h 2610875"/>
              <a:gd name="connsiteX288" fmla="*/ 7210711 w 8975855"/>
              <a:gd name="connsiteY288" fmla="*/ 1232221 h 2610875"/>
              <a:gd name="connsiteX289" fmla="*/ 7234545 w 8975855"/>
              <a:gd name="connsiteY289" fmla="*/ 1258860 h 2610875"/>
              <a:gd name="connsiteX290" fmla="*/ 7214449 w 8975855"/>
              <a:gd name="connsiteY290" fmla="*/ 1414017 h 2610875"/>
              <a:gd name="connsiteX291" fmla="*/ 7191082 w 8975855"/>
              <a:gd name="connsiteY291" fmla="*/ 1485053 h 2610875"/>
              <a:gd name="connsiteX292" fmla="*/ 7191082 w 8975855"/>
              <a:gd name="connsiteY292" fmla="*/ 1485053 h 2610875"/>
              <a:gd name="connsiteX293" fmla="*/ 7163042 w 8975855"/>
              <a:gd name="connsiteY293" fmla="*/ 1634134 h 2610875"/>
              <a:gd name="connsiteX294" fmla="*/ 7144816 w 8975855"/>
              <a:gd name="connsiteY294" fmla="*/ 1759849 h 2610875"/>
              <a:gd name="connsiteX295" fmla="*/ 7410732 w 8975855"/>
              <a:gd name="connsiteY295" fmla="*/ 1805648 h 2610875"/>
              <a:gd name="connsiteX296" fmla="*/ 7213515 w 8975855"/>
              <a:gd name="connsiteY296" fmla="*/ 1785553 h 2610875"/>
              <a:gd name="connsiteX297" fmla="*/ 7192017 w 8975855"/>
              <a:gd name="connsiteY297" fmla="*/ 1753306 h 2610875"/>
              <a:gd name="connsiteX298" fmla="*/ 7208374 w 8975855"/>
              <a:gd name="connsiteY298" fmla="*/ 1692552 h 2610875"/>
              <a:gd name="connsiteX299" fmla="*/ 7221927 w 8975855"/>
              <a:gd name="connsiteY299" fmla="*/ 1571511 h 2610875"/>
              <a:gd name="connsiteX300" fmla="*/ 7230339 w 8975855"/>
              <a:gd name="connsiteY300" fmla="*/ 1509354 h 2610875"/>
              <a:gd name="connsiteX301" fmla="*/ 7262586 w 8975855"/>
              <a:gd name="connsiteY301" fmla="*/ 1389715 h 2610875"/>
              <a:gd name="connsiteX302" fmla="*/ 7274736 w 8975855"/>
              <a:gd name="connsiteY302" fmla="*/ 1288302 h 2610875"/>
              <a:gd name="connsiteX303" fmla="*/ 7275671 w 8975855"/>
              <a:gd name="connsiteY303" fmla="*/ 1262599 h 2610875"/>
              <a:gd name="connsiteX304" fmla="*/ 7319601 w 8975855"/>
              <a:gd name="connsiteY304" fmla="*/ 1204648 h 2610875"/>
              <a:gd name="connsiteX305" fmla="*/ 7351380 w 8975855"/>
              <a:gd name="connsiteY305" fmla="*/ 1190161 h 2610875"/>
              <a:gd name="connsiteX306" fmla="*/ 7370074 w 8975855"/>
              <a:gd name="connsiteY306" fmla="*/ 1185487 h 2610875"/>
              <a:gd name="connsiteX307" fmla="*/ 7371008 w 8975855"/>
              <a:gd name="connsiteY307" fmla="*/ 1205583 h 2610875"/>
              <a:gd name="connsiteX308" fmla="*/ 7333154 w 8975855"/>
              <a:gd name="connsiteY308" fmla="*/ 1511224 h 2610875"/>
              <a:gd name="connsiteX309" fmla="*/ 7329883 w 8975855"/>
              <a:gd name="connsiteY309" fmla="*/ 1576651 h 2610875"/>
              <a:gd name="connsiteX310" fmla="*/ 7343436 w 8975855"/>
              <a:gd name="connsiteY310" fmla="*/ 1607496 h 2610875"/>
              <a:gd name="connsiteX311" fmla="*/ 7363531 w 8975855"/>
              <a:gd name="connsiteY311" fmla="*/ 1602355 h 2610875"/>
              <a:gd name="connsiteX312" fmla="*/ 7392974 w 8975855"/>
              <a:gd name="connsiteY312" fmla="*/ 1587400 h 2610875"/>
              <a:gd name="connsiteX313" fmla="*/ 7401386 w 8975855"/>
              <a:gd name="connsiteY313" fmla="*/ 1607963 h 2610875"/>
              <a:gd name="connsiteX314" fmla="*/ 7399517 w 8975855"/>
              <a:gd name="connsiteY314" fmla="*/ 1626189 h 2610875"/>
              <a:gd name="connsiteX315" fmla="*/ 7442979 w 8975855"/>
              <a:gd name="connsiteY315" fmla="*/ 1713115 h 2610875"/>
              <a:gd name="connsiteX316" fmla="*/ 7466813 w 8975855"/>
              <a:gd name="connsiteY316" fmla="*/ 1752839 h 2610875"/>
              <a:gd name="connsiteX317" fmla="*/ 7410732 w 8975855"/>
              <a:gd name="connsiteY317" fmla="*/ 1805648 h 2610875"/>
              <a:gd name="connsiteX318" fmla="*/ 7592528 w 8975855"/>
              <a:gd name="connsiteY318" fmla="*/ 1827146 h 2610875"/>
              <a:gd name="connsiteX319" fmla="*/ 7573834 w 8975855"/>
              <a:gd name="connsiteY319" fmla="*/ 1824809 h 2610875"/>
              <a:gd name="connsiteX320" fmla="*/ 7530839 w 8975855"/>
              <a:gd name="connsiteY320" fmla="*/ 1813593 h 2610875"/>
              <a:gd name="connsiteX321" fmla="*/ 7534578 w 8975855"/>
              <a:gd name="connsiteY321" fmla="*/ 1749567 h 2610875"/>
              <a:gd name="connsiteX322" fmla="*/ 7567759 w 8975855"/>
              <a:gd name="connsiteY322" fmla="*/ 1740688 h 2610875"/>
              <a:gd name="connsiteX323" fmla="*/ 7619167 w 8975855"/>
              <a:gd name="connsiteY323" fmla="*/ 1787889 h 2610875"/>
              <a:gd name="connsiteX324" fmla="*/ 7620568 w 8975855"/>
              <a:gd name="connsiteY324" fmla="*/ 1799573 h 2610875"/>
              <a:gd name="connsiteX325" fmla="*/ 7592528 w 8975855"/>
              <a:gd name="connsiteY325" fmla="*/ 1827146 h 2610875"/>
              <a:gd name="connsiteX0" fmla="*/ 10223600 w 10223600"/>
              <a:gd name="connsiteY0" fmla="*/ 2081846 h 2610876"/>
              <a:gd name="connsiteX1" fmla="*/ 10189484 w 10223600"/>
              <a:gd name="connsiteY1" fmla="*/ 2063153 h 2610876"/>
              <a:gd name="connsiteX2" fmla="*/ 10021709 w 10223600"/>
              <a:gd name="connsiteY2" fmla="*/ 2022494 h 2610876"/>
              <a:gd name="connsiteX3" fmla="*/ 9486137 w 10223600"/>
              <a:gd name="connsiteY3" fmla="*/ 1912669 h 2610876"/>
              <a:gd name="connsiteX4" fmla="*/ 9200124 w 10223600"/>
              <a:gd name="connsiteY4" fmla="*/ 1868739 h 2610876"/>
              <a:gd name="connsiteX5" fmla="*/ 9162737 w 10223600"/>
              <a:gd name="connsiteY5" fmla="*/ 1857990 h 2610876"/>
              <a:gd name="connsiteX6" fmla="*/ 9121143 w 10223600"/>
              <a:gd name="connsiteY6" fmla="*/ 1856588 h 2610876"/>
              <a:gd name="connsiteX7" fmla="*/ 8972997 w 10223600"/>
              <a:gd name="connsiteY7" fmla="*/ 1825744 h 2610876"/>
              <a:gd name="connsiteX8" fmla="*/ 8961313 w 10223600"/>
              <a:gd name="connsiteY8" fmla="*/ 1815462 h 2610876"/>
              <a:gd name="connsiteX9" fmla="*/ 8991223 w 10223600"/>
              <a:gd name="connsiteY9" fmla="*/ 1744427 h 2610876"/>
              <a:gd name="connsiteX10" fmla="*/ 9034685 w 10223600"/>
              <a:gd name="connsiteY10" fmla="*/ 1685074 h 2610876"/>
              <a:gd name="connsiteX11" fmla="*/ 9042163 w 10223600"/>
              <a:gd name="connsiteY11" fmla="*/ 1659371 h 2610876"/>
              <a:gd name="connsiteX12" fmla="*/ 9061791 w 10223600"/>
              <a:gd name="connsiteY12" fmla="*/ 1561229 h 2610876"/>
              <a:gd name="connsiteX13" fmla="*/ 9068334 w 10223600"/>
              <a:gd name="connsiteY13" fmla="*/ 1535058 h 2610876"/>
              <a:gd name="connsiteX14" fmla="*/ 9084224 w 10223600"/>
              <a:gd name="connsiteY14" fmla="*/ 1434580 h 2610876"/>
              <a:gd name="connsiteX15" fmla="*/ 9066932 w 10223600"/>
              <a:gd name="connsiteY15" fmla="*/ 1255588 h 2610876"/>
              <a:gd name="connsiteX16" fmla="*/ 9050108 w 10223600"/>
              <a:gd name="connsiteY16" fmla="*/ 1022853 h 2610876"/>
              <a:gd name="connsiteX17" fmla="*/ 9054781 w 10223600"/>
              <a:gd name="connsiteY17" fmla="*/ 843394 h 2610876"/>
              <a:gd name="connsiteX18" fmla="*/ 9044967 w 10223600"/>
              <a:gd name="connsiteY18" fmla="*/ 707865 h 2610876"/>
              <a:gd name="connsiteX19" fmla="*/ 9001037 w 10223600"/>
              <a:gd name="connsiteY19" fmla="*/ 565794 h 2610876"/>
              <a:gd name="connsiteX20" fmla="*/ 8947760 w 10223600"/>
              <a:gd name="connsiteY20" fmla="*/ 487748 h 2610876"/>
              <a:gd name="connsiteX21" fmla="*/ 8898689 w 10223600"/>
              <a:gd name="connsiteY21" fmla="*/ 456436 h 2610876"/>
              <a:gd name="connsiteX22" fmla="*/ 8882800 w 10223600"/>
              <a:gd name="connsiteY22" fmla="*/ 409702 h 2610876"/>
              <a:gd name="connsiteX23" fmla="*/ 8879996 w 10223600"/>
              <a:gd name="connsiteY23" fmla="*/ 342872 h 2610876"/>
              <a:gd name="connsiteX24" fmla="*/ 8876257 w 10223600"/>
              <a:gd name="connsiteY24" fmla="*/ 337264 h 2610876"/>
              <a:gd name="connsiteX25" fmla="*/ 8699603 w 10223600"/>
              <a:gd name="connsiteY25" fmla="*/ 243329 h 2610876"/>
              <a:gd name="connsiteX26" fmla="*/ 8667823 w 10223600"/>
              <a:gd name="connsiteY26" fmla="*/ 262490 h 2610876"/>
              <a:gd name="connsiteX27" fmla="*/ 8641652 w 10223600"/>
              <a:gd name="connsiteY27" fmla="*/ 305953 h 2610876"/>
              <a:gd name="connsiteX28" fmla="*/ 8641652 w 10223600"/>
              <a:gd name="connsiteY28" fmla="*/ 310159 h 2610876"/>
              <a:gd name="connsiteX29" fmla="*/ 8649130 w 10223600"/>
              <a:gd name="connsiteY29" fmla="*/ 310159 h 2610876"/>
              <a:gd name="connsiteX30" fmla="*/ 8657075 w 10223600"/>
              <a:gd name="connsiteY30" fmla="*/ 324646 h 2610876"/>
              <a:gd name="connsiteX31" fmla="*/ 8646793 w 10223600"/>
              <a:gd name="connsiteY31" fmla="*/ 382596 h 2610876"/>
              <a:gd name="connsiteX32" fmla="*/ 8638381 w 10223600"/>
              <a:gd name="connsiteY32" fmla="*/ 427928 h 2610876"/>
              <a:gd name="connsiteX33" fmla="*/ 8658009 w 10223600"/>
              <a:gd name="connsiteY33" fmla="*/ 465316 h 2610876"/>
              <a:gd name="connsiteX34" fmla="*/ 8651934 w 10223600"/>
              <a:gd name="connsiteY34" fmla="*/ 496627 h 2610876"/>
              <a:gd name="connsiteX35" fmla="*/ 8618752 w 10223600"/>
              <a:gd name="connsiteY35" fmla="*/ 522331 h 2610876"/>
              <a:gd name="connsiteX36" fmla="*/ 8617351 w 10223600"/>
              <a:gd name="connsiteY36" fmla="*/ 596171 h 2610876"/>
              <a:gd name="connsiteX37" fmla="*/ 8629969 w 10223600"/>
              <a:gd name="connsiteY37" fmla="*/ 591030 h 2610876"/>
              <a:gd name="connsiteX38" fmla="*/ 8649597 w 10223600"/>
              <a:gd name="connsiteY38" fmla="*/ 579347 h 2610876"/>
              <a:gd name="connsiteX39" fmla="*/ 8657542 w 10223600"/>
              <a:gd name="connsiteY39" fmla="*/ 598975 h 2610876"/>
              <a:gd name="connsiteX40" fmla="*/ 8652401 w 10223600"/>
              <a:gd name="connsiteY40" fmla="*/ 638232 h 2610876"/>
              <a:gd name="connsiteX41" fmla="*/ 8646793 w 10223600"/>
              <a:gd name="connsiteY41" fmla="*/ 639634 h 2610876"/>
              <a:gd name="connsiteX42" fmla="*/ 8630904 w 10223600"/>
              <a:gd name="connsiteY42" fmla="*/ 680292 h 2610876"/>
              <a:gd name="connsiteX43" fmla="*/ 8590245 w 10223600"/>
              <a:gd name="connsiteY43" fmla="*/ 703192 h 2610876"/>
              <a:gd name="connsiteX44" fmla="*/ 8546315 w 10223600"/>
              <a:gd name="connsiteY44" fmla="*/ 787313 h 2610876"/>
              <a:gd name="connsiteX45" fmla="*/ 8543511 w 10223600"/>
              <a:gd name="connsiteY45" fmla="*/ 800399 h 2610876"/>
              <a:gd name="connsiteX46" fmla="*/ 8541641 w 10223600"/>
              <a:gd name="connsiteY46" fmla="*/ 806474 h 2610876"/>
              <a:gd name="connsiteX47" fmla="*/ 8555661 w 10223600"/>
              <a:gd name="connsiteY47" fmla="*/ 933591 h 2610876"/>
              <a:gd name="connsiteX48" fmla="*/ 8554260 w 10223600"/>
              <a:gd name="connsiteY48" fmla="*/ 968174 h 2610876"/>
              <a:gd name="connsiteX49" fmla="*/ 8523883 w 10223600"/>
              <a:gd name="connsiteY49" fmla="*/ 1109311 h 2610876"/>
              <a:gd name="connsiteX50" fmla="*/ 8496777 w 10223600"/>
              <a:gd name="connsiteY50" fmla="*/ 1137351 h 2610876"/>
              <a:gd name="connsiteX51" fmla="*/ 8210297 w 10223600"/>
              <a:gd name="connsiteY51" fmla="*/ 1050893 h 2610876"/>
              <a:gd name="connsiteX52" fmla="*/ 8119166 w 10223600"/>
              <a:gd name="connsiteY52" fmla="*/ 867696 h 2610876"/>
              <a:gd name="connsiteX53" fmla="*/ 8090658 w 10223600"/>
              <a:gd name="connsiteY53" fmla="*/ 641503 h 2610876"/>
              <a:gd name="connsiteX54" fmla="*/ 8092527 w 10223600"/>
              <a:gd name="connsiteY54" fmla="*/ 552708 h 2610876"/>
              <a:gd name="connsiteX55" fmla="*/ 8092527 w 10223600"/>
              <a:gd name="connsiteY55" fmla="*/ 552708 h 2610876"/>
              <a:gd name="connsiteX56" fmla="*/ 8092527 w 10223600"/>
              <a:gd name="connsiteY56" fmla="*/ 552708 h 2610876"/>
              <a:gd name="connsiteX57" fmla="*/ 8106080 w 10223600"/>
              <a:gd name="connsiteY57" fmla="*/ 454567 h 2610876"/>
              <a:gd name="connsiteX58" fmla="*/ 8106080 w 10223600"/>
              <a:gd name="connsiteY58" fmla="*/ 454567 h 2610876"/>
              <a:gd name="connsiteX59" fmla="*/ 8107949 w 10223600"/>
              <a:gd name="connsiteY59" fmla="*/ 436340 h 2610876"/>
              <a:gd name="connsiteX60" fmla="*/ 8161226 w 10223600"/>
              <a:gd name="connsiteY60" fmla="*/ 388204 h 2610876"/>
              <a:gd name="connsiteX61" fmla="*/ 8214036 w 10223600"/>
              <a:gd name="connsiteY61" fmla="*/ 381194 h 2610876"/>
              <a:gd name="connsiteX62" fmla="*/ 8264041 w 10223600"/>
              <a:gd name="connsiteY62" fmla="*/ 347546 h 2610876"/>
              <a:gd name="connsiteX63" fmla="*/ 8273388 w 10223600"/>
              <a:gd name="connsiteY63" fmla="*/ 337732 h 2610876"/>
              <a:gd name="connsiteX64" fmla="*/ 8281800 w 10223600"/>
              <a:gd name="connsiteY64" fmla="*/ 340068 h 2610876"/>
              <a:gd name="connsiteX65" fmla="*/ 8290212 w 10223600"/>
              <a:gd name="connsiteY65" fmla="*/ 291465 h 2610876"/>
              <a:gd name="connsiteX66" fmla="*/ 8239739 w 10223600"/>
              <a:gd name="connsiteY66" fmla="*/ 202203 h 2610876"/>
              <a:gd name="connsiteX67" fmla="*/ 8203754 w 10223600"/>
              <a:gd name="connsiteY67" fmla="*/ 185379 h 2610876"/>
              <a:gd name="connsiteX68" fmla="*/ 8146738 w 10223600"/>
              <a:gd name="connsiteY68" fmla="*/ 183042 h 2610876"/>
              <a:gd name="connsiteX69" fmla="*/ 8052336 w 10223600"/>
              <a:gd name="connsiteY69" fmla="*/ 182107 h 2610876"/>
              <a:gd name="connsiteX70" fmla="*/ 8033642 w 10223600"/>
              <a:gd name="connsiteY70" fmla="*/ 176499 h 2610876"/>
              <a:gd name="connsiteX71" fmla="*/ 8003265 w 10223600"/>
              <a:gd name="connsiteY71" fmla="*/ 165750 h 2610876"/>
              <a:gd name="connsiteX72" fmla="*/ 7909330 w 10223600"/>
              <a:gd name="connsiteY72" fmla="*/ 158740 h 2610876"/>
              <a:gd name="connsiteX73" fmla="*/ 7852314 w 10223600"/>
              <a:gd name="connsiteY73" fmla="*/ 150328 h 2610876"/>
              <a:gd name="connsiteX74" fmla="*/ 7846239 w 10223600"/>
              <a:gd name="connsiteY74" fmla="*/ 146122 h 2610876"/>
              <a:gd name="connsiteX75" fmla="*/ 7832686 w 10223600"/>
              <a:gd name="connsiteY75" fmla="*/ 147057 h 2610876"/>
              <a:gd name="connsiteX76" fmla="*/ 7842967 w 10223600"/>
              <a:gd name="connsiteY76" fmla="*/ 159675 h 2610876"/>
              <a:gd name="connsiteX77" fmla="*/ 7813058 w 10223600"/>
              <a:gd name="connsiteY77" fmla="*/ 193323 h 2610876"/>
              <a:gd name="connsiteX78" fmla="*/ 7799972 w 10223600"/>
              <a:gd name="connsiteY78" fmla="*/ 269033 h 2610876"/>
              <a:gd name="connsiteX79" fmla="*/ 7753705 w 10223600"/>
              <a:gd name="connsiteY79" fmla="*/ 362501 h 2610876"/>
              <a:gd name="connsiteX80" fmla="*/ 7737348 w 10223600"/>
              <a:gd name="connsiteY80" fmla="*/ 390074 h 2610876"/>
              <a:gd name="connsiteX81" fmla="*/ 7737348 w 10223600"/>
              <a:gd name="connsiteY81" fmla="*/ 390074 h 2610876"/>
              <a:gd name="connsiteX82" fmla="*/ 7665378 w 10223600"/>
              <a:gd name="connsiteY82" fmla="*/ 472793 h 2610876"/>
              <a:gd name="connsiteX83" fmla="*/ 7665378 w 10223600"/>
              <a:gd name="connsiteY83" fmla="*/ 472793 h 2610876"/>
              <a:gd name="connsiteX84" fmla="*/ 7430306 w 10223600"/>
              <a:gd name="connsiteY84" fmla="*/ 494291 h 2610876"/>
              <a:gd name="connsiteX85" fmla="*/ 7310667 w 10223600"/>
              <a:gd name="connsiteY85" fmla="*/ 407833 h 2610876"/>
              <a:gd name="connsiteX86" fmla="*/ 7245239 w 10223600"/>
              <a:gd name="connsiteY86" fmla="*/ 342872 h 2610876"/>
              <a:gd name="connsiteX87" fmla="*/ 7154107 w 10223600"/>
              <a:gd name="connsiteY87" fmla="*/ 274641 h 2610876"/>
              <a:gd name="connsiteX88" fmla="*/ 7145228 w 10223600"/>
              <a:gd name="connsiteY88" fmla="*/ 264359 h 2610876"/>
              <a:gd name="connsiteX89" fmla="*/ 7055031 w 10223600"/>
              <a:gd name="connsiteY89" fmla="*/ 199399 h 2610876"/>
              <a:gd name="connsiteX90" fmla="*/ 7036805 w 10223600"/>
              <a:gd name="connsiteY90" fmla="*/ 170424 h 2610876"/>
              <a:gd name="connsiteX91" fmla="*/ 7038207 w 10223600"/>
              <a:gd name="connsiteY91" fmla="*/ 119484 h 2610876"/>
              <a:gd name="connsiteX92" fmla="*/ 7051293 w 10223600"/>
              <a:gd name="connsiteY92" fmla="*/ 137243 h 2610876"/>
              <a:gd name="connsiteX93" fmla="*/ 7054564 w 10223600"/>
              <a:gd name="connsiteY93" fmla="*/ 121820 h 2610876"/>
              <a:gd name="connsiteX94" fmla="*/ 7069986 w 10223600"/>
              <a:gd name="connsiteY94" fmla="*/ 75554 h 2610876"/>
              <a:gd name="connsiteX95" fmla="*/ 7069051 w 10223600"/>
              <a:gd name="connsiteY95" fmla="*/ 16669 h 2610876"/>
              <a:gd name="connsiteX96" fmla="*/ 7061107 w 10223600"/>
              <a:gd name="connsiteY96" fmla="*/ 7322 h 2610876"/>
              <a:gd name="connsiteX97" fmla="*/ 7020448 w 10223600"/>
              <a:gd name="connsiteY97" fmla="*/ 12930 h 2610876"/>
              <a:gd name="connsiteX98" fmla="*/ 6955955 w 10223600"/>
              <a:gd name="connsiteY98" fmla="*/ 51719 h 2610876"/>
              <a:gd name="connsiteX99" fmla="*/ 6636761 w 10223600"/>
              <a:gd name="connsiteY99" fmla="*/ 83031 h 2610876"/>
              <a:gd name="connsiteX100" fmla="*/ 6464780 w 10223600"/>
              <a:gd name="connsiteY100" fmla="*/ 77423 h 2610876"/>
              <a:gd name="connsiteX101" fmla="*/ 6293266 w 10223600"/>
              <a:gd name="connsiteY101" fmla="*/ 59664 h 2610876"/>
              <a:gd name="connsiteX102" fmla="*/ 6197928 w 10223600"/>
              <a:gd name="connsiteY102" fmla="*/ 15267 h 2610876"/>
              <a:gd name="connsiteX103" fmla="*/ 6159139 w 10223600"/>
              <a:gd name="connsiteY103" fmla="*/ 3116 h 2610876"/>
              <a:gd name="connsiteX104" fmla="*/ 6142315 w 10223600"/>
              <a:gd name="connsiteY104" fmla="*/ 42840 h 2610876"/>
              <a:gd name="connsiteX105" fmla="*/ 6153064 w 10223600"/>
              <a:gd name="connsiteY105" fmla="*/ 85835 h 2610876"/>
              <a:gd name="connsiteX106" fmla="*/ 6164747 w 10223600"/>
              <a:gd name="connsiteY106" fmla="*/ 119951 h 2610876"/>
              <a:gd name="connsiteX107" fmla="*/ 6165682 w 10223600"/>
              <a:gd name="connsiteY107" fmla="*/ 155002 h 2610876"/>
              <a:gd name="connsiteX108" fmla="*/ 6166617 w 10223600"/>
              <a:gd name="connsiteY108" fmla="*/ 170891 h 2610876"/>
              <a:gd name="connsiteX109" fmla="*/ 6154466 w 10223600"/>
              <a:gd name="connsiteY109" fmla="*/ 200334 h 2610876"/>
              <a:gd name="connsiteX110" fmla="*/ 6033892 w 10223600"/>
              <a:gd name="connsiteY110" fmla="*/ 232580 h 2610876"/>
              <a:gd name="connsiteX111" fmla="*/ 5976409 w 10223600"/>
              <a:gd name="connsiteY111" fmla="*/ 238188 h 2610876"/>
              <a:gd name="connsiteX112" fmla="*/ 5934348 w 10223600"/>
              <a:gd name="connsiteY112" fmla="*/ 295671 h 2610876"/>
              <a:gd name="connsiteX113" fmla="*/ 5914253 w 10223600"/>
              <a:gd name="connsiteY113" fmla="*/ 333058 h 2610876"/>
              <a:gd name="connsiteX114" fmla="*/ 5837142 w 10223600"/>
              <a:gd name="connsiteY114" fmla="*/ 402225 h 2610876"/>
              <a:gd name="connsiteX115" fmla="*/ 5800221 w 10223600"/>
              <a:gd name="connsiteY115" fmla="*/ 447089 h 2610876"/>
              <a:gd name="connsiteX116" fmla="*/ 5784799 w 10223600"/>
              <a:gd name="connsiteY116" fmla="*/ 483075 h 2610876"/>
              <a:gd name="connsiteX117" fmla="*/ 5746477 w 10223600"/>
              <a:gd name="connsiteY117" fmla="*/ 594769 h 2610876"/>
              <a:gd name="connsiteX118" fmla="*/ 5703482 w 10223600"/>
              <a:gd name="connsiteY118" fmla="*/ 687770 h 2610876"/>
              <a:gd name="connsiteX119" fmla="*/ 5633381 w 10223600"/>
              <a:gd name="connsiteY119" fmla="*/ 777499 h 2610876"/>
              <a:gd name="connsiteX120" fmla="*/ 5598798 w 10223600"/>
              <a:gd name="connsiteY120" fmla="*/ 899942 h 2610876"/>
              <a:gd name="connsiteX121" fmla="*/ 5602536 w 10223600"/>
              <a:gd name="connsiteY121" fmla="*/ 983596 h 2610876"/>
              <a:gd name="connsiteX122" fmla="*/ 5600200 w 10223600"/>
              <a:gd name="connsiteY122" fmla="*/ 1027526 h 2610876"/>
              <a:gd name="connsiteX123" fmla="*/ 5601602 w 10223600"/>
              <a:gd name="connsiteY123" fmla="*/ 1034069 h 2610876"/>
              <a:gd name="connsiteX124" fmla="*/ 5617959 w 10223600"/>
              <a:gd name="connsiteY124" fmla="*/ 983596 h 2610876"/>
              <a:gd name="connsiteX125" fmla="*/ 5612818 w 10223600"/>
              <a:gd name="connsiteY125" fmla="*/ 1033602 h 2610876"/>
              <a:gd name="connsiteX126" fmla="*/ 5631512 w 10223600"/>
              <a:gd name="connsiteY126" fmla="*/ 994345 h 2610876"/>
              <a:gd name="connsiteX127" fmla="*/ 5624502 w 10223600"/>
              <a:gd name="connsiteY127" fmla="*/ 1038742 h 2610876"/>
              <a:gd name="connsiteX128" fmla="*/ 5620763 w 10223600"/>
              <a:gd name="connsiteY128" fmla="*/ 1041546 h 2610876"/>
              <a:gd name="connsiteX129" fmla="*/ 5621698 w 10223600"/>
              <a:gd name="connsiteY129" fmla="*/ 1043416 h 2610876"/>
              <a:gd name="connsiteX130" fmla="*/ 5627773 w 10223600"/>
              <a:gd name="connsiteY130" fmla="*/ 1046687 h 2610876"/>
              <a:gd name="connsiteX131" fmla="*/ 5681517 w 10223600"/>
              <a:gd name="connsiteY131" fmla="*/ 1017245 h 2610876"/>
              <a:gd name="connsiteX132" fmla="*/ 5737131 w 10223600"/>
              <a:gd name="connsiteY132" fmla="*/ 776564 h 2610876"/>
              <a:gd name="connsiteX133" fmla="*/ 5744141 w 10223600"/>
              <a:gd name="connsiteY133" fmla="*/ 780770 h 2610876"/>
              <a:gd name="connsiteX134" fmla="*/ 5755824 w 10223600"/>
              <a:gd name="connsiteY134" fmla="*/ 768620 h 2610876"/>
              <a:gd name="connsiteX135" fmla="*/ 5817981 w 10223600"/>
              <a:gd name="connsiteY135" fmla="*/ 572804 h 2610876"/>
              <a:gd name="connsiteX136" fmla="*/ 5844619 w 10223600"/>
              <a:gd name="connsiteY136" fmla="*/ 502703 h 2610876"/>
              <a:gd name="connsiteX137" fmla="*/ 5832001 w 10223600"/>
              <a:gd name="connsiteY137" fmla="*/ 539155 h 2610876"/>
              <a:gd name="connsiteX138" fmla="*/ 5826860 w 10223600"/>
              <a:gd name="connsiteY138" fmla="*/ 564392 h 2610876"/>
              <a:gd name="connsiteX139" fmla="*/ 5832001 w 10223600"/>
              <a:gd name="connsiteY139" fmla="*/ 652719 h 2610876"/>
              <a:gd name="connsiteX140" fmla="*/ 5830599 w 10223600"/>
              <a:gd name="connsiteY140" fmla="*/ 836851 h 2610876"/>
              <a:gd name="connsiteX141" fmla="*/ 5702547 w 10223600"/>
              <a:gd name="connsiteY141" fmla="*/ 1129874 h 2610876"/>
              <a:gd name="connsiteX142" fmla="*/ 5641326 w 10223600"/>
              <a:gd name="connsiteY142" fmla="*/ 1205583 h 2610876"/>
              <a:gd name="connsiteX143" fmla="*/ 5606275 w 10223600"/>
              <a:gd name="connsiteY143" fmla="*/ 1301388 h 2610876"/>
              <a:gd name="connsiteX144" fmla="*/ 5597396 w 10223600"/>
              <a:gd name="connsiteY144" fmla="*/ 1697693 h 2610876"/>
              <a:gd name="connsiteX145" fmla="*/ 5601135 w 10223600"/>
              <a:gd name="connsiteY145" fmla="*/ 1773402 h 2610876"/>
              <a:gd name="connsiteX146" fmla="*/ 5584778 w 10223600"/>
              <a:gd name="connsiteY146" fmla="*/ 1784618 h 2610876"/>
              <a:gd name="connsiteX147" fmla="*/ 5552064 w 10223600"/>
              <a:gd name="connsiteY147" fmla="*/ 1786020 h 2610876"/>
              <a:gd name="connsiteX148" fmla="*/ 5052009 w 10223600"/>
              <a:gd name="connsiteY148" fmla="*/ 1846774 h 2610876"/>
              <a:gd name="connsiteX149" fmla="*/ 4235565 w 10223600"/>
              <a:gd name="connsiteY149" fmla="*/ 1974358 h 2610876"/>
              <a:gd name="connsiteX150" fmla="*/ 3290135 w 10223600"/>
              <a:gd name="connsiteY150" fmla="*/ 2151013 h 2610876"/>
              <a:gd name="connsiteX151" fmla="*/ 3175169 w 10223600"/>
              <a:gd name="connsiteY151" fmla="*/ 2170641 h 2610876"/>
              <a:gd name="connsiteX152" fmla="*/ 3116752 w 10223600"/>
              <a:gd name="connsiteY152" fmla="*/ 2185129 h 2610876"/>
              <a:gd name="connsiteX153" fmla="*/ 2380223 w 10223600"/>
              <a:gd name="connsiteY153" fmla="*/ 2325331 h 2610876"/>
              <a:gd name="connsiteX154" fmla="*/ 1441336 w 10223600"/>
              <a:gd name="connsiteY154" fmla="*/ 2472543 h 2610876"/>
              <a:gd name="connsiteX155" fmla="*/ 1263279 w 10223600"/>
              <a:gd name="connsiteY155" fmla="*/ 2495443 h 2610876"/>
              <a:gd name="connsiteX156" fmla="*/ 0 w 10223600"/>
              <a:gd name="connsiteY156" fmla="*/ 2491276 h 2610876"/>
              <a:gd name="connsiteX157" fmla="*/ 1247857 w 10223600"/>
              <a:gd name="connsiteY157" fmla="*/ 2589378 h 2610876"/>
              <a:gd name="connsiteX158" fmla="*/ 1269354 w 10223600"/>
              <a:gd name="connsiteY158" fmla="*/ 2610876 h 2610876"/>
              <a:gd name="connsiteX159" fmla="*/ 7048021 w 10223600"/>
              <a:gd name="connsiteY159" fmla="*/ 2610409 h 2610876"/>
              <a:gd name="connsiteX160" fmla="*/ 10202569 w 10223600"/>
              <a:gd name="connsiteY160" fmla="*/ 2610876 h 2610876"/>
              <a:gd name="connsiteX161" fmla="*/ 10221730 w 10223600"/>
              <a:gd name="connsiteY161" fmla="*/ 2591715 h 2610876"/>
              <a:gd name="connsiteX162" fmla="*/ 10223600 w 10223600"/>
              <a:gd name="connsiteY162" fmla="*/ 2081846 h 2610876"/>
              <a:gd name="connsiteX163" fmla="*/ 5623100 w 10223600"/>
              <a:gd name="connsiteY163" fmla="*/ 896671 h 2610876"/>
              <a:gd name="connsiteX164" fmla="*/ 5617491 w 10223600"/>
              <a:gd name="connsiteY164" fmla="*/ 894802 h 2610876"/>
              <a:gd name="connsiteX165" fmla="*/ 5635250 w 10223600"/>
              <a:gd name="connsiteY165" fmla="*/ 847133 h 2610876"/>
              <a:gd name="connsiteX166" fmla="*/ 5623100 w 10223600"/>
              <a:gd name="connsiteY166" fmla="*/ 896671 h 2610876"/>
              <a:gd name="connsiteX167" fmla="*/ 5630110 w 10223600"/>
              <a:gd name="connsiteY167" fmla="*/ 1040144 h 2610876"/>
              <a:gd name="connsiteX168" fmla="*/ 5672170 w 10223600"/>
              <a:gd name="connsiteY168" fmla="*/ 1006963 h 2610876"/>
              <a:gd name="connsiteX169" fmla="*/ 5630110 w 10223600"/>
              <a:gd name="connsiteY169" fmla="*/ 1040144 h 2610876"/>
              <a:gd name="connsiteX170" fmla="*/ 8564074 w 10223600"/>
              <a:gd name="connsiteY170" fmla="*/ 1091552 h 2610876"/>
              <a:gd name="connsiteX171" fmla="*/ 8582767 w 10223600"/>
              <a:gd name="connsiteY171" fmla="*/ 983596 h 2610876"/>
              <a:gd name="connsiteX172" fmla="*/ 8592581 w 10223600"/>
              <a:gd name="connsiteY172" fmla="*/ 974249 h 2610876"/>
              <a:gd name="connsiteX173" fmla="*/ 8634642 w 10223600"/>
              <a:gd name="connsiteY173" fmla="*/ 1027059 h 2610876"/>
              <a:gd name="connsiteX174" fmla="*/ 8571084 w 10223600"/>
              <a:gd name="connsiteY174" fmla="*/ 1101366 h 2610876"/>
              <a:gd name="connsiteX175" fmla="*/ 8564074 w 10223600"/>
              <a:gd name="connsiteY175" fmla="*/ 1091552 h 2610876"/>
              <a:gd name="connsiteX176" fmla="*/ 8627165 w 10223600"/>
              <a:gd name="connsiteY176" fmla="*/ 1082205 h 2610876"/>
              <a:gd name="connsiteX177" fmla="*/ 8547717 w 10223600"/>
              <a:gd name="connsiteY177" fmla="*/ 1194367 h 2610876"/>
              <a:gd name="connsiteX178" fmla="*/ 8627165 w 10223600"/>
              <a:gd name="connsiteY178" fmla="*/ 1082205 h 2610876"/>
              <a:gd name="connsiteX179" fmla="*/ 8510797 w 10223600"/>
              <a:gd name="connsiteY179" fmla="*/ 1149502 h 2610876"/>
              <a:gd name="connsiteX180" fmla="*/ 8493973 w 10223600"/>
              <a:gd name="connsiteY180" fmla="*/ 1205583 h 2610876"/>
              <a:gd name="connsiteX181" fmla="*/ 8467334 w 10223600"/>
              <a:gd name="connsiteY181" fmla="*/ 1216799 h 2610876"/>
              <a:gd name="connsiteX182" fmla="*/ 8249553 w 10223600"/>
              <a:gd name="connsiteY182" fmla="*/ 1131276 h 2610876"/>
              <a:gd name="connsiteX183" fmla="*/ 8203754 w 10223600"/>
              <a:gd name="connsiteY183" fmla="*/ 1068652 h 2610876"/>
              <a:gd name="connsiteX184" fmla="*/ 8510797 w 10223600"/>
              <a:gd name="connsiteY184" fmla="*/ 1149502 h 2610876"/>
              <a:gd name="connsiteX185" fmla="*/ 8056075 w 10223600"/>
              <a:gd name="connsiteY185" fmla="*/ 445687 h 2610876"/>
              <a:gd name="connsiteX186" fmla="*/ 8056075 w 10223600"/>
              <a:gd name="connsiteY186" fmla="*/ 445687 h 2610876"/>
              <a:gd name="connsiteX187" fmla="*/ 8085050 w 10223600"/>
              <a:gd name="connsiteY187" fmla="*/ 398486 h 2610876"/>
              <a:gd name="connsiteX188" fmla="*/ 8098135 w 10223600"/>
              <a:gd name="connsiteY188" fmla="*/ 412039 h 2610876"/>
              <a:gd name="connsiteX189" fmla="*/ 8091593 w 10223600"/>
              <a:gd name="connsiteY189" fmla="*/ 446155 h 2610876"/>
              <a:gd name="connsiteX190" fmla="*/ 8078040 w 10223600"/>
              <a:gd name="connsiteY190" fmla="*/ 540090 h 2610876"/>
              <a:gd name="connsiteX191" fmla="*/ 8088321 w 10223600"/>
              <a:gd name="connsiteY191" fmla="*/ 805072 h 2610876"/>
              <a:gd name="connsiteX192" fmla="*/ 8050934 w 10223600"/>
              <a:gd name="connsiteY192" fmla="*/ 535417 h 2610876"/>
              <a:gd name="connsiteX193" fmla="*/ 8050934 w 10223600"/>
              <a:gd name="connsiteY193" fmla="*/ 535417 h 2610876"/>
              <a:gd name="connsiteX194" fmla="*/ 8050934 w 10223600"/>
              <a:gd name="connsiteY194" fmla="*/ 535417 h 2610876"/>
              <a:gd name="connsiteX195" fmla="*/ 8056075 w 10223600"/>
              <a:gd name="connsiteY195" fmla="*/ 445687 h 2610876"/>
              <a:gd name="connsiteX196" fmla="*/ 6415242 w 10223600"/>
              <a:gd name="connsiteY196" fmla="*/ 1733210 h 2610876"/>
              <a:gd name="connsiteX197" fmla="*/ 5930610 w 10223600"/>
              <a:gd name="connsiteY197" fmla="*/ 1763588 h 2610876"/>
              <a:gd name="connsiteX198" fmla="*/ 5739467 w 10223600"/>
              <a:gd name="connsiteY198" fmla="*/ 1777140 h 2610876"/>
              <a:gd name="connsiteX199" fmla="*/ 5712362 w 10223600"/>
              <a:gd name="connsiteY199" fmla="*/ 1753306 h 2610876"/>
              <a:gd name="connsiteX200" fmla="*/ 5698809 w 10223600"/>
              <a:gd name="connsiteY200" fmla="*/ 1642079 h 2610876"/>
              <a:gd name="connsiteX201" fmla="*/ 5725915 w 10223600"/>
              <a:gd name="connsiteY201" fmla="*/ 1410746 h 2610876"/>
              <a:gd name="connsiteX202" fmla="*/ 5732925 w 10223600"/>
              <a:gd name="connsiteY202" fmla="*/ 1371956 h 2610876"/>
              <a:gd name="connsiteX203" fmla="*/ 5759563 w 10223600"/>
              <a:gd name="connsiteY203" fmla="*/ 1284096 h 2610876"/>
              <a:gd name="connsiteX204" fmla="*/ 5948369 w 10223600"/>
              <a:gd name="connsiteY204" fmla="*/ 1081270 h 2610876"/>
              <a:gd name="connsiteX205" fmla="*/ 6077355 w 10223600"/>
              <a:gd name="connsiteY205" fmla="*/ 980325 h 2610876"/>
              <a:gd name="connsiteX206" fmla="*/ 6103058 w 10223600"/>
              <a:gd name="connsiteY206" fmla="*/ 989204 h 2610876"/>
              <a:gd name="connsiteX207" fmla="*/ 6120350 w 10223600"/>
              <a:gd name="connsiteY207" fmla="*/ 1200442 h 2610876"/>
              <a:gd name="connsiteX208" fmla="*/ 6183908 w 10223600"/>
              <a:gd name="connsiteY208" fmla="*/ 1377564 h 2610876"/>
              <a:gd name="connsiteX209" fmla="*/ 6409166 w 10223600"/>
              <a:gd name="connsiteY209" fmla="*/ 1681336 h 2610876"/>
              <a:gd name="connsiteX210" fmla="*/ 6454966 w 10223600"/>
              <a:gd name="connsiteY210" fmla="*/ 1704703 h 2610876"/>
              <a:gd name="connsiteX211" fmla="*/ 6415242 w 10223600"/>
              <a:gd name="connsiteY211" fmla="*/ 1733210 h 2610876"/>
              <a:gd name="connsiteX212" fmla="*/ 6743782 w 10223600"/>
              <a:gd name="connsiteY212" fmla="*/ 1637406 h 2610876"/>
              <a:gd name="connsiteX213" fmla="*/ 6729295 w 10223600"/>
              <a:gd name="connsiteY213" fmla="*/ 1674326 h 2610876"/>
              <a:gd name="connsiteX214" fmla="*/ 6659194 w 10223600"/>
              <a:gd name="connsiteY214" fmla="*/ 1726668 h 2610876"/>
              <a:gd name="connsiteX215" fmla="*/ 6547499 w 10223600"/>
              <a:gd name="connsiteY215" fmla="*/ 1696290 h 2610876"/>
              <a:gd name="connsiteX216" fmla="*/ 6535348 w 10223600"/>
              <a:gd name="connsiteY216" fmla="*/ 1679934 h 2610876"/>
              <a:gd name="connsiteX217" fmla="*/ 6494222 w 10223600"/>
              <a:gd name="connsiteY217" fmla="*/ 1621983 h 2610876"/>
              <a:gd name="connsiteX218" fmla="*/ 6361965 w 10223600"/>
              <a:gd name="connsiteY218" fmla="*/ 1480847 h 2610876"/>
              <a:gd name="connsiteX219" fmla="*/ 6301678 w 10223600"/>
              <a:gd name="connsiteY219" fmla="*/ 1357936 h 2610876"/>
              <a:gd name="connsiteX220" fmla="*/ 6282517 w 10223600"/>
              <a:gd name="connsiteY220" fmla="*/ 1321016 h 2610876"/>
              <a:gd name="connsiteX221" fmla="*/ 6247934 w 10223600"/>
              <a:gd name="connsiteY221" fmla="*/ 1228950 h 2610876"/>
              <a:gd name="connsiteX222" fmla="*/ 6256814 w 10223600"/>
              <a:gd name="connsiteY222" fmla="*/ 1040612 h 2610876"/>
              <a:gd name="connsiteX223" fmla="*/ 6260552 w 10223600"/>
              <a:gd name="connsiteY223" fmla="*/ 1020516 h 2610876"/>
              <a:gd name="connsiteX224" fmla="*/ 6271301 w 10223600"/>
              <a:gd name="connsiteY224" fmla="*/ 961164 h 2610876"/>
              <a:gd name="connsiteX225" fmla="*/ 6279713 w 10223600"/>
              <a:gd name="connsiteY225" fmla="*/ 927048 h 2610876"/>
              <a:gd name="connsiteX226" fmla="*/ 6293266 w 10223600"/>
              <a:gd name="connsiteY226" fmla="*/ 878445 h 2610876"/>
              <a:gd name="connsiteX227" fmla="*/ 6313829 w 10223600"/>
              <a:gd name="connsiteY227" fmla="*/ 868630 h 2610876"/>
              <a:gd name="connsiteX228" fmla="*/ 6345140 w 10223600"/>
              <a:gd name="connsiteY228" fmla="*/ 881716 h 2610876"/>
              <a:gd name="connsiteX229" fmla="*/ 6444217 w 10223600"/>
              <a:gd name="connsiteY229" fmla="*/ 917701 h 2610876"/>
              <a:gd name="connsiteX230" fmla="*/ 6489549 w 10223600"/>
              <a:gd name="connsiteY230" fmla="*/ 928450 h 2610876"/>
              <a:gd name="connsiteX231" fmla="*/ 6528338 w 10223600"/>
              <a:gd name="connsiteY231" fmla="*/ 936395 h 2610876"/>
              <a:gd name="connsiteX232" fmla="*/ 6573670 w 10223600"/>
              <a:gd name="connsiteY232" fmla="*/ 942470 h 2610876"/>
              <a:gd name="connsiteX233" fmla="*/ 6689571 w 10223600"/>
              <a:gd name="connsiteY233" fmla="*/ 949013 h 2610876"/>
              <a:gd name="connsiteX234" fmla="*/ 6801265 w 10223600"/>
              <a:gd name="connsiteY234" fmla="*/ 934993 h 2610876"/>
              <a:gd name="connsiteX235" fmla="*/ 6923708 w 10223600"/>
              <a:gd name="connsiteY235" fmla="*/ 906485 h 2610876"/>
              <a:gd name="connsiteX236" fmla="*/ 6942402 w 10223600"/>
              <a:gd name="connsiteY236" fmla="*/ 921907 h 2610876"/>
              <a:gd name="connsiteX237" fmla="*/ 6860150 w 10223600"/>
              <a:gd name="connsiteY237" fmla="*/ 1186422 h 2610876"/>
              <a:gd name="connsiteX238" fmla="*/ 6817622 w 10223600"/>
              <a:gd name="connsiteY238" fmla="*/ 1255121 h 2610876"/>
              <a:gd name="connsiteX239" fmla="*/ 6795657 w 10223600"/>
              <a:gd name="connsiteY239" fmla="*/ 1329428 h 2610876"/>
              <a:gd name="connsiteX240" fmla="*/ 6743782 w 10223600"/>
              <a:gd name="connsiteY240" fmla="*/ 1637406 h 2610876"/>
              <a:gd name="connsiteX241" fmla="*/ 7333099 w 10223600"/>
              <a:gd name="connsiteY241" fmla="*/ 1717321 h 2610876"/>
              <a:gd name="connsiteX242" fmla="*/ 7234957 w 10223600"/>
              <a:gd name="connsiteY242" fmla="*/ 1716386 h 2610876"/>
              <a:gd name="connsiteX243" fmla="*/ 6877909 w 10223600"/>
              <a:gd name="connsiteY243" fmla="*/ 1716386 h 2610876"/>
              <a:gd name="connsiteX244" fmla="*/ 6831175 w 10223600"/>
              <a:gd name="connsiteY244" fmla="*/ 1717788 h 2610876"/>
              <a:gd name="connsiteX245" fmla="*/ 6811547 w 10223600"/>
              <a:gd name="connsiteY245" fmla="*/ 1699095 h 2610876"/>
              <a:gd name="connsiteX246" fmla="*/ 6812481 w 10223600"/>
              <a:gd name="connsiteY246" fmla="*/ 1648154 h 2610876"/>
              <a:gd name="connsiteX247" fmla="*/ 6901744 w 10223600"/>
              <a:gd name="connsiteY247" fmla="*/ 1413082 h 2610876"/>
              <a:gd name="connsiteX248" fmla="*/ 6932588 w 10223600"/>
              <a:gd name="connsiteY248" fmla="*/ 1327091 h 2610876"/>
              <a:gd name="connsiteX249" fmla="*/ 6955488 w 10223600"/>
              <a:gd name="connsiteY249" fmla="*/ 1251850 h 2610876"/>
              <a:gd name="connsiteX250" fmla="*/ 7066714 w 10223600"/>
              <a:gd name="connsiteY250" fmla="*/ 1070522 h 2610876"/>
              <a:gd name="connsiteX251" fmla="*/ 7077464 w 10223600"/>
              <a:gd name="connsiteY251" fmla="*/ 1059773 h 2610876"/>
              <a:gd name="connsiteX252" fmla="*/ 7086343 w 10223600"/>
              <a:gd name="connsiteY252" fmla="*/ 1072391 h 2610876"/>
              <a:gd name="connsiteX253" fmla="*/ 7163922 w 10223600"/>
              <a:gd name="connsiteY253" fmla="*/ 1285031 h 2610876"/>
              <a:gd name="connsiteX254" fmla="*/ 7174670 w 10223600"/>
              <a:gd name="connsiteY254" fmla="*/ 1363544 h 2610876"/>
              <a:gd name="connsiteX255" fmla="*/ 7207852 w 10223600"/>
              <a:gd name="connsiteY255" fmla="*/ 1442992 h 2610876"/>
              <a:gd name="connsiteX256" fmla="*/ 7348054 w 10223600"/>
              <a:gd name="connsiteY256" fmla="*/ 1703768 h 2610876"/>
              <a:gd name="connsiteX257" fmla="*/ 7333099 w 10223600"/>
              <a:gd name="connsiteY257" fmla="*/ 1717321 h 2610876"/>
              <a:gd name="connsiteX258" fmla="*/ 8392560 w 10223600"/>
              <a:gd name="connsiteY258" fmla="*/ 1759849 h 2610876"/>
              <a:gd name="connsiteX259" fmla="*/ 8363117 w 10223600"/>
              <a:gd name="connsiteY259" fmla="*/ 1777608 h 2610876"/>
              <a:gd name="connsiteX260" fmla="*/ 8003265 w 10223600"/>
              <a:gd name="connsiteY260" fmla="*/ 1749567 h 2610876"/>
              <a:gd name="connsiteX261" fmla="*/ 7471899 w 10223600"/>
              <a:gd name="connsiteY261" fmla="*/ 1724798 h 2610876"/>
              <a:gd name="connsiteX262" fmla="*/ 7424697 w 10223600"/>
              <a:gd name="connsiteY262" fmla="*/ 1697693 h 2610876"/>
              <a:gd name="connsiteX263" fmla="*/ 7335435 w 10223600"/>
              <a:gd name="connsiteY263" fmla="*/ 1414952 h 2610876"/>
              <a:gd name="connsiteX264" fmla="*/ 7334034 w 10223600"/>
              <a:gd name="connsiteY264" fmla="*/ 1391585 h 2610876"/>
              <a:gd name="connsiteX265" fmla="*/ 7281224 w 10223600"/>
              <a:gd name="connsiteY265" fmla="*/ 1283629 h 2610876"/>
              <a:gd name="connsiteX266" fmla="*/ 7260194 w 10223600"/>
              <a:gd name="connsiteY266" fmla="*/ 1087813 h 2610876"/>
              <a:gd name="connsiteX267" fmla="*/ 7258324 w 10223600"/>
              <a:gd name="connsiteY267" fmla="*/ 1076597 h 2610876"/>
              <a:gd name="connsiteX268" fmla="*/ 7258324 w 10223600"/>
              <a:gd name="connsiteY268" fmla="*/ 1076130 h 2610876"/>
              <a:gd name="connsiteX269" fmla="*/ 7246173 w 10223600"/>
              <a:gd name="connsiteY269" fmla="*/ 941536 h 2610876"/>
              <a:gd name="connsiteX270" fmla="*/ 7279822 w 10223600"/>
              <a:gd name="connsiteY270" fmla="*/ 864892 h 2610876"/>
              <a:gd name="connsiteX271" fmla="*/ 7325154 w 10223600"/>
              <a:gd name="connsiteY271" fmla="*/ 775162 h 2610876"/>
              <a:gd name="connsiteX272" fmla="*/ 7338239 w 10223600"/>
              <a:gd name="connsiteY272" fmla="*/ 779836 h 2610876"/>
              <a:gd name="connsiteX273" fmla="*/ 7709775 w 10223600"/>
              <a:gd name="connsiteY273" fmla="*/ 718614 h 2610876"/>
              <a:gd name="connsiteX274" fmla="*/ 7874279 w 10223600"/>
              <a:gd name="connsiteY274" fmla="*/ 542894 h 2610876"/>
              <a:gd name="connsiteX275" fmla="*/ 7905124 w 10223600"/>
              <a:gd name="connsiteY275" fmla="*/ 511115 h 2610876"/>
              <a:gd name="connsiteX276" fmla="*/ 7905124 w 10223600"/>
              <a:gd name="connsiteY276" fmla="*/ 511115 h 2610876"/>
              <a:gd name="connsiteX277" fmla="*/ 7998592 w 10223600"/>
              <a:gd name="connsiteY277" fmla="*/ 431667 h 2610876"/>
              <a:gd name="connsiteX278" fmla="*/ 8012145 w 10223600"/>
              <a:gd name="connsiteY278" fmla="*/ 423255 h 2610876"/>
              <a:gd name="connsiteX279" fmla="*/ 8037381 w 10223600"/>
              <a:gd name="connsiteY279" fmla="*/ 416712 h 2610876"/>
              <a:gd name="connsiteX280" fmla="*/ 8039718 w 10223600"/>
              <a:gd name="connsiteY280" fmla="*/ 440547 h 2610876"/>
              <a:gd name="connsiteX281" fmla="*/ 8035512 w 10223600"/>
              <a:gd name="connsiteY281" fmla="*/ 534949 h 2610876"/>
              <a:gd name="connsiteX282" fmla="*/ 8128045 w 10223600"/>
              <a:gd name="connsiteY282" fmla="*/ 953686 h 2610876"/>
              <a:gd name="connsiteX283" fmla="*/ 8162628 w 10223600"/>
              <a:gd name="connsiteY283" fmla="*/ 1034536 h 2610876"/>
              <a:gd name="connsiteX284" fmla="*/ 8190669 w 10223600"/>
              <a:gd name="connsiteY284" fmla="*/ 1085477 h 2610876"/>
              <a:gd name="connsiteX285" fmla="*/ 8191136 w 10223600"/>
              <a:gd name="connsiteY285" fmla="*/ 1085009 h 2610876"/>
              <a:gd name="connsiteX286" fmla="*/ 8191136 w 10223600"/>
              <a:gd name="connsiteY286" fmla="*/ 1085009 h 2610876"/>
              <a:gd name="connsiteX287" fmla="*/ 8241142 w 10223600"/>
              <a:gd name="connsiteY287" fmla="*/ 1143427 h 2610876"/>
              <a:gd name="connsiteX288" fmla="*/ 8458455 w 10223600"/>
              <a:gd name="connsiteY288" fmla="*/ 1232221 h 2610876"/>
              <a:gd name="connsiteX289" fmla="*/ 8482289 w 10223600"/>
              <a:gd name="connsiteY289" fmla="*/ 1258860 h 2610876"/>
              <a:gd name="connsiteX290" fmla="*/ 8462193 w 10223600"/>
              <a:gd name="connsiteY290" fmla="*/ 1414017 h 2610876"/>
              <a:gd name="connsiteX291" fmla="*/ 8438826 w 10223600"/>
              <a:gd name="connsiteY291" fmla="*/ 1485053 h 2610876"/>
              <a:gd name="connsiteX292" fmla="*/ 8438826 w 10223600"/>
              <a:gd name="connsiteY292" fmla="*/ 1485053 h 2610876"/>
              <a:gd name="connsiteX293" fmla="*/ 8410786 w 10223600"/>
              <a:gd name="connsiteY293" fmla="*/ 1634134 h 2610876"/>
              <a:gd name="connsiteX294" fmla="*/ 8392560 w 10223600"/>
              <a:gd name="connsiteY294" fmla="*/ 1759849 h 2610876"/>
              <a:gd name="connsiteX295" fmla="*/ 8658476 w 10223600"/>
              <a:gd name="connsiteY295" fmla="*/ 1805648 h 2610876"/>
              <a:gd name="connsiteX296" fmla="*/ 8461259 w 10223600"/>
              <a:gd name="connsiteY296" fmla="*/ 1785553 h 2610876"/>
              <a:gd name="connsiteX297" fmla="*/ 8439761 w 10223600"/>
              <a:gd name="connsiteY297" fmla="*/ 1753306 h 2610876"/>
              <a:gd name="connsiteX298" fmla="*/ 8456118 w 10223600"/>
              <a:gd name="connsiteY298" fmla="*/ 1692552 h 2610876"/>
              <a:gd name="connsiteX299" fmla="*/ 8469671 w 10223600"/>
              <a:gd name="connsiteY299" fmla="*/ 1571511 h 2610876"/>
              <a:gd name="connsiteX300" fmla="*/ 8478083 w 10223600"/>
              <a:gd name="connsiteY300" fmla="*/ 1509354 h 2610876"/>
              <a:gd name="connsiteX301" fmla="*/ 8510330 w 10223600"/>
              <a:gd name="connsiteY301" fmla="*/ 1389715 h 2610876"/>
              <a:gd name="connsiteX302" fmla="*/ 8522480 w 10223600"/>
              <a:gd name="connsiteY302" fmla="*/ 1288302 h 2610876"/>
              <a:gd name="connsiteX303" fmla="*/ 8523415 w 10223600"/>
              <a:gd name="connsiteY303" fmla="*/ 1262599 h 2610876"/>
              <a:gd name="connsiteX304" fmla="*/ 8567345 w 10223600"/>
              <a:gd name="connsiteY304" fmla="*/ 1204648 h 2610876"/>
              <a:gd name="connsiteX305" fmla="*/ 8599124 w 10223600"/>
              <a:gd name="connsiteY305" fmla="*/ 1190161 h 2610876"/>
              <a:gd name="connsiteX306" fmla="*/ 8617818 w 10223600"/>
              <a:gd name="connsiteY306" fmla="*/ 1185487 h 2610876"/>
              <a:gd name="connsiteX307" fmla="*/ 8618752 w 10223600"/>
              <a:gd name="connsiteY307" fmla="*/ 1205583 h 2610876"/>
              <a:gd name="connsiteX308" fmla="*/ 8580898 w 10223600"/>
              <a:gd name="connsiteY308" fmla="*/ 1511224 h 2610876"/>
              <a:gd name="connsiteX309" fmla="*/ 8577627 w 10223600"/>
              <a:gd name="connsiteY309" fmla="*/ 1576651 h 2610876"/>
              <a:gd name="connsiteX310" fmla="*/ 8591180 w 10223600"/>
              <a:gd name="connsiteY310" fmla="*/ 1607496 h 2610876"/>
              <a:gd name="connsiteX311" fmla="*/ 8611275 w 10223600"/>
              <a:gd name="connsiteY311" fmla="*/ 1602355 h 2610876"/>
              <a:gd name="connsiteX312" fmla="*/ 8640718 w 10223600"/>
              <a:gd name="connsiteY312" fmla="*/ 1587400 h 2610876"/>
              <a:gd name="connsiteX313" fmla="*/ 8649130 w 10223600"/>
              <a:gd name="connsiteY313" fmla="*/ 1607963 h 2610876"/>
              <a:gd name="connsiteX314" fmla="*/ 8647261 w 10223600"/>
              <a:gd name="connsiteY314" fmla="*/ 1626189 h 2610876"/>
              <a:gd name="connsiteX315" fmla="*/ 8690723 w 10223600"/>
              <a:gd name="connsiteY315" fmla="*/ 1713115 h 2610876"/>
              <a:gd name="connsiteX316" fmla="*/ 8714557 w 10223600"/>
              <a:gd name="connsiteY316" fmla="*/ 1752839 h 2610876"/>
              <a:gd name="connsiteX317" fmla="*/ 8658476 w 10223600"/>
              <a:gd name="connsiteY317" fmla="*/ 1805648 h 2610876"/>
              <a:gd name="connsiteX318" fmla="*/ 8840272 w 10223600"/>
              <a:gd name="connsiteY318" fmla="*/ 1827146 h 2610876"/>
              <a:gd name="connsiteX319" fmla="*/ 8821578 w 10223600"/>
              <a:gd name="connsiteY319" fmla="*/ 1824809 h 2610876"/>
              <a:gd name="connsiteX320" fmla="*/ 8778583 w 10223600"/>
              <a:gd name="connsiteY320" fmla="*/ 1813593 h 2610876"/>
              <a:gd name="connsiteX321" fmla="*/ 8782322 w 10223600"/>
              <a:gd name="connsiteY321" fmla="*/ 1749567 h 2610876"/>
              <a:gd name="connsiteX322" fmla="*/ 8815503 w 10223600"/>
              <a:gd name="connsiteY322" fmla="*/ 1740688 h 2610876"/>
              <a:gd name="connsiteX323" fmla="*/ 8866911 w 10223600"/>
              <a:gd name="connsiteY323" fmla="*/ 1787889 h 2610876"/>
              <a:gd name="connsiteX324" fmla="*/ 8868312 w 10223600"/>
              <a:gd name="connsiteY324" fmla="*/ 1799573 h 2610876"/>
              <a:gd name="connsiteX325" fmla="*/ 8840272 w 10223600"/>
              <a:gd name="connsiteY325" fmla="*/ 1827146 h 2610876"/>
              <a:gd name="connsiteX0" fmla="*/ 10223600 w 10223600"/>
              <a:gd name="connsiteY0" fmla="*/ 2081846 h 2614965"/>
              <a:gd name="connsiteX1" fmla="*/ 10189484 w 10223600"/>
              <a:gd name="connsiteY1" fmla="*/ 2063153 h 2614965"/>
              <a:gd name="connsiteX2" fmla="*/ 10021709 w 10223600"/>
              <a:gd name="connsiteY2" fmla="*/ 2022494 h 2614965"/>
              <a:gd name="connsiteX3" fmla="*/ 9486137 w 10223600"/>
              <a:gd name="connsiteY3" fmla="*/ 1912669 h 2614965"/>
              <a:gd name="connsiteX4" fmla="*/ 9200124 w 10223600"/>
              <a:gd name="connsiteY4" fmla="*/ 1868739 h 2614965"/>
              <a:gd name="connsiteX5" fmla="*/ 9162737 w 10223600"/>
              <a:gd name="connsiteY5" fmla="*/ 1857990 h 2614965"/>
              <a:gd name="connsiteX6" fmla="*/ 9121143 w 10223600"/>
              <a:gd name="connsiteY6" fmla="*/ 1856588 h 2614965"/>
              <a:gd name="connsiteX7" fmla="*/ 8972997 w 10223600"/>
              <a:gd name="connsiteY7" fmla="*/ 1825744 h 2614965"/>
              <a:gd name="connsiteX8" fmla="*/ 8961313 w 10223600"/>
              <a:gd name="connsiteY8" fmla="*/ 1815462 h 2614965"/>
              <a:gd name="connsiteX9" fmla="*/ 8991223 w 10223600"/>
              <a:gd name="connsiteY9" fmla="*/ 1744427 h 2614965"/>
              <a:gd name="connsiteX10" fmla="*/ 9034685 w 10223600"/>
              <a:gd name="connsiteY10" fmla="*/ 1685074 h 2614965"/>
              <a:gd name="connsiteX11" fmla="*/ 9042163 w 10223600"/>
              <a:gd name="connsiteY11" fmla="*/ 1659371 h 2614965"/>
              <a:gd name="connsiteX12" fmla="*/ 9061791 w 10223600"/>
              <a:gd name="connsiteY12" fmla="*/ 1561229 h 2614965"/>
              <a:gd name="connsiteX13" fmla="*/ 9068334 w 10223600"/>
              <a:gd name="connsiteY13" fmla="*/ 1535058 h 2614965"/>
              <a:gd name="connsiteX14" fmla="*/ 9084224 w 10223600"/>
              <a:gd name="connsiteY14" fmla="*/ 1434580 h 2614965"/>
              <a:gd name="connsiteX15" fmla="*/ 9066932 w 10223600"/>
              <a:gd name="connsiteY15" fmla="*/ 1255588 h 2614965"/>
              <a:gd name="connsiteX16" fmla="*/ 9050108 w 10223600"/>
              <a:gd name="connsiteY16" fmla="*/ 1022853 h 2614965"/>
              <a:gd name="connsiteX17" fmla="*/ 9054781 w 10223600"/>
              <a:gd name="connsiteY17" fmla="*/ 843394 h 2614965"/>
              <a:gd name="connsiteX18" fmla="*/ 9044967 w 10223600"/>
              <a:gd name="connsiteY18" fmla="*/ 707865 h 2614965"/>
              <a:gd name="connsiteX19" fmla="*/ 9001037 w 10223600"/>
              <a:gd name="connsiteY19" fmla="*/ 565794 h 2614965"/>
              <a:gd name="connsiteX20" fmla="*/ 8947760 w 10223600"/>
              <a:gd name="connsiteY20" fmla="*/ 487748 h 2614965"/>
              <a:gd name="connsiteX21" fmla="*/ 8898689 w 10223600"/>
              <a:gd name="connsiteY21" fmla="*/ 456436 h 2614965"/>
              <a:gd name="connsiteX22" fmla="*/ 8882800 w 10223600"/>
              <a:gd name="connsiteY22" fmla="*/ 409702 h 2614965"/>
              <a:gd name="connsiteX23" fmla="*/ 8879996 w 10223600"/>
              <a:gd name="connsiteY23" fmla="*/ 342872 h 2614965"/>
              <a:gd name="connsiteX24" fmla="*/ 8876257 w 10223600"/>
              <a:gd name="connsiteY24" fmla="*/ 337264 h 2614965"/>
              <a:gd name="connsiteX25" fmla="*/ 8699603 w 10223600"/>
              <a:gd name="connsiteY25" fmla="*/ 243329 h 2614965"/>
              <a:gd name="connsiteX26" fmla="*/ 8667823 w 10223600"/>
              <a:gd name="connsiteY26" fmla="*/ 262490 h 2614965"/>
              <a:gd name="connsiteX27" fmla="*/ 8641652 w 10223600"/>
              <a:gd name="connsiteY27" fmla="*/ 305953 h 2614965"/>
              <a:gd name="connsiteX28" fmla="*/ 8641652 w 10223600"/>
              <a:gd name="connsiteY28" fmla="*/ 310159 h 2614965"/>
              <a:gd name="connsiteX29" fmla="*/ 8649130 w 10223600"/>
              <a:gd name="connsiteY29" fmla="*/ 310159 h 2614965"/>
              <a:gd name="connsiteX30" fmla="*/ 8657075 w 10223600"/>
              <a:gd name="connsiteY30" fmla="*/ 324646 h 2614965"/>
              <a:gd name="connsiteX31" fmla="*/ 8646793 w 10223600"/>
              <a:gd name="connsiteY31" fmla="*/ 382596 h 2614965"/>
              <a:gd name="connsiteX32" fmla="*/ 8638381 w 10223600"/>
              <a:gd name="connsiteY32" fmla="*/ 427928 h 2614965"/>
              <a:gd name="connsiteX33" fmla="*/ 8658009 w 10223600"/>
              <a:gd name="connsiteY33" fmla="*/ 465316 h 2614965"/>
              <a:gd name="connsiteX34" fmla="*/ 8651934 w 10223600"/>
              <a:gd name="connsiteY34" fmla="*/ 496627 h 2614965"/>
              <a:gd name="connsiteX35" fmla="*/ 8618752 w 10223600"/>
              <a:gd name="connsiteY35" fmla="*/ 522331 h 2614965"/>
              <a:gd name="connsiteX36" fmla="*/ 8617351 w 10223600"/>
              <a:gd name="connsiteY36" fmla="*/ 596171 h 2614965"/>
              <a:gd name="connsiteX37" fmla="*/ 8629969 w 10223600"/>
              <a:gd name="connsiteY37" fmla="*/ 591030 h 2614965"/>
              <a:gd name="connsiteX38" fmla="*/ 8649597 w 10223600"/>
              <a:gd name="connsiteY38" fmla="*/ 579347 h 2614965"/>
              <a:gd name="connsiteX39" fmla="*/ 8657542 w 10223600"/>
              <a:gd name="connsiteY39" fmla="*/ 598975 h 2614965"/>
              <a:gd name="connsiteX40" fmla="*/ 8652401 w 10223600"/>
              <a:gd name="connsiteY40" fmla="*/ 638232 h 2614965"/>
              <a:gd name="connsiteX41" fmla="*/ 8646793 w 10223600"/>
              <a:gd name="connsiteY41" fmla="*/ 639634 h 2614965"/>
              <a:gd name="connsiteX42" fmla="*/ 8630904 w 10223600"/>
              <a:gd name="connsiteY42" fmla="*/ 680292 h 2614965"/>
              <a:gd name="connsiteX43" fmla="*/ 8590245 w 10223600"/>
              <a:gd name="connsiteY43" fmla="*/ 703192 h 2614965"/>
              <a:gd name="connsiteX44" fmla="*/ 8546315 w 10223600"/>
              <a:gd name="connsiteY44" fmla="*/ 787313 h 2614965"/>
              <a:gd name="connsiteX45" fmla="*/ 8543511 w 10223600"/>
              <a:gd name="connsiteY45" fmla="*/ 800399 h 2614965"/>
              <a:gd name="connsiteX46" fmla="*/ 8541641 w 10223600"/>
              <a:gd name="connsiteY46" fmla="*/ 806474 h 2614965"/>
              <a:gd name="connsiteX47" fmla="*/ 8555661 w 10223600"/>
              <a:gd name="connsiteY47" fmla="*/ 933591 h 2614965"/>
              <a:gd name="connsiteX48" fmla="*/ 8554260 w 10223600"/>
              <a:gd name="connsiteY48" fmla="*/ 968174 h 2614965"/>
              <a:gd name="connsiteX49" fmla="*/ 8523883 w 10223600"/>
              <a:gd name="connsiteY49" fmla="*/ 1109311 h 2614965"/>
              <a:gd name="connsiteX50" fmla="*/ 8496777 w 10223600"/>
              <a:gd name="connsiteY50" fmla="*/ 1137351 h 2614965"/>
              <a:gd name="connsiteX51" fmla="*/ 8210297 w 10223600"/>
              <a:gd name="connsiteY51" fmla="*/ 1050893 h 2614965"/>
              <a:gd name="connsiteX52" fmla="*/ 8119166 w 10223600"/>
              <a:gd name="connsiteY52" fmla="*/ 867696 h 2614965"/>
              <a:gd name="connsiteX53" fmla="*/ 8090658 w 10223600"/>
              <a:gd name="connsiteY53" fmla="*/ 641503 h 2614965"/>
              <a:gd name="connsiteX54" fmla="*/ 8092527 w 10223600"/>
              <a:gd name="connsiteY54" fmla="*/ 552708 h 2614965"/>
              <a:gd name="connsiteX55" fmla="*/ 8092527 w 10223600"/>
              <a:gd name="connsiteY55" fmla="*/ 552708 h 2614965"/>
              <a:gd name="connsiteX56" fmla="*/ 8092527 w 10223600"/>
              <a:gd name="connsiteY56" fmla="*/ 552708 h 2614965"/>
              <a:gd name="connsiteX57" fmla="*/ 8106080 w 10223600"/>
              <a:gd name="connsiteY57" fmla="*/ 454567 h 2614965"/>
              <a:gd name="connsiteX58" fmla="*/ 8106080 w 10223600"/>
              <a:gd name="connsiteY58" fmla="*/ 454567 h 2614965"/>
              <a:gd name="connsiteX59" fmla="*/ 8107949 w 10223600"/>
              <a:gd name="connsiteY59" fmla="*/ 436340 h 2614965"/>
              <a:gd name="connsiteX60" fmla="*/ 8161226 w 10223600"/>
              <a:gd name="connsiteY60" fmla="*/ 388204 h 2614965"/>
              <a:gd name="connsiteX61" fmla="*/ 8214036 w 10223600"/>
              <a:gd name="connsiteY61" fmla="*/ 381194 h 2614965"/>
              <a:gd name="connsiteX62" fmla="*/ 8264041 w 10223600"/>
              <a:gd name="connsiteY62" fmla="*/ 347546 h 2614965"/>
              <a:gd name="connsiteX63" fmla="*/ 8273388 w 10223600"/>
              <a:gd name="connsiteY63" fmla="*/ 337732 h 2614965"/>
              <a:gd name="connsiteX64" fmla="*/ 8281800 w 10223600"/>
              <a:gd name="connsiteY64" fmla="*/ 340068 h 2614965"/>
              <a:gd name="connsiteX65" fmla="*/ 8290212 w 10223600"/>
              <a:gd name="connsiteY65" fmla="*/ 291465 h 2614965"/>
              <a:gd name="connsiteX66" fmla="*/ 8239739 w 10223600"/>
              <a:gd name="connsiteY66" fmla="*/ 202203 h 2614965"/>
              <a:gd name="connsiteX67" fmla="*/ 8203754 w 10223600"/>
              <a:gd name="connsiteY67" fmla="*/ 185379 h 2614965"/>
              <a:gd name="connsiteX68" fmla="*/ 8146738 w 10223600"/>
              <a:gd name="connsiteY68" fmla="*/ 183042 h 2614965"/>
              <a:gd name="connsiteX69" fmla="*/ 8052336 w 10223600"/>
              <a:gd name="connsiteY69" fmla="*/ 182107 h 2614965"/>
              <a:gd name="connsiteX70" fmla="*/ 8033642 w 10223600"/>
              <a:gd name="connsiteY70" fmla="*/ 176499 h 2614965"/>
              <a:gd name="connsiteX71" fmla="*/ 8003265 w 10223600"/>
              <a:gd name="connsiteY71" fmla="*/ 165750 h 2614965"/>
              <a:gd name="connsiteX72" fmla="*/ 7909330 w 10223600"/>
              <a:gd name="connsiteY72" fmla="*/ 158740 h 2614965"/>
              <a:gd name="connsiteX73" fmla="*/ 7852314 w 10223600"/>
              <a:gd name="connsiteY73" fmla="*/ 150328 h 2614965"/>
              <a:gd name="connsiteX74" fmla="*/ 7846239 w 10223600"/>
              <a:gd name="connsiteY74" fmla="*/ 146122 h 2614965"/>
              <a:gd name="connsiteX75" fmla="*/ 7832686 w 10223600"/>
              <a:gd name="connsiteY75" fmla="*/ 147057 h 2614965"/>
              <a:gd name="connsiteX76" fmla="*/ 7842967 w 10223600"/>
              <a:gd name="connsiteY76" fmla="*/ 159675 h 2614965"/>
              <a:gd name="connsiteX77" fmla="*/ 7813058 w 10223600"/>
              <a:gd name="connsiteY77" fmla="*/ 193323 h 2614965"/>
              <a:gd name="connsiteX78" fmla="*/ 7799972 w 10223600"/>
              <a:gd name="connsiteY78" fmla="*/ 269033 h 2614965"/>
              <a:gd name="connsiteX79" fmla="*/ 7753705 w 10223600"/>
              <a:gd name="connsiteY79" fmla="*/ 362501 h 2614965"/>
              <a:gd name="connsiteX80" fmla="*/ 7737348 w 10223600"/>
              <a:gd name="connsiteY80" fmla="*/ 390074 h 2614965"/>
              <a:gd name="connsiteX81" fmla="*/ 7737348 w 10223600"/>
              <a:gd name="connsiteY81" fmla="*/ 390074 h 2614965"/>
              <a:gd name="connsiteX82" fmla="*/ 7665378 w 10223600"/>
              <a:gd name="connsiteY82" fmla="*/ 472793 h 2614965"/>
              <a:gd name="connsiteX83" fmla="*/ 7665378 w 10223600"/>
              <a:gd name="connsiteY83" fmla="*/ 472793 h 2614965"/>
              <a:gd name="connsiteX84" fmla="*/ 7430306 w 10223600"/>
              <a:gd name="connsiteY84" fmla="*/ 494291 h 2614965"/>
              <a:gd name="connsiteX85" fmla="*/ 7310667 w 10223600"/>
              <a:gd name="connsiteY85" fmla="*/ 407833 h 2614965"/>
              <a:gd name="connsiteX86" fmla="*/ 7245239 w 10223600"/>
              <a:gd name="connsiteY86" fmla="*/ 342872 h 2614965"/>
              <a:gd name="connsiteX87" fmla="*/ 7154107 w 10223600"/>
              <a:gd name="connsiteY87" fmla="*/ 274641 h 2614965"/>
              <a:gd name="connsiteX88" fmla="*/ 7145228 w 10223600"/>
              <a:gd name="connsiteY88" fmla="*/ 264359 h 2614965"/>
              <a:gd name="connsiteX89" fmla="*/ 7055031 w 10223600"/>
              <a:gd name="connsiteY89" fmla="*/ 199399 h 2614965"/>
              <a:gd name="connsiteX90" fmla="*/ 7036805 w 10223600"/>
              <a:gd name="connsiteY90" fmla="*/ 170424 h 2614965"/>
              <a:gd name="connsiteX91" fmla="*/ 7038207 w 10223600"/>
              <a:gd name="connsiteY91" fmla="*/ 119484 h 2614965"/>
              <a:gd name="connsiteX92" fmla="*/ 7051293 w 10223600"/>
              <a:gd name="connsiteY92" fmla="*/ 137243 h 2614965"/>
              <a:gd name="connsiteX93" fmla="*/ 7054564 w 10223600"/>
              <a:gd name="connsiteY93" fmla="*/ 121820 h 2614965"/>
              <a:gd name="connsiteX94" fmla="*/ 7069986 w 10223600"/>
              <a:gd name="connsiteY94" fmla="*/ 75554 h 2614965"/>
              <a:gd name="connsiteX95" fmla="*/ 7069051 w 10223600"/>
              <a:gd name="connsiteY95" fmla="*/ 16669 h 2614965"/>
              <a:gd name="connsiteX96" fmla="*/ 7061107 w 10223600"/>
              <a:gd name="connsiteY96" fmla="*/ 7322 h 2614965"/>
              <a:gd name="connsiteX97" fmla="*/ 7020448 w 10223600"/>
              <a:gd name="connsiteY97" fmla="*/ 12930 h 2614965"/>
              <a:gd name="connsiteX98" fmla="*/ 6955955 w 10223600"/>
              <a:gd name="connsiteY98" fmla="*/ 51719 h 2614965"/>
              <a:gd name="connsiteX99" fmla="*/ 6636761 w 10223600"/>
              <a:gd name="connsiteY99" fmla="*/ 83031 h 2614965"/>
              <a:gd name="connsiteX100" fmla="*/ 6464780 w 10223600"/>
              <a:gd name="connsiteY100" fmla="*/ 77423 h 2614965"/>
              <a:gd name="connsiteX101" fmla="*/ 6293266 w 10223600"/>
              <a:gd name="connsiteY101" fmla="*/ 59664 h 2614965"/>
              <a:gd name="connsiteX102" fmla="*/ 6197928 w 10223600"/>
              <a:gd name="connsiteY102" fmla="*/ 15267 h 2614965"/>
              <a:gd name="connsiteX103" fmla="*/ 6159139 w 10223600"/>
              <a:gd name="connsiteY103" fmla="*/ 3116 h 2614965"/>
              <a:gd name="connsiteX104" fmla="*/ 6142315 w 10223600"/>
              <a:gd name="connsiteY104" fmla="*/ 42840 h 2614965"/>
              <a:gd name="connsiteX105" fmla="*/ 6153064 w 10223600"/>
              <a:gd name="connsiteY105" fmla="*/ 85835 h 2614965"/>
              <a:gd name="connsiteX106" fmla="*/ 6164747 w 10223600"/>
              <a:gd name="connsiteY106" fmla="*/ 119951 h 2614965"/>
              <a:gd name="connsiteX107" fmla="*/ 6165682 w 10223600"/>
              <a:gd name="connsiteY107" fmla="*/ 155002 h 2614965"/>
              <a:gd name="connsiteX108" fmla="*/ 6166617 w 10223600"/>
              <a:gd name="connsiteY108" fmla="*/ 170891 h 2614965"/>
              <a:gd name="connsiteX109" fmla="*/ 6154466 w 10223600"/>
              <a:gd name="connsiteY109" fmla="*/ 200334 h 2614965"/>
              <a:gd name="connsiteX110" fmla="*/ 6033892 w 10223600"/>
              <a:gd name="connsiteY110" fmla="*/ 232580 h 2614965"/>
              <a:gd name="connsiteX111" fmla="*/ 5976409 w 10223600"/>
              <a:gd name="connsiteY111" fmla="*/ 238188 h 2614965"/>
              <a:gd name="connsiteX112" fmla="*/ 5934348 w 10223600"/>
              <a:gd name="connsiteY112" fmla="*/ 295671 h 2614965"/>
              <a:gd name="connsiteX113" fmla="*/ 5914253 w 10223600"/>
              <a:gd name="connsiteY113" fmla="*/ 333058 h 2614965"/>
              <a:gd name="connsiteX114" fmla="*/ 5837142 w 10223600"/>
              <a:gd name="connsiteY114" fmla="*/ 402225 h 2614965"/>
              <a:gd name="connsiteX115" fmla="*/ 5800221 w 10223600"/>
              <a:gd name="connsiteY115" fmla="*/ 447089 h 2614965"/>
              <a:gd name="connsiteX116" fmla="*/ 5784799 w 10223600"/>
              <a:gd name="connsiteY116" fmla="*/ 483075 h 2614965"/>
              <a:gd name="connsiteX117" fmla="*/ 5746477 w 10223600"/>
              <a:gd name="connsiteY117" fmla="*/ 594769 h 2614965"/>
              <a:gd name="connsiteX118" fmla="*/ 5703482 w 10223600"/>
              <a:gd name="connsiteY118" fmla="*/ 687770 h 2614965"/>
              <a:gd name="connsiteX119" fmla="*/ 5633381 w 10223600"/>
              <a:gd name="connsiteY119" fmla="*/ 777499 h 2614965"/>
              <a:gd name="connsiteX120" fmla="*/ 5598798 w 10223600"/>
              <a:gd name="connsiteY120" fmla="*/ 899942 h 2614965"/>
              <a:gd name="connsiteX121" fmla="*/ 5602536 w 10223600"/>
              <a:gd name="connsiteY121" fmla="*/ 983596 h 2614965"/>
              <a:gd name="connsiteX122" fmla="*/ 5600200 w 10223600"/>
              <a:gd name="connsiteY122" fmla="*/ 1027526 h 2614965"/>
              <a:gd name="connsiteX123" fmla="*/ 5601602 w 10223600"/>
              <a:gd name="connsiteY123" fmla="*/ 1034069 h 2614965"/>
              <a:gd name="connsiteX124" fmla="*/ 5617959 w 10223600"/>
              <a:gd name="connsiteY124" fmla="*/ 983596 h 2614965"/>
              <a:gd name="connsiteX125" fmla="*/ 5612818 w 10223600"/>
              <a:gd name="connsiteY125" fmla="*/ 1033602 h 2614965"/>
              <a:gd name="connsiteX126" fmla="*/ 5631512 w 10223600"/>
              <a:gd name="connsiteY126" fmla="*/ 994345 h 2614965"/>
              <a:gd name="connsiteX127" fmla="*/ 5624502 w 10223600"/>
              <a:gd name="connsiteY127" fmla="*/ 1038742 h 2614965"/>
              <a:gd name="connsiteX128" fmla="*/ 5620763 w 10223600"/>
              <a:gd name="connsiteY128" fmla="*/ 1041546 h 2614965"/>
              <a:gd name="connsiteX129" fmla="*/ 5621698 w 10223600"/>
              <a:gd name="connsiteY129" fmla="*/ 1043416 h 2614965"/>
              <a:gd name="connsiteX130" fmla="*/ 5627773 w 10223600"/>
              <a:gd name="connsiteY130" fmla="*/ 1046687 h 2614965"/>
              <a:gd name="connsiteX131" fmla="*/ 5681517 w 10223600"/>
              <a:gd name="connsiteY131" fmla="*/ 1017245 h 2614965"/>
              <a:gd name="connsiteX132" fmla="*/ 5737131 w 10223600"/>
              <a:gd name="connsiteY132" fmla="*/ 776564 h 2614965"/>
              <a:gd name="connsiteX133" fmla="*/ 5744141 w 10223600"/>
              <a:gd name="connsiteY133" fmla="*/ 780770 h 2614965"/>
              <a:gd name="connsiteX134" fmla="*/ 5755824 w 10223600"/>
              <a:gd name="connsiteY134" fmla="*/ 768620 h 2614965"/>
              <a:gd name="connsiteX135" fmla="*/ 5817981 w 10223600"/>
              <a:gd name="connsiteY135" fmla="*/ 572804 h 2614965"/>
              <a:gd name="connsiteX136" fmla="*/ 5844619 w 10223600"/>
              <a:gd name="connsiteY136" fmla="*/ 502703 h 2614965"/>
              <a:gd name="connsiteX137" fmla="*/ 5832001 w 10223600"/>
              <a:gd name="connsiteY137" fmla="*/ 539155 h 2614965"/>
              <a:gd name="connsiteX138" fmla="*/ 5826860 w 10223600"/>
              <a:gd name="connsiteY138" fmla="*/ 564392 h 2614965"/>
              <a:gd name="connsiteX139" fmla="*/ 5832001 w 10223600"/>
              <a:gd name="connsiteY139" fmla="*/ 652719 h 2614965"/>
              <a:gd name="connsiteX140" fmla="*/ 5830599 w 10223600"/>
              <a:gd name="connsiteY140" fmla="*/ 836851 h 2614965"/>
              <a:gd name="connsiteX141" fmla="*/ 5702547 w 10223600"/>
              <a:gd name="connsiteY141" fmla="*/ 1129874 h 2614965"/>
              <a:gd name="connsiteX142" fmla="*/ 5641326 w 10223600"/>
              <a:gd name="connsiteY142" fmla="*/ 1205583 h 2614965"/>
              <a:gd name="connsiteX143" fmla="*/ 5606275 w 10223600"/>
              <a:gd name="connsiteY143" fmla="*/ 1301388 h 2614965"/>
              <a:gd name="connsiteX144" fmla="*/ 5597396 w 10223600"/>
              <a:gd name="connsiteY144" fmla="*/ 1697693 h 2614965"/>
              <a:gd name="connsiteX145" fmla="*/ 5601135 w 10223600"/>
              <a:gd name="connsiteY145" fmla="*/ 1773402 h 2614965"/>
              <a:gd name="connsiteX146" fmla="*/ 5584778 w 10223600"/>
              <a:gd name="connsiteY146" fmla="*/ 1784618 h 2614965"/>
              <a:gd name="connsiteX147" fmla="*/ 5552064 w 10223600"/>
              <a:gd name="connsiteY147" fmla="*/ 1786020 h 2614965"/>
              <a:gd name="connsiteX148" fmla="*/ 5052009 w 10223600"/>
              <a:gd name="connsiteY148" fmla="*/ 1846774 h 2614965"/>
              <a:gd name="connsiteX149" fmla="*/ 4235565 w 10223600"/>
              <a:gd name="connsiteY149" fmla="*/ 1974358 h 2614965"/>
              <a:gd name="connsiteX150" fmla="*/ 3290135 w 10223600"/>
              <a:gd name="connsiteY150" fmla="*/ 2151013 h 2614965"/>
              <a:gd name="connsiteX151" fmla="*/ 3175169 w 10223600"/>
              <a:gd name="connsiteY151" fmla="*/ 2170641 h 2614965"/>
              <a:gd name="connsiteX152" fmla="*/ 3116752 w 10223600"/>
              <a:gd name="connsiteY152" fmla="*/ 2185129 h 2614965"/>
              <a:gd name="connsiteX153" fmla="*/ 2380223 w 10223600"/>
              <a:gd name="connsiteY153" fmla="*/ 2325331 h 2614965"/>
              <a:gd name="connsiteX154" fmla="*/ 1441336 w 10223600"/>
              <a:gd name="connsiteY154" fmla="*/ 2472543 h 2614965"/>
              <a:gd name="connsiteX155" fmla="*/ 1263279 w 10223600"/>
              <a:gd name="connsiteY155" fmla="*/ 2495443 h 2614965"/>
              <a:gd name="connsiteX156" fmla="*/ 0 w 10223600"/>
              <a:gd name="connsiteY156" fmla="*/ 2491276 h 2614965"/>
              <a:gd name="connsiteX157" fmla="*/ 15851 w 10223600"/>
              <a:gd name="connsiteY157" fmla="*/ 2605696 h 2614965"/>
              <a:gd name="connsiteX158" fmla="*/ 1269354 w 10223600"/>
              <a:gd name="connsiteY158" fmla="*/ 2610876 h 2614965"/>
              <a:gd name="connsiteX159" fmla="*/ 7048021 w 10223600"/>
              <a:gd name="connsiteY159" fmla="*/ 2610409 h 2614965"/>
              <a:gd name="connsiteX160" fmla="*/ 10202569 w 10223600"/>
              <a:gd name="connsiteY160" fmla="*/ 2610876 h 2614965"/>
              <a:gd name="connsiteX161" fmla="*/ 10221730 w 10223600"/>
              <a:gd name="connsiteY161" fmla="*/ 2591715 h 2614965"/>
              <a:gd name="connsiteX162" fmla="*/ 10223600 w 10223600"/>
              <a:gd name="connsiteY162" fmla="*/ 2081846 h 2614965"/>
              <a:gd name="connsiteX163" fmla="*/ 5623100 w 10223600"/>
              <a:gd name="connsiteY163" fmla="*/ 896671 h 2614965"/>
              <a:gd name="connsiteX164" fmla="*/ 5617491 w 10223600"/>
              <a:gd name="connsiteY164" fmla="*/ 894802 h 2614965"/>
              <a:gd name="connsiteX165" fmla="*/ 5635250 w 10223600"/>
              <a:gd name="connsiteY165" fmla="*/ 847133 h 2614965"/>
              <a:gd name="connsiteX166" fmla="*/ 5623100 w 10223600"/>
              <a:gd name="connsiteY166" fmla="*/ 896671 h 2614965"/>
              <a:gd name="connsiteX167" fmla="*/ 5630110 w 10223600"/>
              <a:gd name="connsiteY167" fmla="*/ 1040144 h 2614965"/>
              <a:gd name="connsiteX168" fmla="*/ 5672170 w 10223600"/>
              <a:gd name="connsiteY168" fmla="*/ 1006963 h 2614965"/>
              <a:gd name="connsiteX169" fmla="*/ 5630110 w 10223600"/>
              <a:gd name="connsiteY169" fmla="*/ 1040144 h 2614965"/>
              <a:gd name="connsiteX170" fmla="*/ 8564074 w 10223600"/>
              <a:gd name="connsiteY170" fmla="*/ 1091552 h 2614965"/>
              <a:gd name="connsiteX171" fmla="*/ 8582767 w 10223600"/>
              <a:gd name="connsiteY171" fmla="*/ 983596 h 2614965"/>
              <a:gd name="connsiteX172" fmla="*/ 8592581 w 10223600"/>
              <a:gd name="connsiteY172" fmla="*/ 974249 h 2614965"/>
              <a:gd name="connsiteX173" fmla="*/ 8634642 w 10223600"/>
              <a:gd name="connsiteY173" fmla="*/ 1027059 h 2614965"/>
              <a:gd name="connsiteX174" fmla="*/ 8571084 w 10223600"/>
              <a:gd name="connsiteY174" fmla="*/ 1101366 h 2614965"/>
              <a:gd name="connsiteX175" fmla="*/ 8564074 w 10223600"/>
              <a:gd name="connsiteY175" fmla="*/ 1091552 h 2614965"/>
              <a:gd name="connsiteX176" fmla="*/ 8627165 w 10223600"/>
              <a:gd name="connsiteY176" fmla="*/ 1082205 h 2614965"/>
              <a:gd name="connsiteX177" fmla="*/ 8547717 w 10223600"/>
              <a:gd name="connsiteY177" fmla="*/ 1194367 h 2614965"/>
              <a:gd name="connsiteX178" fmla="*/ 8627165 w 10223600"/>
              <a:gd name="connsiteY178" fmla="*/ 1082205 h 2614965"/>
              <a:gd name="connsiteX179" fmla="*/ 8510797 w 10223600"/>
              <a:gd name="connsiteY179" fmla="*/ 1149502 h 2614965"/>
              <a:gd name="connsiteX180" fmla="*/ 8493973 w 10223600"/>
              <a:gd name="connsiteY180" fmla="*/ 1205583 h 2614965"/>
              <a:gd name="connsiteX181" fmla="*/ 8467334 w 10223600"/>
              <a:gd name="connsiteY181" fmla="*/ 1216799 h 2614965"/>
              <a:gd name="connsiteX182" fmla="*/ 8249553 w 10223600"/>
              <a:gd name="connsiteY182" fmla="*/ 1131276 h 2614965"/>
              <a:gd name="connsiteX183" fmla="*/ 8203754 w 10223600"/>
              <a:gd name="connsiteY183" fmla="*/ 1068652 h 2614965"/>
              <a:gd name="connsiteX184" fmla="*/ 8510797 w 10223600"/>
              <a:gd name="connsiteY184" fmla="*/ 1149502 h 2614965"/>
              <a:gd name="connsiteX185" fmla="*/ 8056075 w 10223600"/>
              <a:gd name="connsiteY185" fmla="*/ 445687 h 2614965"/>
              <a:gd name="connsiteX186" fmla="*/ 8056075 w 10223600"/>
              <a:gd name="connsiteY186" fmla="*/ 445687 h 2614965"/>
              <a:gd name="connsiteX187" fmla="*/ 8085050 w 10223600"/>
              <a:gd name="connsiteY187" fmla="*/ 398486 h 2614965"/>
              <a:gd name="connsiteX188" fmla="*/ 8098135 w 10223600"/>
              <a:gd name="connsiteY188" fmla="*/ 412039 h 2614965"/>
              <a:gd name="connsiteX189" fmla="*/ 8091593 w 10223600"/>
              <a:gd name="connsiteY189" fmla="*/ 446155 h 2614965"/>
              <a:gd name="connsiteX190" fmla="*/ 8078040 w 10223600"/>
              <a:gd name="connsiteY190" fmla="*/ 540090 h 2614965"/>
              <a:gd name="connsiteX191" fmla="*/ 8088321 w 10223600"/>
              <a:gd name="connsiteY191" fmla="*/ 805072 h 2614965"/>
              <a:gd name="connsiteX192" fmla="*/ 8050934 w 10223600"/>
              <a:gd name="connsiteY192" fmla="*/ 535417 h 2614965"/>
              <a:gd name="connsiteX193" fmla="*/ 8050934 w 10223600"/>
              <a:gd name="connsiteY193" fmla="*/ 535417 h 2614965"/>
              <a:gd name="connsiteX194" fmla="*/ 8050934 w 10223600"/>
              <a:gd name="connsiteY194" fmla="*/ 535417 h 2614965"/>
              <a:gd name="connsiteX195" fmla="*/ 8056075 w 10223600"/>
              <a:gd name="connsiteY195" fmla="*/ 445687 h 2614965"/>
              <a:gd name="connsiteX196" fmla="*/ 6415242 w 10223600"/>
              <a:gd name="connsiteY196" fmla="*/ 1733210 h 2614965"/>
              <a:gd name="connsiteX197" fmla="*/ 5930610 w 10223600"/>
              <a:gd name="connsiteY197" fmla="*/ 1763588 h 2614965"/>
              <a:gd name="connsiteX198" fmla="*/ 5739467 w 10223600"/>
              <a:gd name="connsiteY198" fmla="*/ 1777140 h 2614965"/>
              <a:gd name="connsiteX199" fmla="*/ 5712362 w 10223600"/>
              <a:gd name="connsiteY199" fmla="*/ 1753306 h 2614965"/>
              <a:gd name="connsiteX200" fmla="*/ 5698809 w 10223600"/>
              <a:gd name="connsiteY200" fmla="*/ 1642079 h 2614965"/>
              <a:gd name="connsiteX201" fmla="*/ 5725915 w 10223600"/>
              <a:gd name="connsiteY201" fmla="*/ 1410746 h 2614965"/>
              <a:gd name="connsiteX202" fmla="*/ 5732925 w 10223600"/>
              <a:gd name="connsiteY202" fmla="*/ 1371956 h 2614965"/>
              <a:gd name="connsiteX203" fmla="*/ 5759563 w 10223600"/>
              <a:gd name="connsiteY203" fmla="*/ 1284096 h 2614965"/>
              <a:gd name="connsiteX204" fmla="*/ 5948369 w 10223600"/>
              <a:gd name="connsiteY204" fmla="*/ 1081270 h 2614965"/>
              <a:gd name="connsiteX205" fmla="*/ 6077355 w 10223600"/>
              <a:gd name="connsiteY205" fmla="*/ 980325 h 2614965"/>
              <a:gd name="connsiteX206" fmla="*/ 6103058 w 10223600"/>
              <a:gd name="connsiteY206" fmla="*/ 989204 h 2614965"/>
              <a:gd name="connsiteX207" fmla="*/ 6120350 w 10223600"/>
              <a:gd name="connsiteY207" fmla="*/ 1200442 h 2614965"/>
              <a:gd name="connsiteX208" fmla="*/ 6183908 w 10223600"/>
              <a:gd name="connsiteY208" fmla="*/ 1377564 h 2614965"/>
              <a:gd name="connsiteX209" fmla="*/ 6409166 w 10223600"/>
              <a:gd name="connsiteY209" fmla="*/ 1681336 h 2614965"/>
              <a:gd name="connsiteX210" fmla="*/ 6454966 w 10223600"/>
              <a:gd name="connsiteY210" fmla="*/ 1704703 h 2614965"/>
              <a:gd name="connsiteX211" fmla="*/ 6415242 w 10223600"/>
              <a:gd name="connsiteY211" fmla="*/ 1733210 h 2614965"/>
              <a:gd name="connsiteX212" fmla="*/ 6743782 w 10223600"/>
              <a:gd name="connsiteY212" fmla="*/ 1637406 h 2614965"/>
              <a:gd name="connsiteX213" fmla="*/ 6729295 w 10223600"/>
              <a:gd name="connsiteY213" fmla="*/ 1674326 h 2614965"/>
              <a:gd name="connsiteX214" fmla="*/ 6659194 w 10223600"/>
              <a:gd name="connsiteY214" fmla="*/ 1726668 h 2614965"/>
              <a:gd name="connsiteX215" fmla="*/ 6547499 w 10223600"/>
              <a:gd name="connsiteY215" fmla="*/ 1696290 h 2614965"/>
              <a:gd name="connsiteX216" fmla="*/ 6535348 w 10223600"/>
              <a:gd name="connsiteY216" fmla="*/ 1679934 h 2614965"/>
              <a:gd name="connsiteX217" fmla="*/ 6494222 w 10223600"/>
              <a:gd name="connsiteY217" fmla="*/ 1621983 h 2614965"/>
              <a:gd name="connsiteX218" fmla="*/ 6361965 w 10223600"/>
              <a:gd name="connsiteY218" fmla="*/ 1480847 h 2614965"/>
              <a:gd name="connsiteX219" fmla="*/ 6301678 w 10223600"/>
              <a:gd name="connsiteY219" fmla="*/ 1357936 h 2614965"/>
              <a:gd name="connsiteX220" fmla="*/ 6282517 w 10223600"/>
              <a:gd name="connsiteY220" fmla="*/ 1321016 h 2614965"/>
              <a:gd name="connsiteX221" fmla="*/ 6247934 w 10223600"/>
              <a:gd name="connsiteY221" fmla="*/ 1228950 h 2614965"/>
              <a:gd name="connsiteX222" fmla="*/ 6256814 w 10223600"/>
              <a:gd name="connsiteY222" fmla="*/ 1040612 h 2614965"/>
              <a:gd name="connsiteX223" fmla="*/ 6260552 w 10223600"/>
              <a:gd name="connsiteY223" fmla="*/ 1020516 h 2614965"/>
              <a:gd name="connsiteX224" fmla="*/ 6271301 w 10223600"/>
              <a:gd name="connsiteY224" fmla="*/ 961164 h 2614965"/>
              <a:gd name="connsiteX225" fmla="*/ 6279713 w 10223600"/>
              <a:gd name="connsiteY225" fmla="*/ 927048 h 2614965"/>
              <a:gd name="connsiteX226" fmla="*/ 6293266 w 10223600"/>
              <a:gd name="connsiteY226" fmla="*/ 878445 h 2614965"/>
              <a:gd name="connsiteX227" fmla="*/ 6313829 w 10223600"/>
              <a:gd name="connsiteY227" fmla="*/ 868630 h 2614965"/>
              <a:gd name="connsiteX228" fmla="*/ 6345140 w 10223600"/>
              <a:gd name="connsiteY228" fmla="*/ 881716 h 2614965"/>
              <a:gd name="connsiteX229" fmla="*/ 6444217 w 10223600"/>
              <a:gd name="connsiteY229" fmla="*/ 917701 h 2614965"/>
              <a:gd name="connsiteX230" fmla="*/ 6489549 w 10223600"/>
              <a:gd name="connsiteY230" fmla="*/ 928450 h 2614965"/>
              <a:gd name="connsiteX231" fmla="*/ 6528338 w 10223600"/>
              <a:gd name="connsiteY231" fmla="*/ 936395 h 2614965"/>
              <a:gd name="connsiteX232" fmla="*/ 6573670 w 10223600"/>
              <a:gd name="connsiteY232" fmla="*/ 942470 h 2614965"/>
              <a:gd name="connsiteX233" fmla="*/ 6689571 w 10223600"/>
              <a:gd name="connsiteY233" fmla="*/ 949013 h 2614965"/>
              <a:gd name="connsiteX234" fmla="*/ 6801265 w 10223600"/>
              <a:gd name="connsiteY234" fmla="*/ 934993 h 2614965"/>
              <a:gd name="connsiteX235" fmla="*/ 6923708 w 10223600"/>
              <a:gd name="connsiteY235" fmla="*/ 906485 h 2614965"/>
              <a:gd name="connsiteX236" fmla="*/ 6942402 w 10223600"/>
              <a:gd name="connsiteY236" fmla="*/ 921907 h 2614965"/>
              <a:gd name="connsiteX237" fmla="*/ 6860150 w 10223600"/>
              <a:gd name="connsiteY237" fmla="*/ 1186422 h 2614965"/>
              <a:gd name="connsiteX238" fmla="*/ 6817622 w 10223600"/>
              <a:gd name="connsiteY238" fmla="*/ 1255121 h 2614965"/>
              <a:gd name="connsiteX239" fmla="*/ 6795657 w 10223600"/>
              <a:gd name="connsiteY239" fmla="*/ 1329428 h 2614965"/>
              <a:gd name="connsiteX240" fmla="*/ 6743782 w 10223600"/>
              <a:gd name="connsiteY240" fmla="*/ 1637406 h 2614965"/>
              <a:gd name="connsiteX241" fmla="*/ 7333099 w 10223600"/>
              <a:gd name="connsiteY241" fmla="*/ 1717321 h 2614965"/>
              <a:gd name="connsiteX242" fmla="*/ 7234957 w 10223600"/>
              <a:gd name="connsiteY242" fmla="*/ 1716386 h 2614965"/>
              <a:gd name="connsiteX243" fmla="*/ 6877909 w 10223600"/>
              <a:gd name="connsiteY243" fmla="*/ 1716386 h 2614965"/>
              <a:gd name="connsiteX244" fmla="*/ 6831175 w 10223600"/>
              <a:gd name="connsiteY244" fmla="*/ 1717788 h 2614965"/>
              <a:gd name="connsiteX245" fmla="*/ 6811547 w 10223600"/>
              <a:gd name="connsiteY245" fmla="*/ 1699095 h 2614965"/>
              <a:gd name="connsiteX246" fmla="*/ 6812481 w 10223600"/>
              <a:gd name="connsiteY246" fmla="*/ 1648154 h 2614965"/>
              <a:gd name="connsiteX247" fmla="*/ 6901744 w 10223600"/>
              <a:gd name="connsiteY247" fmla="*/ 1413082 h 2614965"/>
              <a:gd name="connsiteX248" fmla="*/ 6932588 w 10223600"/>
              <a:gd name="connsiteY248" fmla="*/ 1327091 h 2614965"/>
              <a:gd name="connsiteX249" fmla="*/ 6955488 w 10223600"/>
              <a:gd name="connsiteY249" fmla="*/ 1251850 h 2614965"/>
              <a:gd name="connsiteX250" fmla="*/ 7066714 w 10223600"/>
              <a:gd name="connsiteY250" fmla="*/ 1070522 h 2614965"/>
              <a:gd name="connsiteX251" fmla="*/ 7077464 w 10223600"/>
              <a:gd name="connsiteY251" fmla="*/ 1059773 h 2614965"/>
              <a:gd name="connsiteX252" fmla="*/ 7086343 w 10223600"/>
              <a:gd name="connsiteY252" fmla="*/ 1072391 h 2614965"/>
              <a:gd name="connsiteX253" fmla="*/ 7163922 w 10223600"/>
              <a:gd name="connsiteY253" fmla="*/ 1285031 h 2614965"/>
              <a:gd name="connsiteX254" fmla="*/ 7174670 w 10223600"/>
              <a:gd name="connsiteY254" fmla="*/ 1363544 h 2614965"/>
              <a:gd name="connsiteX255" fmla="*/ 7207852 w 10223600"/>
              <a:gd name="connsiteY255" fmla="*/ 1442992 h 2614965"/>
              <a:gd name="connsiteX256" fmla="*/ 7348054 w 10223600"/>
              <a:gd name="connsiteY256" fmla="*/ 1703768 h 2614965"/>
              <a:gd name="connsiteX257" fmla="*/ 7333099 w 10223600"/>
              <a:gd name="connsiteY257" fmla="*/ 1717321 h 2614965"/>
              <a:gd name="connsiteX258" fmla="*/ 8392560 w 10223600"/>
              <a:gd name="connsiteY258" fmla="*/ 1759849 h 2614965"/>
              <a:gd name="connsiteX259" fmla="*/ 8363117 w 10223600"/>
              <a:gd name="connsiteY259" fmla="*/ 1777608 h 2614965"/>
              <a:gd name="connsiteX260" fmla="*/ 8003265 w 10223600"/>
              <a:gd name="connsiteY260" fmla="*/ 1749567 h 2614965"/>
              <a:gd name="connsiteX261" fmla="*/ 7471899 w 10223600"/>
              <a:gd name="connsiteY261" fmla="*/ 1724798 h 2614965"/>
              <a:gd name="connsiteX262" fmla="*/ 7424697 w 10223600"/>
              <a:gd name="connsiteY262" fmla="*/ 1697693 h 2614965"/>
              <a:gd name="connsiteX263" fmla="*/ 7335435 w 10223600"/>
              <a:gd name="connsiteY263" fmla="*/ 1414952 h 2614965"/>
              <a:gd name="connsiteX264" fmla="*/ 7334034 w 10223600"/>
              <a:gd name="connsiteY264" fmla="*/ 1391585 h 2614965"/>
              <a:gd name="connsiteX265" fmla="*/ 7281224 w 10223600"/>
              <a:gd name="connsiteY265" fmla="*/ 1283629 h 2614965"/>
              <a:gd name="connsiteX266" fmla="*/ 7260194 w 10223600"/>
              <a:gd name="connsiteY266" fmla="*/ 1087813 h 2614965"/>
              <a:gd name="connsiteX267" fmla="*/ 7258324 w 10223600"/>
              <a:gd name="connsiteY267" fmla="*/ 1076597 h 2614965"/>
              <a:gd name="connsiteX268" fmla="*/ 7258324 w 10223600"/>
              <a:gd name="connsiteY268" fmla="*/ 1076130 h 2614965"/>
              <a:gd name="connsiteX269" fmla="*/ 7246173 w 10223600"/>
              <a:gd name="connsiteY269" fmla="*/ 941536 h 2614965"/>
              <a:gd name="connsiteX270" fmla="*/ 7279822 w 10223600"/>
              <a:gd name="connsiteY270" fmla="*/ 864892 h 2614965"/>
              <a:gd name="connsiteX271" fmla="*/ 7325154 w 10223600"/>
              <a:gd name="connsiteY271" fmla="*/ 775162 h 2614965"/>
              <a:gd name="connsiteX272" fmla="*/ 7338239 w 10223600"/>
              <a:gd name="connsiteY272" fmla="*/ 779836 h 2614965"/>
              <a:gd name="connsiteX273" fmla="*/ 7709775 w 10223600"/>
              <a:gd name="connsiteY273" fmla="*/ 718614 h 2614965"/>
              <a:gd name="connsiteX274" fmla="*/ 7874279 w 10223600"/>
              <a:gd name="connsiteY274" fmla="*/ 542894 h 2614965"/>
              <a:gd name="connsiteX275" fmla="*/ 7905124 w 10223600"/>
              <a:gd name="connsiteY275" fmla="*/ 511115 h 2614965"/>
              <a:gd name="connsiteX276" fmla="*/ 7905124 w 10223600"/>
              <a:gd name="connsiteY276" fmla="*/ 511115 h 2614965"/>
              <a:gd name="connsiteX277" fmla="*/ 7998592 w 10223600"/>
              <a:gd name="connsiteY277" fmla="*/ 431667 h 2614965"/>
              <a:gd name="connsiteX278" fmla="*/ 8012145 w 10223600"/>
              <a:gd name="connsiteY278" fmla="*/ 423255 h 2614965"/>
              <a:gd name="connsiteX279" fmla="*/ 8037381 w 10223600"/>
              <a:gd name="connsiteY279" fmla="*/ 416712 h 2614965"/>
              <a:gd name="connsiteX280" fmla="*/ 8039718 w 10223600"/>
              <a:gd name="connsiteY280" fmla="*/ 440547 h 2614965"/>
              <a:gd name="connsiteX281" fmla="*/ 8035512 w 10223600"/>
              <a:gd name="connsiteY281" fmla="*/ 534949 h 2614965"/>
              <a:gd name="connsiteX282" fmla="*/ 8128045 w 10223600"/>
              <a:gd name="connsiteY282" fmla="*/ 953686 h 2614965"/>
              <a:gd name="connsiteX283" fmla="*/ 8162628 w 10223600"/>
              <a:gd name="connsiteY283" fmla="*/ 1034536 h 2614965"/>
              <a:gd name="connsiteX284" fmla="*/ 8190669 w 10223600"/>
              <a:gd name="connsiteY284" fmla="*/ 1085477 h 2614965"/>
              <a:gd name="connsiteX285" fmla="*/ 8191136 w 10223600"/>
              <a:gd name="connsiteY285" fmla="*/ 1085009 h 2614965"/>
              <a:gd name="connsiteX286" fmla="*/ 8191136 w 10223600"/>
              <a:gd name="connsiteY286" fmla="*/ 1085009 h 2614965"/>
              <a:gd name="connsiteX287" fmla="*/ 8241142 w 10223600"/>
              <a:gd name="connsiteY287" fmla="*/ 1143427 h 2614965"/>
              <a:gd name="connsiteX288" fmla="*/ 8458455 w 10223600"/>
              <a:gd name="connsiteY288" fmla="*/ 1232221 h 2614965"/>
              <a:gd name="connsiteX289" fmla="*/ 8482289 w 10223600"/>
              <a:gd name="connsiteY289" fmla="*/ 1258860 h 2614965"/>
              <a:gd name="connsiteX290" fmla="*/ 8462193 w 10223600"/>
              <a:gd name="connsiteY290" fmla="*/ 1414017 h 2614965"/>
              <a:gd name="connsiteX291" fmla="*/ 8438826 w 10223600"/>
              <a:gd name="connsiteY291" fmla="*/ 1485053 h 2614965"/>
              <a:gd name="connsiteX292" fmla="*/ 8438826 w 10223600"/>
              <a:gd name="connsiteY292" fmla="*/ 1485053 h 2614965"/>
              <a:gd name="connsiteX293" fmla="*/ 8410786 w 10223600"/>
              <a:gd name="connsiteY293" fmla="*/ 1634134 h 2614965"/>
              <a:gd name="connsiteX294" fmla="*/ 8392560 w 10223600"/>
              <a:gd name="connsiteY294" fmla="*/ 1759849 h 2614965"/>
              <a:gd name="connsiteX295" fmla="*/ 8658476 w 10223600"/>
              <a:gd name="connsiteY295" fmla="*/ 1805648 h 2614965"/>
              <a:gd name="connsiteX296" fmla="*/ 8461259 w 10223600"/>
              <a:gd name="connsiteY296" fmla="*/ 1785553 h 2614965"/>
              <a:gd name="connsiteX297" fmla="*/ 8439761 w 10223600"/>
              <a:gd name="connsiteY297" fmla="*/ 1753306 h 2614965"/>
              <a:gd name="connsiteX298" fmla="*/ 8456118 w 10223600"/>
              <a:gd name="connsiteY298" fmla="*/ 1692552 h 2614965"/>
              <a:gd name="connsiteX299" fmla="*/ 8469671 w 10223600"/>
              <a:gd name="connsiteY299" fmla="*/ 1571511 h 2614965"/>
              <a:gd name="connsiteX300" fmla="*/ 8478083 w 10223600"/>
              <a:gd name="connsiteY300" fmla="*/ 1509354 h 2614965"/>
              <a:gd name="connsiteX301" fmla="*/ 8510330 w 10223600"/>
              <a:gd name="connsiteY301" fmla="*/ 1389715 h 2614965"/>
              <a:gd name="connsiteX302" fmla="*/ 8522480 w 10223600"/>
              <a:gd name="connsiteY302" fmla="*/ 1288302 h 2614965"/>
              <a:gd name="connsiteX303" fmla="*/ 8523415 w 10223600"/>
              <a:gd name="connsiteY303" fmla="*/ 1262599 h 2614965"/>
              <a:gd name="connsiteX304" fmla="*/ 8567345 w 10223600"/>
              <a:gd name="connsiteY304" fmla="*/ 1204648 h 2614965"/>
              <a:gd name="connsiteX305" fmla="*/ 8599124 w 10223600"/>
              <a:gd name="connsiteY305" fmla="*/ 1190161 h 2614965"/>
              <a:gd name="connsiteX306" fmla="*/ 8617818 w 10223600"/>
              <a:gd name="connsiteY306" fmla="*/ 1185487 h 2614965"/>
              <a:gd name="connsiteX307" fmla="*/ 8618752 w 10223600"/>
              <a:gd name="connsiteY307" fmla="*/ 1205583 h 2614965"/>
              <a:gd name="connsiteX308" fmla="*/ 8580898 w 10223600"/>
              <a:gd name="connsiteY308" fmla="*/ 1511224 h 2614965"/>
              <a:gd name="connsiteX309" fmla="*/ 8577627 w 10223600"/>
              <a:gd name="connsiteY309" fmla="*/ 1576651 h 2614965"/>
              <a:gd name="connsiteX310" fmla="*/ 8591180 w 10223600"/>
              <a:gd name="connsiteY310" fmla="*/ 1607496 h 2614965"/>
              <a:gd name="connsiteX311" fmla="*/ 8611275 w 10223600"/>
              <a:gd name="connsiteY311" fmla="*/ 1602355 h 2614965"/>
              <a:gd name="connsiteX312" fmla="*/ 8640718 w 10223600"/>
              <a:gd name="connsiteY312" fmla="*/ 1587400 h 2614965"/>
              <a:gd name="connsiteX313" fmla="*/ 8649130 w 10223600"/>
              <a:gd name="connsiteY313" fmla="*/ 1607963 h 2614965"/>
              <a:gd name="connsiteX314" fmla="*/ 8647261 w 10223600"/>
              <a:gd name="connsiteY314" fmla="*/ 1626189 h 2614965"/>
              <a:gd name="connsiteX315" fmla="*/ 8690723 w 10223600"/>
              <a:gd name="connsiteY315" fmla="*/ 1713115 h 2614965"/>
              <a:gd name="connsiteX316" fmla="*/ 8714557 w 10223600"/>
              <a:gd name="connsiteY316" fmla="*/ 1752839 h 2614965"/>
              <a:gd name="connsiteX317" fmla="*/ 8658476 w 10223600"/>
              <a:gd name="connsiteY317" fmla="*/ 1805648 h 2614965"/>
              <a:gd name="connsiteX318" fmla="*/ 8840272 w 10223600"/>
              <a:gd name="connsiteY318" fmla="*/ 1827146 h 2614965"/>
              <a:gd name="connsiteX319" fmla="*/ 8821578 w 10223600"/>
              <a:gd name="connsiteY319" fmla="*/ 1824809 h 2614965"/>
              <a:gd name="connsiteX320" fmla="*/ 8778583 w 10223600"/>
              <a:gd name="connsiteY320" fmla="*/ 1813593 h 2614965"/>
              <a:gd name="connsiteX321" fmla="*/ 8782322 w 10223600"/>
              <a:gd name="connsiteY321" fmla="*/ 1749567 h 2614965"/>
              <a:gd name="connsiteX322" fmla="*/ 8815503 w 10223600"/>
              <a:gd name="connsiteY322" fmla="*/ 1740688 h 2614965"/>
              <a:gd name="connsiteX323" fmla="*/ 8866911 w 10223600"/>
              <a:gd name="connsiteY323" fmla="*/ 1787889 h 2614965"/>
              <a:gd name="connsiteX324" fmla="*/ 8868312 w 10223600"/>
              <a:gd name="connsiteY324" fmla="*/ 1799573 h 2614965"/>
              <a:gd name="connsiteX325" fmla="*/ 8840272 w 10223600"/>
              <a:gd name="connsiteY325" fmla="*/ 1827146 h 2614965"/>
              <a:gd name="connsiteX0" fmla="*/ 10223600 w 10223600"/>
              <a:gd name="connsiteY0" fmla="*/ 2081846 h 2614965"/>
              <a:gd name="connsiteX1" fmla="*/ 10189484 w 10223600"/>
              <a:gd name="connsiteY1" fmla="*/ 2063153 h 2614965"/>
              <a:gd name="connsiteX2" fmla="*/ 10021709 w 10223600"/>
              <a:gd name="connsiteY2" fmla="*/ 2022494 h 2614965"/>
              <a:gd name="connsiteX3" fmla="*/ 9486137 w 10223600"/>
              <a:gd name="connsiteY3" fmla="*/ 1912669 h 2614965"/>
              <a:gd name="connsiteX4" fmla="*/ 9200124 w 10223600"/>
              <a:gd name="connsiteY4" fmla="*/ 1868739 h 2614965"/>
              <a:gd name="connsiteX5" fmla="*/ 9162737 w 10223600"/>
              <a:gd name="connsiteY5" fmla="*/ 1857990 h 2614965"/>
              <a:gd name="connsiteX6" fmla="*/ 9121143 w 10223600"/>
              <a:gd name="connsiteY6" fmla="*/ 1856588 h 2614965"/>
              <a:gd name="connsiteX7" fmla="*/ 8972997 w 10223600"/>
              <a:gd name="connsiteY7" fmla="*/ 1825744 h 2614965"/>
              <a:gd name="connsiteX8" fmla="*/ 8961313 w 10223600"/>
              <a:gd name="connsiteY8" fmla="*/ 1815462 h 2614965"/>
              <a:gd name="connsiteX9" fmla="*/ 8991223 w 10223600"/>
              <a:gd name="connsiteY9" fmla="*/ 1744427 h 2614965"/>
              <a:gd name="connsiteX10" fmla="*/ 9034685 w 10223600"/>
              <a:gd name="connsiteY10" fmla="*/ 1685074 h 2614965"/>
              <a:gd name="connsiteX11" fmla="*/ 9042163 w 10223600"/>
              <a:gd name="connsiteY11" fmla="*/ 1659371 h 2614965"/>
              <a:gd name="connsiteX12" fmla="*/ 9061791 w 10223600"/>
              <a:gd name="connsiteY12" fmla="*/ 1561229 h 2614965"/>
              <a:gd name="connsiteX13" fmla="*/ 9068334 w 10223600"/>
              <a:gd name="connsiteY13" fmla="*/ 1535058 h 2614965"/>
              <a:gd name="connsiteX14" fmla="*/ 9084224 w 10223600"/>
              <a:gd name="connsiteY14" fmla="*/ 1434580 h 2614965"/>
              <a:gd name="connsiteX15" fmla="*/ 9066932 w 10223600"/>
              <a:gd name="connsiteY15" fmla="*/ 1255588 h 2614965"/>
              <a:gd name="connsiteX16" fmla="*/ 9050108 w 10223600"/>
              <a:gd name="connsiteY16" fmla="*/ 1022853 h 2614965"/>
              <a:gd name="connsiteX17" fmla="*/ 9054781 w 10223600"/>
              <a:gd name="connsiteY17" fmla="*/ 843394 h 2614965"/>
              <a:gd name="connsiteX18" fmla="*/ 9044967 w 10223600"/>
              <a:gd name="connsiteY18" fmla="*/ 707865 h 2614965"/>
              <a:gd name="connsiteX19" fmla="*/ 9001037 w 10223600"/>
              <a:gd name="connsiteY19" fmla="*/ 565794 h 2614965"/>
              <a:gd name="connsiteX20" fmla="*/ 8947760 w 10223600"/>
              <a:gd name="connsiteY20" fmla="*/ 487748 h 2614965"/>
              <a:gd name="connsiteX21" fmla="*/ 8898689 w 10223600"/>
              <a:gd name="connsiteY21" fmla="*/ 456436 h 2614965"/>
              <a:gd name="connsiteX22" fmla="*/ 8882800 w 10223600"/>
              <a:gd name="connsiteY22" fmla="*/ 409702 h 2614965"/>
              <a:gd name="connsiteX23" fmla="*/ 8879996 w 10223600"/>
              <a:gd name="connsiteY23" fmla="*/ 342872 h 2614965"/>
              <a:gd name="connsiteX24" fmla="*/ 8876257 w 10223600"/>
              <a:gd name="connsiteY24" fmla="*/ 337264 h 2614965"/>
              <a:gd name="connsiteX25" fmla="*/ 8699603 w 10223600"/>
              <a:gd name="connsiteY25" fmla="*/ 243329 h 2614965"/>
              <a:gd name="connsiteX26" fmla="*/ 8667823 w 10223600"/>
              <a:gd name="connsiteY26" fmla="*/ 262490 h 2614965"/>
              <a:gd name="connsiteX27" fmla="*/ 8641652 w 10223600"/>
              <a:gd name="connsiteY27" fmla="*/ 305953 h 2614965"/>
              <a:gd name="connsiteX28" fmla="*/ 8641652 w 10223600"/>
              <a:gd name="connsiteY28" fmla="*/ 310159 h 2614965"/>
              <a:gd name="connsiteX29" fmla="*/ 8649130 w 10223600"/>
              <a:gd name="connsiteY29" fmla="*/ 310159 h 2614965"/>
              <a:gd name="connsiteX30" fmla="*/ 8657075 w 10223600"/>
              <a:gd name="connsiteY30" fmla="*/ 324646 h 2614965"/>
              <a:gd name="connsiteX31" fmla="*/ 8646793 w 10223600"/>
              <a:gd name="connsiteY31" fmla="*/ 382596 h 2614965"/>
              <a:gd name="connsiteX32" fmla="*/ 8638381 w 10223600"/>
              <a:gd name="connsiteY32" fmla="*/ 427928 h 2614965"/>
              <a:gd name="connsiteX33" fmla="*/ 8658009 w 10223600"/>
              <a:gd name="connsiteY33" fmla="*/ 465316 h 2614965"/>
              <a:gd name="connsiteX34" fmla="*/ 8651934 w 10223600"/>
              <a:gd name="connsiteY34" fmla="*/ 496627 h 2614965"/>
              <a:gd name="connsiteX35" fmla="*/ 8618752 w 10223600"/>
              <a:gd name="connsiteY35" fmla="*/ 522331 h 2614965"/>
              <a:gd name="connsiteX36" fmla="*/ 8617351 w 10223600"/>
              <a:gd name="connsiteY36" fmla="*/ 596171 h 2614965"/>
              <a:gd name="connsiteX37" fmla="*/ 8629969 w 10223600"/>
              <a:gd name="connsiteY37" fmla="*/ 591030 h 2614965"/>
              <a:gd name="connsiteX38" fmla="*/ 8649597 w 10223600"/>
              <a:gd name="connsiteY38" fmla="*/ 579347 h 2614965"/>
              <a:gd name="connsiteX39" fmla="*/ 8657542 w 10223600"/>
              <a:gd name="connsiteY39" fmla="*/ 598975 h 2614965"/>
              <a:gd name="connsiteX40" fmla="*/ 8652401 w 10223600"/>
              <a:gd name="connsiteY40" fmla="*/ 638232 h 2614965"/>
              <a:gd name="connsiteX41" fmla="*/ 8646793 w 10223600"/>
              <a:gd name="connsiteY41" fmla="*/ 639634 h 2614965"/>
              <a:gd name="connsiteX42" fmla="*/ 8630904 w 10223600"/>
              <a:gd name="connsiteY42" fmla="*/ 680292 h 2614965"/>
              <a:gd name="connsiteX43" fmla="*/ 8590245 w 10223600"/>
              <a:gd name="connsiteY43" fmla="*/ 703192 h 2614965"/>
              <a:gd name="connsiteX44" fmla="*/ 8546315 w 10223600"/>
              <a:gd name="connsiteY44" fmla="*/ 787313 h 2614965"/>
              <a:gd name="connsiteX45" fmla="*/ 8543511 w 10223600"/>
              <a:gd name="connsiteY45" fmla="*/ 800399 h 2614965"/>
              <a:gd name="connsiteX46" fmla="*/ 8541641 w 10223600"/>
              <a:gd name="connsiteY46" fmla="*/ 806474 h 2614965"/>
              <a:gd name="connsiteX47" fmla="*/ 8555661 w 10223600"/>
              <a:gd name="connsiteY47" fmla="*/ 933591 h 2614965"/>
              <a:gd name="connsiteX48" fmla="*/ 8554260 w 10223600"/>
              <a:gd name="connsiteY48" fmla="*/ 968174 h 2614965"/>
              <a:gd name="connsiteX49" fmla="*/ 8523883 w 10223600"/>
              <a:gd name="connsiteY49" fmla="*/ 1109311 h 2614965"/>
              <a:gd name="connsiteX50" fmla="*/ 8496777 w 10223600"/>
              <a:gd name="connsiteY50" fmla="*/ 1137351 h 2614965"/>
              <a:gd name="connsiteX51" fmla="*/ 8210297 w 10223600"/>
              <a:gd name="connsiteY51" fmla="*/ 1050893 h 2614965"/>
              <a:gd name="connsiteX52" fmla="*/ 8119166 w 10223600"/>
              <a:gd name="connsiteY52" fmla="*/ 867696 h 2614965"/>
              <a:gd name="connsiteX53" fmla="*/ 8090658 w 10223600"/>
              <a:gd name="connsiteY53" fmla="*/ 641503 h 2614965"/>
              <a:gd name="connsiteX54" fmla="*/ 8092527 w 10223600"/>
              <a:gd name="connsiteY54" fmla="*/ 552708 h 2614965"/>
              <a:gd name="connsiteX55" fmla="*/ 8092527 w 10223600"/>
              <a:gd name="connsiteY55" fmla="*/ 552708 h 2614965"/>
              <a:gd name="connsiteX56" fmla="*/ 8092527 w 10223600"/>
              <a:gd name="connsiteY56" fmla="*/ 552708 h 2614965"/>
              <a:gd name="connsiteX57" fmla="*/ 8106080 w 10223600"/>
              <a:gd name="connsiteY57" fmla="*/ 454567 h 2614965"/>
              <a:gd name="connsiteX58" fmla="*/ 8106080 w 10223600"/>
              <a:gd name="connsiteY58" fmla="*/ 454567 h 2614965"/>
              <a:gd name="connsiteX59" fmla="*/ 8107949 w 10223600"/>
              <a:gd name="connsiteY59" fmla="*/ 436340 h 2614965"/>
              <a:gd name="connsiteX60" fmla="*/ 8161226 w 10223600"/>
              <a:gd name="connsiteY60" fmla="*/ 388204 h 2614965"/>
              <a:gd name="connsiteX61" fmla="*/ 8214036 w 10223600"/>
              <a:gd name="connsiteY61" fmla="*/ 381194 h 2614965"/>
              <a:gd name="connsiteX62" fmla="*/ 8264041 w 10223600"/>
              <a:gd name="connsiteY62" fmla="*/ 347546 h 2614965"/>
              <a:gd name="connsiteX63" fmla="*/ 8273388 w 10223600"/>
              <a:gd name="connsiteY63" fmla="*/ 337732 h 2614965"/>
              <a:gd name="connsiteX64" fmla="*/ 8281800 w 10223600"/>
              <a:gd name="connsiteY64" fmla="*/ 340068 h 2614965"/>
              <a:gd name="connsiteX65" fmla="*/ 8290212 w 10223600"/>
              <a:gd name="connsiteY65" fmla="*/ 291465 h 2614965"/>
              <a:gd name="connsiteX66" fmla="*/ 8239739 w 10223600"/>
              <a:gd name="connsiteY66" fmla="*/ 202203 h 2614965"/>
              <a:gd name="connsiteX67" fmla="*/ 8203754 w 10223600"/>
              <a:gd name="connsiteY67" fmla="*/ 185379 h 2614965"/>
              <a:gd name="connsiteX68" fmla="*/ 8146738 w 10223600"/>
              <a:gd name="connsiteY68" fmla="*/ 183042 h 2614965"/>
              <a:gd name="connsiteX69" fmla="*/ 8052336 w 10223600"/>
              <a:gd name="connsiteY69" fmla="*/ 182107 h 2614965"/>
              <a:gd name="connsiteX70" fmla="*/ 8033642 w 10223600"/>
              <a:gd name="connsiteY70" fmla="*/ 176499 h 2614965"/>
              <a:gd name="connsiteX71" fmla="*/ 8003265 w 10223600"/>
              <a:gd name="connsiteY71" fmla="*/ 165750 h 2614965"/>
              <a:gd name="connsiteX72" fmla="*/ 7909330 w 10223600"/>
              <a:gd name="connsiteY72" fmla="*/ 158740 h 2614965"/>
              <a:gd name="connsiteX73" fmla="*/ 7852314 w 10223600"/>
              <a:gd name="connsiteY73" fmla="*/ 150328 h 2614965"/>
              <a:gd name="connsiteX74" fmla="*/ 7846239 w 10223600"/>
              <a:gd name="connsiteY74" fmla="*/ 146122 h 2614965"/>
              <a:gd name="connsiteX75" fmla="*/ 7832686 w 10223600"/>
              <a:gd name="connsiteY75" fmla="*/ 147057 h 2614965"/>
              <a:gd name="connsiteX76" fmla="*/ 7842967 w 10223600"/>
              <a:gd name="connsiteY76" fmla="*/ 159675 h 2614965"/>
              <a:gd name="connsiteX77" fmla="*/ 7813058 w 10223600"/>
              <a:gd name="connsiteY77" fmla="*/ 193323 h 2614965"/>
              <a:gd name="connsiteX78" fmla="*/ 7799972 w 10223600"/>
              <a:gd name="connsiteY78" fmla="*/ 269033 h 2614965"/>
              <a:gd name="connsiteX79" fmla="*/ 7753705 w 10223600"/>
              <a:gd name="connsiteY79" fmla="*/ 362501 h 2614965"/>
              <a:gd name="connsiteX80" fmla="*/ 7737348 w 10223600"/>
              <a:gd name="connsiteY80" fmla="*/ 390074 h 2614965"/>
              <a:gd name="connsiteX81" fmla="*/ 7737348 w 10223600"/>
              <a:gd name="connsiteY81" fmla="*/ 390074 h 2614965"/>
              <a:gd name="connsiteX82" fmla="*/ 7665378 w 10223600"/>
              <a:gd name="connsiteY82" fmla="*/ 472793 h 2614965"/>
              <a:gd name="connsiteX83" fmla="*/ 7665378 w 10223600"/>
              <a:gd name="connsiteY83" fmla="*/ 472793 h 2614965"/>
              <a:gd name="connsiteX84" fmla="*/ 7430306 w 10223600"/>
              <a:gd name="connsiteY84" fmla="*/ 494291 h 2614965"/>
              <a:gd name="connsiteX85" fmla="*/ 7310667 w 10223600"/>
              <a:gd name="connsiteY85" fmla="*/ 407833 h 2614965"/>
              <a:gd name="connsiteX86" fmla="*/ 7245239 w 10223600"/>
              <a:gd name="connsiteY86" fmla="*/ 342872 h 2614965"/>
              <a:gd name="connsiteX87" fmla="*/ 7154107 w 10223600"/>
              <a:gd name="connsiteY87" fmla="*/ 274641 h 2614965"/>
              <a:gd name="connsiteX88" fmla="*/ 7145228 w 10223600"/>
              <a:gd name="connsiteY88" fmla="*/ 264359 h 2614965"/>
              <a:gd name="connsiteX89" fmla="*/ 7055031 w 10223600"/>
              <a:gd name="connsiteY89" fmla="*/ 199399 h 2614965"/>
              <a:gd name="connsiteX90" fmla="*/ 7036805 w 10223600"/>
              <a:gd name="connsiteY90" fmla="*/ 170424 h 2614965"/>
              <a:gd name="connsiteX91" fmla="*/ 7038207 w 10223600"/>
              <a:gd name="connsiteY91" fmla="*/ 119484 h 2614965"/>
              <a:gd name="connsiteX92" fmla="*/ 7051293 w 10223600"/>
              <a:gd name="connsiteY92" fmla="*/ 137243 h 2614965"/>
              <a:gd name="connsiteX93" fmla="*/ 7054564 w 10223600"/>
              <a:gd name="connsiteY93" fmla="*/ 121820 h 2614965"/>
              <a:gd name="connsiteX94" fmla="*/ 7069986 w 10223600"/>
              <a:gd name="connsiteY94" fmla="*/ 75554 h 2614965"/>
              <a:gd name="connsiteX95" fmla="*/ 7069051 w 10223600"/>
              <a:gd name="connsiteY95" fmla="*/ 16669 h 2614965"/>
              <a:gd name="connsiteX96" fmla="*/ 7061107 w 10223600"/>
              <a:gd name="connsiteY96" fmla="*/ 7322 h 2614965"/>
              <a:gd name="connsiteX97" fmla="*/ 7020448 w 10223600"/>
              <a:gd name="connsiteY97" fmla="*/ 12930 h 2614965"/>
              <a:gd name="connsiteX98" fmla="*/ 6955955 w 10223600"/>
              <a:gd name="connsiteY98" fmla="*/ 51719 h 2614965"/>
              <a:gd name="connsiteX99" fmla="*/ 6636761 w 10223600"/>
              <a:gd name="connsiteY99" fmla="*/ 83031 h 2614965"/>
              <a:gd name="connsiteX100" fmla="*/ 6464780 w 10223600"/>
              <a:gd name="connsiteY100" fmla="*/ 77423 h 2614965"/>
              <a:gd name="connsiteX101" fmla="*/ 6293266 w 10223600"/>
              <a:gd name="connsiteY101" fmla="*/ 59664 h 2614965"/>
              <a:gd name="connsiteX102" fmla="*/ 6197928 w 10223600"/>
              <a:gd name="connsiteY102" fmla="*/ 15267 h 2614965"/>
              <a:gd name="connsiteX103" fmla="*/ 6159139 w 10223600"/>
              <a:gd name="connsiteY103" fmla="*/ 3116 h 2614965"/>
              <a:gd name="connsiteX104" fmla="*/ 6142315 w 10223600"/>
              <a:gd name="connsiteY104" fmla="*/ 42840 h 2614965"/>
              <a:gd name="connsiteX105" fmla="*/ 6153064 w 10223600"/>
              <a:gd name="connsiteY105" fmla="*/ 85835 h 2614965"/>
              <a:gd name="connsiteX106" fmla="*/ 6164747 w 10223600"/>
              <a:gd name="connsiteY106" fmla="*/ 119951 h 2614965"/>
              <a:gd name="connsiteX107" fmla="*/ 6165682 w 10223600"/>
              <a:gd name="connsiteY107" fmla="*/ 155002 h 2614965"/>
              <a:gd name="connsiteX108" fmla="*/ 6166617 w 10223600"/>
              <a:gd name="connsiteY108" fmla="*/ 170891 h 2614965"/>
              <a:gd name="connsiteX109" fmla="*/ 6154466 w 10223600"/>
              <a:gd name="connsiteY109" fmla="*/ 200334 h 2614965"/>
              <a:gd name="connsiteX110" fmla="*/ 6033892 w 10223600"/>
              <a:gd name="connsiteY110" fmla="*/ 232580 h 2614965"/>
              <a:gd name="connsiteX111" fmla="*/ 5976409 w 10223600"/>
              <a:gd name="connsiteY111" fmla="*/ 238188 h 2614965"/>
              <a:gd name="connsiteX112" fmla="*/ 5934348 w 10223600"/>
              <a:gd name="connsiteY112" fmla="*/ 295671 h 2614965"/>
              <a:gd name="connsiteX113" fmla="*/ 5914253 w 10223600"/>
              <a:gd name="connsiteY113" fmla="*/ 333058 h 2614965"/>
              <a:gd name="connsiteX114" fmla="*/ 5837142 w 10223600"/>
              <a:gd name="connsiteY114" fmla="*/ 402225 h 2614965"/>
              <a:gd name="connsiteX115" fmla="*/ 5800221 w 10223600"/>
              <a:gd name="connsiteY115" fmla="*/ 447089 h 2614965"/>
              <a:gd name="connsiteX116" fmla="*/ 5784799 w 10223600"/>
              <a:gd name="connsiteY116" fmla="*/ 483075 h 2614965"/>
              <a:gd name="connsiteX117" fmla="*/ 5746477 w 10223600"/>
              <a:gd name="connsiteY117" fmla="*/ 594769 h 2614965"/>
              <a:gd name="connsiteX118" fmla="*/ 5703482 w 10223600"/>
              <a:gd name="connsiteY118" fmla="*/ 687770 h 2614965"/>
              <a:gd name="connsiteX119" fmla="*/ 5633381 w 10223600"/>
              <a:gd name="connsiteY119" fmla="*/ 777499 h 2614965"/>
              <a:gd name="connsiteX120" fmla="*/ 5598798 w 10223600"/>
              <a:gd name="connsiteY120" fmla="*/ 899942 h 2614965"/>
              <a:gd name="connsiteX121" fmla="*/ 5602536 w 10223600"/>
              <a:gd name="connsiteY121" fmla="*/ 983596 h 2614965"/>
              <a:gd name="connsiteX122" fmla="*/ 5600200 w 10223600"/>
              <a:gd name="connsiteY122" fmla="*/ 1027526 h 2614965"/>
              <a:gd name="connsiteX123" fmla="*/ 5601602 w 10223600"/>
              <a:gd name="connsiteY123" fmla="*/ 1034069 h 2614965"/>
              <a:gd name="connsiteX124" fmla="*/ 5617959 w 10223600"/>
              <a:gd name="connsiteY124" fmla="*/ 983596 h 2614965"/>
              <a:gd name="connsiteX125" fmla="*/ 5612818 w 10223600"/>
              <a:gd name="connsiteY125" fmla="*/ 1033602 h 2614965"/>
              <a:gd name="connsiteX126" fmla="*/ 5631512 w 10223600"/>
              <a:gd name="connsiteY126" fmla="*/ 994345 h 2614965"/>
              <a:gd name="connsiteX127" fmla="*/ 5624502 w 10223600"/>
              <a:gd name="connsiteY127" fmla="*/ 1038742 h 2614965"/>
              <a:gd name="connsiteX128" fmla="*/ 5620763 w 10223600"/>
              <a:gd name="connsiteY128" fmla="*/ 1041546 h 2614965"/>
              <a:gd name="connsiteX129" fmla="*/ 5621698 w 10223600"/>
              <a:gd name="connsiteY129" fmla="*/ 1043416 h 2614965"/>
              <a:gd name="connsiteX130" fmla="*/ 5627773 w 10223600"/>
              <a:gd name="connsiteY130" fmla="*/ 1046687 h 2614965"/>
              <a:gd name="connsiteX131" fmla="*/ 5681517 w 10223600"/>
              <a:gd name="connsiteY131" fmla="*/ 1017245 h 2614965"/>
              <a:gd name="connsiteX132" fmla="*/ 5737131 w 10223600"/>
              <a:gd name="connsiteY132" fmla="*/ 776564 h 2614965"/>
              <a:gd name="connsiteX133" fmla="*/ 5744141 w 10223600"/>
              <a:gd name="connsiteY133" fmla="*/ 780770 h 2614965"/>
              <a:gd name="connsiteX134" fmla="*/ 5755824 w 10223600"/>
              <a:gd name="connsiteY134" fmla="*/ 768620 h 2614965"/>
              <a:gd name="connsiteX135" fmla="*/ 5817981 w 10223600"/>
              <a:gd name="connsiteY135" fmla="*/ 572804 h 2614965"/>
              <a:gd name="connsiteX136" fmla="*/ 5844619 w 10223600"/>
              <a:gd name="connsiteY136" fmla="*/ 502703 h 2614965"/>
              <a:gd name="connsiteX137" fmla="*/ 5832001 w 10223600"/>
              <a:gd name="connsiteY137" fmla="*/ 539155 h 2614965"/>
              <a:gd name="connsiteX138" fmla="*/ 5826860 w 10223600"/>
              <a:gd name="connsiteY138" fmla="*/ 564392 h 2614965"/>
              <a:gd name="connsiteX139" fmla="*/ 5832001 w 10223600"/>
              <a:gd name="connsiteY139" fmla="*/ 652719 h 2614965"/>
              <a:gd name="connsiteX140" fmla="*/ 5830599 w 10223600"/>
              <a:gd name="connsiteY140" fmla="*/ 836851 h 2614965"/>
              <a:gd name="connsiteX141" fmla="*/ 5702547 w 10223600"/>
              <a:gd name="connsiteY141" fmla="*/ 1129874 h 2614965"/>
              <a:gd name="connsiteX142" fmla="*/ 5641326 w 10223600"/>
              <a:gd name="connsiteY142" fmla="*/ 1205583 h 2614965"/>
              <a:gd name="connsiteX143" fmla="*/ 5606275 w 10223600"/>
              <a:gd name="connsiteY143" fmla="*/ 1301388 h 2614965"/>
              <a:gd name="connsiteX144" fmla="*/ 5597396 w 10223600"/>
              <a:gd name="connsiteY144" fmla="*/ 1697693 h 2614965"/>
              <a:gd name="connsiteX145" fmla="*/ 5601135 w 10223600"/>
              <a:gd name="connsiteY145" fmla="*/ 1773402 h 2614965"/>
              <a:gd name="connsiteX146" fmla="*/ 5584778 w 10223600"/>
              <a:gd name="connsiteY146" fmla="*/ 1784618 h 2614965"/>
              <a:gd name="connsiteX147" fmla="*/ 5552064 w 10223600"/>
              <a:gd name="connsiteY147" fmla="*/ 1786020 h 2614965"/>
              <a:gd name="connsiteX148" fmla="*/ 5052009 w 10223600"/>
              <a:gd name="connsiteY148" fmla="*/ 1846774 h 2614965"/>
              <a:gd name="connsiteX149" fmla="*/ 4235565 w 10223600"/>
              <a:gd name="connsiteY149" fmla="*/ 1974358 h 2614965"/>
              <a:gd name="connsiteX150" fmla="*/ 3290135 w 10223600"/>
              <a:gd name="connsiteY150" fmla="*/ 2151013 h 2614965"/>
              <a:gd name="connsiteX151" fmla="*/ 3175169 w 10223600"/>
              <a:gd name="connsiteY151" fmla="*/ 2170641 h 2614965"/>
              <a:gd name="connsiteX152" fmla="*/ 3116752 w 10223600"/>
              <a:gd name="connsiteY152" fmla="*/ 2185129 h 2614965"/>
              <a:gd name="connsiteX153" fmla="*/ 2380223 w 10223600"/>
              <a:gd name="connsiteY153" fmla="*/ 2325331 h 2614965"/>
              <a:gd name="connsiteX154" fmla="*/ 1441336 w 10223600"/>
              <a:gd name="connsiteY154" fmla="*/ 2472543 h 2614965"/>
              <a:gd name="connsiteX155" fmla="*/ 0 w 10223600"/>
              <a:gd name="connsiteY155" fmla="*/ 2491276 h 2614965"/>
              <a:gd name="connsiteX156" fmla="*/ 15851 w 10223600"/>
              <a:gd name="connsiteY156" fmla="*/ 2605696 h 2614965"/>
              <a:gd name="connsiteX157" fmla="*/ 1269354 w 10223600"/>
              <a:gd name="connsiteY157" fmla="*/ 2610876 h 2614965"/>
              <a:gd name="connsiteX158" fmla="*/ 7048021 w 10223600"/>
              <a:gd name="connsiteY158" fmla="*/ 2610409 h 2614965"/>
              <a:gd name="connsiteX159" fmla="*/ 10202569 w 10223600"/>
              <a:gd name="connsiteY159" fmla="*/ 2610876 h 2614965"/>
              <a:gd name="connsiteX160" fmla="*/ 10221730 w 10223600"/>
              <a:gd name="connsiteY160" fmla="*/ 2591715 h 2614965"/>
              <a:gd name="connsiteX161" fmla="*/ 10223600 w 10223600"/>
              <a:gd name="connsiteY161" fmla="*/ 2081846 h 2614965"/>
              <a:gd name="connsiteX162" fmla="*/ 5623100 w 10223600"/>
              <a:gd name="connsiteY162" fmla="*/ 896671 h 2614965"/>
              <a:gd name="connsiteX163" fmla="*/ 5617491 w 10223600"/>
              <a:gd name="connsiteY163" fmla="*/ 894802 h 2614965"/>
              <a:gd name="connsiteX164" fmla="*/ 5635250 w 10223600"/>
              <a:gd name="connsiteY164" fmla="*/ 847133 h 2614965"/>
              <a:gd name="connsiteX165" fmla="*/ 5623100 w 10223600"/>
              <a:gd name="connsiteY165" fmla="*/ 896671 h 2614965"/>
              <a:gd name="connsiteX166" fmla="*/ 5630110 w 10223600"/>
              <a:gd name="connsiteY166" fmla="*/ 1040144 h 2614965"/>
              <a:gd name="connsiteX167" fmla="*/ 5672170 w 10223600"/>
              <a:gd name="connsiteY167" fmla="*/ 1006963 h 2614965"/>
              <a:gd name="connsiteX168" fmla="*/ 5630110 w 10223600"/>
              <a:gd name="connsiteY168" fmla="*/ 1040144 h 2614965"/>
              <a:gd name="connsiteX169" fmla="*/ 8564074 w 10223600"/>
              <a:gd name="connsiteY169" fmla="*/ 1091552 h 2614965"/>
              <a:gd name="connsiteX170" fmla="*/ 8582767 w 10223600"/>
              <a:gd name="connsiteY170" fmla="*/ 983596 h 2614965"/>
              <a:gd name="connsiteX171" fmla="*/ 8592581 w 10223600"/>
              <a:gd name="connsiteY171" fmla="*/ 974249 h 2614965"/>
              <a:gd name="connsiteX172" fmla="*/ 8634642 w 10223600"/>
              <a:gd name="connsiteY172" fmla="*/ 1027059 h 2614965"/>
              <a:gd name="connsiteX173" fmla="*/ 8571084 w 10223600"/>
              <a:gd name="connsiteY173" fmla="*/ 1101366 h 2614965"/>
              <a:gd name="connsiteX174" fmla="*/ 8564074 w 10223600"/>
              <a:gd name="connsiteY174" fmla="*/ 1091552 h 2614965"/>
              <a:gd name="connsiteX175" fmla="*/ 8627165 w 10223600"/>
              <a:gd name="connsiteY175" fmla="*/ 1082205 h 2614965"/>
              <a:gd name="connsiteX176" fmla="*/ 8547717 w 10223600"/>
              <a:gd name="connsiteY176" fmla="*/ 1194367 h 2614965"/>
              <a:gd name="connsiteX177" fmla="*/ 8627165 w 10223600"/>
              <a:gd name="connsiteY177" fmla="*/ 1082205 h 2614965"/>
              <a:gd name="connsiteX178" fmla="*/ 8510797 w 10223600"/>
              <a:gd name="connsiteY178" fmla="*/ 1149502 h 2614965"/>
              <a:gd name="connsiteX179" fmla="*/ 8493973 w 10223600"/>
              <a:gd name="connsiteY179" fmla="*/ 1205583 h 2614965"/>
              <a:gd name="connsiteX180" fmla="*/ 8467334 w 10223600"/>
              <a:gd name="connsiteY180" fmla="*/ 1216799 h 2614965"/>
              <a:gd name="connsiteX181" fmla="*/ 8249553 w 10223600"/>
              <a:gd name="connsiteY181" fmla="*/ 1131276 h 2614965"/>
              <a:gd name="connsiteX182" fmla="*/ 8203754 w 10223600"/>
              <a:gd name="connsiteY182" fmla="*/ 1068652 h 2614965"/>
              <a:gd name="connsiteX183" fmla="*/ 8510797 w 10223600"/>
              <a:gd name="connsiteY183" fmla="*/ 1149502 h 2614965"/>
              <a:gd name="connsiteX184" fmla="*/ 8056075 w 10223600"/>
              <a:gd name="connsiteY184" fmla="*/ 445687 h 2614965"/>
              <a:gd name="connsiteX185" fmla="*/ 8056075 w 10223600"/>
              <a:gd name="connsiteY185" fmla="*/ 445687 h 2614965"/>
              <a:gd name="connsiteX186" fmla="*/ 8085050 w 10223600"/>
              <a:gd name="connsiteY186" fmla="*/ 398486 h 2614965"/>
              <a:gd name="connsiteX187" fmla="*/ 8098135 w 10223600"/>
              <a:gd name="connsiteY187" fmla="*/ 412039 h 2614965"/>
              <a:gd name="connsiteX188" fmla="*/ 8091593 w 10223600"/>
              <a:gd name="connsiteY188" fmla="*/ 446155 h 2614965"/>
              <a:gd name="connsiteX189" fmla="*/ 8078040 w 10223600"/>
              <a:gd name="connsiteY189" fmla="*/ 540090 h 2614965"/>
              <a:gd name="connsiteX190" fmla="*/ 8088321 w 10223600"/>
              <a:gd name="connsiteY190" fmla="*/ 805072 h 2614965"/>
              <a:gd name="connsiteX191" fmla="*/ 8050934 w 10223600"/>
              <a:gd name="connsiteY191" fmla="*/ 535417 h 2614965"/>
              <a:gd name="connsiteX192" fmla="*/ 8050934 w 10223600"/>
              <a:gd name="connsiteY192" fmla="*/ 535417 h 2614965"/>
              <a:gd name="connsiteX193" fmla="*/ 8050934 w 10223600"/>
              <a:gd name="connsiteY193" fmla="*/ 535417 h 2614965"/>
              <a:gd name="connsiteX194" fmla="*/ 8056075 w 10223600"/>
              <a:gd name="connsiteY194" fmla="*/ 445687 h 2614965"/>
              <a:gd name="connsiteX195" fmla="*/ 6415242 w 10223600"/>
              <a:gd name="connsiteY195" fmla="*/ 1733210 h 2614965"/>
              <a:gd name="connsiteX196" fmla="*/ 5930610 w 10223600"/>
              <a:gd name="connsiteY196" fmla="*/ 1763588 h 2614965"/>
              <a:gd name="connsiteX197" fmla="*/ 5739467 w 10223600"/>
              <a:gd name="connsiteY197" fmla="*/ 1777140 h 2614965"/>
              <a:gd name="connsiteX198" fmla="*/ 5712362 w 10223600"/>
              <a:gd name="connsiteY198" fmla="*/ 1753306 h 2614965"/>
              <a:gd name="connsiteX199" fmla="*/ 5698809 w 10223600"/>
              <a:gd name="connsiteY199" fmla="*/ 1642079 h 2614965"/>
              <a:gd name="connsiteX200" fmla="*/ 5725915 w 10223600"/>
              <a:gd name="connsiteY200" fmla="*/ 1410746 h 2614965"/>
              <a:gd name="connsiteX201" fmla="*/ 5732925 w 10223600"/>
              <a:gd name="connsiteY201" fmla="*/ 1371956 h 2614965"/>
              <a:gd name="connsiteX202" fmla="*/ 5759563 w 10223600"/>
              <a:gd name="connsiteY202" fmla="*/ 1284096 h 2614965"/>
              <a:gd name="connsiteX203" fmla="*/ 5948369 w 10223600"/>
              <a:gd name="connsiteY203" fmla="*/ 1081270 h 2614965"/>
              <a:gd name="connsiteX204" fmla="*/ 6077355 w 10223600"/>
              <a:gd name="connsiteY204" fmla="*/ 980325 h 2614965"/>
              <a:gd name="connsiteX205" fmla="*/ 6103058 w 10223600"/>
              <a:gd name="connsiteY205" fmla="*/ 989204 h 2614965"/>
              <a:gd name="connsiteX206" fmla="*/ 6120350 w 10223600"/>
              <a:gd name="connsiteY206" fmla="*/ 1200442 h 2614965"/>
              <a:gd name="connsiteX207" fmla="*/ 6183908 w 10223600"/>
              <a:gd name="connsiteY207" fmla="*/ 1377564 h 2614965"/>
              <a:gd name="connsiteX208" fmla="*/ 6409166 w 10223600"/>
              <a:gd name="connsiteY208" fmla="*/ 1681336 h 2614965"/>
              <a:gd name="connsiteX209" fmla="*/ 6454966 w 10223600"/>
              <a:gd name="connsiteY209" fmla="*/ 1704703 h 2614965"/>
              <a:gd name="connsiteX210" fmla="*/ 6415242 w 10223600"/>
              <a:gd name="connsiteY210" fmla="*/ 1733210 h 2614965"/>
              <a:gd name="connsiteX211" fmla="*/ 6743782 w 10223600"/>
              <a:gd name="connsiteY211" fmla="*/ 1637406 h 2614965"/>
              <a:gd name="connsiteX212" fmla="*/ 6729295 w 10223600"/>
              <a:gd name="connsiteY212" fmla="*/ 1674326 h 2614965"/>
              <a:gd name="connsiteX213" fmla="*/ 6659194 w 10223600"/>
              <a:gd name="connsiteY213" fmla="*/ 1726668 h 2614965"/>
              <a:gd name="connsiteX214" fmla="*/ 6547499 w 10223600"/>
              <a:gd name="connsiteY214" fmla="*/ 1696290 h 2614965"/>
              <a:gd name="connsiteX215" fmla="*/ 6535348 w 10223600"/>
              <a:gd name="connsiteY215" fmla="*/ 1679934 h 2614965"/>
              <a:gd name="connsiteX216" fmla="*/ 6494222 w 10223600"/>
              <a:gd name="connsiteY216" fmla="*/ 1621983 h 2614965"/>
              <a:gd name="connsiteX217" fmla="*/ 6361965 w 10223600"/>
              <a:gd name="connsiteY217" fmla="*/ 1480847 h 2614965"/>
              <a:gd name="connsiteX218" fmla="*/ 6301678 w 10223600"/>
              <a:gd name="connsiteY218" fmla="*/ 1357936 h 2614965"/>
              <a:gd name="connsiteX219" fmla="*/ 6282517 w 10223600"/>
              <a:gd name="connsiteY219" fmla="*/ 1321016 h 2614965"/>
              <a:gd name="connsiteX220" fmla="*/ 6247934 w 10223600"/>
              <a:gd name="connsiteY220" fmla="*/ 1228950 h 2614965"/>
              <a:gd name="connsiteX221" fmla="*/ 6256814 w 10223600"/>
              <a:gd name="connsiteY221" fmla="*/ 1040612 h 2614965"/>
              <a:gd name="connsiteX222" fmla="*/ 6260552 w 10223600"/>
              <a:gd name="connsiteY222" fmla="*/ 1020516 h 2614965"/>
              <a:gd name="connsiteX223" fmla="*/ 6271301 w 10223600"/>
              <a:gd name="connsiteY223" fmla="*/ 961164 h 2614965"/>
              <a:gd name="connsiteX224" fmla="*/ 6279713 w 10223600"/>
              <a:gd name="connsiteY224" fmla="*/ 927048 h 2614965"/>
              <a:gd name="connsiteX225" fmla="*/ 6293266 w 10223600"/>
              <a:gd name="connsiteY225" fmla="*/ 878445 h 2614965"/>
              <a:gd name="connsiteX226" fmla="*/ 6313829 w 10223600"/>
              <a:gd name="connsiteY226" fmla="*/ 868630 h 2614965"/>
              <a:gd name="connsiteX227" fmla="*/ 6345140 w 10223600"/>
              <a:gd name="connsiteY227" fmla="*/ 881716 h 2614965"/>
              <a:gd name="connsiteX228" fmla="*/ 6444217 w 10223600"/>
              <a:gd name="connsiteY228" fmla="*/ 917701 h 2614965"/>
              <a:gd name="connsiteX229" fmla="*/ 6489549 w 10223600"/>
              <a:gd name="connsiteY229" fmla="*/ 928450 h 2614965"/>
              <a:gd name="connsiteX230" fmla="*/ 6528338 w 10223600"/>
              <a:gd name="connsiteY230" fmla="*/ 936395 h 2614965"/>
              <a:gd name="connsiteX231" fmla="*/ 6573670 w 10223600"/>
              <a:gd name="connsiteY231" fmla="*/ 942470 h 2614965"/>
              <a:gd name="connsiteX232" fmla="*/ 6689571 w 10223600"/>
              <a:gd name="connsiteY232" fmla="*/ 949013 h 2614965"/>
              <a:gd name="connsiteX233" fmla="*/ 6801265 w 10223600"/>
              <a:gd name="connsiteY233" fmla="*/ 934993 h 2614965"/>
              <a:gd name="connsiteX234" fmla="*/ 6923708 w 10223600"/>
              <a:gd name="connsiteY234" fmla="*/ 906485 h 2614965"/>
              <a:gd name="connsiteX235" fmla="*/ 6942402 w 10223600"/>
              <a:gd name="connsiteY235" fmla="*/ 921907 h 2614965"/>
              <a:gd name="connsiteX236" fmla="*/ 6860150 w 10223600"/>
              <a:gd name="connsiteY236" fmla="*/ 1186422 h 2614965"/>
              <a:gd name="connsiteX237" fmla="*/ 6817622 w 10223600"/>
              <a:gd name="connsiteY237" fmla="*/ 1255121 h 2614965"/>
              <a:gd name="connsiteX238" fmla="*/ 6795657 w 10223600"/>
              <a:gd name="connsiteY238" fmla="*/ 1329428 h 2614965"/>
              <a:gd name="connsiteX239" fmla="*/ 6743782 w 10223600"/>
              <a:gd name="connsiteY239" fmla="*/ 1637406 h 2614965"/>
              <a:gd name="connsiteX240" fmla="*/ 7333099 w 10223600"/>
              <a:gd name="connsiteY240" fmla="*/ 1717321 h 2614965"/>
              <a:gd name="connsiteX241" fmla="*/ 7234957 w 10223600"/>
              <a:gd name="connsiteY241" fmla="*/ 1716386 h 2614965"/>
              <a:gd name="connsiteX242" fmla="*/ 6877909 w 10223600"/>
              <a:gd name="connsiteY242" fmla="*/ 1716386 h 2614965"/>
              <a:gd name="connsiteX243" fmla="*/ 6831175 w 10223600"/>
              <a:gd name="connsiteY243" fmla="*/ 1717788 h 2614965"/>
              <a:gd name="connsiteX244" fmla="*/ 6811547 w 10223600"/>
              <a:gd name="connsiteY244" fmla="*/ 1699095 h 2614965"/>
              <a:gd name="connsiteX245" fmla="*/ 6812481 w 10223600"/>
              <a:gd name="connsiteY245" fmla="*/ 1648154 h 2614965"/>
              <a:gd name="connsiteX246" fmla="*/ 6901744 w 10223600"/>
              <a:gd name="connsiteY246" fmla="*/ 1413082 h 2614965"/>
              <a:gd name="connsiteX247" fmla="*/ 6932588 w 10223600"/>
              <a:gd name="connsiteY247" fmla="*/ 1327091 h 2614965"/>
              <a:gd name="connsiteX248" fmla="*/ 6955488 w 10223600"/>
              <a:gd name="connsiteY248" fmla="*/ 1251850 h 2614965"/>
              <a:gd name="connsiteX249" fmla="*/ 7066714 w 10223600"/>
              <a:gd name="connsiteY249" fmla="*/ 1070522 h 2614965"/>
              <a:gd name="connsiteX250" fmla="*/ 7077464 w 10223600"/>
              <a:gd name="connsiteY250" fmla="*/ 1059773 h 2614965"/>
              <a:gd name="connsiteX251" fmla="*/ 7086343 w 10223600"/>
              <a:gd name="connsiteY251" fmla="*/ 1072391 h 2614965"/>
              <a:gd name="connsiteX252" fmla="*/ 7163922 w 10223600"/>
              <a:gd name="connsiteY252" fmla="*/ 1285031 h 2614965"/>
              <a:gd name="connsiteX253" fmla="*/ 7174670 w 10223600"/>
              <a:gd name="connsiteY253" fmla="*/ 1363544 h 2614965"/>
              <a:gd name="connsiteX254" fmla="*/ 7207852 w 10223600"/>
              <a:gd name="connsiteY254" fmla="*/ 1442992 h 2614965"/>
              <a:gd name="connsiteX255" fmla="*/ 7348054 w 10223600"/>
              <a:gd name="connsiteY255" fmla="*/ 1703768 h 2614965"/>
              <a:gd name="connsiteX256" fmla="*/ 7333099 w 10223600"/>
              <a:gd name="connsiteY256" fmla="*/ 1717321 h 2614965"/>
              <a:gd name="connsiteX257" fmla="*/ 8392560 w 10223600"/>
              <a:gd name="connsiteY257" fmla="*/ 1759849 h 2614965"/>
              <a:gd name="connsiteX258" fmla="*/ 8363117 w 10223600"/>
              <a:gd name="connsiteY258" fmla="*/ 1777608 h 2614965"/>
              <a:gd name="connsiteX259" fmla="*/ 8003265 w 10223600"/>
              <a:gd name="connsiteY259" fmla="*/ 1749567 h 2614965"/>
              <a:gd name="connsiteX260" fmla="*/ 7471899 w 10223600"/>
              <a:gd name="connsiteY260" fmla="*/ 1724798 h 2614965"/>
              <a:gd name="connsiteX261" fmla="*/ 7424697 w 10223600"/>
              <a:gd name="connsiteY261" fmla="*/ 1697693 h 2614965"/>
              <a:gd name="connsiteX262" fmla="*/ 7335435 w 10223600"/>
              <a:gd name="connsiteY262" fmla="*/ 1414952 h 2614965"/>
              <a:gd name="connsiteX263" fmla="*/ 7334034 w 10223600"/>
              <a:gd name="connsiteY263" fmla="*/ 1391585 h 2614965"/>
              <a:gd name="connsiteX264" fmla="*/ 7281224 w 10223600"/>
              <a:gd name="connsiteY264" fmla="*/ 1283629 h 2614965"/>
              <a:gd name="connsiteX265" fmla="*/ 7260194 w 10223600"/>
              <a:gd name="connsiteY265" fmla="*/ 1087813 h 2614965"/>
              <a:gd name="connsiteX266" fmla="*/ 7258324 w 10223600"/>
              <a:gd name="connsiteY266" fmla="*/ 1076597 h 2614965"/>
              <a:gd name="connsiteX267" fmla="*/ 7258324 w 10223600"/>
              <a:gd name="connsiteY267" fmla="*/ 1076130 h 2614965"/>
              <a:gd name="connsiteX268" fmla="*/ 7246173 w 10223600"/>
              <a:gd name="connsiteY268" fmla="*/ 941536 h 2614965"/>
              <a:gd name="connsiteX269" fmla="*/ 7279822 w 10223600"/>
              <a:gd name="connsiteY269" fmla="*/ 864892 h 2614965"/>
              <a:gd name="connsiteX270" fmla="*/ 7325154 w 10223600"/>
              <a:gd name="connsiteY270" fmla="*/ 775162 h 2614965"/>
              <a:gd name="connsiteX271" fmla="*/ 7338239 w 10223600"/>
              <a:gd name="connsiteY271" fmla="*/ 779836 h 2614965"/>
              <a:gd name="connsiteX272" fmla="*/ 7709775 w 10223600"/>
              <a:gd name="connsiteY272" fmla="*/ 718614 h 2614965"/>
              <a:gd name="connsiteX273" fmla="*/ 7874279 w 10223600"/>
              <a:gd name="connsiteY273" fmla="*/ 542894 h 2614965"/>
              <a:gd name="connsiteX274" fmla="*/ 7905124 w 10223600"/>
              <a:gd name="connsiteY274" fmla="*/ 511115 h 2614965"/>
              <a:gd name="connsiteX275" fmla="*/ 7905124 w 10223600"/>
              <a:gd name="connsiteY275" fmla="*/ 511115 h 2614965"/>
              <a:gd name="connsiteX276" fmla="*/ 7998592 w 10223600"/>
              <a:gd name="connsiteY276" fmla="*/ 431667 h 2614965"/>
              <a:gd name="connsiteX277" fmla="*/ 8012145 w 10223600"/>
              <a:gd name="connsiteY277" fmla="*/ 423255 h 2614965"/>
              <a:gd name="connsiteX278" fmla="*/ 8037381 w 10223600"/>
              <a:gd name="connsiteY278" fmla="*/ 416712 h 2614965"/>
              <a:gd name="connsiteX279" fmla="*/ 8039718 w 10223600"/>
              <a:gd name="connsiteY279" fmla="*/ 440547 h 2614965"/>
              <a:gd name="connsiteX280" fmla="*/ 8035512 w 10223600"/>
              <a:gd name="connsiteY280" fmla="*/ 534949 h 2614965"/>
              <a:gd name="connsiteX281" fmla="*/ 8128045 w 10223600"/>
              <a:gd name="connsiteY281" fmla="*/ 953686 h 2614965"/>
              <a:gd name="connsiteX282" fmla="*/ 8162628 w 10223600"/>
              <a:gd name="connsiteY282" fmla="*/ 1034536 h 2614965"/>
              <a:gd name="connsiteX283" fmla="*/ 8190669 w 10223600"/>
              <a:gd name="connsiteY283" fmla="*/ 1085477 h 2614965"/>
              <a:gd name="connsiteX284" fmla="*/ 8191136 w 10223600"/>
              <a:gd name="connsiteY284" fmla="*/ 1085009 h 2614965"/>
              <a:gd name="connsiteX285" fmla="*/ 8191136 w 10223600"/>
              <a:gd name="connsiteY285" fmla="*/ 1085009 h 2614965"/>
              <a:gd name="connsiteX286" fmla="*/ 8241142 w 10223600"/>
              <a:gd name="connsiteY286" fmla="*/ 1143427 h 2614965"/>
              <a:gd name="connsiteX287" fmla="*/ 8458455 w 10223600"/>
              <a:gd name="connsiteY287" fmla="*/ 1232221 h 2614965"/>
              <a:gd name="connsiteX288" fmla="*/ 8482289 w 10223600"/>
              <a:gd name="connsiteY288" fmla="*/ 1258860 h 2614965"/>
              <a:gd name="connsiteX289" fmla="*/ 8462193 w 10223600"/>
              <a:gd name="connsiteY289" fmla="*/ 1414017 h 2614965"/>
              <a:gd name="connsiteX290" fmla="*/ 8438826 w 10223600"/>
              <a:gd name="connsiteY290" fmla="*/ 1485053 h 2614965"/>
              <a:gd name="connsiteX291" fmla="*/ 8438826 w 10223600"/>
              <a:gd name="connsiteY291" fmla="*/ 1485053 h 2614965"/>
              <a:gd name="connsiteX292" fmla="*/ 8410786 w 10223600"/>
              <a:gd name="connsiteY292" fmla="*/ 1634134 h 2614965"/>
              <a:gd name="connsiteX293" fmla="*/ 8392560 w 10223600"/>
              <a:gd name="connsiteY293" fmla="*/ 1759849 h 2614965"/>
              <a:gd name="connsiteX294" fmla="*/ 8658476 w 10223600"/>
              <a:gd name="connsiteY294" fmla="*/ 1805648 h 2614965"/>
              <a:gd name="connsiteX295" fmla="*/ 8461259 w 10223600"/>
              <a:gd name="connsiteY295" fmla="*/ 1785553 h 2614965"/>
              <a:gd name="connsiteX296" fmla="*/ 8439761 w 10223600"/>
              <a:gd name="connsiteY296" fmla="*/ 1753306 h 2614965"/>
              <a:gd name="connsiteX297" fmla="*/ 8456118 w 10223600"/>
              <a:gd name="connsiteY297" fmla="*/ 1692552 h 2614965"/>
              <a:gd name="connsiteX298" fmla="*/ 8469671 w 10223600"/>
              <a:gd name="connsiteY298" fmla="*/ 1571511 h 2614965"/>
              <a:gd name="connsiteX299" fmla="*/ 8478083 w 10223600"/>
              <a:gd name="connsiteY299" fmla="*/ 1509354 h 2614965"/>
              <a:gd name="connsiteX300" fmla="*/ 8510330 w 10223600"/>
              <a:gd name="connsiteY300" fmla="*/ 1389715 h 2614965"/>
              <a:gd name="connsiteX301" fmla="*/ 8522480 w 10223600"/>
              <a:gd name="connsiteY301" fmla="*/ 1288302 h 2614965"/>
              <a:gd name="connsiteX302" fmla="*/ 8523415 w 10223600"/>
              <a:gd name="connsiteY302" fmla="*/ 1262599 h 2614965"/>
              <a:gd name="connsiteX303" fmla="*/ 8567345 w 10223600"/>
              <a:gd name="connsiteY303" fmla="*/ 1204648 h 2614965"/>
              <a:gd name="connsiteX304" fmla="*/ 8599124 w 10223600"/>
              <a:gd name="connsiteY304" fmla="*/ 1190161 h 2614965"/>
              <a:gd name="connsiteX305" fmla="*/ 8617818 w 10223600"/>
              <a:gd name="connsiteY305" fmla="*/ 1185487 h 2614965"/>
              <a:gd name="connsiteX306" fmla="*/ 8618752 w 10223600"/>
              <a:gd name="connsiteY306" fmla="*/ 1205583 h 2614965"/>
              <a:gd name="connsiteX307" fmla="*/ 8580898 w 10223600"/>
              <a:gd name="connsiteY307" fmla="*/ 1511224 h 2614965"/>
              <a:gd name="connsiteX308" fmla="*/ 8577627 w 10223600"/>
              <a:gd name="connsiteY308" fmla="*/ 1576651 h 2614965"/>
              <a:gd name="connsiteX309" fmla="*/ 8591180 w 10223600"/>
              <a:gd name="connsiteY309" fmla="*/ 1607496 h 2614965"/>
              <a:gd name="connsiteX310" fmla="*/ 8611275 w 10223600"/>
              <a:gd name="connsiteY310" fmla="*/ 1602355 h 2614965"/>
              <a:gd name="connsiteX311" fmla="*/ 8640718 w 10223600"/>
              <a:gd name="connsiteY311" fmla="*/ 1587400 h 2614965"/>
              <a:gd name="connsiteX312" fmla="*/ 8649130 w 10223600"/>
              <a:gd name="connsiteY312" fmla="*/ 1607963 h 2614965"/>
              <a:gd name="connsiteX313" fmla="*/ 8647261 w 10223600"/>
              <a:gd name="connsiteY313" fmla="*/ 1626189 h 2614965"/>
              <a:gd name="connsiteX314" fmla="*/ 8690723 w 10223600"/>
              <a:gd name="connsiteY314" fmla="*/ 1713115 h 2614965"/>
              <a:gd name="connsiteX315" fmla="*/ 8714557 w 10223600"/>
              <a:gd name="connsiteY315" fmla="*/ 1752839 h 2614965"/>
              <a:gd name="connsiteX316" fmla="*/ 8658476 w 10223600"/>
              <a:gd name="connsiteY316" fmla="*/ 1805648 h 2614965"/>
              <a:gd name="connsiteX317" fmla="*/ 8840272 w 10223600"/>
              <a:gd name="connsiteY317" fmla="*/ 1827146 h 2614965"/>
              <a:gd name="connsiteX318" fmla="*/ 8821578 w 10223600"/>
              <a:gd name="connsiteY318" fmla="*/ 1824809 h 2614965"/>
              <a:gd name="connsiteX319" fmla="*/ 8778583 w 10223600"/>
              <a:gd name="connsiteY319" fmla="*/ 1813593 h 2614965"/>
              <a:gd name="connsiteX320" fmla="*/ 8782322 w 10223600"/>
              <a:gd name="connsiteY320" fmla="*/ 1749567 h 2614965"/>
              <a:gd name="connsiteX321" fmla="*/ 8815503 w 10223600"/>
              <a:gd name="connsiteY321" fmla="*/ 1740688 h 2614965"/>
              <a:gd name="connsiteX322" fmla="*/ 8866911 w 10223600"/>
              <a:gd name="connsiteY322" fmla="*/ 1787889 h 2614965"/>
              <a:gd name="connsiteX323" fmla="*/ 8868312 w 10223600"/>
              <a:gd name="connsiteY323" fmla="*/ 1799573 h 2614965"/>
              <a:gd name="connsiteX324" fmla="*/ 8840272 w 10223600"/>
              <a:gd name="connsiteY324" fmla="*/ 1827146 h 2614965"/>
              <a:gd name="connsiteX0" fmla="*/ 10223600 w 10223600"/>
              <a:gd name="connsiteY0" fmla="*/ 2081846 h 2614965"/>
              <a:gd name="connsiteX1" fmla="*/ 10189484 w 10223600"/>
              <a:gd name="connsiteY1" fmla="*/ 2063153 h 2614965"/>
              <a:gd name="connsiteX2" fmla="*/ 10021709 w 10223600"/>
              <a:gd name="connsiteY2" fmla="*/ 2022494 h 2614965"/>
              <a:gd name="connsiteX3" fmla="*/ 9486137 w 10223600"/>
              <a:gd name="connsiteY3" fmla="*/ 1912669 h 2614965"/>
              <a:gd name="connsiteX4" fmla="*/ 9200124 w 10223600"/>
              <a:gd name="connsiteY4" fmla="*/ 1868739 h 2614965"/>
              <a:gd name="connsiteX5" fmla="*/ 9162737 w 10223600"/>
              <a:gd name="connsiteY5" fmla="*/ 1857990 h 2614965"/>
              <a:gd name="connsiteX6" fmla="*/ 9121143 w 10223600"/>
              <a:gd name="connsiteY6" fmla="*/ 1856588 h 2614965"/>
              <a:gd name="connsiteX7" fmla="*/ 8972997 w 10223600"/>
              <a:gd name="connsiteY7" fmla="*/ 1825744 h 2614965"/>
              <a:gd name="connsiteX8" fmla="*/ 8961313 w 10223600"/>
              <a:gd name="connsiteY8" fmla="*/ 1815462 h 2614965"/>
              <a:gd name="connsiteX9" fmla="*/ 8991223 w 10223600"/>
              <a:gd name="connsiteY9" fmla="*/ 1744427 h 2614965"/>
              <a:gd name="connsiteX10" fmla="*/ 9034685 w 10223600"/>
              <a:gd name="connsiteY10" fmla="*/ 1685074 h 2614965"/>
              <a:gd name="connsiteX11" fmla="*/ 9042163 w 10223600"/>
              <a:gd name="connsiteY11" fmla="*/ 1659371 h 2614965"/>
              <a:gd name="connsiteX12" fmla="*/ 9061791 w 10223600"/>
              <a:gd name="connsiteY12" fmla="*/ 1561229 h 2614965"/>
              <a:gd name="connsiteX13" fmla="*/ 9068334 w 10223600"/>
              <a:gd name="connsiteY13" fmla="*/ 1535058 h 2614965"/>
              <a:gd name="connsiteX14" fmla="*/ 9084224 w 10223600"/>
              <a:gd name="connsiteY14" fmla="*/ 1434580 h 2614965"/>
              <a:gd name="connsiteX15" fmla="*/ 9066932 w 10223600"/>
              <a:gd name="connsiteY15" fmla="*/ 1255588 h 2614965"/>
              <a:gd name="connsiteX16" fmla="*/ 9050108 w 10223600"/>
              <a:gd name="connsiteY16" fmla="*/ 1022853 h 2614965"/>
              <a:gd name="connsiteX17" fmla="*/ 9054781 w 10223600"/>
              <a:gd name="connsiteY17" fmla="*/ 843394 h 2614965"/>
              <a:gd name="connsiteX18" fmla="*/ 9044967 w 10223600"/>
              <a:gd name="connsiteY18" fmla="*/ 707865 h 2614965"/>
              <a:gd name="connsiteX19" fmla="*/ 9001037 w 10223600"/>
              <a:gd name="connsiteY19" fmla="*/ 565794 h 2614965"/>
              <a:gd name="connsiteX20" fmla="*/ 8947760 w 10223600"/>
              <a:gd name="connsiteY20" fmla="*/ 487748 h 2614965"/>
              <a:gd name="connsiteX21" fmla="*/ 8898689 w 10223600"/>
              <a:gd name="connsiteY21" fmla="*/ 456436 h 2614965"/>
              <a:gd name="connsiteX22" fmla="*/ 8882800 w 10223600"/>
              <a:gd name="connsiteY22" fmla="*/ 409702 h 2614965"/>
              <a:gd name="connsiteX23" fmla="*/ 8879996 w 10223600"/>
              <a:gd name="connsiteY23" fmla="*/ 342872 h 2614965"/>
              <a:gd name="connsiteX24" fmla="*/ 8876257 w 10223600"/>
              <a:gd name="connsiteY24" fmla="*/ 337264 h 2614965"/>
              <a:gd name="connsiteX25" fmla="*/ 8699603 w 10223600"/>
              <a:gd name="connsiteY25" fmla="*/ 243329 h 2614965"/>
              <a:gd name="connsiteX26" fmla="*/ 8667823 w 10223600"/>
              <a:gd name="connsiteY26" fmla="*/ 262490 h 2614965"/>
              <a:gd name="connsiteX27" fmla="*/ 8641652 w 10223600"/>
              <a:gd name="connsiteY27" fmla="*/ 305953 h 2614965"/>
              <a:gd name="connsiteX28" fmla="*/ 8641652 w 10223600"/>
              <a:gd name="connsiteY28" fmla="*/ 310159 h 2614965"/>
              <a:gd name="connsiteX29" fmla="*/ 8649130 w 10223600"/>
              <a:gd name="connsiteY29" fmla="*/ 310159 h 2614965"/>
              <a:gd name="connsiteX30" fmla="*/ 8657075 w 10223600"/>
              <a:gd name="connsiteY30" fmla="*/ 324646 h 2614965"/>
              <a:gd name="connsiteX31" fmla="*/ 8646793 w 10223600"/>
              <a:gd name="connsiteY31" fmla="*/ 382596 h 2614965"/>
              <a:gd name="connsiteX32" fmla="*/ 8638381 w 10223600"/>
              <a:gd name="connsiteY32" fmla="*/ 427928 h 2614965"/>
              <a:gd name="connsiteX33" fmla="*/ 8658009 w 10223600"/>
              <a:gd name="connsiteY33" fmla="*/ 465316 h 2614965"/>
              <a:gd name="connsiteX34" fmla="*/ 8651934 w 10223600"/>
              <a:gd name="connsiteY34" fmla="*/ 496627 h 2614965"/>
              <a:gd name="connsiteX35" fmla="*/ 8618752 w 10223600"/>
              <a:gd name="connsiteY35" fmla="*/ 522331 h 2614965"/>
              <a:gd name="connsiteX36" fmla="*/ 8617351 w 10223600"/>
              <a:gd name="connsiteY36" fmla="*/ 596171 h 2614965"/>
              <a:gd name="connsiteX37" fmla="*/ 8629969 w 10223600"/>
              <a:gd name="connsiteY37" fmla="*/ 591030 h 2614965"/>
              <a:gd name="connsiteX38" fmla="*/ 8649597 w 10223600"/>
              <a:gd name="connsiteY38" fmla="*/ 579347 h 2614965"/>
              <a:gd name="connsiteX39" fmla="*/ 8657542 w 10223600"/>
              <a:gd name="connsiteY39" fmla="*/ 598975 h 2614965"/>
              <a:gd name="connsiteX40" fmla="*/ 8652401 w 10223600"/>
              <a:gd name="connsiteY40" fmla="*/ 638232 h 2614965"/>
              <a:gd name="connsiteX41" fmla="*/ 8646793 w 10223600"/>
              <a:gd name="connsiteY41" fmla="*/ 639634 h 2614965"/>
              <a:gd name="connsiteX42" fmla="*/ 8630904 w 10223600"/>
              <a:gd name="connsiteY42" fmla="*/ 680292 h 2614965"/>
              <a:gd name="connsiteX43" fmla="*/ 8590245 w 10223600"/>
              <a:gd name="connsiteY43" fmla="*/ 703192 h 2614965"/>
              <a:gd name="connsiteX44" fmla="*/ 8546315 w 10223600"/>
              <a:gd name="connsiteY44" fmla="*/ 787313 h 2614965"/>
              <a:gd name="connsiteX45" fmla="*/ 8543511 w 10223600"/>
              <a:gd name="connsiteY45" fmla="*/ 800399 h 2614965"/>
              <a:gd name="connsiteX46" fmla="*/ 8541641 w 10223600"/>
              <a:gd name="connsiteY46" fmla="*/ 806474 h 2614965"/>
              <a:gd name="connsiteX47" fmla="*/ 8555661 w 10223600"/>
              <a:gd name="connsiteY47" fmla="*/ 933591 h 2614965"/>
              <a:gd name="connsiteX48" fmla="*/ 8554260 w 10223600"/>
              <a:gd name="connsiteY48" fmla="*/ 968174 h 2614965"/>
              <a:gd name="connsiteX49" fmla="*/ 8523883 w 10223600"/>
              <a:gd name="connsiteY49" fmla="*/ 1109311 h 2614965"/>
              <a:gd name="connsiteX50" fmla="*/ 8496777 w 10223600"/>
              <a:gd name="connsiteY50" fmla="*/ 1137351 h 2614965"/>
              <a:gd name="connsiteX51" fmla="*/ 8210297 w 10223600"/>
              <a:gd name="connsiteY51" fmla="*/ 1050893 h 2614965"/>
              <a:gd name="connsiteX52" fmla="*/ 8119166 w 10223600"/>
              <a:gd name="connsiteY52" fmla="*/ 867696 h 2614965"/>
              <a:gd name="connsiteX53" fmla="*/ 8090658 w 10223600"/>
              <a:gd name="connsiteY53" fmla="*/ 641503 h 2614965"/>
              <a:gd name="connsiteX54" fmla="*/ 8092527 w 10223600"/>
              <a:gd name="connsiteY54" fmla="*/ 552708 h 2614965"/>
              <a:gd name="connsiteX55" fmla="*/ 8092527 w 10223600"/>
              <a:gd name="connsiteY55" fmla="*/ 552708 h 2614965"/>
              <a:gd name="connsiteX56" fmla="*/ 8092527 w 10223600"/>
              <a:gd name="connsiteY56" fmla="*/ 552708 h 2614965"/>
              <a:gd name="connsiteX57" fmla="*/ 8106080 w 10223600"/>
              <a:gd name="connsiteY57" fmla="*/ 454567 h 2614965"/>
              <a:gd name="connsiteX58" fmla="*/ 8106080 w 10223600"/>
              <a:gd name="connsiteY58" fmla="*/ 454567 h 2614965"/>
              <a:gd name="connsiteX59" fmla="*/ 8107949 w 10223600"/>
              <a:gd name="connsiteY59" fmla="*/ 436340 h 2614965"/>
              <a:gd name="connsiteX60" fmla="*/ 8161226 w 10223600"/>
              <a:gd name="connsiteY60" fmla="*/ 388204 h 2614965"/>
              <a:gd name="connsiteX61" fmla="*/ 8214036 w 10223600"/>
              <a:gd name="connsiteY61" fmla="*/ 381194 h 2614965"/>
              <a:gd name="connsiteX62" fmla="*/ 8264041 w 10223600"/>
              <a:gd name="connsiteY62" fmla="*/ 347546 h 2614965"/>
              <a:gd name="connsiteX63" fmla="*/ 8273388 w 10223600"/>
              <a:gd name="connsiteY63" fmla="*/ 337732 h 2614965"/>
              <a:gd name="connsiteX64" fmla="*/ 8281800 w 10223600"/>
              <a:gd name="connsiteY64" fmla="*/ 340068 h 2614965"/>
              <a:gd name="connsiteX65" fmla="*/ 8290212 w 10223600"/>
              <a:gd name="connsiteY65" fmla="*/ 291465 h 2614965"/>
              <a:gd name="connsiteX66" fmla="*/ 8239739 w 10223600"/>
              <a:gd name="connsiteY66" fmla="*/ 202203 h 2614965"/>
              <a:gd name="connsiteX67" fmla="*/ 8203754 w 10223600"/>
              <a:gd name="connsiteY67" fmla="*/ 185379 h 2614965"/>
              <a:gd name="connsiteX68" fmla="*/ 8146738 w 10223600"/>
              <a:gd name="connsiteY68" fmla="*/ 183042 h 2614965"/>
              <a:gd name="connsiteX69" fmla="*/ 8052336 w 10223600"/>
              <a:gd name="connsiteY69" fmla="*/ 182107 h 2614965"/>
              <a:gd name="connsiteX70" fmla="*/ 8033642 w 10223600"/>
              <a:gd name="connsiteY70" fmla="*/ 176499 h 2614965"/>
              <a:gd name="connsiteX71" fmla="*/ 8003265 w 10223600"/>
              <a:gd name="connsiteY71" fmla="*/ 165750 h 2614965"/>
              <a:gd name="connsiteX72" fmla="*/ 7909330 w 10223600"/>
              <a:gd name="connsiteY72" fmla="*/ 158740 h 2614965"/>
              <a:gd name="connsiteX73" fmla="*/ 7852314 w 10223600"/>
              <a:gd name="connsiteY73" fmla="*/ 150328 h 2614965"/>
              <a:gd name="connsiteX74" fmla="*/ 7846239 w 10223600"/>
              <a:gd name="connsiteY74" fmla="*/ 146122 h 2614965"/>
              <a:gd name="connsiteX75" fmla="*/ 7832686 w 10223600"/>
              <a:gd name="connsiteY75" fmla="*/ 147057 h 2614965"/>
              <a:gd name="connsiteX76" fmla="*/ 7842967 w 10223600"/>
              <a:gd name="connsiteY76" fmla="*/ 159675 h 2614965"/>
              <a:gd name="connsiteX77" fmla="*/ 7813058 w 10223600"/>
              <a:gd name="connsiteY77" fmla="*/ 193323 h 2614965"/>
              <a:gd name="connsiteX78" fmla="*/ 7799972 w 10223600"/>
              <a:gd name="connsiteY78" fmla="*/ 269033 h 2614965"/>
              <a:gd name="connsiteX79" fmla="*/ 7753705 w 10223600"/>
              <a:gd name="connsiteY79" fmla="*/ 362501 h 2614965"/>
              <a:gd name="connsiteX80" fmla="*/ 7737348 w 10223600"/>
              <a:gd name="connsiteY80" fmla="*/ 390074 h 2614965"/>
              <a:gd name="connsiteX81" fmla="*/ 7737348 w 10223600"/>
              <a:gd name="connsiteY81" fmla="*/ 390074 h 2614965"/>
              <a:gd name="connsiteX82" fmla="*/ 7665378 w 10223600"/>
              <a:gd name="connsiteY82" fmla="*/ 472793 h 2614965"/>
              <a:gd name="connsiteX83" fmla="*/ 7665378 w 10223600"/>
              <a:gd name="connsiteY83" fmla="*/ 472793 h 2614965"/>
              <a:gd name="connsiteX84" fmla="*/ 7430306 w 10223600"/>
              <a:gd name="connsiteY84" fmla="*/ 494291 h 2614965"/>
              <a:gd name="connsiteX85" fmla="*/ 7310667 w 10223600"/>
              <a:gd name="connsiteY85" fmla="*/ 407833 h 2614965"/>
              <a:gd name="connsiteX86" fmla="*/ 7245239 w 10223600"/>
              <a:gd name="connsiteY86" fmla="*/ 342872 h 2614965"/>
              <a:gd name="connsiteX87" fmla="*/ 7154107 w 10223600"/>
              <a:gd name="connsiteY87" fmla="*/ 274641 h 2614965"/>
              <a:gd name="connsiteX88" fmla="*/ 7145228 w 10223600"/>
              <a:gd name="connsiteY88" fmla="*/ 264359 h 2614965"/>
              <a:gd name="connsiteX89" fmla="*/ 7055031 w 10223600"/>
              <a:gd name="connsiteY89" fmla="*/ 199399 h 2614965"/>
              <a:gd name="connsiteX90" fmla="*/ 7036805 w 10223600"/>
              <a:gd name="connsiteY90" fmla="*/ 170424 h 2614965"/>
              <a:gd name="connsiteX91" fmla="*/ 7038207 w 10223600"/>
              <a:gd name="connsiteY91" fmla="*/ 119484 h 2614965"/>
              <a:gd name="connsiteX92" fmla="*/ 7051293 w 10223600"/>
              <a:gd name="connsiteY92" fmla="*/ 137243 h 2614965"/>
              <a:gd name="connsiteX93" fmla="*/ 7054564 w 10223600"/>
              <a:gd name="connsiteY93" fmla="*/ 121820 h 2614965"/>
              <a:gd name="connsiteX94" fmla="*/ 7069986 w 10223600"/>
              <a:gd name="connsiteY94" fmla="*/ 75554 h 2614965"/>
              <a:gd name="connsiteX95" fmla="*/ 7069051 w 10223600"/>
              <a:gd name="connsiteY95" fmla="*/ 16669 h 2614965"/>
              <a:gd name="connsiteX96" fmla="*/ 7061107 w 10223600"/>
              <a:gd name="connsiteY96" fmla="*/ 7322 h 2614965"/>
              <a:gd name="connsiteX97" fmla="*/ 7020448 w 10223600"/>
              <a:gd name="connsiteY97" fmla="*/ 12930 h 2614965"/>
              <a:gd name="connsiteX98" fmla="*/ 6955955 w 10223600"/>
              <a:gd name="connsiteY98" fmla="*/ 51719 h 2614965"/>
              <a:gd name="connsiteX99" fmla="*/ 6636761 w 10223600"/>
              <a:gd name="connsiteY99" fmla="*/ 83031 h 2614965"/>
              <a:gd name="connsiteX100" fmla="*/ 6464780 w 10223600"/>
              <a:gd name="connsiteY100" fmla="*/ 77423 h 2614965"/>
              <a:gd name="connsiteX101" fmla="*/ 6293266 w 10223600"/>
              <a:gd name="connsiteY101" fmla="*/ 59664 h 2614965"/>
              <a:gd name="connsiteX102" fmla="*/ 6197928 w 10223600"/>
              <a:gd name="connsiteY102" fmla="*/ 15267 h 2614965"/>
              <a:gd name="connsiteX103" fmla="*/ 6159139 w 10223600"/>
              <a:gd name="connsiteY103" fmla="*/ 3116 h 2614965"/>
              <a:gd name="connsiteX104" fmla="*/ 6142315 w 10223600"/>
              <a:gd name="connsiteY104" fmla="*/ 42840 h 2614965"/>
              <a:gd name="connsiteX105" fmla="*/ 6153064 w 10223600"/>
              <a:gd name="connsiteY105" fmla="*/ 85835 h 2614965"/>
              <a:gd name="connsiteX106" fmla="*/ 6164747 w 10223600"/>
              <a:gd name="connsiteY106" fmla="*/ 119951 h 2614965"/>
              <a:gd name="connsiteX107" fmla="*/ 6165682 w 10223600"/>
              <a:gd name="connsiteY107" fmla="*/ 155002 h 2614965"/>
              <a:gd name="connsiteX108" fmla="*/ 6166617 w 10223600"/>
              <a:gd name="connsiteY108" fmla="*/ 170891 h 2614965"/>
              <a:gd name="connsiteX109" fmla="*/ 6154466 w 10223600"/>
              <a:gd name="connsiteY109" fmla="*/ 200334 h 2614965"/>
              <a:gd name="connsiteX110" fmla="*/ 6033892 w 10223600"/>
              <a:gd name="connsiteY110" fmla="*/ 232580 h 2614965"/>
              <a:gd name="connsiteX111" fmla="*/ 5976409 w 10223600"/>
              <a:gd name="connsiteY111" fmla="*/ 238188 h 2614965"/>
              <a:gd name="connsiteX112" fmla="*/ 5934348 w 10223600"/>
              <a:gd name="connsiteY112" fmla="*/ 295671 h 2614965"/>
              <a:gd name="connsiteX113" fmla="*/ 5914253 w 10223600"/>
              <a:gd name="connsiteY113" fmla="*/ 333058 h 2614965"/>
              <a:gd name="connsiteX114" fmla="*/ 5837142 w 10223600"/>
              <a:gd name="connsiteY114" fmla="*/ 402225 h 2614965"/>
              <a:gd name="connsiteX115" fmla="*/ 5800221 w 10223600"/>
              <a:gd name="connsiteY115" fmla="*/ 447089 h 2614965"/>
              <a:gd name="connsiteX116" fmla="*/ 5784799 w 10223600"/>
              <a:gd name="connsiteY116" fmla="*/ 483075 h 2614965"/>
              <a:gd name="connsiteX117" fmla="*/ 5746477 w 10223600"/>
              <a:gd name="connsiteY117" fmla="*/ 594769 h 2614965"/>
              <a:gd name="connsiteX118" fmla="*/ 5703482 w 10223600"/>
              <a:gd name="connsiteY118" fmla="*/ 687770 h 2614965"/>
              <a:gd name="connsiteX119" fmla="*/ 5633381 w 10223600"/>
              <a:gd name="connsiteY119" fmla="*/ 777499 h 2614965"/>
              <a:gd name="connsiteX120" fmla="*/ 5598798 w 10223600"/>
              <a:gd name="connsiteY120" fmla="*/ 899942 h 2614965"/>
              <a:gd name="connsiteX121" fmla="*/ 5602536 w 10223600"/>
              <a:gd name="connsiteY121" fmla="*/ 983596 h 2614965"/>
              <a:gd name="connsiteX122" fmla="*/ 5600200 w 10223600"/>
              <a:gd name="connsiteY122" fmla="*/ 1027526 h 2614965"/>
              <a:gd name="connsiteX123" fmla="*/ 5601602 w 10223600"/>
              <a:gd name="connsiteY123" fmla="*/ 1034069 h 2614965"/>
              <a:gd name="connsiteX124" fmla="*/ 5617959 w 10223600"/>
              <a:gd name="connsiteY124" fmla="*/ 983596 h 2614965"/>
              <a:gd name="connsiteX125" fmla="*/ 5612818 w 10223600"/>
              <a:gd name="connsiteY125" fmla="*/ 1033602 h 2614965"/>
              <a:gd name="connsiteX126" fmla="*/ 5631512 w 10223600"/>
              <a:gd name="connsiteY126" fmla="*/ 994345 h 2614965"/>
              <a:gd name="connsiteX127" fmla="*/ 5624502 w 10223600"/>
              <a:gd name="connsiteY127" fmla="*/ 1038742 h 2614965"/>
              <a:gd name="connsiteX128" fmla="*/ 5620763 w 10223600"/>
              <a:gd name="connsiteY128" fmla="*/ 1041546 h 2614965"/>
              <a:gd name="connsiteX129" fmla="*/ 5621698 w 10223600"/>
              <a:gd name="connsiteY129" fmla="*/ 1043416 h 2614965"/>
              <a:gd name="connsiteX130" fmla="*/ 5627773 w 10223600"/>
              <a:gd name="connsiteY130" fmla="*/ 1046687 h 2614965"/>
              <a:gd name="connsiteX131" fmla="*/ 5681517 w 10223600"/>
              <a:gd name="connsiteY131" fmla="*/ 1017245 h 2614965"/>
              <a:gd name="connsiteX132" fmla="*/ 5737131 w 10223600"/>
              <a:gd name="connsiteY132" fmla="*/ 776564 h 2614965"/>
              <a:gd name="connsiteX133" fmla="*/ 5744141 w 10223600"/>
              <a:gd name="connsiteY133" fmla="*/ 780770 h 2614965"/>
              <a:gd name="connsiteX134" fmla="*/ 5755824 w 10223600"/>
              <a:gd name="connsiteY134" fmla="*/ 768620 h 2614965"/>
              <a:gd name="connsiteX135" fmla="*/ 5817981 w 10223600"/>
              <a:gd name="connsiteY135" fmla="*/ 572804 h 2614965"/>
              <a:gd name="connsiteX136" fmla="*/ 5844619 w 10223600"/>
              <a:gd name="connsiteY136" fmla="*/ 502703 h 2614965"/>
              <a:gd name="connsiteX137" fmla="*/ 5832001 w 10223600"/>
              <a:gd name="connsiteY137" fmla="*/ 539155 h 2614965"/>
              <a:gd name="connsiteX138" fmla="*/ 5826860 w 10223600"/>
              <a:gd name="connsiteY138" fmla="*/ 564392 h 2614965"/>
              <a:gd name="connsiteX139" fmla="*/ 5832001 w 10223600"/>
              <a:gd name="connsiteY139" fmla="*/ 652719 h 2614965"/>
              <a:gd name="connsiteX140" fmla="*/ 5830599 w 10223600"/>
              <a:gd name="connsiteY140" fmla="*/ 836851 h 2614965"/>
              <a:gd name="connsiteX141" fmla="*/ 5702547 w 10223600"/>
              <a:gd name="connsiteY141" fmla="*/ 1129874 h 2614965"/>
              <a:gd name="connsiteX142" fmla="*/ 5641326 w 10223600"/>
              <a:gd name="connsiteY142" fmla="*/ 1205583 h 2614965"/>
              <a:gd name="connsiteX143" fmla="*/ 5606275 w 10223600"/>
              <a:gd name="connsiteY143" fmla="*/ 1301388 h 2614965"/>
              <a:gd name="connsiteX144" fmla="*/ 5597396 w 10223600"/>
              <a:gd name="connsiteY144" fmla="*/ 1697693 h 2614965"/>
              <a:gd name="connsiteX145" fmla="*/ 5601135 w 10223600"/>
              <a:gd name="connsiteY145" fmla="*/ 1773402 h 2614965"/>
              <a:gd name="connsiteX146" fmla="*/ 5584778 w 10223600"/>
              <a:gd name="connsiteY146" fmla="*/ 1784618 h 2614965"/>
              <a:gd name="connsiteX147" fmla="*/ 5552064 w 10223600"/>
              <a:gd name="connsiteY147" fmla="*/ 1786020 h 2614965"/>
              <a:gd name="connsiteX148" fmla="*/ 5052009 w 10223600"/>
              <a:gd name="connsiteY148" fmla="*/ 1846774 h 2614965"/>
              <a:gd name="connsiteX149" fmla="*/ 4235565 w 10223600"/>
              <a:gd name="connsiteY149" fmla="*/ 1974358 h 2614965"/>
              <a:gd name="connsiteX150" fmla="*/ 3290135 w 10223600"/>
              <a:gd name="connsiteY150" fmla="*/ 2151013 h 2614965"/>
              <a:gd name="connsiteX151" fmla="*/ 3175169 w 10223600"/>
              <a:gd name="connsiteY151" fmla="*/ 2170641 h 2614965"/>
              <a:gd name="connsiteX152" fmla="*/ 3116752 w 10223600"/>
              <a:gd name="connsiteY152" fmla="*/ 2185129 h 2614965"/>
              <a:gd name="connsiteX153" fmla="*/ 2380223 w 10223600"/>
              <a:gd name="connsiteY153" fmla="*/ 2325331 h 2614965"/>
              <a:gd name="connsiteX154" fmla="*/ 0 w 10223600"/>
              <a:gd name="connsiteY154" fmla="*/ 2491276 h 2614965"/>
              <a:gd name="connsiteX155" fmla="*/ 15851 w 10223600"/>
              <a:gd name="connsiteY155" fmla="*/ 2605696 h 2614965"/>
              <a:gd name="connsiteX156" fmla="*/ 1269354 w 10223600"/>
              <a:gd name="connsiteY156" fmla="*/ 2610876 h 2614965"/>
              <a:gd name="connsiteX157" fmla="*/ 7048021 w 10223600"/>
              <a:gd name="connsiteY157" fmla="*/ 2610409 h 2614965"/>
              <a:gd name="connsiteX158" fmla="*/ 10202569 w 10223600"/>
              <a:gd name="connsiteY158" fmla="*/ 2610876 h 2614965"/>
              <a:gd name="connsiteX159" fmla="*/ 10221730 w 10223600"/>
              <a:gd name="connsiteY159" fmla="*/ 2591715 h 2614965"/>
              <a:gd name="connsiteX160" fmla="*/ 10223600 w 10223600"/>
              <a:gd name="connsiteY160" fmla="*/ 2081846 h 2614965"/>
              <a:gd name="connsiteX161" fmla="*/ 5623100 w 10223600"/>
              <a:gd name="connsiteY161" fmla="*/ 896671 h 2614965"/>
              <a:gd name="connsiteX162" fmla="*/ 5617491 w 10223600"/>
              <a:gd name="connsiteY162" fmla="*/ 894802 h 2614965"/>
              <a:gd name="connsiteX163" fmla="*/ 5635250 w 10223600"/>
              <a:gd name="connsiteY163" fmla="*/ 847133 h 2614965"/>
              <a:gd name="connsiteX164" fmla="*/ 5623100 w 10223600"/>
              <a:gd name="connsiteY164" fmla="*/ 896671 h 2614965"/>
              <a:gd name="connsiteX165" fmla="*/ 5630110 w 10223600"/>
              <a:gd name="connsiteY165" fmla="*/ 1040144 h 2614965"/>
              <a:gd name="connsiteX166" fmla="*/ 5672170 w 10223600"/>
              <a:gd name="connsiteY166" fmla="*/ 1006963 h 2614965"/>
              <a:gd name="connsiteX167" fmla="*/ 5630110 w 10223600"/>
              <a:gd name="connsiteY167" fmla="*/ 1040144 h 2614965"/>
              <a:gd name="connsiteX168" fmla="*/ 8564074 w 10223600"/>
              <a:gd name="connsiteY168" fmla="*/ 1091552 h 2614965"/>
              <a:gd name="connsiteX169" fmla="*/ 8582767 w 10223600"/>
              <a:gd name="connsiteY169" fmla="*/ 983596 h 2614965"/>
              <a:gd name="connsiteX170" fmla="*/ 8592581 w 10223600"/>
              <a:gd name="connsiteY170" fmla="*/ 974249 h 2614965"/>
              <a:gd name="connsiteX171" fmla="*/ 8634642 w 10223600"/>
              <a:gd name="connsiteY171" fmla="*/ 1027059 h 2614965"/>
              <a:gd name="connsiteX172" fmla="*/ 8571084 w 10223600"/>
              <a:gd name="connsiteY172" fmla="*/ 1101366 h 2614965"/>
              <a:gd name="connsiteX173" fmla="*/ 8564074 w 10223600"/>
              <a:gd name="connsiteY173" fmla="*/ 1091552 h 2614965"/>
              <a:gd name="connsiteX174" fmla="*/ 8627165 w 10223600"/>
              <a:gd name="connsiteY174" fmla="*/ 1082205 h 2614965"/>
              <a:gd name="connsiteX175" fmla="*/ 8547717 w 10223600"/>
              <a:gd name="connsiteY175" fmla="*/ 1194367 h 2614965"/>
              <a:gd name="connsiteX176" fmla="*/ 8627165 w 10223600"/>
              <a:gd name="connsiteY176" fmla="*/ 1082205 h 2614965"/>
              <a:gd name="connsiteX177" fmla="*/ 8510797 w 10223600"/>
              <a:gd name="connsiteY177" fmla="*/ 1149502 h 2614965"/>
              <a:gd name="connsiteX178" fmla="*/ 8493973 w 10223600"/>
              <a:gd name="connsiteY178" fmla="*/ 1205583 h 2614965"/>
              <a:gd name="connsiteX179" fmla="*/ 8467334 w 10223600"/>
              <a:gd name="connsiteY179" fmla="*/ 1216799 h 2614965"/>
              <a:gd name="connsiteX180" fmla="*/ 8249553 w 10223600"/>
              <a:gd name="connsiteY180" fmla="*/ 1131276 h 2614965"/>
              <a:gd name="connsiteX181" fmla="*/ 8203754 w 10223600"/>
              <a:gd name="connsiteY181" fmla="*/ 1068652 h 2614965"/>
              <a:gd name="connsiteX182" fmla="*/ 8510797 w 10223600"/>
              <a:gd name="connsiteY182" fmla="*/ 1149502 h 2614965"/>
              <a:gd name="connsiteX183" fmla="*/ 8056075 w 10223600"/>
              <a:gd name="connsiteY183" fmla="*/ 445687 h 2614965"/>
              <a:gd name="connsiteX184" fmla="*/ 8056075 w 10223600"/>
              <a:gd name="connsiteY184" fmla="*/ 445687 h 2614965"/>
              <a:gd name="connsiteX185" fmla="*/ 8085050 w 10223600"/>
              <a:gd name="connsiteY185" fmla="*/ 398486 h 2614965"/>
              <a:gd name="connsiteX186" fmla="*/ 8098135 w 10223600"/>
              <a:gd name="connsiteY186" fmla="*/ 412039 h 2614965"/>
              <a:gd name="connsiteX187" fmla="*/ 8091593 w 10223600"/>
              <a:gd name="connsiteY187" fmla="*/ 446155 h 2614965"/>
              <a:gd name="connsiteX188" fmla="*/ 8078040 w 10223600"/>
              <a:gd name="connsiteY188" fmla="*/ 540090 h 2614965"/>
              <a:gd name="connsiteX189" fmla="*/ 8088321 w 10223600"/>
              <a:gd name="connsiteY189" fmla="*/ 805072 h 2614965"/>
              <a:gd name="connsiteX190" fmla="*/ 8050934 w 10223600"/>
              <a:gd name="connsiteY190" fmla="*/ 535417 h 2614965"/>
              <a:gd name="connsiteX191" fmla="*/ 8050934 w 10223600"/>
              <a:gd name="connsiteY191" fmla="*/ 535417 h 2614965"/>
              <a:gd name="connsiteX192" fmla="*/ 8050934 w 10223600"/>
              <a:gd name="connsiteY192" fmla="*/ 535417 h 2614965"/>
              <a:gd name="connsiteX193" fmla="*/ 8056075 w 10223600"/>
              <a:gd name="connsiteY193" fmla="*/ 445687 h 2614965"/>
              <a:gd name="connsiteX194" fmla="*/ 6415242 w 10223600"/>
              <a:gd name="connsiteY194" fmla="*/ 1733210 h 2614965"/>
              <a:gd name="connsiteX195" fmla="*/ 5930610 w 10223600"/>
              <a:gd name="connsiteY195" fmla="*/ 1763588 h 2614965"/>
              <a:gd name="connsiteX196" fmla="*/ 5739467 w 10223600"/>
              <a:gd name="connsiteY196" fmla="*/ 1777140 h 2614965"/>
              <a:gd name="connsiteX197" fmla="*/ 5712362 w 10223600"/>
              <a:gd name="connsiteY197" fmla="*/ 1753306 h 2614965"/>
              <a:gd name="connsiteX198" fmla="*/ 5698809 w 10223600"/>
              <a:gd name="connsiteY198" fmla="*/ 1642079 h 2614965"/>
              <a:gd name="connsiteX199" fmla="*/ 5725915 w 10223600"/>
              <a:gd name="connsiteY199" fmla="*/ 1410746 h 2614965"/>
              <a:gd name="connsiteX200" fmla="*/ 5732925 w 10223600"/>
              <a:gd name="connsiteY200" fmla="*/ 1371956 h 2614965"/>
              <a:gd name="connsiteX201" fmla="*/ 5759563 w 10223600"/>
              <a:gd name="connsiteY201" fmla="*/ 1284096 h 2614965"/>
              <a:gd name="connsiteX202" fmla="*/ 5948369 w 10223600"/>
              <a:gd name="connsiteY202" fmla="*/ 1081270 h 2614965"/>
              <a:gd name="connsiteX203" fmla="*/ 6077355 w 10223600"/>
              <a:gd name="connsiteY203" fmla="*/ 980325 h 2614965"/>
              <a:gd name="connsiteX204" fmla="*/ 6103058 w 10223600"/>
              <a:gd name="connsiteY204" fmla="*/ 989204 h 2614965"/>
              <a:gd name="connsiteX205" fmla="*/ 6120350 w 10223600"/>
              <a:gd name="connsiteY205" fmla="*/ 1200442 h 2614965"/>
              <a:gd name="connsiteX206" fmla="*/ 6183908 w 10223600"/>
              <a:gd name="connsiteY206" fmla="*/ 1377564 h 2614965"/>
              <a:gd name="connsiteX207" fmla="*/ 6409166 w 10223600"/>
              <a:gd name="connsiteY207" fmla="*/ 1681336 h 2614965"/>
              <a:gd name="connsiteX208" fmla="*/ 6454966 w 10223600"/>
              <a:gd name="connsiteY208" fmla="*/ 1704703 h 2614965"/>
              <a:gd name="connsiteX209" fmla="*/ 6415242 w 10223600"/>
              <a:gd name="connsiteY209" fmla="*/ 1733210 h 2614965"/>
              <a:gd name="connsiteX210" fmla="*/ 6743782 w 10223600"/>
              <a:gd name="connsiteY210" fmla="*/ 1637406 h 2614965"/>
              <a:gd name="connsiteX211" fmla="*/ 6729295 w 10223600"/>
              <a:gd name="connsiteY211" fmla="*/ 1674326 h 2614965"/>
              <a:gd name="connsiteX212" fmla="*/ 6659194 w 10223600"/>
              <a:gd name="connsiteY212" fmla="*/ 1726668 h 2614965"/>
              <a:gd name="connsiteX213" fmla="*/ 6547499 w 10223600"/>
              <a:gd name="connsiteY213" fmla="*/ 1696290 h 2614965"/>
              <a:gd name="connsiteX214" fmla="*/ 6535348 w 10223600"/>
              <a:gd name="connsiteY214" fmla="*/ 1679934 h 2614965"/>
              <a:gd name="connsiteX215" fmla="*/ 6494222 w 10223600"/>
              <a:gd name="connsiteY215" fmla="*/ 1621983 h 2614965"/>
              <a:gd name="connsiteX216" fmla="*/ 6361965 w 10223600"/>
              <a:gd name="connsiteY216" fmla="*/ 1480847 h 2614965"/>
              <a:gd name="connsiteX217" fmla="*/ 6301678 w 10223600"/>
              <a:gd name="connsiteY217" fmla="*/ 1357936 h 2614965"/>
              <a:gd name="connsiteX218" fmla="*/ 6282517 w 10223600"/>
              <a:gd name="connsiteY218" fmla="*/ 1321016 h 2614965"/>
              <a:gd name="connsiteX219" fmla="*/ 6247934 w 10223600"/>
              <a:gd name="connsiteY219" fmla="*/ 1228950 h 2614965"/>
              <a:gd name="connsiteX220" fmla="*/ 6256814 w 10223600"/>
              <a:gd name="connsiteY220" fmla="*/ 1040612 h 2614965"/>
              <a:gd name="connsiteX221" fmla="*/ 6260552 w 10223600"/>
              <a:gd name="connsiteY221" fmla="*/ 1020516 h 2614965"/>
              <a:gd name="connsiteX222" fmla="*/ 6271301 w 10223600"/>
              <a:gd name="connsiteY222" fmla="*/ 961164 h 2614965"/>
              <a:gd name="connsiteX223" fmla="*/ 6279713 w 10223600"/>
              <a:gd name="connsiteY223" fmla="*/ 927048 h 2614965"/>
              <a:gd name="connsiteX224" fmla="*/ 6293266 w 10223600"/>
              <a:gd name="connsiteY224" fmla="*/ 878445 h 2614965"/>
              <a:gd name="connsiteX225" fmla="*/ 6313829 w 10223600"/>
              <a:gd name="connsiteY225" fmla="*/ 868630 h 2614965"/>
              <a:gd name="connsiteX226" fmla="*/ 6345140 w 10223600"/>
              <a:gd name="connsiteY226" fmla="*/ 881716 h 2614965"/>
              <a:gd name="connsiteX227" fmla="*/ 6444217 w 10223600"/>
              <a:gd name="connsiteY227" fmla="*/ 917701 h 2614965"/>
              <a:gd name="connsiteX228" fmla="*/ 6489549 w 10223600"/>
              <a:gd name="connsiteY228" fmla="*/ 928450 h 2614965"/>
              <a:gd name="connsiteX229" fmla="*/ 6528338 w 10223600"/>
              <a:gd name="connsiteY229" fmla="*/ 936395 h 2614965"/>
              <a:gd name="connsiteX230" fmla="*/ 6573670 w 10223600"/>
              <a:gd name="connsiteY230" fmla="*/ 942470 h 2614965"/>
              <a:gd name="connsiteX231" fmla="*/ 6689571 w 10223600"/>
              <a:gd name="connsiteY231" fmla="*/ 949013 h 2614965"/>
              <a:gd name="connsiteX232" fmla="*/ 6801265 w 10223600"/>
              <a:gd name="connsiteY232" fmla="*/ 934993 h 2614965"/>
              <a:gd name="connsiteX233" fmla="*/ 6923708 w 10223600"/>
              <a:gd name="connsiteY233" fmla="*/ 906485 h 2614965"/>
              <a:gd name="connsiteX234" fmla="*/ 6942402 w 10223600"/>
              <a:gd name="connsiteY234" fmla="*/ 921907 h 2614965"/>
              <a:gd name="connsiteX235" fmla="*/ 6860150 w 10223600"/>
              <a:gd name="connsiteY235" fmla="*/ 1186422 h 2614965"/>
              <a:gd name="connsiteX236" fmla="*/ 6817622 w 10223600"/>
              <a:gd name="connsiteY236" fmla="*/ 1255121 h 2614965"/>
              <a:gd name="connsiteX237" fmla="*/ 6795657 w 10223600"/>
              <a:gd name="connsiteY237" fmla="*/ 1329428 h 2614965"/>
              <a:gd name="connsiteX238" fmla="*/ 6743782 w 10223600"/>
              <a:gd name="connsiteY238" fmla="*/ 1637406 h 2614965"/>
              <a:gd name="connsiteX239" fmla="*/ 7333099 w 10223600"/>
              <a:gd name="connsiteY239" fmla="*/ 1717321 h 2614965"/>
              <a:gd name="connsiteX240" fmla="*/ 7234957 w 10223600"/>
              <a:gd name="connsiteY240" fmla="*/ 1716386 h 2614965"/>
              <a:gd name="connsiteX241" fmla="*/ 6877909 w 10223600"/>
              <a:gd name="connsiteY241" fmla="*/ 1716386 h 2614965"/>
              <a:gd name="connsiteX242" fmla="*/ 6831175 w 10223600"/>
              <a:gd name="connsiteY242" fmla="*/ 1717788 h 2614965"/>
              <a:gd name="connsiteX243" fmla="*/ 6811547 w 10223600"/>
              <a:gd name="connsiteY243" fmla="*/ 1699095 h 2614965"/>
              <a:gd name="connsiteX244" fmla="*/ 6812481 w 10223600"/>
              <a:gd name="connsiteY244" fmla="*/ 1648154 h 2614965"/>
              <a:gd name="connsiteX245" fmla="*/ 6901744 w 10223600"/>
              <a:gd name="connsiteY245" fmla="*/ 1413082 h 2614965"/>
              <a:gd name="connsiteX246" fmla="*/ 6932588 w 10223600"/>
              <a:gd name="connsiteY246" fmla="*/ 1327091 h 2614965"/>
              <a:gd name="connsiteX247" fmla="*/ 6955488 w 10223600"/>
              <a:gd name="connsiteY247" fmla="*/ 1251850 h 2614965"/>
              <a:gd name="connsiteX248" fmla="*/ 7066714 w 10223600"/>
              <a:gd name="connsiteY248" fmla="*/ 1070522 h 2614965"/>
              <a:gd name="connsiteX249" fmla="*/ 7077464 w 10223600"/>
              <a:gd name="connsiteY249" fmla="*/ 1059773 h 2614965"/>
              <a:gd name="connsiteX250" fmla="*/ 7086343 w 10223600"/>
              <a:gd name="connsiteY250" fmla="*/ 1072391 h 2614965"/>
              <a:gd name="connsiteX251" fmla="*/ 7163922 w 10223600"/>
              <a:gd name="connsiteY251" fmla="*/ 1285031 h 2614965"/>
              <a:gd name="connsiteX252" fmla="*/ 7174670 w 10223600"/>
              <a:gd name="connsiteY252" fmla="*/ 1363544 h 2614965"/>
              <a:gd name="connsiteX253" fmla="*/ 7207852 w 10223600"/>
              <a:gd name="connsiteY253" fmla="*/ 1442992 h 2614965"/>
              <a:gd name="connsiteX254" fmla="*/ 7348054 w 10223600"/>
              <a:gd name="connsiteY254" fmla="*/ 1703768 h 2614965"/>
              <a:gd name="connsiteX255" fmla="*/ 7333099 w 10223600"/>
              <a:gd name="connsiteY255" fmla="*/ 1717321 h 2614965"/>
              <a:gd name="connsiteX256" fmla="*/ 8392560 w 10223600"/>
              <a:gd name="connsiteY256" fmla="*/ 1759849 h 2614965"/>
              <a:gd name="connsiteX257" fmla="*/ 8363117 w 10223600"/>
              <a:gd name="connsiteY257" fmla="*/ 1777608 h 2614965"/>
              <a:gd name="connsiteX258" fmla="*/ 8003265 w 10223600"/>
              <a:gd name="connsiteY258" fmla="*/ 1749567 h 2614965"/>
              <a:gd name="connsiteX259" fmla="*/ 7471899 w 10223600"/>
              <a:gd name="connsiteY259" fmla="*/ 1724798 h 2614965"/>
              <a:gd name="connsiteX260" fmla="*/ 7424697 w 10223600"/>
              <a:gd name="connsiteY260" fmla="*/ 1697693 h 2614965"/>
              <a:gd name="connsiteX261" fmla="*/ 7335435 w 10223600"/>
              <a:gd name="connsiteY261" fmla="*/ 1414952 h 2614965"/>
              <a:gd name="connsiteX262" fmla="*/ 7334034 w 10223600"/>
              <a:gd name="connsiteY262" fmla="*/ 1391585 h 2614965"/>
              <a:gd name="connsiteX263" fmla="*/ 7281224 w 10223600"/>
              <a:gd name="connsiteY263" fmla="*/ 1283629 h 2614965"/>
              <a:gd name="connsiteX264" fmla="*/ 7260194 w 10223600"/>
              <a:gd name="connsiteY264" fmla="*/ 1087813 h 2614965"/>
              <a:gd name="connsiteX265" fmla="*/ 7258324 w 10223600"/>
              <a:gd name="connsiteY265" fmla="*/ 1076597 h 2614965"/>
              <a:gd name="connsiteX266" fmla="*/ 7258324 w 10223600"/>
              <a:gd name="connsiteY266" fmla="*/ 1076130 h 2614965"/>
              <a:gd name="connsiteX267" fmla="*/ 7246173 w 10223600"/>
              <a:gd name="connsiteY267" fmla="*/ 941536 h 2614965"/>
              <a:gd name="connsiteX268" fmla="*/ 7279822 w 10223600"/>
              <a:gd name="connsiteY268" fmla="*/ 864892 h 2614965"/>
              <a:gd name="connsiteX269" fmla="*/ 7325154 w 10223600"/>
              <a:gd name="connsiteY269" fmla="*/ 775162 h 2614965"/>
              <a:gd name="connsiteX270" fmla="*/ 7338239 w 10223600"/>
              <a:gd name="connsiteY270" fmla="*/ 779836 h 2614965"/>
              <a:gd name="connsiteX271" fmla="*/ 7709775 w 10223600"/>
              <a:gd name="connsiteY271" fmla="*/ 718614 h 2614965"/>
              <a:gd name="connsiteX272" fmla="*/ 7874279 w 10223600"/>
              <a:gd name="connsiteY272" fmla="*/ 542894 h 2614965"/>
              <a:gd name="connsiteX273" fmla="*/ 7905124 w 10223600"/>
              <a:gd name="connsiteY273" fmla="*/ 511115 h 2614965"/>
              <a:gd name="connsiteX274" fmla="*/ 7905124 w 10223600"/>
              <a:gd name="connsiteY274" fmla="*/ 511115 h 2614965"/>
              <a:gd name="connsiteX275" fmla="*/ 7998592 w 10223600"/>
              <a:gd name="connsiteY275" fmla="*/ 431667 h 2614965"/>
              <a:gd name="connsiteX276" fmla="*/ 8012145 w 10223600"/>
              <a:gd name="connsiteY276" fmla="*/ 423255 h 2614965"/>
              <a:gd name="connsiteX277" fmla="*/ 8037381 w 10223600"/>
              <a:gd name="connsiteY277" fmla="*/ 416712 h 2614965"/>
              <a:gd name="connsiteX278" fmla="*/ 8039718 w 10223600"/>
              <a:gd name="connsiteY278" fmla="*/ 440547 h 2614965"/>
              <a:gd name="connsiteX279" fmla="*/ 8035512 w 10223600"/>
              <a:gd name="connsiteY279" fmla="*/ 534949 h 2614965"/>
              <a:gd name="connsiteX280" fmla="*/ 8128045 w 10223600"/>
              <a:gd name="connsiteY280" fmla="*/ 953686 h 2614965"/>
              <a:gd name="connsiteX281" fmla="*/ 8162628 w 10223600"/>
              <a:gd name="connsiteY281" fmla="*/ 1034536 h 2614965"/>
              <a:gd name="connsiteX282" fmla="*/ 8190669 w 10223600"/>
              <a:gd name="connsiteY282" fmla="*/ 1085477 h 2614965"/>
              <a:gd name="connsiteX283" fmla="*/ 8191136 w 10223600"/>
              <a:gd name="connsiteY283" fmla="*/ 1085009 h 2614965"/>
              <a:gd name="connsiteX284" fmla="*/ 8191136 w 10223600"/>
              <a:gd name="connsiteY284" fmla="*/ 1085009 h 2614965"/>
              <a:gd name="connsiteX285" fmla="*/ 8241142 w 10223600"/>
              <a:gd name="connsiteY285" fmla="*/ 1143427 h 2614965"/>
              <a:gd name="connsiteX286" fmla="*/ 8458455 w 10223600"/>
              <a:gd name="connsiteY286" fmla="*/ 1232221 h 2614965"/>
              <a:gd name="connsiteX287" fmla="*/ 8482289 w 10223600"/>
              <a:gd name="connsiteY287" fmla="*/ 1258860 h 2614965"/>
              <a:gd name="connsiteX288" fmla="*/ 8462193 w 10223600"/>
              <a:gd name="connsiteY288" fmla="*/ 1414017 h 2614965"/>
              <a:gd name="connsiteX289" fmla="*/ 8438826 w 10223600"/>
              <a:gd name="connsiteY289" fmla="*/ 1485053 h 2614965"/>
              <a:gd name="connsiteX290" fmla="*/ 8438826 w 10223600"/>
              <a:gd name="connsiteY290" fmla="*/ 1485053 h 2614965"/>
              <a:gd name="connsiteX291" fmla="*/ 8410786 w 10223600"/>
              <a:gd name="connsiteY291" fmla="*/ 1634134 h 2614965"/>
              <a:gd name="connsiteX292" fmla="*/ 8392560 w 10223600"/>
              <a:gd name="connsiteY292" fmla="*/ 1759849 h 2614965"/>
              <a:gd name="connsiteX293" fmla="*/ 8658476 w 10223600"/>
              <a:gd name="connsiteY293" fmla="*/ 1805648 h 2614965"/>
              <a:gd name="connsiteX294" fmla="*/ 8461259 w 10223600"/>
              <a:gd name="connsiteY294" fmla="*/ 1785553 h 2614965"/>
              <a:gd name="connsiteX295" fmla="*/ 8439761 w 10223600"/>
              <a:gd name="connsiteY295" fmla="*/ 1753306 h 2614965"/>
              <a:gd name="connsiteX296" fmla="*/ 8456118 w 10223600"/>
              <a:gd name="connsiteY296" fmla="*/ 1692552 h 2614965"/>
              <a:gd name="connsiteX297" fmla="*/ 8469671 w 10223600"/>
              <a:gd name="connsiteY297" fmla="*/ 1571511 h 2614965"/>
              <a:gd name="connsiteX298" fmla="*/ 8478083 w 10223600"/>
              <a:gd name="connsiteY298" fmla="*/ 1509354 h 2614965"/>
              <a:gd name="connsiteX299" fmla="*/ 8510330 w 10223600"/>
              <a:gd name="connsiteY299" fmla="*/ 1389715 h 2614965"/>
              <a:gd name="connsiteX300" fmla="*/ 8522480 w 10223600"/>
              <a:gd name="connsiteY300" fmla="*/ 1288302 h 2614965"/>
              <a:gd name="connsiteX301" fmla="*/ 8523415 w 10223600"/>
              <a:gd name="connsiteY301" fmla="*/ 1262599 h 2614965"/>
              <a:gd name="connsiteX302" fmla="*/ 8567345 w 10223600"/>
              <a:gd name="connsiteY302" fmla="*/ 1204648 h 2614965"/>
              <a:gd name="connsiteX303" fmla="*/ 8599124 w 10223600"/>
              <a:gd name="connsiteY303" fmla="*/ 1190161 h 2614965"/>
              <a:gd name="connsiteX304" fmla="*/ 8617818 w 10223600"/>
              <a:gd name="connsiteY304" fmla="*/ 1185487 h 2614965"/>
              <a:gd name="connsiteX305" fmla="*/ 8618752 w 10223600"/>
              <a:gd name="connsiteY305" fmla="*/ 1205583 h 2614965"/>
              <a:gd name="connsiteX306" fmla="*/ 8580898 w 10223600"/>
              <a:gd name="connsiteY306" fmla="*/ 1511224 h 2614965"/>
              <a:gd name="connsiteX307" fmla="*/ 8577627 w 10223600"/>
              <a:gd name="connsiteY307" fmla="*/ 1576651 h 2614965"/>
              <a:gd name="connsiteX308" fmla="*/ 8591180 w 10223600"/>
              <a:gd name="connsiteY308" fmla="*/ 1607496 h 2614965"/>
              <a:gd name="connsiteX309" fmla="*/ 8611275 w 10223600"/>
              <a:gd name="connsiteY309" fmla="*/ 1602355 h 2614965"/>
              <a:gd name="connsiteX310" fmla="*/ 8640718 w 10223600"/>
              <a:gd name="connsiteY310" fmla="*/ 1587400 h 2614965"/>
              <a:gd name="connsiteX311" fmla="*/ 8649130 w 10223600"/>
              <a:gd name="connsiteY311" fmla="*/ 1607963 h 2614965"/>
              <a:gd name="connsiteX312" fmla="*/ 8647261 w 10223600"/>
              <a:gd name="connsiteY312" fmla="*/ 1626189 h 2614965"/>
              <a:gd name="connsiteX313" fmla="*/ 8690723 w 10223600"/>
              <a:gd name="connsiteY313" fmla="*/ 1713115 h 2614965"/>
              <a:gd name="connsiteX314" fmla="*/ 8714557 w 10223600"/>
              <a:gd name="connsiteY314" fmla="*/ 1752839 h 2614965"/>
              <a:gd name="connsiteX315" fmla="*/ 8658476 w 10223600"/>
              <a:gd name="connsiteY315" fmla="*/ 1805648 h 2614965"/>
              <a:gd name="connsiteX316" fmla="*/ 8840272 w 10223600"/>
              <a:gd name="connsiteY316" fmla="*/ 1827146 h 2614965"/>
              <a:gd name="connsiteX317" fmla="*/ 8821578 w 10223600"/>
              <a:gd name="connsiteY317" fmla="*/ 1824809 h 2614965"/>
              <a:gd name="connsiteX318" fmla="*/ 8778583 w 10223600"/>
              <a:gd name="connsiteY318" fmla="*/ 1813593 h 2614965"/>
              <a:gd name="connsiteX319" fmla="*/ 8782322 w 10223600"/>
              <a:gd name="connsiteY319" fmla="*/ 1749567 h 2614965"/>
              <a:gd name="connsiteX320" fmla="*/ 8815503 w 10223600"/>
              <a:gd name="connsiteY320" fmla="*/ 1740688 h 2614965"/>
              <a:gd name="connsiteX321" fmla="*/ 8866911 w 10223600"/>
              <a:gd name="connsiteY321" fmla="*/ 1787889 h 2614965"/>
              <a:gd name="connsiteX322" fmla="*/ 8868312 w 10223600"/>
              <a:gd name="connsiteY322" fmla="*/ 1799573 h 2614965"/>
              <a:gd name="connsiteX323" fmla="*/ 8840272 w 10223600"/>
              <a:gd name="connsiteY323" fmla="*/ 1827146 h 2614965"/>
              <a:gd name="connsiteX0" fmla="*/ 10223600 w 10223600"/>
              <a:gd name="connsiteY0" fmla="*/ 2081846 h 2614965"/>
              <a:gd name="connsiteX1" fmla="*/ 10189484 w 10223600"/>
              <a:gd name="connsiteY1" fmla="*/ 2063153 h 2614965"/>
              <a:gd name="connsiteX2" fmla="*/ 10021709 w 10223600"/>
              <a:gd name="connsiteY2" fmla="*/ 2022494 h 2614965"/>
              <a:gd name="connsiteX3" fmla="*/ 9486137 w 10223600"/>
              <a:gd name="connsiteY3" fmla="*/ 1912669 h 2614965"/>
              <a:gd name="connsiteX4" fmla="*/ 9200124 w 10223600"/>
              <a:gd name="connsiteY4" fmla="*/ 1868739 h 2614965"/>
              <a:gd name="connsiteX5" fmla="*/ 9162737 w 10223600"/>
              <a:gd name="connsiteY5" fmla="*/ 1857990 h 2614965"/>
              <a:gd name="connsiteX6" fmla="*/ 9121143 w 10223600"/>
              <a:gd name="connsiteY6" fmla="*/ 1856588 h 2614965"/>
              <a:gd name="connsiteX7" fmla="*/ 8972997 w 10223600"/>
              <a:gd name="connsiteY7" fmla="*/ 1825744 h 2614965"/>
              <a:gd name="connsiteX8" fmla="*/ 8961313 w 10223600"/>
              <a:gd name="connsiteY8" fmla="*/ 1815462 h 2614965"/>
              <a:gd name="connsiteX9" fmla="*/ 8991223 w 10223600"/>
              <a:gd name="connsiteY9" fmla="*/ 1744427 h 2614965"/>
              <a:gd name="connsiteX10" fmla="*/ 9034685 w 10223600"/>
              <a:gd name="connsiteY10" fmla="*/ 1685074 h 2614965"/>
              <a:gd name="connsiteX11" fmla="*/ 9042163 w 10223600"/>
              <a:gd name="connsiteY11" fmla="*/ 1659371 h 2614965"/>
              <a:gd name="connsiteX12" fmla="*/ 9061791 w 10223600"/>
              <a:gd name="connsiteY12" fmla="*/ 1561229 h 2614965"/>
              <a:gd name="connsiteX13" fmla="*/ 9068334 w 10223600"/>
              <a:gd name="connsiteY13" fmla="*/ 1535058 h 2614965"/>
              <a:gd name="connsiteX14" fmla="*/ 9084224 w 10223600"/>
              <a:gd name="connsiteY14" fmla="*/ 1434580 h 2614965"/>
              <a:gd name="connsiteX15" fmla="*/ 9066932 w 10223600"/>
              <a:gd name="connsiteY15" fmla="*/ 1255588 h 2614965"/>
              <a:gd name="connsiteX16" fmla="*/ 9050108 w 10223600"/>
              <a:gd name="connsiteY16" fmla="*/ 1022853 h 2614965"/>
              <a:gd name="connsiteX17" fmla="*/ 9054781 w 10223600"/>
              <a:gd name="connsiteY17" fmla="*/ 843394 h 2614965"/>
              <a:gd name="connsiteX18" fmla="*/ 9044967 w 10223600"/>
              <a:gd name="connsiteY18" fmla="*/ 707865 h 2614965"/>
              <a:gd name="connsiteX19" fmla="*/ 9001037 w 10223600"/>
              <a:gd name="connsiteY19" fmla="*/ 565794 h 2614965"/>
              <a:gd name="connsiteX20" fmla="*/ 8947760 w 10223600"/>
              <a:gd name="connsiteY20" fmla="*/ 487748 h 2614965"/>
              <a:gd name="connsiteX21" fmla="*/ 8898689 w 10223600"/>
              <a:gd name="connsiteY21" fmla="*/ 456436 h 2614965"/>
              <a:gd name="connsiteX22" fmla="*/ 8882800 w 10223600"/>
              <a:gd name="connsiteY22" fmla="*/ 409702 h 2614965"/>
              <a:gd name="connsiteX23" fmla="*/ 8879996 w 10223600"/>
              <a:gd name="connsiteY23" fmla="*/ 342872 h 2614965"/>
              <a:gd name="connsiteX24" fmla="*/ 8876257 w 10223600"/>
              <a:gd name="connsiteY24" fmla="*/ 337264 h 2614965"/>
              <a:gd name="connsiteX25" fmla="*/ 8699603 w 10223600"/>
              <a:gd name="connsiteY25" fmla="*/ 243329 h 2614965"/>
              <a:gd name="connsiteX26" fmla="*/ 8667823 w 10223600"/>
              <a:gd name="connsiteY26" fmla="*/ 262490 h 2614965"/>
              <a:gd name="connsiteX27" fmla="*/ 8641652 w 10223600"/>
              <a:gd name="connsiteY27" fmla="*/ 305953 h 2614965"/>
              <a:gd name="connsiteX28" fmla="*/ 8641652 w 10223600"/>
              <a:gd name="connsiteY28" fmla="*/ 310159 h 2614965"/>
              <a:gd name="connsiteX29" fmla="*/ 8649130 w 10223600"/>
              <a:gd name="connsiteY29" fmla="*/ 310159 h 2614965"/>
              <a:gd name="connsiteX30" fmla="*/ 8657075 w 10223600"/>
              <a:gd name="connsiteY30" fmla="*/ 324646 h 2614965"/>
              <a:gd name="connsiteX31" fmla="*/ 8646793 w 10223600"/>
              <a:gd name="connsiteY31" fmla="*/ 382596 h 2614965"/>
              <a:gd name="connsiteX32" fmla="*/ 8638381 w 10223600"/>
              <a:gd name="connsiteY32" fmla="*/ 427928 h 2614965"/>
              <a:gd name="connsiteX33" fmla="*/ 8658009 w 10223600"/>
              <a:gd name="connsiteY33" fmla="*/ 465316 h 2614965"/>
              <a:gd name="connsiteX34" fmla="*/ 8651934 w 10223600"/>
              <a:gd name="connsiteY34" fmla="*/ 496627 h 2614965"/>
              <a:gd name="connsiteX35" fmla="*/ 8618752 w 10223600"/>
              <a:gd name="connsiteY35" fmla="*/ 522331 h 2614965"/>
              <a:gd name="connsiteX36" fmla="*/ 8617351 w 10223600"/>
              <a:gd name="connsiteY36" fmla="*/ 596171 h 2614965"/>
              <a:gd name="connsiteX37" fmla="*/ 8629969 w 10223600"/>
              <a:gd name="connsiteY37" fmla="*/ 591030 h 2614965"/>
              <a:gd name="connsiteX38" fmla="*/ 8649597 w 10223600"/>
              <a:gd name="connsiteY38" fmla="*/ 579347 h 2614965"/>
              <a:gd name="connsiteX39" fmla="*/ 8657542 w 10223600"/>
              <a:gd name="connsiteY39" fmla="*/ 598975 h 2614965"/>
              <a:gd name="connsiteX40" fmla="*/ 8652401 w 10223600"/>
              <a:gd name="connsiteY40" fmla="*/ 638232 h 2614965"/>
              <a:gd name="connsiteX41" fmla="*/ 8646793 w 10223600"/>
              <a:gd name="connsiteY41" fmla="*/ 639634 h 2614965"/>
              <a:gd name="connsiteX42" fmla="*/ 8630904 w 10223600"/>
              <a:gd name="connsiteY42" fmla="*/ 680292 h 2614965"/>
              <a:gd name="connsiteX43" fmla="*/ 8590245 w 10223600"/>
              <a:gd name="connsiteY43" fmla="*/ 703192 h 2614965"/>
              <a:gd name="connsiteX44" fmla="*/ 8546315 w 10223600"/>
              <a:gd name="connsiteY44" fmla="*/ 787313 h 2614965"/>
              <a:gd name="connsiteX45" fmla="*/ 8543511 w 10223600"/>
              <a:gd name="connsiteY45" fmla="*/ 800399 h 2614965"/>
              <a:gd name="connsiteX46" fmla="*/ 8541641 w 10223600"/>
              <a:gd name="connsiteY46" fmla="*/ 806474 h 2614965"/>
              <a:gd name="connsiteX47" fmla="*/ 8555661 w 10223600"/>
              <a:gd name="connsiteY47" fmla="*/ 933591 h 2614965"/>
              <a:gd name="connsiteX48" fmla="*/ 8554260 w 10223600"/>
              <a:gd name="connsiteY48" fmla="*/ 968174 h 2614965"/>
              <a:gd name="connsiteX49" fmla="*/ 8523883 w 10223600"/>
              <a:gd name="connsiteY49" fmla="*/ 1109311 h 2614965"/>
              <a:gd name="connsiteX50" fmla="*/ 8496777 w 10223600"/>
              <a:gd name="connsiteY50" fmla="*/ 1137351 h 2614965"/>
              <a:gd name="connsiteX51" fmla="*/ 8210297 w 10223600"/>
              <a:gd name="connsiteY51" fmla="*/ 1050893 h 2614965"/>
              <a:gd name="connsiteX52" fmla="*/ 8119166 w 10223600"/>
              <a:gd name="connsiteY52" fmla="*/ 867696 h 2614965"/>
              <a:gd name="connsiteX53" fmla="*/ 8090658 w 10223600"/>
              <a:gd name="connsiteY53" fmla="*/ 641503 h 2614965"/>
              <a:gd name="connsiteX54" fmla="*/ 8092527 w 10223600"/>
              <a:gd name="connsiteY54" fmla="*/ 552708 h 2614965"/>
              <a:gd name="connsiteX55" fmla="*/ 8092527 w 10223600"/>
              <a:gd name="connsiteY55" fmla="*/ 552708 h 2614965"/>
              <a:gd name="connsiteX56" fmla="*/ 8092527 w 10223600"/>
              <a:gd name="connsiteY56" fmla="*/ 552708 h 2614965"/>
              <a:gd name="connsiteX57" fmla="*/ 8106080 w 10223600"/>
              <a:gd name="connsiteY57" fmla="*/ 454567 h 2614965"/>
              <a:gd name="connsiteX58" fmla="*/ 8106080 w 10223600"/>
              <a:gd name="connsiteY58" fmla="*/ 454567 h 2614965"/>
              <a:gd name="connsiteX59" fmla="*/ 8107949 w 10223600"/>
              <a:gd name="connsiteY59" fmla="*/ 436340 h 2614965"/>
              <a:gd name="connsiteX60" fmla="*/ 8161226 w 10223600"/>
              <a:gd name="connsiteY60" fmla="*/ 388204 h 2614965"/>
              <a:gd name="connsiteX61" fmla="*/ 8214036 w 10223600"/>
              <a:gd name="connsiteY61" fmla="*/ 381194 h 2614965"/>
              <a:gd name="connsiteX62" fmla="*/ 8264041 w 10223600"/>
              <a:gd name="connsiteY62" fmla="*/ 347546 h 2614965"/>
              <a:gd name="connsiteX63" fmla="*/ 8273388 w 10223600"/>
              <a:gd name="connsiteY63" fmla="*/ 337732 h 2614965"/>
              <a:gd name="connsiteX64" fmla="*/ 8281800 w 10223600"/>
              <a:gd name="connsiteY64" fmla="*/ 340068 h 2614965"/>
              <a:gd name="connsiteX65" fmla="*/ 8290212 w 10223600"/>
              <a:gd name="connsiteY65" fmla="*/ 291465 h 2614965"/>
              <a:gd name="connsiteX66" fmla="*/ 8239739 w 10223600"/>
              <a:gd name="connsiteY66" fmla="*/ 202203 h 2614965"/>
              <a:gd name="connsiteX67" fmla="*/ 8203754 w 10223600"/>
              <a:gd name="connsiteY67" fmla="*/ 185379 h 2614965"/>
              <a:gd name="connsiteX68" fmla="*/ 8146738 w 10223600"/>
              <a:gd name="connsiteY68" fmla="*/ 183042 h 2614965"/>
              <a:gd name="connsiteX69" fmla="*/ 8052336 w 10223600"/>
              <a:gd name="connsiteY69" fmla="*/ 182107 h 2614965"/>
              <a:gd name="connsiteX70" fmla="*/ 8033642 w 10223600"/>
              <a:gd name="connsiteY70" fmla="*/ 176499 h 2614965"/>
              <a:gd name="connsiteX71" fmla="*/ 8003265 w 10223600"/>
              <a:gd name="connsiteY71" fmla="*/ 165750 h 2614965"/>
              <a:gd name="connsiteX72" fmla="*/ 7909330 w 10223600"/>
              <a:gd name="connsiteY72" fmla="*/ 158740 h 2614965"/>
              <a:gd name="connsiteX73" fmla="*/ 7852314 w 10223600"/>
              <a:gd name="connsiteY73" fmla="*/ 150328 h 2614965"/>
              <a:gd name="connsiteX74" fmla="*/ 7846239 w 10223600"/>
              <a:gd name="connsiteY74" fmla="*/ 146122 h 2614965"/>
              <a:gd name="connsiteX75" fmla="*/ 7832686 w 10223600"/>
              <a:gd name="connsiteY75" fmla="*/ 147057 h 2614965"/>
              <a:gd name="connsiteX76" fmla="*/ 7842967 w 10223600"/>
              <a:gd name="connsiteY76" fmla="*/ 159675 h 2614965"/>
              <a:gd name="connsiteX77" fmla="*/ 7813058 w 10223600"/>
              <a:gd name="connsiteY77" fmla="*/ 193323 h 2614965"/>
              <a:gd name="connsiteX78" fmla="*/ 7799972 w 10223600"/>
              <a:gd name="connsiteY78" fmla="*/ 269033 h 2614965"/>
              <a:gd name="connsiteX79" fmla="*/ 7753705 w 10223600"/>
              <a:gd name="connsiteY79" fmla="*/ 362501 h 2614965"/>
              <a:gd name="connsiteX80" fmla="*/ 7737348 w 10223600"/>
              <a:gd name="connsiteY80" fmla="*/ 390074 h 2614965"/>
              <a:gd name="connsiteX81" fmla="*/ 7737348 w 10223600"/>
              <a:gd name="connsiteY81" fmla="*/ 390074 h 2614965"/>
              <a:gd name="connsiteX82" fmla="*/ 7665378 w 10223600"/>
              <a:gd name="connsiteY82" fmla="*/ 472793 h 2614965"/>
              <a:gd name="connsiteX83" fmla="*/ 7665378 w 10223600"/>
              <a:gd name="connsiteY83" fmla="*/ 472793 h 2614965"/>
              <a:gd name="connsiteX84" fmla="*/ 7430306 w 10223600"/>
              <a:gd name="connsiteY84" fmla="*/ 494291 h 2614965"/>
              <a:gd name="connsiteX85" fmla="*/ 7310667 w 10223600"/>
              <a:gd name="connsiteY85" fmla="*/ 407833 h 2614965"/>
              <a:gd name="connsiteX86" fmla="*/ 7245239 w 10223600"/>
              <a:gd name="connsiteY86" fmla="*/ 342872 h 2614965"/>
              <a:gd name="connsiteX87" fmla="*/ 7154107 w 10223600"/>
              <a:gd name="connsiteY87" fmla="*/ 274641 h 2614965"/>
              <a:gd name="connsiteX88" fmla="*/ 7145228 w 10223600"/>
              <a:gd name="connsiteY88" fmla="*/ 264359 h 2614965"/>
              <a:gd name="connsiteX89" fmla="*/ 7055031 w 10223600"/>
              <a:gd name="connsiteY89" fmla="*/ 199399 h 2614965"/>
              <a:gd name="connsiteX90" fmla="*/ 7036805 w 10223600"/>
              <a:gd name="connsiteY90" fmla="*/ 170424 h 2614965"/>
              <a:gd name="connsiteX91" fmla="*/ 7038207 w 10223600"/>
              <a:gd name="connsiteY91" fmla="*/ 119484 h 2614965"/>
              <a:gd name="connsiteX92" fmla="*/ 7051293 w 10223600"/>
              <a:gd name="connsiteY92" fmla="*/ 137243 h 2614965"/>
              <a:gd name="connsiteX93" fmla="*/ 7054564 w 10223600"/>
              <a:gd name="connsiteY93" fmla="*/ 121820 h 2614965"/>
              <a:gd name="connsiteX94" fmla="*/ 7069986 w 10223600"/>
              <a:gd name="connsiteY94" fmla="*/ 75554 h 2614965"/>
              <a:gd name="connsiteX95" fmla="*/ 7069051 w 10223600"/>
              <a:gd name="connsiteY95" fmla="*/ 16669 h 2614965"/>
              <a:gd name="connsiteX96" fmla="*/ 7061107 w 10223600"/>
              <a:gd name="connsiteY96" fmla="*/ 7322 h 2614965"/>
              <a:gd name="connsiteX97" fmla="*/ 7020448 w 10223600"/>
              <a:gd name="connsiteY97" fmla="*/ 12930 h 2614965"/>
              <a:gd name="connsiteX98" fmla="*/ 6955955 w 10223600"/>
              <a:gd name="connsiteY98" fmla="*/ 51719 h 2614965"/>
              <a:gd name="connsiteX99" fmla="*/ 6636761 w 10223600"/>
              <a:gd name="connsiteY99" fmla="*/ 83031 h 2614965"/>
              <a:gd name="connsiteX100" fmla="*/ 6464780 w 10223600"/>
              <a:gd name="connsiteY100" fmla="*/ 77423 h 2614965"/>
              <a:gd name="connsiteX101" fmla="*/ 6293266 w 10223600"/>
              <a:gd name="connsiteY101" fmla="*/ 59664 h 2614965"/>
              <a:gd name="connsiteX102" fmla="*/ 6197928 w 10223600"/>
              <a:gd name="connsiteY102" fmla="*/ 15267 h 2614965"/>
              <a:gd name="connsiteX103" fmla="*/ 6159139 w 10223600"/>
              <a:gd name="connsiteY103" fmla="*/ 3116 h 2614965"/>
              <a:gd name="connsiteX104" fmla="*/ 6142315 w 10223600"/>
              <a:gd name="connsiteY104" fmla="*/ 42840 h 2614965"/>
              <a:gd name="connsiteX105" fmla="*/ 6153064 w 10223600"/>
              <a:gd name="connsiteY105" fmla="*/ 85835 h 2614965"/>
              <a:gd name="connsiteX106" fmla="*/ 6164747 w 10223600"/>
              <a:gd name="connsiteY106" fmla="*/ 119951 h 2614965"/>
              <a:gd name="connsiteX107" fmla="*/ 6165682 w 10223600"/>
              <a:gd name="connsiteY107" fmla="*/ 155002 h 2614965"/>
              <a:gd name="connsiteX108" fmla="*/ 6166617 w 10223600"/>
              <a:gd name="connsiteY108" fmla="*/ 170891 h 2614965"/>
              <a:gd name="connsiteX109" fmla="*/ 6154466 w 10223600"/>
              <a:gd name="connsiteY109" fmla="*/ 200334 h 2614965"/>
              <a:gd name="connsiteX110" fmla="*/ 6033892 w 10223600"/>
              <a:gd name="connsiteY110" fmla="*/ 232580 h 2614965"/>
              <a:gd name="connsiteX111" fmla="*/ 5976409 w 10223600"/>
              <a:gd name="connsiteY111" fmla="*/ 238188 h 2614965"/>
              <a:gd name="connsiteX112" fmla="*/ 5934348 w 10223600"/>
              <a:gd name="connsiteY112" fmla="*/ 295671 h 2614965"/>
              <a:gd name="connsiteX113" fmla="*/ 5914253 w 10223600"/>
              <a:gd name="connsiteY113" fmla="*/ 333058 h 2614965"/>
              <a:gd name="connsiteX114" fmla="*/ 5837142 w 10223600"/>
              <a:gd name="connsiteY114" fmla="*/ 402225 h 2614965"/>
              <a:gd name="connsiteX115" fmla="*/ 5800221 w 10223600"/>
              <a:gd name="connsiteY115" fmla="*/ 447089 h 2614965"/>
              <a:gd name="connsiteX116" fmla="*/ 5784799 w 10223600"/>
              <a:gd name="connsiteY116" fmla="*/ 483075 h 2614965"/>
              <a:gd name="connsiteX117" fmla="*/ 5746477 w 10223600"/>
              <a:gd name="connsiteY117" fmla="*/ 594769 h 2614965"/>
              <a:gd name="connsiteX118" fmla="*/ 5703482 w 10223600"/>
              <a:gd name="connsiteY118" fmla="*/ 687770 h 2614965"/>
              <a:gd name="connsiteX119" fmla="*/ 5633381 w 10223600"/>
              <a:gd name="connsiteY119" fmla="*/ 777499 h 2614965"/>
              <a:gd name="connsiteX120" fmla="*/ 5598798 w 10223600"/>
              <a:gd name="connsiteY120" fmla="*/ 899942 h 2614965"/>
              <a:gd name="connsiteX121" fmla="*/ 5602536 w 10223600"/>
              <a:gd name="connsiteY121" fmla="*/ 983596 h 2614965"/>
              <a:gd name="connsiteX122" fmla="*/ 5600200 w 10223600"/>
              <a:gd name="connsiteY122" fmla="*/ 1027526 h 2614965"/>
              <a:gd name="connsiteX123" fmla="*/ 5601602 w 10223600"/>
              <a:gd name="connsiteY123" fmla="*/ 1034069 h 2614965"/>
              <a:gd name="connsiteX124" fmla="*/ 5617959 w 10223600"/>
              <a:gd name="connsiteY124" fmla="*/ 983596 h 2614965"/>
              <a:gd name="connsiteX125" fmla="*/ 5612818 w 10223600"/>
              <a:gd name="connsiteY125" fmla="*/ 1033602 h 2614965"/>
              <a:gd name="connsiteX126" fmla="*/ 5631512 w 10223600"/>
              <a:gd name="connsiteY126" fmla="*/ 994345 h 2614965"/>
              <a:gd name="connsiteX127" fmla="*/ 5624502 w 10223600"/>
              <a:gd name="connsiteY127" fmla="*/ 1038742 h 2614965"/>
              <a:gd name="connsiteX128" fmla="*/ 5620763 w 10223600"/>
              <a:gd name="connsiteY128" fmla="*/ 1041546 h 2614965"/>
              <a:gd name="connsiteX129" fmla="*/ 5621698 w 10223600"/>
              <a:gd name="connsiteY129" fmla="*/ 1043416 h 2614965"/>
              <a:gd name="connsiteX130" fmla="*/ 5627773 w 10223600"/>
              <a:gd name="connsiteY130" fmla="*/ 1046687 h 2614965"/>
              <a:gd name="connsiteX131" fmla="*/ 5681517 w 10223600"/>
              <a:gd name="connsiteY131" fmla="*/ 1017245 h 2614965"/>
              <a:gd name="connsiteX132" fmla="*/ 5737131 w 10223600"/>
              <a:gd name="connsiteY132" fmla="*/ 776564 h 2614965"/>
              <a:gd name="connsiteX133" fmla="*/ 5744141 w 10223600"/>
              <a:gd name="connsiteY133" fmla="*/ 780770 h 2614965"/>
              <a:gd name="connsiteX134" fmla="*/ 5755824 w 10223600"/>
              <a:gd name="connsiteY134" fmla="*/ 768620 h 2614965"/>
              <a:gd name="connsiteX135" fmla="*/ 5817981 w 10223600"/>
              <a:gd name="connsiteY135" fmla="*/ 572804 h 2614965"/>
              <a:gd name="connsiteX136" fmla="*/ 5844619 w 10223600"/>
              <a:gd name="connsiteY136" fmla="*/ 502703 h 2614965"/>
              <a:gd name="connsiteX137" fmla="*/ 5832001 w 10223600"/>
              <a:gd name="connsiteY137" fmla="*/ 539155 h 2614965"/>
              <a:gd name="connsiteX138" fmla="*/ 5826860 w 10223600"/>
              <a:gd name="connsiteY138" fmla="*/ 564392 h 2614965"/>
              <a:gd name="connsiteX139" fmla="*/ 5832001 w 10223600"/>
              <a:gd name="connsiteY139" fmla="*/ 652719 h 2614965"/>
              <a:gd name="connsiteX140" fmla="*/ 5830599 w 10223600"/>
              <a:gd name="connsiteY140" fmla="*/ 836851 h 2614965"/>
              <a:gd name="connsiteX141" fmla="*/ 5702547 w 10223600"/>
              <a:gd name="connsiteY141" fmla="*/ 1129874 h 2614965"/>
              <a:gd name="connsiteX142" fmla="*/ 5641326 w 10223600"/>
              <a:gd name="connsiteY142" fmla="*/ 1205583 h 2614965"/>
              <a:gd name="connsiteX143" fmla="*/ 5606275 w 10223600"/>
              <a:gd name="connsiteY143" fmla="*/ 1301388 h 2614965"/>
              <a:gd name="connsiteX144" fmla="*/ 5597396 w 10223600"/>
              <a:gd name="connsiteY144" fmla="*/ 1697693 h 2614965"/>
              <a:gd name="connsiteX145" fmla="*/ 5601135 w 10223600"/>
              <a:gd name="connsiteY145" fmla="*/ 1773402 h 2614965"/>
              <a:gd name="connsiteX146" fmla="*/ 5584778 w 10223600"/>
              <a:gd name="connsiteY146" fmla="*/ 1784618 h 2614965"/>
              <a:gd name="connsiteX147" fmla="*/ 5552064 w 10223600"/>
              <a:gd name="connsiteY147" fmla="*/ 1786020 h 2614965"/>
              <a:gd name="connsiteX148" fmla="*/ 5052009 w 10223600"/>
              <a:gd name="connsiteY148" fmla="*/ 1846774 h 2614965"/>
              <a:gd name="connsiteX149" fmla="*/ 4235565 w 10223600"/>
              <a:gd name="connsiteY149" fmla="*/ 1974358 h 2614965"/>
              <a:gd name="connsiteX150" fmla="*/ 3290135 w 10223600"/>
              <a:gd name="connsiteY150" fmla="*/ 2151013 h 2614965"/>
              <a:gd name="connsiteX151" fmla="*/ 3175169 w 10223600"/>
              <a:gd name="connsiteY151" fmla="*/ 2170641 h 2614965"/>
              <a:gd name="connsiteX152" fmla="*/ 2380223 w 10223600"/>
              <a:gd name="connsiteY152" fmla="*/ 2325331 h 2614965"/>
              <a:gd name="connsiteX153" fmla="*/ 0 w 10223600"/>
              <a:gd name="connsiteY153" fmla="*/ 2491276 h 2614965"/>
              <a:gd name="connsiteX154" fmla="*/ 15851 w 10223600"/>
              <a:gd name="connsiteY154" fmla="*/ 2605696 h 2614965"/>
              <a:gd name="connsiteX155" fmla="*/ 1269354 w 10223600"/>
              <a:gd name="connsiteY155" fmla="*/ 2610876 h 2614965"/>
              <a:gd name="connsiteX156" fmla="*/ 7048021 w 10223600"/>
              <a:gd name="connsiteY156" fmla="*/ 2610409 h 2614965"/>
              <a:gd name="connsiteX157" fmla="*/ 10202569 w 10223600"/>
              <a:gd name="connsiteY157" fmla="*/ 2610876 h 2614965"/>
              <a:gd name="connsiteX158" fmla="*/ 10221730 w 10223600"/>
              <a:gd name="connsiteY158" fmla="*/ 2591715 h 2614965"/>
              <a:gd name="connsiteX159" fmla="*/ 10223600 w 10223600"/>
              <a:gd name="connsiteY159" fmla="*/ 2081846 h 2614965"/>
              <a:gd name="connsiteX160" fmla="*/ 5623100 w 10223600"/>
              <a:gd name="connsiteY160" fmla="*/ 896671 h 2614965"/>
              <a:gd name="connsiteX161" fmla="*/ 5617491 w 10223600"/>
              <a:gd name="connsiteY161" fmla="*/ 894802 h 2614965"/>
              <a:gd name="connsiteX162" fmla="*/ 5635250 w 10223600"/>
              <a:gd name="connsiteY162" fmla="*/ 847133 h 2614965"/>
              <a:gd name="connsiteX163" fmla="*/ 5623100 w 10223600"/>
              <a:gd name="connsiteY163" fmla="*/ 896671 h 2614965"/>
              <a:gd name="connsiteX164" fmla="*/ 5630110 w 10223600"/>
              <a:gd name="connsiteY164" fmla="*/ 1040144 h 2614965"/>
              <a:gd name="connsiteX165" fmla="*/ 5672170 w 10223600"/>
              <a:gd name="connsiteY165" fmla="*/ 1006963 h 2614965"/>
              <a:gd name="connsiteX166" fmla="*/ 5630110 w 10223600"/>
              <a:gd name="connsiteY166" fmla="*/ 1040144 h 2614965"/>
              <a:gd name="connsiteX167" fmla="*/ 8564074 w 10223600"/>
              <a:gd name="connsiteY167" fmla="*/ 1091552 h 2614965"/>
              <a:gd name="connsiteX168" fmla="*/ 8582767 w 10223600"/>
              <a:gd name="connsiteY168" fmla="*/ 983596 h 2614965"/>
              <a:gd name="connsiteX169" fmla="*/ 8592581 w 10223600"/>
              <a:gd name="connsiteY169" fmla="*/ 974249 h 2614965"/>
              <a:gd name="connsiteX170" fmla="*/ 8634642 w 10223600"/>
              <a:gd name="connsiteY170" fmla="*/ 1027059 h 2614965"/>
              <a:gd name="connsiteX171" fmla="*/ 8571084 w 10223600"/>
              <a:gd name="connsiteY171" fmla="*/ 1101366 h 2614965"/>
              <a:gd name="connsiteX172" fmla="*/ 8564074 w 10223600"/>
              <a:gd name="connsiteY172" fmla="*/ 1091552 h 2614965"/>
              <a:gd name="connsiteX173" fmla="*/ 8627165 w 10223600"/>
              <a:gd name="connsiteY173" fmla="*/ 1082205 h 2614965"/>
              <a:gd name="connsiteX174" fmla="*/ 8547717 w 10223600"/>
              <a:gd name="connsiteY174" fmla="*/ 1194367 h 2614965"/>
              <a:gd name="connsiteX175" fmla="*/ 8627165 w 10223600"/>
              <a:gd name="connsiteY175" fmla="*/ 1082205 h 2614965"/>
              <a:gd name="connsiteX176" fmla="*/ 8510797 w 10223600"/>
              <a:gd name="connsiteY176" fmla="*/ 1149502 h 2614965"/>
              <a:gd name="connsiteX177" fmla="*/ 8493973 w 10223600"/>
              <a:gd name="connsiteY177" fmla="*/ 1205583 h 2614965"/>
              <a:gd name="connsiteX178" fmla="*/ 8467334 w 10223600"/>
              <a:gd name="connsiteY178" fmla="*/ 1216799 h 2614965"/>
              <a:gd name="connsiteX179" fmla="*/ 8249553 w 10223600"/>
              <a:gd name="connsiteY179" fmla="*/ 1131276 h 2614965"/>
              <a:gd name="connsiteX180" fmla="*/ 8203754 w 10223600"/>
              <a:gd name="connsiteY180" fmla="*/ 1068652 h 2614965"/>
              <a:gd name="connsiteX181" fmla="*/ 8510797 w 10223600"/>
              <a:gd name="connsiteY181" fmla="*/ 1149502 h 2614965"/>
              <a:gd name="connsiteX182" fmla="*/ 8056075 w 10223600"/>
              <a:gd name="connsiteY182" fmla="*/ 445687 h 2614965"/>
              <a:gd name="connsiteX183" fmla="*/ 8056075 w 10223600"/>
              <a:gd name="connsiteY183" fmla="*/ 445687 h 2614965"/>
              <a:gd name="connsiteX184" fmla="*/ 8085050 w 10223600"/>
              <a:gd name="connsiteY184" fmla="*/ 398486 h 2614965"/>
              <a:gd name="connsiteX185" fmla="*/ 8098135 w 10223600"/>
              <a:gd name="connsiteY185" fmla="*/ 412039 h 2614965"/>
              <a:gd name="connsiteX186" fmla="*/ 8091593 w 10223600"/>
              <a:gd name="connsiteY186" fmla="*/ 446155 h 2614965"/>
              <a:gd name="connsiteX187" fmla="*/ 8078040 w 10223600"/>
              <a:gd name="connsiteY187" fmla="*/ 540090 h 2614965"/>
              <a:gd name="connsiteX188" fmla="*/ 8088321 w 10223600"/>
              <a:gd name="connsiteY188" fmla="*/ 805072 h 2614965"/>
              <a:gd name="connsiteX189" fmla="*/ 8050934 w 10223600"/>
              <a:gd name="connsiteY189" fmla="*/ 535417 h 2614965"/>
              <a:gd name="connsiteX190" fmla="*/ 8050934 w 10223600"/>
              <a:gd name="connsiteY190" fmla="*/ 535417 h 2614965"/>
              <a:gd name="connsiteX191" fmla="*/ 8050934 w 10223600"/>
              <a:gd name="connsiteY191" fmla="*/ 535417 h 2614965"/>
              <a:gd name="connsiteX192" fmla="*/ 8056075 w 10223600"/>
              <a:gd name="connsiteY192" fmla="*/ 445687 h 2614965"/>
              <a:gd name="connsiteX193" fmla="*/ 6415242 w 10223600"/>
              <a:gd name="connsiteY193" fmla="*/ 1733210 h 2614965"/>
              <a:gd name="connsiteX194" fmla="*/ 5930610 w 10223600"/>
              <a:gd name="connsiteY194" fmla="*/ 1763588 h 2614965"/>
              <a:gd name="connsiteX195" fmla="*/ 5739467 w 10223600"/>
              <a:gd name="connsiteY195" fmla="*/ 1777140 h 2614965"/>
              <a:gd name="connsiteX196" fmla="*/ 5712362 w 10223600"/>
              <a:gd name="connsiteY196" fmla="*/ 1753306 h 2614965"/>
              <a:gd name="connsiteX197" fmla="*/ 5698809 w 10223600"/>
              <a:gd name="connsiteY197" fmla="*/ 1642079 h 2614965"/>
              <a:gd name="connsiteX198" fmla="*/ 5725915 w 10223600"/>
              <a:gd name="connsiteY198" fmla="*/ 1410746 h 2614965"/>
              <a:gd name="connsiteX199" fmla="*/ 5732925 w 10223600"/>
              <a:gd name="connsiteY199" fmla="*/ 1371956 h 2614965"/>
              <a:gd name="connsiteX200" fmla="*/ 5759563 w 10223600"/>
              <a:gd name="connsiteY200" fmla="*/ 1284096 h 2614965"/>
              <a:gd name="connsiteX201" fmla="*/ 5948369 w 10223600"/>
              <a:gd name="connsiteY201" fmla="*/ 1081270 h 2614965"/>
              <a:gd name="connsiteX202" fmla="*/ 6077355 w 10223600"/>
              <a:gd name="connsiteY202" fmla="*/ 980325 h 2614965"/>
              <a:gd name="connsiteX203" fmla="*/ 6103058 w 10223600"/>
              <a:gd name="connsiteY203" fmla="*/ 989204 h 2614965"/>
              <a:gd name="connsiteX204" fmla="*/ 6120350 w 10223600"/>
              <a:gd name="connsiteY204" fmla="*/ 1200442 h 2614965"/>
              <a:gd name="connsiteX205" fmla="*/ 6183908 w 10223600"/>
              <a:gd name="connsiteY205" fmla="*/ 1377564 h 2614965"/>
              <a:gd name="connsiteX206" fmla="*/ 6409166 w 10223600"/>
              <a:gd name="connsiteY206" fmla="*/ 1681336 h 2614965"/>
              <a:gd name="connsiteX207" fmla="*/ 6454966 w 10223600"/>
              <a:gd name="connsiteY207" fmla="*/ 1704703 h 2614965"/>
              <a:gd name="connsiteX208" fmla="*/ 6415242 w 10223600"/>
              <a:gd name="connsiteY208" fmla="*/ 1733210 h 2614965"/>
              <a:gd name="connsiteX209" fmla="*/ 6743782 w 10223600"/>
              <a:gd name="connsiteY209" fmla="*/ 1637406 h 2614965"/>
              <a:gd name="connsiteX210" fmla="*/ 6729295 w 10223600"/>
              <a:gd name="connsiteY210" fmla="*/ 1674326 h 2614965"/>
              <a:gd name="connsiteX211" fmla="*/ 6659194 w 10223600"/>
              <a:gd name="connsiteY211" fmla="*/ 1726668 h 2614965"/>
              <a:gd name="connsiteX212" fmla="*/ 6547499 w 10223600"/>
              <a:gd name="connsiteY212" fmla="*/ 1696290 h 2614965"/>
              <a:gd name="connsiteX213" fmla="*/ 6535348 w 10223600"/>
              <a:gd name="connsiteY213" fmla="*/ 1679934 h 2614965"/>
              <a:gd name="connsiteX214" fmla="*/ 6494222 w 10223600"/>
              <a:gd name="connsiteY214" fmla="*/ 1621983 h 2614965"/>
              <a:gd name="connsiteX215" fmla="*/ 6361965 w 10223600"/>
              <a:gd name="connsiteY215" fmla="*/ 1480847 h 2614965"/>
              <a:gd name="connsiteX216" fmla="*/ 6301678 w 10223600"/>
              <a:gd name="connsiteY216" fmla="*/ 1357936 h 2614965"/>
              <a:gd name="connsiteX217" fmla="*/ 6282517 w 10223600"/>
              <a:gd name="connsiteY217" fmla="*/ 1321016 h 2614965"/>
              <a:gd name="connsiteX218" fmla="*/ 6247934 w 10223600"/>
              <a:gd name="connsiteY218" fmla="*/ 1228950 h 2614965"/>
              <a:gd name="connsiteX219" fmla="*/ 6256814 w 10223600"/>
              <a:gd name="connsiteY219" fmla="*/ 1040612 h 2614965"/>
              <a:gd name="connsiteX220" fmla="*/ 6260552 w 10223600"/>
              <a:gd name="connsiteY220" fmla="*/ 1020516 h 2614965"/>
              <a:gd name="connsiteX221" fmla="*/ 6271301 w 10223600"/>
              <a:gd name="connsiteY221" fmla="*/ 961164 h 2614965"/>
              <a:gd name="connsiteX222" fmla="*/ 6279713 w 10223600"/>
              <a:gd name="connsiteY222" fmla="*/ 927048 h 2614965"/>
              <a:gd name="connsiteX223" fmla="*/ 6293266 w 10223600"/>
              <a:gd name="connsiteY223" fmla="*/ 878445 h 2614965"/>
              <a:gd name="connsiteX224" fmla="*/ 6313829 w 10223600"/>
              <a:gd name="connsiteY224" fmla="*/ 868630 h 2614965"/>
              <a:gd name="connsiteX225" fmla="*/ 6345140 w 10223600"/>
              <a:gd name="connsiteY225" fmla="*/ 881716 h 2614965"/>
              <a:gd name="connsiteX226" fmla="*/ 6444217 w 10223600"/>
              <a:gd name="connsiteY226" fmla="*/ 917701 h 2614965"/>
              <a:gd name="connsiteX227" fmla="*/ 6489549 w 10223600"/>
              <a:gd name="connsiteY227" fmla="*/ 928450 h 2614965"/>
              <a:gd name="connsiteX228" fmla="*/ 6528338 w 10223600"/>
              <a:gd name="connsiteY228" fmla="*/ 936395 h 2614965"/>
              <a:gd name="connsiteX229" fmla="*/ 6573670 w 10223600"/>
              <a:gd name="connsiteY229" fmla="*/ 942470 h 2614965"/>
              <a:gd name="connsiteX230" fmla="*/ 6689571 w 10223600"/>
              <a:gd name="connsiteY230" fmla="*/ 949013 h 2614965"/>
              <a:gd name="connsiteX231" fmla="*/ 6801265 w 10223600"/>
              <a:gd name="connsiteY231" fmla="*/ 934993 h 2614965"/>
              <a:gd name="connsiteX232" fmla="*/ 6923708 w 10223600"/>
              <a:gd name="connsiteY232" fmla="*/ 906485 h 2614965"/>
              <a:gd name="connsiteX233" fmla="*/ 6942402 w 10223600"/>
              <a:gd name="connsiteY233" fmla="*/ 921907 h 2614965"/>
              <a:gd name="connsiteX234" fmla="*/ 6860150 w 10223600"/>
              <a:gd name="connsiteY234" fmla="*/ 1186422 h 2614965"/>
              <a:gd name="connsiteX235" fmla="*/ 6817622 w 10223600"/>
              <a:gd name="connsiteY235" fmla="*/ 1255121 h 2614965"/>
              <a:gd name="connsiteX236" fmla="*/ 6795657 w 10223600"/>
              <a:gd name="connsiteY236" fmla="*/ 1329428 h 2614965"/>
              <a:gd name="connsiteX237" fmla="*/ 6743782 w 10223600"/>
              <a:gd name="connsiteY237" fmla="*/ 1637406 h 2614965"/>
              <a:gd name="connsiteX238" fmla="*/ 7333099 w 10223600"/>
              <a:gd name="connsiteY238" fmla="*/ 1717321 h 2614965"/>
              <a:gd name="connsiteX239" fmla="*/ 7234957 w 10223600"/>
              <a:gd name="connsiteY239" fmla="*/ 1716386 h 2614965"/>
              <a:gd name="connsiteX240" fmla="*/ 6877909 w 10223600"/>
              <a:gd name="connsiteY240" fmla="*/ 1716386 h 2614965"/>
              <a:gd name="connsiteX241" fmla="*/ 6831175 w 10223600"/>
              <a:gd name="connsiteY241" fmla="*/ 1717788 h 2614965"/>
              <a:gd name="connsiteX242" fmla="*/ 6811547 w 10223600"/>
              <a:gd name="connsiteY242" fmla="*/ 1699095 h 2614965"/>
              <a:gd name="connsiteX243" fmla="*/ 6812481 w 10223600"/>
              <a:gd name="connsiteY243" fmla="*/ 1648154 h 2614965"/>
              <a:gd name="connsiteX244" fmla="*/ 6901744 w 10223600"/>
              <a:gd name="connsiteY244" fmla="*/ 1413082 h 2614965"/>
              <a:gd name="connsiteX245" fmla="*/ 6932588 w 10223600"/>
              <a:gd name="connsiteY245" fmla="*/ 1327091 h 2614965"/>
              <a:gd name="connsiteX246" fmla="*/ 6955488 w 10223600"/>
              <a:gd name="connsiteY246" fmla="*/ 1251850 h 2614965"/>
              <a:gd name="connsiteX247" fmla="*/ 7066714 w 10223600"/>
              <a:gd name="connsiteY247" fmla="*/ 1070522 h 2614965"/>
              <a:gd name="connsiteX248" fmla="*/ 7077464 w 10223600"/>
              <a:gd name="connsiteY248" fmla="*/ 1059773 h 2614965"/>
              <a:gd name="connsiteX249" fmla="*/ 7086343 w 10223600"/>
              <a:gd name="connsiteY249" fmla="*/ 1072391 h 2614965"/>
              <a:gd name="connsiteX250" fmla="*/ 7163922 w 10223600"/>
              <a:gd name="connsiteY250" fmla="*/ 1285031 h 2614965"/>
              <a:gd name="connsiteX251" fmla="*/ 7174670 w 10223600"/>
              <a:gd name="connsiteY251" fmla="*/ 1363544 h 2614965"/>
              <a:gd name="connsiteX252" fmla="*/ 7207852 w 10223600"/>
              <a:gd name="connsiteY252" fmla="*/ 1442992 h 2614965"/>
              <a:gd name="connsiteX253" fmla="*/ 7348054 w 10223600"/>
              <a:gd name="connsiteY253" fmla="*/ 1703768 h 2614965"/>
              <a:gd name="connsiteX254" fmla="*/ 7333099 w 10223600"/>
              <a:gd name="connsiteY254" fmla="*/ 1717321 h 2614965"/>
              <a:gd name="connsiteX255" fmla="*/ 8392560 w 10223600"/>
              <a:gd name="connsiteY255" fmla="*/ 1759849 h 2614965"/>
              <a:gd name="connsiteX256" fmla="*/ 8363117 w 10223600"/>
              <a:gd name="connsiteY256" fmla="*/ 1777608 h 2614965"/>
              <a:gd name="connsiteX257" fmla="*/ 8003265 w 10223600"/>
              <a:gd name="connsiteY257" fmla="*/ 1749567 h 2614965"/>
              <a:gd name="connsiteX258" fmla="*/ 7471899 w 10223600"/>
              <a:gd name="connsiteY258" fmla="*/ 1724798 h 2614965"/>
              <a:gd name="connsiteX259" fmla="*/ 7424697 w 10223600"/>
              <a:gd name="connsiteY259" fmla="*/ 1697693 h 2614965"/>
              <a:gd name="connsiteX260" fmla="*/ 7335435 w 10223600"/>
              <a:gd name="connsiteY260" fmla="*/ 1414952 h 2614965"/>
              <a:gd name="connsiteX261" fmla="*/ 7334034 w 10223600"/>
              <a:gd name="connsiteY261" fmla="*/ 1391585 h 2614965"/>
              <a:gd name="connsiteX262" fmla="*/ 7281224 w 10223600"/>
              <a:gd name="connsiteY262" fmla="*/ 1283629 h 2614965"/>
              <a:gd name="connsiteX263" fmla="*/ 7260194 w 10223600"/>
              <a:gd name="connsiteY263" fmla="*/ 1087813 h 2614965"/>
              <a:gd name="connsiteX264" fmla="*/ 7258324 w 10223600"/>
              <a:gd name="connsiteY264" fmla="*/ 1076597 h 2614965"/>
              <a:gd name="connsiteX265" fmla="*/ 7258324 w 10223600"/>
              <a:gd name="connsiteY265" fmla="*/ 1076130 h 2614965"/>
              <a:gd name="connsiteX266" fmla="*/ 7246173 w 10223600"/>
              <a:gd name="connsiteY266" fmla="*/ 941536 h 2614965"/>
              <a:gd name="connsiteX267" fmla="*/ 7279822 w 10223600"/>
              <a:gd name="connsiteY267" fmla="*/ 864892 h 2614965"/>
              <a:gd name="connsiteX268" fmla="*/ 7325154 w 10223600"/>
              <a:gd name="connsiteY268" fmla="*/ 775162 h 2614965"/>
              <a:gd name="connsiteX269" fmla="*/ 7338239 w 10223600"/>
              <a:gd name="connsiteY269" fmla="*/ 779836 h 2614965"/>
              <a:gd name="connsiteX270" fmla="*/ 7709775 w 10223600"/>
              <a:gd name="connsiteY270" fmla="*/ 718614 h 2614965"/>
              <a:gd name="connsiteX271" fmla="*/ 7874279 w 10223600"/>
              <a:gd name="connsiteY271" fmla="*/ 542894 h 2614965"/>
              <a:gd name="connsiteX272" fmla="*/ 7905124 w 10223600"/>
              <a:gd name="connsiteY272" fmla="*/ 511115 h 2614965"/>
              <a:gd name="connsiteX273" fmla="*/ 7905124 w 10223600"/>
              <a:gd name="connsiteY273" fmla="*/ 511115 h 2614965"/>
              <a:gd name="connsiteX274" fmla="*/ 7998592 w 10223600"/>
              <a:gd name="connsiteY274" fmla="*/ 431667 h 2614965"/>
              <a:gd name="connsiteX275" fmla="*/ 8012145 w 10223600"/>
              <a:gd name="connsiteY275" fmla="*/ 423255 h 2614965"/>
              <a:gd name="connsiteX276" fmla="*/ 8037381 w 10223600"/>
              <a:gd name="connsiteY276" fmla="*/ 416712 h 2614965"/>
              <a:gd name="connsiteX277" fmla="*/ 8039718 w 10223600"/>
              <a:gd name="connsiteY277" fmla="*/ 440547 h 2614965"/>
              <a:gd name="connsiteX278" fmla="*/ 8035512 w 10223600"/>
              <a:gd name="connsiteY278" fmla="*/ 534949 h 2614965"/>
              <a:gd name="connsiteX279" fmla="*/ 8128045 w 10223600"/>
              <a:gd name="connsiteY279" fmla="*/ 953686 h 2614965"/>
              <a:gd name="connsiteX280" fmla="*/ 8162628 w 10223600"/>
              <a:gd name="connsiteY280" fmla="*/ 1034536 h 2614965"/>
              <a:gd name="connsiteX281" fmla="*/ 8190669 w 10223600"/>
              <a:gd name="connsiteY281" fmla="*/ 1085477 h 2614965"/>
              <a:gd name="connsiteX282" fmla="*/ 8191136 w 10223600"/>
              <a:gd name="connsiteY282" fmla="*/ 1085009 h 2614965"/>
              <a:gd name="connsiteX283" fmla="*/ 8191136 w 10223600"/>
              <a:gd name="connsiteY283" fmla="*/ 1085009 h 2614965"/>
              <a:gd name="connsiteX284" fmla="*/ 8241142 w 10223600"/>
              <a:gd name="connsiteY284" fmla="*/ 1143427 h 2614965"/>
              <a:gd name="connsiteX285" fmla="*/ 8458455 w 10223600"/>
              <a:gd name="connsiteY285" fmla="*/ 1232221 h 2614965"/>
              <a:gd name="connsiteX286" fmla="*/ 8482289 w 10223600"/>
              <a:gd name="connsiteY286" fmla="*/ 1258860 h 2614965"/>
              <a:gd name="connsiteX287" fmla="*/ 8462193 w 10223600"/>
              <a:gd name="connsiteY287" fmla="*/ 1414017 h 2614965"/>
              <a:gd name="connsiteX288" fmla="*/ 8438826 w 10223600"/>
              <a:gd name="connsiteY288" fmla="*/ 1485053 h 2614965"/>
              <a:gd name="connsiteX289" fmla="*/ 8438826 w 10223600"/>
              <a:gd name="connsiteY289" fmla="*/ 1485053 h 2614965"/>
              <a:gd name="connsiteX290" fmla="*/ 8410786 w 10223600"/>
              <a:gd name="connsiteY290" fmla="*/ 1634134 h 2614965"/>
              <a:gd name="connsiteX291" fmla="*/ 8392560 w 10223600"/>
              <a:gd name="connsiteY291" fmla="*/ 1759849 h 2614965"/>
              <a:gd name="connsiteX292" fmla="*/ 8658476 w 10223600"/>
              <a:gd name="connsiteY292" fmla="*/ 1805648 h 2614965"/>
              <a:gd name="connsiteX293" fmla="*/ 8461259 w 10223600"/>
              <a:gd name="connsiteY293" fmla="*/ 1785553 h 2614965"/>
              <a:gd name="connsiteX294" fmla="*/ 8439761 w 10223600"/>
              <a:gd name="connsiteY294" fmla="*/ 1753306 h 2614965"/>
              <a:gd name="connsiteX295" fmla="*/ 8456118 w 10223600"/>
              <a:gd name="connsiteY295" fmla="*/ 1692552 h 2614965"/>
              <a:gd name="connsiteX296" fmla="*/ 8469671 w 10223600"/>
              <a:gd name="connsiteY296" fmla="*/ 1571511 h 2614965"/>
              <a:gd name="connsiteX297" fmla="*/ 8478083 w 10223600"/>
              <a:gd name="connsiteY297" fmla="*/ 1509354 h 2614965"/>
              <a:gd name="connsiteX298" fmla="*/ 8510330 w 10223600"/>
              <a:gd name="connsiteY298" fmla="*/ 1389715 h 2614965"/>
              <a:gd name="connsiteX299" fmla="*/ 8522480 w 10223600"/>
              <a:gd name="connsiteY299" fmla="*/ 1288302 h 2614965"/>
              <a:gd name="connsiteX300" fmla="*/ 8523415 w 10223600"/>
              <a:gd name="connsiteY300" fmla="*/ 1262599 h 2614965"/>
              <a:gd name="connsiteX301" fmla="*/ 8567345 w 10223600"/>
              <a:gd name="connsiteY301" fmla="*/ 1204648 h 2614965"/>
              <a:gd name="connsiteX302" fmla="*/ 8599124 w 10223600"/>
              <a:gd name="connsiteY302" fmla="*/ 1190161 h 2614965"/>
              <a:gd name="connsiteX303" fmla="*/ 8617818 w 10223600"/>
              <a:gd name="connsiteY303" fmla="*/ 1185487 h 2614965"/>
              <a:gd name="connsiteX304" fmla="*/ 8618752 w 10223600"/>
              <a:gd name="connsiteY304" fmla="*/ 1205583 h 2614965"/>
              <a:gd name="connsiteX305" fmla="*/ 8580898 w 10223600"/>
              <a:gd name="connsiteY305" fmla="*/ 1511224 h 2614965"/>
              <a:gd name="connsiteX306" fmla="*/ 8577627 w 10223600"/>
              <a:gd name="connsiteY306" fmla="*/ 1576651 h 2614965"/>
              <a:gd name="connsiteX307" fmla="*/ 8591180 w 10223600"/>
              <a:gd name="connsiteY307" fmla="*/ 1607496 h 2614965"/>
              <a:gd name="connsiteX308" fmla="*/ 8611275 w 10223600"/>
              <a:gd name="connsiteY308" fmla="*/ 1602355 h 2614965"/>
              <a:gd name="connsiteX309" fmla="*/ 8640718 w 10223600"/>
              <a:gd name="connsiteY309" fmla="*/ 1587400 h 2614965"/>
              <a:gd name="connsiteX310" fmla="*/ 8649130 w 10223600"/>
              <a:gd name="connsiteY310" fmla="*/ 1607963 h 2614965"/>
              <a:gd name="connsiteX311" fmla="*/ 8647261 w 10223600"/>
              <a:gd name="connsiteY311" fmla="*/ 1626189 h 2614965"/>
              <a:gd name="connsiteX312" fmla="*/ 8690723 w 10223600"/>
              <a:gd name="connsiteY312" fmla="*/ 1713115 h 2614965"/>
              <a:gd name="connsiteX313" fmla="*/ 8714557 w 10223600"/>
              <a:gd name="connsiteY313" fmla="*/ 1752839 h 2614965"/>
              <a:gd name="connsiteX314" fmla="*/ 8658476 w 10223600"/>
              <a:gd name="connsiteY314" fmla="*/ 1805648 h 2614965"/>
              <a:gd name="connsiteX315" fmla="*/ 8840272 w 10223600"/>
              <a:gd name="connsiteY315" fmla="*/ 1827146 h 2614965"/>
              <a:gd name="connsiteX316" fmla="*/ 8821578 w 10223600"/>
              <a:gd name="connsiteY316" fmla="*/ 1824809 h 2614965"/>
              <a:gd name="connsiteX317" fmla="*/ 8778583 w 10223600"/>
              <a:gd name="connsiteY317" fmla="*/ 1813593 h 2614965"/>
              <a:gd name="connsiteX318" fmla="*/ 8782322 w 10223600"/>
              <a:gd name="connsiteY318" fmla="*/ 1749567 h 2614965"/>
              <a:gd name="connsiteX319" fmla="*/ 8815503 w 10223600"/>
              <a:gd name="connsiteY319" fmla="*/ 1740688 h 2614965"/>
              <a:gd name="connsiteX320" fmla="*/ 8866911 w 10223600"/>
              <a:gd name="connsiteY320" fmla="*/ 1787889 h 2614965"/>
              <a:gd name="connsiteX321" fmla="*/ 8868312 w 10223600"/>
              <a:gd name="connsiteY321" fmla="*/ 1799573 h 2614965"/>
              <a:gd name="connsiteX322" fmla="*/ 8840272 w 10223600"/>
              <a:gd name="connsiteY322" fmla="*/ 1827146 h 2614965"/>
              <a:gd name="connsiteX0" fmla="*/ 10223600 w 10223600"/>
              <a:gd name="connsiteY0" fmla="*/ 2081846 h 2614965"/>
              <a:gd name="connsiteX1" fmla="*/ 10189484 w 10223600"/>
              <a:gd name="connsiteY1" fmla="*/ 2063153 h 2614965"/>
              <a:gd name="connsiteX2" fmla="*/ 10021709 w 10223600"/>
              <a:gd name="connsiteY2" fmla="*/ 2022494 h 2614965"/>
              <a:gd name="connsiteX3" fmla="*/ 9486137 w 10223600"/>
              <a:gd name="connsiteY3" fmla="*/ 1912669 h 2614965"/>
              <a:gd name="connsiteX4" fmla="*/ 9200124 w 10223600"/>
              <a:gd name="connsiteY4" fmla="*/ 1868739 h 2614965"/>
              <a:gd name="connsiteX5" fmla="*/ 9162737 w 10223600"/>
              <a:gd name="connsiteY5" fmla="*/ 1857990 h 2614965"/>
              <a:gd name="connsiteX6" fmla="*/ 9121143 w 10223600"/>
              <a:gd name="connsiteY6" fmla="*/ 1856588 h 2614965"/>
              <a:gd name="connsiteX7" fmla="*/ 8972997 w 10223600"/>
              <a:gd name="connsiteY7" fmla="*/ 1825744 h 2614965"/>
              <a:gd name="connsiteX8" fmla="*/ 8961313 w 10223600"/>
              <a:gd name="connsiteY8" fmla="*/ 1815462 h 2614965"/>
              <a:gd name="connsiteX9" fmla="*/ 8991223 w 10223600"/>
              <a:gd name="connsiteY9" fmla="*/ 1744427 h 2614965"/>
              <a:gd name="connsiteX10" fmla="*/ 9034685 w 10223600"/>
              <a:gd name="connsiteY10" fmla="*/ 1685074 h 2614965"/>
              <a:gd name="connsiteX11" fmla="*/ 9042163 w 10223600"/>
              <a:gd name="connsiteY11" fmla="*/ 1659371 h 2614965"/>
              <a:gd name="connsiteX12" fmla="*/ 9061791 w 10223600"/>
              <a:gd name="connsiteY12" fmla="*/ 1561229 h 2614965"/>
              <a:gd name="connsiteX13" fmla="*/ 9068334 w 10223600"/>
              <a:gd name="connsiteY13" fmla="*/ 1535058 h 2614965"/>
              <a:gd name="connsiteX14" fmla="*/ 9084224 w 10223600"/>
              <a:gd name="connsiteY14" fmla="*/ 1434580 h 2614965"/>
              <a:gd name="connsiteX15" fmla="*/ 9066932 w 10223600"/>
              <a:gd name="connsiteY15" fmla="*/ 1255588 h 2614965"/>
              <a:gd name="connsiteX16" fmla="*/ 9050108 w 10223600"/>
              <a:gd name="connsiteY16" fmla="*/ 1022853 h 2614965"/>
              <a:gd name="connsiteX17" fmla="*/ 9054781 w 10223600"/>
              <a:gd name="connsiteY17" fmla="*/ 843394 h 2614965"/>
              <a:gd name="connsiteX18" fmla="*/ 9044967 w 10223600"/>
              <a:gd name="connsiteY18" fmla="*/ 707865 h 2614965"/>
              <a:gd name="connsiteX19" fmla="*/ 9001037 w 10223600"/>
              <a:gd name="connsiteY19" fmla="*/ 565794 h 2614965"/>
              <a:gd name="connsiteX20" fmla="*/ 8947760 w 10223600"/>
              <a:gd name="connsiteY20" fmla="*/ 487748 h 2614965"/>
              <a:gd name="connsiteX21" fmla="*/ 8898689 w 10223600"/>
              <a:gd name="connsiteY21" fmla="*/ 456436 h 2614965"/>
              <a:gd name="connsiteX22" fmla="*/ 8882800 w 10223600"/>
              <a:gd name="connsiteY22" fmla="*/ 409702 h 2614965"/>
              <a:gd name="connsiteX23" fmla="*/ 8879996 w 10223600"/>
              <a:gd name="connsiteY23" fmla="*/ 342872 h 2614965"/>
              <a:gd name="connsiteX24" fmla="*/ 8876257 w 10223600"/>
              <a:gd name="connsiteY24" fmla="*/ 337264 h 2614965"/>
              <a:gd name="connsiteX25" fmla="*/ 8699603 w 10223600"/>
              <a:gd name="connsiteY25" fmla="*/ 243329 h 2614965"/>
              <a:gd name="connsiteX26" fmla="*/ 8667823 w 10223600"/>
              <a:gd name="connsiteY26" fmla="*/ 262490 h 2614965"/>
              <a:gd name="connsiteX27" fmla="*/ 8641652 w 10223600"/>
              <a:gd name="connsiteY27" fmla="*/ 305953 h 2614965"/>
              <a:gd name="connsiteX28" fmla="*/ 8641652 w 10223600"/>
              <a:gd name="connsiteY28" fmla="*/ 310159 h 2614965"/>
              <a:gd name="connsiteX29" fmla="*/ 8649130 w 10223600"/>
              <a:gd name="connsiteY29" fmla="*/ 310159 h 2614965"/>
              <a:gd name="connsiteX30" fmla="*/ 8657075 w 10223600"/>
              <a:gd name="connsiteY30" fmla="*/ 324646 h 2614965"/>
              <a:gd name="connsiteX31" fmla="*/ 8646793 w 10223600"/>
              <a:gd name="connsiteY31" fmla="*/ 382596 h 2614965"/>
              <a:gd name="connsiteX32" fmla="*/ 8638381 w 10223600"/>
              <a:gd name="connsiteY32" fmla="*/ 427928 h 2614965"/>
              <a:gd name="connsiteX33" fmla="*/ 8658009 w 10223600"/>
              <a:gd name="connsiteY33" fmla="*/ 465316 h 2614965"/>
              <a:gd name="connsiteX34" fmla="*/ 8651934 w 10223600"/>
              <a:gd name="connsiteY34" fmla="*/ 496627 h 2614965"/>
              <a:gd name="connsiteX35" fmla="*/ 8618752 w 10223600"/>
              <a:gd name="connsiteY35" fmla="*/ 522331 h 2614965"/>
              <a:gd name="connsiteX36" fmla="*/ 8617351 w 10223600"/>
              <a:gd name="connsiteY36" fmla="*/ 596171 h 2614965"/>
              <a:gd name="connsiteX37" fmla="*/ 8629969 w 10223600"/>
              <a:gd name="connsiteY37" fmla="*/ 591030 h 2614965"/>
              <a:gd name="connsiteX38" fmla="*/ 8649597 w 10223600"/>
              <a:gd name="connsiteY38" fmla="*/ 579347 h 2614965"/>
              <a:gd name="connsiteX39" fmla="*/ 8657542 w 10223600"/>
              <a:gd name="connsiteY39" fmla="*/ 598975 h 2614965"/>
              <a:gd name="connsiteX40" fmla="*/ 8652401 w 10223600"/>
              <a:gd name="connsiteY40" fmla="*/ 638232 h 2614965"/>
              <a:gd name="connsiteX41" fmla="*/ 8646793 w 10223600"/>
              <a:gd name="connsiteY41" fmla="*/ 639634 h 2614965"/>
              <a:gd name="connsiteX42" fmla="*/ 8630904 w 10223600"/>
              <a:gd name="connsiteY42" fmla="*/ 680292 h 2614965"/>
              <a:gd name="connsiteX43" fmla="*/ 8590245 w 10223600"/>
              <a:gd name="connsiteY43" fmla="*/ 703192 h 2614965"/>
              <a:gd name="connsiteX44" fmla="*/ 8546315 w 10223600"/>
              <a:gd name="connsiteY44" fmla="*/ 787313 h 2614965"/>
              <a:gd name="connsiteX45" fmla="*/ 8543511 w 10223600"/>
              <a:gd name="connsiteY45" fmla="*/ 800399 h 2614965"/>
              <a:gd name="connsiteX46" fmla="*/ 8541641 w 10223600"/>
              <a:gd name="connsiteY46" fmla="*/ 806474 h 2614965"/>
              <a:gd name="connsiteX47" fmla="*/ 8555661 w 10223600"/>
              <a:gd name="connsiteY47" fmla="*/ 933591 h 2614965"/>
              <a:gd name="connsiteX48" fmla="*/ 8554260 w 10223600"/>
              <a:gd name="connsiteY48" fmla="*/ 968174 h 2614965"/>
              <a:gd name="connsiteX49" fmla="*/ 8523883 w 10223600"/>
              <a:gd name="connsiteY49" fmla="*/ 1109311 h 2614965"/>
              <a:gd name="connsiteX50" fmla="*/ 8496777 w 10223600"/>
              <a:gd name="connsiteY50" fmla="*/ 1137351 h 2614965"/>
              <a:gd name="connsiteX51" fmla="*/ 8210297 w 10223600"/>
              <a:gd name="connsiteY51" fmla="*/ 1050893 h 2614965"/>
              <a:gd name="connsiteX52" fmla="*/ 8119166 w 10223600"/>
              <a:gd name="connsiteY52" fmla="*/ 867696 h 2614965"/>
              <a:gd name="connsiteX53" fmla="*/ 8090658 w 10223600"/>
              <a:gd name="connsiteY53" fmla="*/ 641503 h 2614965"/>
              <a:gd name="connsiteX54" fmla="*/ 8092527 w 10223600"/>
              <a:gd name="connsiteY54" fmla="*/ 552708 h 2614965"/>
              <a:gd name="connsiteX55" fmla="*/ 8092527 w 10223600"/>
              <a:gd name="connsiteY55" fmla="*/ 552708 h 2614965"/>
              <a:gd name="connsiteX56" fmla="*/ 8092527 w 10223600"/>
              <a:gd name="connsiteY56" fmla="*/ 552708 h 2614965"/>
              <a:gd name="connsiteX57" fmla="*/ 8106080 w 10223600"/>
              <a:gd name="connsiteY57" fmla="*/ 454567 h 2614965"/>
              <a:gd name="connsiteX58" fmla="*/ 8106080 w 10223600"/>
              <a:gd name="connsiteY58" fmla="*/ 454567 h 2614965"/>
              <a:gd name="connsiteX59" fmla="*/ 8107949 w 10223600"/>
              <a:gd name="connsiteY59" fmla="*/ 436340 h 2614965"/>
              <a:gd name="connsiteX60" fmla="*/ 8161226 w 10223600"/>
              <a:gd name="connsiteY60" fmla="*/ 388204 h 2614965"/>
              <a:gd name="connsiteX61" fmla="*/ 8214036 w 10223600"/>
              <a:gd name="connsiteY61" fmla="*/ 381194 h 2614965"/>
              <a:gd name="connsiteX62" fmla="*/ 8264041 w 10223600"/>
              <a:gd name="connsiteY62" fmla="*/ 347546 h 2614965"/>
              <a:gd name="connsiteX63" fmla="*/ 8273388 w 10223600"/>
              <a:gd name="connsiteY63" fmla="*/ 337732 h 2614965"/>
              <a:gd name="connsiteX64" fmla="*/ 8281800 w 10223600"/>
              <a:gd name="connsiteY64" fmla="*/ 340068 h 2614965"/>
              <a:gd name="connsiteX65" fmla="*/ 8290212 w 10223600"/>
              <a:gd name="connsiteY65" fmla="*/ 291465 h 2614965"/>
              <a:gd name="connsiteX66" fmla="*/ 8239739 w 10223600"/>
              <a:gd name="connsiteY66" fmla="*/ 202203 h 2614965"/>
              <a:gd name="connsiteX67" fmla="*/ 8203754 w 10223600"/>
              <a:gd name="connsiteY67" fmla="*/ 185379 h 2614965"/>
              <a:gd name="connsiteX68" fmla="*/ 8146738 w 10223600"/>
              <a:gd name="connsiteY68" fmla="*/ 183042 h 2614965"/>
              <a:gd name="connsiteX69" fmla="*/ 8052336 w 10223600"/>
              <a:gd name="connsiteY69" fmla="*/ 182107 h 2614965"/>
              <a:gd name="connsiteX70" fmla="*/ 8033642 w 10223600"/>
              <a:gd name="connsiteY70" fmla="*/ 176499 h 2614965"/>
              <a:gd name="connsiteX71" fmla="*/ 8003265 w 10223600"/>
              <a:gd name="connsiteY71" fmla="*/ 165750 h 2614965"/>
              <a:gd name="connsiteX72" fmla="*/ 7909330 w 10223600"/>
              <a:gd name="connsiteY72" fmla="*/ 158740 h 2614965"/>
              <a:gd name="connsiteX73" fmla="*/ 7852314 w 10223600"/>
              <a:gd name="connsiteY73" fmla="*/ 150328 h 2614965"/>
              <a:gd name="connsiteX74" fmla="*/ 7846239 w 10223600"/>
              <a:gd name="connsiteY74" fmla="*/ 146122 h 2614965"/>
              <a:gd name="connsiteX75" fmla="*/ 7832686 w 10223600"/>
              <a:gd name="connsiteY75" fmla="*/ 147057 h 2614965"/>
              <a:gd name="connsiteX76" fmla="*/ 7842967 w 10223600"/>
              <a:gd name="connsiteY76" fmla="*/ 159675 h 2614965"/>
              <a:gd name="connsiteX77" fmla="*/ 7813058 w 10223600"/>
              <a:gd name="connsiteY77" fmla="*/ 193323 h 2614965"/>
              <a:gd name="connsiteX78" fmla="*/ 7799972 w 10223600"/>
              <a:gd name="connsiteY78" fmla="*/ 269033 h 2614965"/>
              <a:gd name="connsiteX79" fmla="*/ 7753705 w 10223600"/>
              <a:gd name="connsiteY79" fmla="*/ 362501 h 2614965"/>
              <a:gd name="connsiteX80" fmla="*/ 7737348 w 10223600"/>
              <a:gd name="connsiteY80" fmla="*/ 390074 h 2614965"/>
              <a:gd name="connsiteX81" fmla="*/ 7737348 w 10223600"/>
              <a:gd name="connsiteY81" fmla="*/ 390074 h 2614965"/>
              <a:gd name="connsiteX82" fmla="*/ 7665378 w 10223600"/>
              <a:gd name="connsiteY82" fmla="*/ 472793 h 2614965"/>
              <a:gd name="connsiteX83" fmla="*/ 7665378 w 10223600"/>
              <a:gd name="connsiteY83" fmla="*/ 472793 h 2614965"/>
              <a:gd name="connsiteX84" fmla="*/ 7430306 w 10223600"/>
              <a:gd name="connsiteY84" fmla="*/ 494291 h 2614965"/>
              <a:gd name="connsiteX85" fmla="*/ 7310667 w 10223600"/>
              <a:gd name="connsiteY85" fmla="*/ 407833 h 2614965"/>
              <a:gd name="connsiteX86" fmla="*/ 7245239 w 10223600"/>
              <a:gd name="connsiteY86" fmla="*/ 342872 h 2614965"/>
              <a:gd name="connsiteX87" fmla="*/ 7154107 w 10223600"/>
              <a:gd name="connsiteY87" fmla="*/ 274641 h 2614965"/>
              <a:gd name="connsiteX88" fmla="*/ 7145228 w 10223600"/>
              <a:gd name="connsiteY88" fmla="*/ 264359 h 2614965"/>
              <a:gd name="connsiteX89" fmla="*/ 7055031 w 10223600"/>
              <a:gd name="connsiteY89" fmla="*/ 199399 h 2614965"/>
              <a:gd name="connsiteX90" fmla="*/ 7036805 w 10223600"/>
              <a:gd name="connsiteY90" fmla="*/ 170424 h 2614965"/>
              <a:gd name="connsiteX91" fmla="*/ 7038207 w 10223600"/>
              <a:gd name="connsiteY91" fmla="*/ 119484 h 2614965"/>
              <a:gd name="connsiteX92" fmla="*/ 7051293 w 10223600"/>
              <a:gd name="connsiteY92" fmla="*/ 137243 h 2614965"/>
              <a:gd name="connsiteX93" fmla="*/ 7054564 w 10223600"/>
              <a:gd name="connsiteY93" fmla="*/ 121820 h 2614965"/>
              <a:gd name="connsiteX94" fmla="*/ 7069986 w 10223600"/>
              <a:gd name="connsiteY94" fmla="*/ 75554 h 2614965"/>
              <a:gd name="connsiteX95" fmla="*/ 7069051 w 10223600"/>
              <a:gd name="connsiteY95" fmla="*/ 16669 h 2614965"/>
              <a:gd name="connsiteX96" fmla="*/ 7061107 w 10223600"/>
              <a:gd name="connsiteY96" fmla="*/ 7322 h 2614965"/>
              <a:gd name="connsiteX97" fmla="*/ 7020448 w 10223600"/>
              <a:gd name="connsiteY97" fmla="*/ 12930 h 2614965"/>
              <a:gd name="connsiteX98" fmla="*/ 6955955 w 10223600"/>
              <a:gd name="connsiteY98" fmla="*/ 51719 h 2614965"/>
              <a:gd name="connsiteX99" fmla="*/ 6636761 w 10223600"/>
              <a:gd name="connsiteY99" fmla="*/ 83031 h 2614965"/>
              <a:gd name="connsiteX100" fmla="*/ 6464780 w 10223600"/>
              <a:gd name="connsiteY100" fmla="*/ 77423 h 2614965"/>
              <a:gd name="connsiteX101" fmla="*/ 6293266 w 10223600"/>
              <a:gd name="connsiteY101" fmla="*/ 59664 h 2614965"/>
              <a:gd name="connsiteX102" fmla="*/ 6197928 w 10223600"/>
              <a:gd name="connsiteY102" fmla="*/ 15267 h 2614965"/>
              <a:gd name="connsiteX103" fmla="*/ 6159139 w 10223600"/>
              <a:gd name="connsiteY103" fmla="*/ 3116 h 2614965"/>
              <a:gd name="connsiteX104" fmla="*/ 6142315 w 10223600"/>
              <a:gd name="connsiteY104" fmla="*/ 42840 h 2614965"/>
              <a:gd name="connsiteX105" fmla="*/ 6153064 w 10223600"/>
              <a:gd name="connsiteY105" fmla="*/ 85835 h 2614965"/>
              <a:gd name="connsiteX106" fmla="*/ 6164747 w 10223600"/>
              <a:gd name="connsiteY106" fmla="*/ 119951 h 2614965"/>
              <a:gd name="connsiteX107" fmla="*/ 6165682 w 10223600"/>
              <a:gd name="connsiteY107" fmla="*/ 155002 h 2614965"/>
              <a:gd name="connsiteX108" fmla="*/ 6166617 w 10223600"/>
              <a:gd name="connsiteY108" fmla="*/ 170891 h 2614965"/>
              <a:gd name="connsiteX109" fmla="*/ 6154466 w 10223600"/>
              <a:gd name="connsiteY109" fmla="*/ 200334 h 2614965"/>
              <a:gd name="connsiteX110" fmla="*/ 6033892 w 10223600"/>
              <a:gd name="connsiteY110" fmla="*/ 232580 h 2614965"/>
              <a:gd name="connsiteX111" fmla="*/ 5976409 w 10223600"/>
              <a:gd name="connsiteY111" fmla="*/ 238188 h 2614965"/>
              <a:gd name="connsiteX112" fmla="*/ 5934348 w 10223600"/>
              <a:gd name="connsiteY112" fmla="*/ 295671 h 2614965"/>
              <a:gd name="connsiteX113" fmla="*/ 5914253 w 10223600"/>
              <a:gd name="connsiteY113" fmla="*/ 333058 h 2614965"/>
              <a:gd name="connsiteX114" fmla="*/ 5837142 w 10223600"/>
              <a:gd name="connsiteY114" fmla="*/ 402225 h 2614965"/>
              <a:gd name="connsiteX115" fmla="*/ 5800221 w 10223600"/>
              <a:gd name="connsiteY115" fmla="*/ 447089 h 2614965"/>
              <a:gd name="connsiteX116" fmla="*/ 5784799 w 10223600"/>
              <a:gd name="connsiteY116" fmla="*/ 483075 h 2614965"/>
              <a:gd name="connsiteX117" fmla="*/ 5746477 w 10223600"/>
              <a:gd name="connsiteY117" fmla="*/ 594769 h 2614965"/>
              <a:gd name="connsiteX118" fmla="*/ 5703482 w 10223600"/>
              <a:gd name="connsiteY118" fmla="*/ 687770 h 2614965"/>
              <a:gd name="connsiteX119" fmla="*/ 5633381 w 10223600"/>
              <a:gd name="connsiteY119" fmla="*/ 777499 h 2614965"/>
              <a:gd name="connsiteX120" fmla="*/ 5598798 w 10223600"/>
              <a:gd name="connsiteY120" fmla="*/ 899942 h 2614965"/>
              <a:gd name="connsiteX121" fmla="*/ 5602536 w 10223600"/>
              <a:gd name="connsiteY121" fmla="*/ 983596 h 2614965"/>
              <a:gd name="connsiteX122" fmla="*/ 5600200 w 10223600"/>
              <a:gd name="connsiteY122" fmla="*/ 1027526 h 2614965"/>
              <a:gd name="connsiteX123" fmla="*/ 5601602 w 10223600"/>
              <a:gd name="connsiteY123" fmla="*/ 1034069 h 2614965"/>
              <a:gd name="connsiteX124" fmla="*/ 5617959 w 10223600"/>
              <a:gd name="connsiteY124" fmla="*/ 983596 h 2614965"/>
              <a:gd name="connsiteX125" fmla="*/ 5612818 w 10223600"/>
              <a:gd name="connsiteY125" fmla="*/ 1033602 h 2614965"/>
              <a:gd name="connsiteX126" fmla="*/ 5631512 w 10223600"/>
              <a:gd name="connsiteY126" fmla="*/ 994345 h 2614965"/>
              <a:gd name="connsiteX127" fmla="*/ 5624502 w 10223600"/>
              <a:gd name="connsiteY127" fmla="*/ 1038742 h 2614965"/>
              <a:gd name="connsiteX128" fmla="*/ 5620763 w 10223600"/>
              <a:gd name="connsiteY128" fmla="*/ 1041546 h 2614965"/>
              <a:gd name="connsiteX129" fmla="*/ 5621698 w 10223600"/>
              <a:gd name="connsiteY129" fmla="*/ 1043416 h 2614965"/>
              <a:gd name="connsiteX130" fmla="*/ 5627773 w 10223600"/>
              <a:gd name="connsiteY130" fmla="*/ 1046687 h 2614965"/>
              <a:gd name="connsiteX131" fmla="*/ 5681517 w 10223600"/>
              <a:gd name="connsiteY131" fmla="*/ 1017245 h 2614965"/>
              <a:gd name="connsiteX132" fmla="*/ 5737131 w 10223600"/>
              <a:gd name="connsiteY132" fmla="*/ 776564 h 2614965"/>
              <a:gd name="connsiteX133" fmla="*/ 5744141 w 10223600"/>
              <a:gd name="connsiteY133" fmla="*/ 780770 h 2614965"/>
              <a:gd name="connsiteX134" fmla="*/ 5755824 w 10223600"/>
              <a:gd name="connsiteY134" fmla="*/ 768620 h 2614965"/>
              <a:gd name="connsiteX135" fmla="*/ 5817981 w 10223600"/>
              <a:gd name="connsiteY135" fmla="*/ 572804 h 2614965"/>
              <a:gd name="connsiteX136" fmla="*/ 5844619 w 10223600"/>
              <a:gd name="connsiteY136" fmla="*/ 502703 h 2614965"/>
              <a:gd name="connsiteX137" fmla="*/ 5832001 w 10223600"/>
              <a:gd name="connsiteY137" fmla="*/ 539155 h 2614965"/>
              <a:gd name="connsiteX138" fmla="*/ 5826860 w 10223600"/>
              <a:gd name="connsiteY138" fmla="*/ 564392 h 2614965"/>
              <a:gd name="connsiteX139" fmla="*/ 5832001 w 10223600"/>
              <a:gd name="connsiteY139" fmla="*/ 652719 h 2614965"/>
              <a:gd name="connsiteX140" fmla="*/ 5830599 w 10223600"/>
              <a:gd name="connsiteY140" fmla="*/ 836851 h 2614965"/>
              <a:gd name="connsiteX141" fmla="*/ 5702547 w 10223600"/>
              <a:gd name="connsiteY141" fmla="*/ 1129874 h 2614965"/>
              <a:gd name="connsiteX142" fmla="*/ 5641326 w 10223600"/>
              <a:gd name="connsiteY142" fmla="*/ 1205583 h 2614965"/>
              <a:gd name="connsiteX143" fmla="*/ 5606275 w 10223600"/>
              <a:gd name="connsiteY143" fmla="*/ 1301388 h 2614965"/>
              <a:gd name="connsiteX144" fmla="*/ 5597396 w 10223600"/>
              <a:gd name="connsiteY144" fmla="*/ 1697693 h 2614965"/>
              <a:gd name="connsiteX145" fmla="*/ 5601135 w 10223600"/>
              <a:gd name="connsiteY145" fmla="*/ 1773402 h 2614965"/>
              <a:gd name="connsiteX146" fmla="*/ 5584778 w 10223600"/>
              <a:gd name="connsiteY146" fmla="*/ 1784618 h 2614965"/>
              <a:gd name="connsiteX147" fmla="*/ 5552064 w 10223600"/>
              <a:gd name="connsiteY147" fmla="*/ 1786020 h 2614965"/>
              <a:gd name="connsiteX148" fmla="*/ 5052009 w 10223600"/>
              <a:gd name="connsiteY148" fmla="*/ 1846774 h 2614965"/>
              <a:gd name="connsiteX149" fmla="*/ 4235565 w 10223600"/>
              <a:gd name="connsiteY149" fmla="*/ 1974358 h 2614965"/>
              <a:gd name="connsiteX150" fmla="*/ 3290135 w 10223600"/>
              <a:gd name="connsiteY150" fmla="*/ 2151013 h 2614965"/>
              <a:gd name="connsiteX151" fmla="*/ 2380223 w 10223600"/>
              <a:gd name="connsiteY151" fmla="*/ 2325331 h 2614965"/>
              <a:gd name="connsiteX152" fmla="*/ 0 w 10223600"/>
              <a:gd name="connsiteY152" fmla="*/ 2491276 h 2614965"/>
              <a:gd name="connsiteX153" fmla="*/ 15851 w 10223600"/>
              <a:gd name="connsiteY153" fmla="*/ 2605696 h 2614965"/>
              <a:gd name="connsiteX154" fmla="*/ 1269354 w 10223600"/>
              <a:gd name="connsiteY154" fmla="*/ 2610876 h 2614965"/>
              <a:gd name="connsiteX155" fmla="*/ 7048021 w 10223600"/>
              <a:gd name="connsiteY155" fmla="*/ 2610409 h 2614965"/>
              <a:gd name="connsiteX156" fmla="*/ 10202569 w 10223600"/>
              <a:gd name="connsiteY156" fmla="*/ 2610876 h 2614965"/>
              <a:gd name="connsiteX157" fmla="*/ 10221730 w 10223600"/>
              <a:gd name="connsiteY157" fmla="*/ 2591715 h 2614965"/>
              <a:gd name="connsiteX158" fmla="*/ 10223600 w 10223600"/>
              <a:gd name="connsiteY158" fmla="*/ 2081846 h 2614965"/>
              <a:gd name="connsiteX159" fmla="*/ 5623100 w 10223600"/>
              <a:gd name="connsiteY159" fmla="*/ 896671 h 2614965"/>
              <a:gd name="connsiteX160" fmla="*/ 5617491 w 10223600"/>
              <a:gd name="connsiteY160" fmla="*/ 894802 h 2614965"/>
              <a:gd name="connsiteX161" fmla="*/ 5635250 w 10223600"/>
              <a:gd name="connsiteY161" fmla="*/ 847133 h 2614965"/>
              <a:gd name="connsiteX162" fmla="*/ 5623100 w 10223600"/>
              <a:gd name="connsiteY162" fmla="*/ 896671 h 2614965"/>
              <a:gd name="connsiteX163" fmla="*/ 5630110 w 10223600"/>
              <a:gd name="connsiteY163" fmla="*/ 1040144 h 2614965"/>
              <a:gd name="connsiteX164" fmla="*/ 5672170 w 10223600"/>
              <a:gd name="connsiteY164" fmla="*/ 1006963 h 2614965"/>
              <a:gd name="connsiteX165" fmla="*/ 5630110 w 10223600"/>
              <a:gd name="connsiteY165" fmla="*/ 1040144 h 2614965"/>
              <a:gd name="connsiteX166" fmla="*/ 8564074 w 10223600"/>
              <a:gd name="connsiteY166" fmla="*/ 1091552 h 2614965"/>
              <a:gd name="connsiteX167" fmla="*/ 8582767 w 10223600"/>
              <a:gd name="connsiteY167" fmla="*/ 983596 h 2614965"/>
              <a:gd name="connsiteX168" fmla="*/ 8592581 w 10223600"/>
              <a:gd name="connsiteY168" fmla="*/ 974249 h 2614965"/>
              <a:gd name="connsiteX169" fmla="*/ 8634642 w 10223600"/>
              <a:gd name="connsiteY169" fmla="*/ 1027059 h 2614965"/>
              <a:gd name="connsiteX170" fmla="*/ 8571084 w 10223600"/>
              <a:gd name="connsiteY170" fmla="*/ 1101366 h 2614965"/>
              <a:gd name="connsiteX171" fmla="*/ 8564074 w 10223600"/>
              <a:gd name="connsiteY171" fmla="*/ 1091552 h 2614965"/>
              <a:gd name="connsiteX172" fmla="*/ 8627165 w 10223600"/>
              <a:gd name="connsiteY172" fmla="*/ 1082205 h 2614965"/>
              <a:gd name="connsiteX173" fmla="*/ 8547717 w 10223600"/>
              <a:gd name="connsiteY173" fmla="*/ 1194367 h 2614965"/>
              <a:gd name="connsiteX174" fmla="*/ 8627165 w 10223600"/>
              <a:gd name="connsiteY174" fmla="*/ 1082205 h 2614965"/>
              <a:gd name="connsiteX175" fmla="*/ 8510797 w 10223600"/>
              <a:gd name="connsiteY175" fmla="*/ 1149502 h 2614965"/>
              <a:gd name="connsiteX176" fmla="*/ 8493973 w 10223600"/>
              <a:gd name="connsiteY176" fmla="*/ 1205583 h 2614965"/>
              <a:gd name="connsiteX177" fmla="*/ 8467334 w 10223600"/>
              <a:gd name="connsiteY177" fmla="*/ 1216799 h 2614965"/>
              <a:gd name="connsiteX178" fmla="*/ 8249553 w 10223600"/>
              <a:gd name="connsiteY178" fmla="*/ 1131276 h 2614965"/>
              <a:gd name="connsiteX179" fmla="*/ 8203754 w 10223600"/>
              <a:gd name="connsiteY179" fmla="*/ 1068652 h 2614965"/>
              <a:gd name="connsiteX180" fmla="*/ 8510797 w 10223600"/>
              <a:gd name="connsiteY180" fmla="*/ 1149502 h 2614965"/>
              <a:gd name="connsiteX181" fmla="*/ 8056075 w 10223600"/>
              <a:gd name="connsiteY181" fmla="*/ 445687 h 2614965"/>
              <a:gd name="connsiteX182" fmla="*/ 8056075 w 10223600"/>
              <a:gd name="connsiteY182" fmla="*/ 445687 h 2614965"/>
              <a:gd name="connsiteX183" fmla="*/ 8085050 w 10223600"/>
              <a:gd name="connsiteY183" fmla="*/ 398486 h 2614965"/>
              <a:gd name="connsiteX184" fmla="*/ 8098135 w 10223600"/>
              <a:gd name="connsiteY184" fmla="*/ 412039 h 2614965"/>
              <a:gd name="connsiteX185" fmla="*/ 8091593 w 10223600"/>
              <a:gd name="connsiteY185" fmla="*/ 446155 h 2614965"/>
              <a:gd name="connsiteX186" fmla="*/ 8078040 w 10223600"/>
              <a:gd name="connsiteY186" fmla="*/ 540090 h 2614965"/>
              <a:gd name="connsiteX187" fmla="*/ 8088321 w 10223600"/>
              <a:gd name="connsiteY187" fmla="*/ 805072 h 2614965"/>
              <a:gd name="connsiteX188" fmla="*/ 8050934 w 10223600"/>
              <a:gd name="connsiteY188" fmla="*/ 535417 h 2614965"/>
              <a:gd name="connsiteX189" fmla="*/ 8050934 w 10223600"/>
              <a:gd name="connsiteY189" fmla="*/ 535417 h 2614965"/>
              <a:gd name="connsiteX190" fmla="*/ 8050934 w 10223600"/>
              <a:gd name="connsiteY190" fmla="*/ 535417 h 2614965"/>
              <a:gd name="connsiteX191" fmla="*/ 8056075 w 10223600"/>
              <a:gd name="connsiteY191" fmla="*/ 445687 h 2614965"/>
              <a:gd name="connsiteX192" fmla="*/ 6415242 w 10223600"/>
              <a:gd name="connsiteY192" fmla="*/ 1733210 h 2614965"/>
              <a:gd name="connsiteX193" fmla="*/ 5930610 w 10223600"/>
              <a:gd name="connsiteY193" fmla="*/ 1763588 h 2614965"/>
              <a:gd name="connsiteX194" fmla="*/ 5739467 w 10223600"/>
              <a:gd name="connsiteY194" fmla="*/ 1777140 h 2614965"/>
              <a:gd name="connsiteX195" fmla="*/ 5712362 w 10223600"/>
              <a:gd name="connsiteY195" fmla="*/ 1753306 h 2614965"/>
              <a:gd name="connsiteX196" fmla="*/ 5698809 w 10223600"/>
              <a:gd name="connsiteY196" fmla="*/ 1642079 h 2614965"/>
              <a:gd name="connsiteX197" fmla="*/ 5725915 w 10223600"/>
              <a:gd name="connsiteY197" fmla="*/ 1410746 h 2614965"/>
              <a:gd name="connsiteX198" fmla="*/ 5732925 w 10223600"/>
              <a:gd name="connsiteY198" fmla="*/ 1371956 h 2614965"/>
              <a:gd name="connsiteX199" fmla="*/ 5759563 w 10223600"/>
              <a:gd name="connsiteY199" fmla="*/ 1284096 h 2614965"/>
              <a:gd name="connsiteX200" fmla="*/ 5948369 w 10223600"/>
              <a:gd name="connsiteY200" fmla="*/ 1081270 h 2614965"/>
              <a:gd name="connsiteX201" fmla="*/ 6077355 w 10223600"/>
              <a:gd name="connsiteY201" fmla="*/ 980325 h 2614965"/>
              <a:gd name="connsiteX202" fmla="*/ 6103058 w 10223600"/>
              <a:gd name="connsiteY202" fmla="*/ 989204 h 2614965"/>
              <a:gd name="connsiteX203" fmla="*/ 6120350 w 10223600"/>
              <a:gd name="connsiteY203" fmla="*/ 1200442 h 2614965"/>
              <a:gd name="connsiteX204" fmla="*/ 6183908 w 10223600"/>
              <a:gd name="connsiteY204" fmla="*/ 1377564 h 2614965"/>
              <a:gd name="connsiteX205" fmla="*/ 6409166 w 10223600"/>
              <a:gd name="connsiteY205" fmla="*/ 1681336 h 2614965"/>
              <a:gd name="connsiteX206" fmla="*/ 6454966 w 10223600"/>
              <a:gd name="connsiteY206" fmla="*/ 1704703 h 2614965"/>
              <a:gd name="connsiteX207" fmla="*/ 6415242 w 10223600"/>
              <a:gd name="connsiteY207" fmla="*/ 1733210 h 2614965"/>
              <a:gd name="connsiteX208" fmla="*/ 6743782 w 10223600"/>
              <a:gd name="connsiteY208" fmla="*/ 1637406 h 2614965"/>
              <a:gd name="connsiteX209" fmla="*/ 6729295 w 10223600"/>
              <a:gd name="connsiteY209" fmla="*/ 1674326 h 2614965"/>
              <a:gd name="connsiteX210" fmla="*/ 6659194 w 10223600"/>
              <a:gd name="connsiteY210" fmla="*/ 1726668 h 2614965"/>
              <a:gd name="connsiteX211" fmla="*/ 6547499 w 10223600"/>
              <a:gd name="connsiteY211" fmla="*/ 1696290 h 2614965"/>
              <a:gd name="connsiteX212" fmla="*/ 6535348 w 10223600"/>
              <a:gd name="connsiteY212" fmla="*/ 1679934 h 2614965"/>
              <a:gd name="connsiteX213" fmla="*/ 6494222 w 10223600"/>
              <a:gd name="connsiteY213" fmla="*/ 1621983 h 2614965"/>
              <a:gd name="connsiteX214" fmla="*/ 6361965 w 10223600"/>
              <a:gd name="connsiteY214" fmla="*/ 1480847 h 2614965"/>
              <a:gd name="connsiteX215" fmla="*/ 6301678 w 10223600"/>
              <a:gd name="connsiteY215" fmla="*/ 1357936 h 2614965"/>
              <a:gd name="connsiteX216" fmla="*/ 6282517 w 10223600"/>
              <a:gd name="connsiteY216" fmla="*/ 1321016 h 2614965"/>
              <a:gd name="connsiteX217" fmla="*/ 6247934 w 10223600"/>
              <a:gd name="connsiteY217" fmla="*/ 1228950 h 2614965"/>
              <a:gd name="connsiteX218" fmla="*/ 6256814 w 10223600"/>
              <a:gd name="connsiteY218" fmla="*/ 1040612 h 2614965"/>
              <a:gd name="connsiteX219" fmla="*/ 6260552 w 10223600"/>
              <a:gd name="connsiteY219" fmla="*/ 1020516 h 2614965"/>
              <a:gd name="connsiteX220" fmla="*/ 6271301 w 10223600"/>
              <a:gd name="connsiteY220" fmla="*/ 961164 h 2614965"/>
              <a:gd name="connsiteX221" fmla="*/ 6279713 w 10223600"/>
              <a:gd name="connsiteY221" fmla="*/ 927048 h 2614965"/>
              <a:gd name="connsiteX222" fmla="*/ 6293266 w 10223600"/>
              <a:gd name="connsiteY222" fmla="*/ 878445 h 2614965"/>
              <a:gd name="connsiteX223" fmla="*/ 6313829 w 10223600"/>
              <a:gd name="connsiteY223" fmla="*/ 868630 h 2614965"/>
              <a:gd name="connsiteX224" fmla="*/ 6345140 w 10223600"/>
              <a:gd name="connsiteY224" fmla="*/ 881716 h 2614965"/>
              <a:gd name="connsiteX225" fmla="*/ 6444217 w 10223600"/>
              <a:gd name="connsiteY225" fmla="*/ 917701 h 2614965"/>
              <a:gd name="connsiteX226" fmla="*/ 6489549 w 10223600"/>
              <a:gd name="connsiteY226" fmla="*/ 928450 h 2614965"/>
              <a:gd name="connsiteX227" fmla="*/ 6528338 w 10223600"/>
              <a:gd name="connsiteY227" fmla="*/ 936395 h 2614965"/>
              <a:gd name="connsiteX228" fmla="*/ 6573670 w 10223600"/>
              <a:gd name="connsiteY228" fmla="*/ 942470 h 2614965"/>
              <a:gd name="connsiteX229" fmla="*/ 6689571 w 10223600"/>
              <a:gd name="connsiteY229" fmla="*/ 949013 h 2614965"/>
              <a:gd name="connsiteX230" fmla="*/ 6801265 w 10223600"/>
              <a:gd name="connsiteY230" fmla="*/ 934993 h 2614965"/>
              <a:gd name="connsiteX231" fmla="*/ 6923708 w 10223600"/>
              <a:gd name="connsiteY231" fmla="*/ 906485 h 2614965"/>
              <a:gd name="connsiteX232" fmla="*/ 6942402 w 10223600"/>
              <a:gd name="connsiteY232" fmla="*/ 921907 h 2614965"/>
              <a:gd name="connsiteX233" fmla="*/ 6860150 w 10223600"/>
              <a:gd name="connsiteY233" fmla="*/ 1186422 h 2614965"/>
              <a:gd name="connsiteX234" fmla="*/ 6817622 w 10223600"/>
              <a:gd name="connsiteY234" fmla="*/ 1255121 h 2614965"/>
              <a:gd name="connsiteX235" fmla="*/ 6795657 w 10223600"/>
              <a:gd name="connsiteY235" fmla="*/ 1329428 h 2614965"/>
              <a:gd name="connsiteX236" fmla="*/ 6743782 w 10223600"/>
              <a:gd name="connsiteY236" fmla="*/ 1637406 h 2614965"/>
              <a:gd name="connsiteX237" fmla="*/ 7333099 w 10223600"/>
              <a:gd name="connsiteY237" fmla="*/ 1717321 h 2614965"/>
              <a:gd name="connsiteX238" fmla="*/ 7234957 w 10223600"/>
              <a:gd name="connsiteY238" fmla="*/ 1716386 h 2614965"/>
              <a:gd name="connsiteX239" fmla="*/ 6877909 w 10223600"/>
              <a:gd name="connsiteY239" fmla="*/ 1716386 h 2614965"/>
              <a:gd name="connsiteX240" fmla="*/ 6831175 w 10223600"/>
              <a:gd name="connsiteY240" fmla="*/ 1717788 h 2614965"/>
              <a:gd name="connsiteX241" fmla="*/ 6811547 w 10223600"/>
              <a:gd name="connsiteY241" fmla="*/ 1699095 h 2614965"/>
              <a:gd name="connsiteX242" fmla="*/ 6812481 w 10223600"/>
              <a:gd name="connsiteY242" fmla="*/ 1648154 h 2614965"/>
              <a:gd name="connsiteX243" fmla="*/ 6901744 w 10223600"/>
              <a:gd name="connsiteY243" fmla="*/ 1413082 h 2614965"/>
              <a:gd name="connsiteX244" fmla="*/ 6932588 w 10223600"/>
              <a:gd name="connsiteY244" fmla="*/ 1327091 h 2614965"/>
              <a:gd name="connsiteX245" fmla="*/ 6955488 w 10223600"/>
              <a:gd name="connsiteY245" fmla="*/ 1251850 h 2614965"/>
              <a:gd name="connsiteX246" fmla="*/ 7066714 w 10223600"/>
              <a:gd name="connsiteY246" fmla="*/ 1070522 h 2614965"/>
              <a:gd name="connsiteX247" fmla="*/ 7077464 w 10223600"/>
              <a:gd name="connsiteY247" fmla="*/ 1059773 h 2614965"/>
              <a:gd name="connsiteX248" fmla="*/ 7086343 w 10223600"/>
              <a:gd name="connsiteY248" fmla="*/ 1072391 h 2614965"/>
              <a:gd name="connsiteX249" fmla="*/ 7163922 w 10223600"/>
              <a:gd name="connsiteY249" fmla="*/ 1285031 h 2614965"/>
              <a:gd name="connsiteX250" fmla="*/ 7174670 w 10223600"/>
              <a:gd name="connsiteY250" fmla="*/ 1363544 h 2614965"/>
              <a:gd name="connsiteX251" fmla="*/ 7207852 w 10223600"/>
              <a:gd name="connsiteY251" fmla="*/ 1442992 h 2614965"/>
              <a:gd name="connsiteX252" fmla="*/ 7348054 w 10223600"/>
              <a:gd name="connsiteY252" fmla="*/ 1703768 h 2614965"/>
              <a:gd name="connsiteX253" fmla="*/ 7333099 w 10223600"/>
              <a:gd name="connsiteY253" fmla="*/ 1717321 h 2614965"/>
              <a:gd name="connsiteX254" fmla="*/ 8392560 w 10223600"/>
              <a:gd name="connsiteY254" fmla="*/ 1759849 h 2614965"/>
              <a:gd name="connsiteX255" fmla="*/ 8363117 w 10223600"/>
              <a:gd name="connsiteY255" fmla="*/ 1777608 h 2614965"/>
              <a:gd name="connsiteX256" fmla="*/ 8003265 w 10223600"/>
              <a:gd name="connsiteY256" fmla="*/ 1749567 h 2614965"/>
              <a:gd name="connsiteX257" fmla="*/ 7471899 w 10223600"/>
              <a:gd name="connsiteY257" fmla="*/ 1724798 h 2614965"/>
              <a:gd name="connsiteX258" fmla="*/ 7424697 w 10223600"/>
              <a:gd name="connsiteY258" fmla="*/ 1697693 h 2614965"/>
              <a:gd name="connsiteX259" fmla="*/ 7335435 w 10223600"/>
              <a:gd name="connsiteY259" fmla="*/ 1414952 h 2614965"/>
              <a:gd name="connsiteX260" fmla="*/ 7334034 w 10223600"/>
              <a:gd name="connsiteY260" fmla="*/ 1391585 h 2614965"/>
              <a:gd name="connsiteX261" fmla="*/ 7281224 w 10223600"/>
              <a:gd name="connsiteY261" fmla="*/ 1283629 h 2614965"/>
              <a:gd name="connsiteX262" fmla="*/ 7260194 w 10223600"/>
              <a:gd name="connsiteY262" fmla="*/ 1087813 h 2614965"/>
              <a:gd name="connsiteX263" fmla="*/ 7258324 w 10223600"/>
              <a:gd name="connsiteY263" fmla="*/ 1076597 h 2614965"/>
              <a:gd name="connsiteX264" fmla="*/ 7258324 w 10223600"/>
              <a:gd name="connsiteY264" fmla="*/ 1076130 h 2614965"/>
              <a:gd name="connsiteX265" fmla="*/ 7246173 w 10223600"/>
              <a:gd name="connsiteY265" fmla="*/ 941536 h 2614965"/>
              <a:gd name="connsiteX266" fmla="*/ 7279822 w 10223600"/>
              <a:gd name="connsiteY266" fmla="*/ 864892 h 2614965"/>
              <a:gd name="connsiteX267" fmla="*/ 7325154 w 10223600"/>
              <a:gd name="connsiteY267" fmla="*/ 775162 h 2614965"/>
              <a:gd name="connsiteX268" fmla="*/ 7338239 w 10223600"/>
              <a:gd name="connsiteY268" fmla="*/ 779836 h 2614965"/>
              <a:gd name="connsiteX269" fmla="*/ 7709775 w 10223600"/>
              <a:gd name="connsiteY269" fmla="*/ 718614 h 2614965"/>
              <a:gd name="connsiteX270" fmla="*/ 7874279 w 10223600"/>
              <a:gd name="connsiteY270" fmla="*/ 542894 h 2614965"/>
              <a:gd name="connsiteX271" fmla="*/ 7905124 w 10223600"/>
              <a:gd name="connsiteY271" fmla="*/ 511115 h 2614965"/>
              <a:gd name="connsiteX272" fmla="*/ 7905124 w 10223600"/>
              <a:gd name="connsiteY272" fmla="*/ 511115 h 2614965"/>
              <a:gd name="connsiteX273" fmla="*/ 7998592 w 10223600"/>
              <a:gd name="connsiteY273" fmla="*/ 431667 h 2614965"/>
              <a:gd name="connsiteX274" fmla="*/ 8012145 w 10223600"/>
              <a:gd name="connsiteY274" fmla="*/ 423255 h 2614965"/>
              <a:gd name="connsiteX275" fmla="*/ 8037381 w 10223600"/>
              <a:gd name="connsiteY275" fmla="*/ 416712 h 2614965"/>
              <a:gd name="connsiteX276" fmla="*/ 8039718 w 10223600"/>
              <a:gd name="connsiteY276" fmla="*/ 440547 h 2614965"/>
              <a:gd name="connsiteX277" fmla="*/ 8035512 w 10223600"/>
              <a:gd name="connsiteY277" fmla="*/ 534949 h 2614965"/>
              <a:gd name="connsiteX278" fmla="*/ 8128045 w 10223600"/>
              <a:gd name="connsiteY278" fmla="*/ 953686 h 2614965"/>
              <a:gd name="connsiteX279" fmla="*/ 8162628 w 10223600"/>
              <a:gd name="connsiteY279" fmla="*/ 1034536 h 2614965"/>
              <a:gd name="connsiteX280" fmla="*/ 8190669 w 10223600"/>
              <a:gd name="connsiteY280" fmla="*/ 1085477 h 2614965"/>
              <a:gd name="connsiteX281" fmla="*/ 8191136 w 10223600"/>
              <a:gd name="connsiteY281" fmla="*/ 1085009 h 2614965"/>
              <a:gd name="connsiteX282" fmla="*/ 8191136 w 10223600"/>
              <a:gd name="connsiteY282" fmla="*/ 1085009 h 2614965"/>
              <a:gd name="connsiteX283" fmla="*/ 8241142 w 10223600"/>
              <a:gd name="connsiteY283" fmla="*/ 1143427 h 2614965"/>
              <a:gd name="connsiteX284" fmla="*/ 8458455 w 10223600"/>
              <a:gd name="connsiteY284" fmla="*/ 1232221 h 2614965"/>
              <a:gd name="connsiteX285" fmla="*/ 8482289 w 10223600"/>
              <a:gd name="connsiteY285" fmla="*/ 1258860 h 2614965"/>
              <a:gd name="connsiteX286" fmla="*/ 8462193 w 10223600"/>
              <a:gd name="connsiteY286" fmla="*/ 1414017 h 2614965"/>
              <a:gd name="connsiteX287" fmla="*/ 8438826 w 10223600"/>
              <a:gd name="connsiteY287" fmla="*/ 1485053 h 2614965"/>
              <a:gd name="connsiteX288" fmla="*/ 8438826 w 10223600"/>
              <a:gd name="connsiteY288" fmla="*/ 1485053 h 2614965"/>
              <a:gd name="connsiteX289" fmla="*/ 8410786 w 10223600"/>
              <a:gd name="connsiteY289" fmla="*/ 1634134 h 2614965"/>
              <a:gd name="connsiteX290" fmla="*/ 8392560 w 10223600"/>
              <a:gd name="connsiteY290" fmla="*/ 1759849 h 2614965"/>
              <a:gd name="connsiteX291" fmla="*/ 8658476 w 10223600"/>
              <a:gd name="connsiteY291" fmla="*/ 1805648 h 2614965"/>
              <a:gd name="connsiteX292" fmla="*/ 8461259 w 10223600"/>
              <a:gd name="connsiteY292" fmla="*/ 1785553 h 2614965"/>
              <a:gd name="connsiteX293" fmla="*/ 8439761 w 10223600"/>
              <a:gd name="connsiteY293" fmla="*/ 1753306 h 2614965"/>
              <a:gd name="connsiteX294" fmla="*/ 8456118 w 10223600"/>
              <a:gd name="connsiteY294" fmla="*/ 1692552 h 2614965"/>
              <a:gd name="connsiteX295" fmla="*/ 8469671 w 10223600"/>
              <a:gd name="connsiteY295" fmla="*/ 1571511 h 2614965"/>
              <a:gd name="connsiteX296" fmla="*/ 8478083 w 10223600"/>
              <a:gd name="connsiteY296" fmla="*/ 1509354 h 2614965"/>
              <a:gd name="connsiteX297" fmla="*/ 8510330 w 10223600"/>
              <a:gd name="connsiteY297" fmla="*/ 1389715 h 2614965"/>
              <a:gd name="connsiteX298" fmla="*/ 8522480 w 10223600"/>
              <a:gd name="connsiteY298" fmla="*/ 1288302 h 2614965"/>
              <a:gd name="connsiteX299" fmla="*/ 8523415 w 10223600"/>
              <a:gd name="connsiteY299" fmla="*/ 1262599 h 2614965"/>
              <a:gd name="connsiteX300" fmla="*/ 8567345 w 10223600"/>
              <a:gd name="connsiteY300" fmla="*/ 1204648 h 2614965"/>
              <a:gd name="connsiteX301" fmla="*/ 8599124 w 10223600"/>
              <a:gd name="connsiteY301" fmla="*/ 1190161 h 2614965"/>
              <a:gd name="connsiteX302" fmla="*/ 8617818 w 10223600"/>
              <a:gd name="connsiteY302" fmla="*/ 1185487 h 2614965"/>
              <a:gd name="connsiteX303" fmla="*/ 8618752 w 10223600"/>
              <a:gd name="connsiteY303" fmla="*/ 1205583 h 2614965"/>
              <a:gd name="connsiteX304" fmla="*/ 8580898 w 10223600"/>
              <a:gd name="connsiteY304" fmla="*/ 1511224 h 2614965"/>
              <a:gd name="connsiteX305" fmla="*/ 8577627 w 10223600"/>
              <a:gd name="connsiteY305" fmla="*/ 1576651 h 2614965"/>
              <a:gd name="connsiteX306" fmla="*/ 8591180 w 10223600"/>
              <a:gd name="connsiteY306" fmla="*/ 1607496 h 2614965"/>
              <a:gd name="connsiteX307" fmla="*/ 8611275 w 10223600"/>
              <a:gd name="connsiteY307" fmla="*/ 1602355 h 2614965"/>
              <a:gd name="connsiteX308" fmla="*/ 8640718 w 10223600"/>
              <a:gd name="connsiteY308" fmla="*/ 1587400 h 2614965"/>
              <a:gd name="connsiteX309" fmla="*/ 8649130 w 10223600"/>
              <a:gd name="connsiteY309" fmla="*/ 1607963 h 2614965"/>
              <a:gd name="connsiteX310" fmla="*/ 8647261 w 10223600"/>
              <a:gd name="connsiteY310" fmla="*/ 1626189 h 2614965"/>
              <a:gd name="connsiteX311" fmla="*/ 8690723 w 10223600"/>
              <a:gd name="connsiteY311" fmla="*/ 1713115 h 2614965"/>
              <a:gd name="connsiteX312" fmla="*/ 8714557 w 10223600"/>
              <a:gd name="connsiteY312" fmla="*/ 1752839 h 2614965"/>
              <a:gd name="connsiteX313" fmla="*/ 8658476 w 10223600"/>
              <a:gd name="connsiteY313" fmla="*/ 1805648 h 2614965"/>
              <a:gd name="connsiteX314" fmla="*/ 8840272 w 10223600"/>
              <a:gd name="connsiteY314" fmla="*/ 1827146 h 2614965"/>
              <a:gd name="connsiteX315" fmla="*/ 8821578 w 10223600"/>
              <a:gd name="connsiteY315" fmla="*/ 1824809 h 2614965"/>
              <a:gd name="connsiteX316" fmla="*/ 8778583 w 10223600"/>
              <a:gd name="connsiteY316" fmla="*/ 1813593 h 2614965"/>
              <a:gd name="connsiteX317" fmla="*/ 8782322 w 10223600"/>
              <a:gd name="connsiteY317" fmla="*/ 1749567 h 2614965"/>
              <a:gd name="connsiteX318" fmla="*/ 8815503 w 10223600"/>
              <a:gd name="connsiteY318" fmla="*/ 1740688 h 2614965"/>
              <a:gd name="connsiteX319" fmla="*/ 8866911 w 10223600"/>
              <a:gd name="connsiteY319" fmla="*/ 1787889 h 2614965"/>
              <a:gd name="connsiteX320" fmla="*/ 8868312 w 10223600"/>
              <a:gd name="connsiteY320" fmla="*/ 1799573 h 2614965"/>
              <a:gd name="connsiteX321" fmla="*/ 8840272 w 10223600"/>
              <a:gd name="connsiteY321" fmla="*/ 1827146 h 2614965"/>
              <a:gd name="connsiteX0" fmla="*/ 10232232 w 10232232"/>
              <a:gd name="connsiteY0" fmla="*/ 2081846 h 2621152"/>
              <a:gd name="connsiteX1" fmla="*/ 10198116 w 10232232"/>
              <a:gd name="connsiteY1" fmla="*/ 2063153 h 2621152"/>
              <a:gd name="connsiteX2" fmla="*/ 10030341 w 10232232"/>
              <a:gd name="connsiteY2" fmla="*/ 2022494 h 2621152"/>
              <a:gd name="connsiteX3" fmla="*/ 9494769 w 10232232"/>
              <a:gd name="connsiteY3" fmla="*/ 1912669 h 2621152"/>
              <a:gd name="connsiteX4" fmla="*/ 9208756 w 10232232"/>
              <a:gd name="connsiteY4" fmla="*/ 1868739 h 2621152"/>
              <a:gd name="connsiteX5" fmla="*/ 9171369 w 10232232"/>
              <a:gd name="connsiteY5" fmla="*/ 1857990 h 2621152"/>
              <a:gd name="connsiteX6" fmla="*/ 9129775 w 10232232"/>
              <a:gd name="connsiteY6" fmla="*/ 1856588 h 2621152"/>
              <a:gd name="connsiteX7" fmla="*/ 8981629 w 10232232"/>
              <a:gd name="connsiteY7" fmla="*/ 1825744 h 2621152"/>
              <a:gd name="connsiteX8" fmla="*/ 8969945 w 10232232"/>
              <a:gd name="connsiteY8" fmla="*/ 1815462 h 2621152"/>
              <a:gd name="connsiteX9" fmla="*/ 8999855 w 10232232"/>
              <a:gd name="connsiteY9" fmla="*/ 1744427 h 2621152"/>
              <a:gd name="connsiteX10" fmla="*/ 9043317 w 10232232"/>
              <a:gd name="connsiteY10" fmla="*/ 1685074 h 2621152"/>
              <a:gd name="connsiteX11" fmla="*/ 9050795 w 10232232"/>
              <a:gd name="connsiteY11" fmla="*/ 1659371 h 2621152"/>
              <a:gd name="connsiteX12" fmla="*/ 9070423 w 10232232"/>
              <a:gd name="connsiteY12" fmla="*/ 1561229 h 2621152"/>
              <a:gd name="connsiteX13" fmla="*/ 9076966 w 10232232"/>
              <a:gd name="connsiteY13" fmla="*/ 1535058 h 2621152"/>
              <a:gd name="connsiteX14" fmla="*/ 9092856 w 10232232"/>
              <a:gd name="connsiteY14" fmla="*/ 1434580 h 2621152"/>
              <a:gd name="connsiteX15" fmla="*/ 9075564 w 10232232"/>
              <a:gd name="connsiteY15" fmla="*/ 1255588 h 2621152"/>
              <a:gd name="connsiteX16" fmla="*/ 9058740 w 10232232"/>
              <a:gd name="connsiteY16" fmla="*/ 1022853 h 2621152"/>
              <a:gd name="connsiteX17" fmla="*/ 9063413 w 10232232"/>
              <a:gd name="connsiteY17" fmla="*/ 843394 h 2621152"/>
              <a:gd name="connsiteX18" fmla="*/ 9053599 w 10232232"/>
              <a:gd name="connsiteY18" fmla="*/ 707865 h 2621152"/>
              <a:gd name="connsiteX19" fmla="*/ 9009669 w 10232232"/>
              <a:gd name="connsiteY19" fmla="*/ 565794 h 2621152"/>
              <a:gd name="connsiteX20" fmla="*/ 8956392 w 10232232"/>
              <a:gd name="connsiteY20" fmla="*/ 487748 h 2621152"/>
              <a:gd name="connsiteX21" fmla="*/ 8907321 w 10232232"/>
              <a:gd name="connsiteY21" fmla="*/ 456436 h 2621152"/>
              <a:gd name="connsiteX22" fmla="*/ 8891432 w 10232232"/>
              <a:gd name="connsiteY22" fmla="*/ 409702 h 2621152"/>
              <a:gd name="connsiteX23" fmla="*/ 8888628 w 10232232"/>
              <a:gd name="connsiteY23" fmla="*/ 342872 h 2621152"/>
              <a:gd name="connsiteX24" fmla="*/ 8884889 w 10232232"/>
              <a:gd name="connsiteY24" fmla="*/ 337264 h 2621152"/>
              <a:gd name="connsiteX25" fmla="*/ 8708235 w 10232232"/>
              <a:gd name="connsiteY25" fmla="*/ 243329 h 2621152"/>
              <a:gd name="connsiteX26" fmla="*/ 8676455 w 10232232"/>
              <a:gd name="connsiteY26" fmla="*/ 262490 h 2621152"/>
              <a:gd name="connsiteX27" fmla="*/ 8650284 w 10232232"/>
              <a:gd name="connsiteY27" fmla="*/ 305953 h 2621152"/>
              <a:gd name="connsiteX28" fmla="*/ 8650284 w 10232232"/>
              <a:gd name="connsiteY28" fmla="*/ 310159 h 2621152"/>
              <a:gd name="connsiteX29" fmla="*/ 8657762 w 10232232"/>
              <a:gd name="connsiteY29" fmla="*/ 310159 h 2621152"/>
              <a:gd name="connsiteX30" fmla="*/ 8665707 w 10232232"/>
              <a:gd name="connsiteY30" fmla="*/ 324646 h 2621152"/>
              <a:gd name="connsiteX31" fmla="*/ 8655425 w 10232232"/>
              <a:gd name="connsiteY31" fmla="*/ 382596 h 2621152"/>
              <a:gd name="connsiteX32" fmla="*/ 8647013 w 10232232"/>
              <a:gd name="connsiteY32" fmla="*/ 427928 h 2621152"/>
              <a:gd name="connsiteX33" fmla="*/ 8666641 w 10232232"/>
              <a:gd name="connsiteY33" fmla="*/ 465316 h 2621152"/>
              <a:gd name="connsiteX34" fmla="*/ 8660566 w 10232232"/>
              <a:gd name="connsiteY34" fmla="*/ 496627 h 2621152"/>
              <a:gd name="connsiteX35" fmla="*/ 8627384 w 10232232"/>
              <a:gd name="connsiteY35" fmla="*/ 522331 h 2621152"/>
              <a:gd name="connsiteX36" fmla="*/ 8625983 w 10232232"/>
              <a:gd name="connsiteY36" fmla="*/ 596171 h 2621152"/>
              <a:gd name="connsiteX37" fmla="*/ 8638601 w 10232232"/>
              <a:gd name="connsiteY37" fmla="*/ 591030 h 2621152"/>
              <a:gd name="connsiteX38" fmla="*/ 8658229 w 10232232"/>
              <a:gd name="connsiteY38" fmla="*/ 579347 h 2621152"/>
              <a:gd name="connsiteX39" fmla="*/ 8666174 w 10232232"/>
              <a:gd name="connsiteY39" fmla="*/ 598975 h 2621152"/>
              <a:gd name="connsiteX40" fmla="*/ 8661033 w 10232232"/>
              <a:gd name="connsiteY40" fmla="*/ 638232 h 2621152"/>
              <a:gd name="connsiteX41" fmla="*/ 8655425 w 10232232"/>
              <a:gd name="connsiteY41" fmla="*/ 639634 h 2621152"/>
              <a:gd name="connsiteX42" fmla="*/ 8639536 w 10232232"/>
              <a:gd name="connsiteY42" fmla="*/ 680292 h 2621152"/>
              <a:gd name="connsiteX43" fmla="*/ 8598877 w 10232232"/>
              <a:gd name="connsiteY43" fmla="*/ 703192 h 2621152"/>
              <a:gd name="connsiteX44" fmla="*/ 8554947 w 10232232"/>
              <a:gd name="connsiteY44" fmla="*/ 787313 h 2621152"/>
              <a:gd name="connsiteX45" fmla="*/ 8552143 w 10232232"/>
              <a:gd name="connsiteY45" fmla="*/ 800399 h 2621152"/>
              <a:gd name="connsiteX46" fmla="*/ 8550273 w 10232232"/>
              <a:gd name="connsiteY46" fmla="*/ 806474 h 2621152"/>
              <a:gd name="connsiteX47" fmla="*/ 8564293 w 10232232"/>
              <a:gd name="connsiteY47" fmla="*/ 933591 h 2621152"/>
              <a:gd name="connsiteX48" fmla="*/ 8562892 w 10232232"/>
              <a:gd name="connsiteY48" fmla="*/ 968174 h 2621152"/>
              <a:gd name="connsiteX49" fmla="*/ 8532515 w 10232232"/>
              <a:gd name="connsiteY49" fmla="*/ 1109311 h 2621152"/>
              <a:gd name="connsiteX50" fmla="*/ 8505409 w 10232232"/>
              <a:gd name="connsiteY50" fmla="*/ 1137351 h 2621152"/>
              <a:gd name="connsiteX51" fmla="*/ 8218929 w 10232232"/>
              <a:gd name="connsiteY51" fmla="*/ 1050893 h 2621152"/>
              <a:gd name="connsiteX52" fmla="*/ 8127798 w 10232232"/>
              <a:gd name="connsiteY52" fmla="*/ 867696 h 2621152"/>
              <a:gd name="connsiteX53" fmla="*/ 8099290 w 10232232"/>
              <a:gd name="connsiteY53" fmla="*/ 641503 h 2621152"/>
              <a:gd name="connsiteX54" fmla="*/ 8101159 w 10232232"/>
              <a:gd name="connsiteY54" fmla="*/ 552708 h 2621152"/>
              <a:gd name="connsiteX55" fmla="*/ 8101159 w 10232232"/>
              <a:gd name="connsiteY55" fmla="*/ 552708 h 2621152"/>
              <a:gd name="connsiteX56" fmla="*/ 8101159 w 10232232"/>
              <a:gd name="connsiteY56" fmla="*/ 552708 h 2621152"/>
              <a:gd name="connsiteX57" fmla="*/ 8114712 w 10232232"/>
              <a:gd name="connsiteY57" fmla="*/ 454567 h 2621152"/>
              <a:gd name="connsiteX58" fmla="*/ 8114712 w 10232232"/>
              <a:gd name="connsiteY58" fmla="*/ 454567 h 2621152"/>
              <a:gd name="connsiteX59" fmla="*/ 8116581 w 10232232"/>
              <a:gd name="connsiteY59" fmla="*/ 436340 h 2621152"/>
              <a:gd name="connsiteX60" fmla="*/ 8169858 w 10232232"/>
              <a:gd name="connsiteY60" fmla="*/ 388204 h 2621152"/>
              <a:gd name="connsiteX61" fmla="*/ 8222668 w 10232232"/>
              <a:gd name="connsiteY61" fmla="*/ 381194 h 2621152"/>
              <a:gd name="connsiteX62" fmla="*/ 8272673 w 10232232"/>
              <a:gd name="connsiteY62" fmla="*/ 347546 h 2621152"/>
              <a:gd name="connsiteX63" fmla="*/ 8282020 w 10232232"/>
              <a:gd name="connsiteY63" fmla="*/ 337732 h 2621152"/>
              <a:gd name="connsiteX64" fmla="*/ 8290432 w 10232232"/>
              <a:gd name="connsiteY64" fmla="*/ 340068 h 2621152"/>
              <a:gd name="connsiteX65" fmla="*/ 8298844 w 10232232"/>
              <a:gd name="connsiteY65" fmla="*/ 291465 h 2621152"/>
              <a:gd name="connsiteX66" fmla="*/ 8248371 w 10232232"/>
              <a:gd name="connsiteY66" fmla="*/ 202203 h 2621152"/>
              <a:gd name="connsiteX67" fmla="*/ 8212386 w 10232232"/>
              <a:gd name="connsiteY67" fmla="*/ 185379 h 2621152"/>
              <a:gd name="connsiteX68" fmla="*/ 8155370 w 10232232"/>
              <a:gd name="connsiteY68" fmla="*/ 183042 h 2621152"/>
              <a:gd name="connsiteX69" fmla="*/ 8060968 w 10232232"/>
              <a:gd name="connsiteY69" fmla="*/ 182107 h 2621152"/>
              <a:gd name="connsiteX70" fmla="*/ 8042274 w 10232232"/>
              <a:gd name="connsiteY70" fmla="*/ 176499 h 2621152"/>
              <a:gd name="connsiteX71" fmla="*/ 8011897 w 10232232"/>
              <a:gd name="connsiteY71" fmla="*/ 165750 h 2621152"/>
              <a:gd name="connsiteX72" fmla="*/ 7917962 w 10232232"/>
              <a:gd name="connsiteY72" fmla="*/ 158740 h 2621152"/>
              <a:gd name="connsiteX73" fmla="*/ 7860946 w 10232232"/>
              <a:gd name="connsiteY73" fmla="*/ 150328 h 2621152"/>
              <a:gd name="connsiteX74" fmla="*/ 7854871 w 10232232"/>
              <a:gd name="connsiteY74" fmla="*/ 146122 h 2621152"/>
              <a:gd name="connsiteX75" fmla="*/ 7841318 w 10232232"/>
              <a:gd name="connsiteY75" fmla="*/ 147057 h 2621152"/>
              <a:gd name="connsiteX76" fmla="*/ 7851599 w 10232232"/>
              <a:gd name="connsiteY76" fmla="*/ 159675 h 2621152"/>
              <a:gd name="connsiteX77" fmla="*/ 7821690 w 10232232"/>
              <a:gd name="connsiteY77" fmla="*/ 193323 h 2621152"/>
              <a:gd name="connsiteX78" fmla="*/ 7808604 w 10232232"/>
              <a:gd name="connsiteY78" fmla="*/ 269033 h 2621152"/>
              <a:gd name="connsiteX79" fmla="*/ 7762337 w 10232232"/>
              <a:gd name="connsiteY79" fmla="*/ 362501 h 2621152"/>
              <a:gd name="connsiteX80" fmla="*/ 7745980 w 10232232"/>
              <a:gd name="connsiteY80" fmla="*/ 390074 h 2621152"/>
              <a:gd name="connsiteX81" fmla="*/ 7745980 w 10232232"/>
              <a:gd name="connsiteY81" fmla="*/ 390074 h 2621152"/>
              <a:gd name="connsiteX82" fmla="*/ 7674010 w 10232232"/>
              <a:gd name="connsiteY82" fmla="*/ 472793 h 2621152"/>
              <a:gd name="connsiteX83" fmla="*/ 7674010 w 10232232"/>
              <a:gd name="connsiteY83" fmla="*/ 472793 h 2621152"/>
              <a:gd name="connsiteX84" fmla="*/ 7438938 w 10232232"/>
              <a:gd name="connsiteY84" fmla="*/ 494291 h 2621152"/>
              <a:gd name="connsiteX85" fmla="*/ 7319299 w 10232232"/>
              <a:gd name="connsiteY85" fmla="*/ 407833 h 2621152"/>
              <a:gd name="connsiteX86" fmla="*/ 7253871 w 10232232"/>
              <a:gd name="connsiteY86" fmla="*/ 342872 h 2621152"/>
              <a:gd name="connsiteX87" fmla="*/ 7162739 w 10232232"/>
              <a:gd name="connsiteY87" fmla="*/ 274641 h 2621152"/>
              <a:gd name="connsiteX88" fmla="*/ 7153860 w 10232232"/>
              <a:gd name="connsiteY88" fmla="*/ 264359 h 2621152"/>
              <a:gd name="connsiteX89" fmla="*/ 7063663 w 10232232"/>
              <a:gd name="connsiteY89" fmla="*/ 199399 h 2621152"/>
              <a:gd name="connsiteX90" fmla="*/ 7045437 w 10232232"/>
              <a:gd name="connsiteY90" fmla="*/ 170424 h 2621152"/>
              <a:gd name="connsiteX91" fmla="*/ 7046839 w 10232232"/>
              <a:gd name="connsiteY91" fmla="*/ 119484 h 2621152"/>
              <a:gd name="connsiteX92" fmla="*/ 7059925 w 10232232"/>
              <a:gd name="connsiteY92" fmla="*/ 137243 h 2621152"/>
              <a:gd name="connsiteX93" fmla="*/ 7063196 w 10232232"/>
              <a:gd name="connsiteY93" fmla="*/ 121820 h 2621152"/>
              <a:gd name="connsiteX94" fmla="*/ 7078618 w 10232232"/>
              <a:gd name="connsiteY94" fmla="*/ 75554 h 2621152"/>
              <a:gd name="connsiteX95" fmla="*/ 7077683 w 10232232"/>
              <a:gd name="connsiteY95" fmla="*/ 16669 h 2621152"/>
              <a:gd name="connsiteX96" fmla="*/ 7069739 w 10232232"/>
              <a:gd name="connsiteY96" fmla="*/ 7322 h 2621152"/>
              <a:gd name="connsiteX97" fmla="*/ 7029080 w 10232232"/>
              <a:gd name="connsiteY97" fmla="*/ 12930 h 2621152"/>
              <a:gd name="connsiteX98" fmla="*/ 6964587 w 10232232"/>
              <a:gd name="connsiteY98" fmla="*/ 51719 h 2621152"/>
              <a:gd name="connsiteX99" fmla="*/ 6645393 w 10232232"/>
              <a:gd name="connsiteY99" fmla="*/ 83031 h 2621152"/>
              <a:gd name="connsiteX100" fmla="*/ 6473412 w 10232232"/>
              <a:gd name="connsiteY100" fmla="*/ 77423 h 2621152"/>
              <a:gd name="connsiteX101" fmla="*/ 6301898 w 10232232"/>
              <a:gd name="connsiteY101" fmla="*/ 59664 h 2621152"/>
              <a:gd name="connsiteX102" fmla="*/ 6206560 w 10232232"/>
              <a:gd name="connsiteY102" fmla="*/ 15267 h 2621152"/>
              <a:gd name="connsiteX103" fmla="*/ 6167771 w 10232232"/>
              <a:gd name="connsiteY103" fmla="*/ 3116 h 2621152"/>
              <a:gd name="connsiteX104" fmla="*/ 6150947 w 10232232"/>
              <a:gd name="connsiteY104" fmla="*/ 42840 h 2621152"/>
              <a:gd name="connsiteX105" fmla="*/ 6161696 w 10232232"/>
              <a:gd name="connsiteY105" fmla="*/ 85835 h 2621152"/>
              <a:gd name="connsiteX106" fmla="*/ 6173379 w 10232232"/>
              <a:gd name="connsiteY106" fmla="*/ 119951 h 2621152"/>
              <a:gd name="connsiteX107" fmla="*/ 6174314 w 10232232"/>
              <a:gd name="connsiteY107" fmla="*/ 155002 h 2621152"/>
              <a:gd name="connsiteX108" fmla="*/ 6175249 w 10232232"/>
              <a:gd name="connsiteY108" fmla="*/ 170891 h 2621152"/>
              <a:gd name="connsiteX109" fmla="*/ 6163098 w 10232232"/>
              <a:gd name="connsiteY109" fmla="*/ 200334 h 2621152"/>
              <a:gd name="connsiteX110" fmla="*/ 6042524 w 10232232"/>
              <a:gd name="connsiteY110" fmla="*/ 232580 h 2621152"/>
              <a:gd name="connsiteX111" fmla="*/ 5985041 w 10232232"/>
              <a:gd name="connsiteY111" fmla="*/ 238188 h 2621152"/>
              <a:gd name="connsiteX112" fmla="*/ 5942980 w 10232232"/>
              <a:gd name="connsiteY112" fmla="*/ 295671 h 2621152"/>
              <a:gd name="connsiteX113" fmla="*/ 5922885 w 10232232"/>
              <a:gd name="connsiteY113" fmla="*/ 333058 h 2621152"/>
              <a:gd name="connsiteX114" fmla="*/ 5845774 w 10232232"/>
              <a:gd name="connsiteY114" fmla="*/ 402225 h 2621152"/>
              <a:gd name="connsiteX115" fmla="*/ 5808853 w 10232232"/>
              <a:gd name="connsiteY115" fmla="*/ 447089 h 2621152"/>
              <a:gd name="connsiteX116" fmla="*/ 5793431 w 10232232"/>
              <a:gd name="connsiteY116" fmla="*/ 483075 h 2621152"/>
              <a:gd name="connsiteX117" fmla="*/ 5755109 w 10232232"/>
              <a:gd name="connsiteY117" fmla="*/ 594769 h 2621152"/>
              <a:gd name="connsiteX118" fmla="*/ 5712114 w 10232232"/>
              <a:gd name="connsiteY118" fmla="*/ 687770 h 2621152"/>
              <a:gd name="connsiteX119" fmla="*/ 5642013 w 10232232"/>
              <a:gd name="connsiteY119" fmla="*/ 777499 h 2621152"/>
              <a:gd name="connsiteX120" fmla="*/ 5607430 w 10232232"/>
              <a:gd name="connsiteY120" fmla="*/ 899942 h 2621152"/>
              <a:gd name="connsiteX121" fmla="*/ 5611168 w 10232232"/>
              <a:gd name="connsiteY121" fmla="*/ 983596 h 2621152"/>
              <a:gd name="connsiteX122" fmla="*/ 5608832 w 10232232"/>
              <a:gd name="connsiteY122" fmla="*/ 1027526 h 2621152"/>
              <a:gd name="connsiteX123" fmla="*/ 5610234 w 10232232"/>
              <a:gd name="connsiteY123" fmla="*/ 1034069 h 2621152"/>
              <a:gd name="connsiteX124" fmla="*/ 5626591 w 10232232"/>
              <a:gd name="connsiteY124" fmla="*/ 983596 h 2621152"/>
              <a:gd name="connsiteX125" fmla="*/ 5621450 w 10232232"/>
              <a:gd name="connsiteY125" fmla="*/ 1033602 h 2621152"/>
              <a:gd name="connsiteX126" fmla="*/ 5640144 w 10232232"/>
              <a:gd name="connsiteY126" fmla="*/ 994345 h 2621152"/>
              <a:gd name="connsiteX127" fmla="*/ 5633134 w 10232232"/>
              <a:gd name="connsiteY127" fmla="*/ 1038742 h 2621152"/>
              <a:gd name="connsiteX128" fmla="*/ 5629395 w 10232232"/>
              <a:gd name="connsiteY128" fmla="*/ 1041546 h 2621152"/>
              <a:gd name="connsiteX129" fmla="*/ 5630330 w 10232232"/>
              <a:gd name="connsiteY129" fmla="*/ 1043416 h 2621152"/>
              <a:gd name="connsiteX130" fmla="*/ 5636405 w 10232232"/>
              <a:gd name="connsiteY130" fmla="*/ 1046687 h 2621152"/>
              <a:gd name="connsiteX131" fmla="*/ 5690149 w 10232232"/>
              <a:gd name="connsiteY131" fmla="*/ 1017245 h 2621152"/>
              <a:gd name="connsiteX132" fmla="*/ 5745763 w 10232232"/>
              <a:gd name="connsiteY132" fmla="*/ 776564 h 2621152"/>
              <a:gd name="connsiteX133" fmla="*/ 5752773 w 10232232"/>
              <a:gd name="connsiteY133" fmla="*/ 780770 h 2621152"/>
              <a:gd name="connsiteX134" fmla="*/ 5764456 w 10232232"/>
              <a:gd name="connsiteY134" fmla="*/ 768620 h 2621152"/>
              <a:gd name="connsiteX135" fmla="*/ 5826613 w 10232232"/>
              <a:gd name="connsiteY135" fmla="*/ 572804 h 2621152"/>
              <a:gd name="connsiteX136" fmla="*/ 5853251 w 10232232"/>
              <a:gd name="connsiteY136" fmla="*/ 502703 h 2621152"/>
              <a:gd name="connsiteX137" fmla="*/ 5840633 w 10232232"/>
              <a:gd name="connsiteY137" fmla="*/ 539155 h 2621152"/>
              <a:gd name="connsiteX138" fmla="*/ 5835492 w 10232232"/>
              <a:gd name="connsiteY138" fmla="*/ 564392 h 2621152"/>
              <a:gd name="connsiteX139" fmla="*/ 5840633 w 10232232"/>
              <a:gd name="connsiteY139" fmla="*/ 652719 h 2621152"/>
              <a:gd name="connsiteX140" fmla="*/ 5839231 w 10232232"/>
              <a:gd name="connsiteY140" fmla="*/ 836851 h 2621152"/>
              <a:gd name="connsiteX141" fmla="*/ 5711179 w 10232232"/>
              <a:gd name="connsiteY141" fmla="*/ 1129874 h 2621152"/>
              <a:gd name="connsiteX142" fmla="*/ 5649958 w 10232232"/>
              <a:gd name="connsiteY142" fmla="*/ 1205583 h 2621152"/>
              <a:gd name="connsiteX143" fmla="*/ 5614907 w 10232232"/>
              <a:gd name="connsiteY143" fmla="*/ 1301388 h 2621152"/>
              <a:gd name="connsiteX144" fmla="*/ 5606028 w 10232232"/>
              <a:gd name="connsiteY144" fmla="*/ 1697693 h 2621152"/>
              <a:gd name="connsiteX145" fmla="*/ 5609767 w 10232232"/>
              <a:gd name="connsiteY145" fmla="*/ 1773402 h 2621152"/>
              <a:gd name="connsiteX146" fmla="*/ 5593410 w 10232232"/>
              <a:gd name="connsiteY146" fmla="*/ 1784618 h 2621152"/>
              <a:gd name="connsiteX147" fmla="*/ 5560696 w 10232232"/>
              <a:gd name="connsiteY147" fmla="*/ 1786020 h 2621152"/>
              <a:gd name="connsiteX148" fmla="*/ 5060641 w 10232232"/>
              <a:gd name="connsiteY148" fmla="*/ 1846774 h 2621152"/>
              <a:gd name="connsiteX149" fmla="*/ 4244197 w 10232232"/>
              <a:gd name="connsiteY149" fmla="*/ 1974358 h 2621152"/>
              <a:gd name="connsiteX150" fmla="*/ 3298767 w 10232232"/>
              <a:gd name="connsiteY150" fmla="*/ 2151013 h 2621152"/>
              <a:gd name="connsiteX151" fmla="*/ 2388855 w 10232232"/>
              <a:gd name="connsiteY151" fmla="*/ 2325331 h 2621152"/>
              <a:gd name="connsiteX152" fmla="*/ 8632 w 10232232"/>
              <a:gd name="connsiteY152" fmla="*/ 2491276 h 2621152"/>
              <a:gd name="connsiteX153" fmla="*/ 6 w 10232232"/>
              <a:gd name="connsiteY153" fmla="*/ 2613855 h 2621152"/>
              <a:gd name="connsiteX154" fmla="*/ 1277986 w 10232232"/>
              <a:gd name="connsiteY154" fmla="*/ 2610876 h 2621152"/>
              <a:gd name="connsiteX155" fmla="*/ 7056653 w 10232232"/>
              <a:gd name="connsiteY155" fmla="*/ 2610409 h 2621152"/>
              <a:gd name="connsiteX156" fmla="*/ 10211201 w 10232232"/>
              <a:gd name="connsiteY156" fmla="*/ 2610876 h 2621152"/>
              <a:gd name="connsiteX157" fmla="*/ 10230362 w 10232232"/>
              <a:gd name="connsiteY157" fmla="*/ 2591715 h 2621152"/>
              <a:gd name="connsiteX158" fmla="*/ 10232232 w 10232232"/>
              <a:gd name="connsiteY158" fmla="*/ 2081846 h 2621152"/>
              <a:gd name="connsiteX159" fmla="*/ 5631732 w 10232232"/>
              <a:gd name="connsiteY159" fmla="*/ 896671 h 2621152"/>
              <a:gd name="connsiteX160" fmla="*/ 5626123 w 10232232"/>
              <a:gd name="connsiteY160" fmla="*/ 894802 h 2621152"/>
              <a:gd name="connsiteX161" fmla="*/ 5643882 w 10232232"/>
              <a:gd name="connsiteY161" fmla="*/ 847133 h 2621152"/>
              <a:gd name="connsiteX162" fmla="*/ 5631732 w 10232232"/>
              <a:gd name="connsiteY162" fmla="*/ 896671 h 2621152"/>
              <a:gd name="connsiteX163" fmla="*/ 5638742 w 10232232"/>
              <a:gd name="connsiteY163" fmla="*/ 1040144 h 2621152"/>
              <a:gd name="connsiteX164" fmla="*/ 5680802 w 10232232"/>
              <a:gd name="connsiteY164" fmla="*/ 1006963 h 2621152"/>
              <a:gd name="connsiteX165" fmla="*/ 5638742 w 10232232"/>
              <a:gd name="connsiteY165" fmla="*/ 1040144 h 2621152"/>
              <a:gd name="connsiteX166" fmla="*/ 8572706 w 10232232"/>
              <a:gd name="connsiteY166" fmla="*/ 1091552 h 2621152"/>
              <a:gd name="connsiteX167" fmla="*/ 8591399 w 10232232"/>
              <a:gd name="connsiteY167" fmla="*/ 983596 h 2621152"/>
              <a:gd name="connsiteX168" fmla="*/ 8601213 w 10232232"/>
              <a:gd name="connsiteY168" fmla="*/ 974249 h 2621152"/>
              <a:gd name="connsiteX169" fmla="*/ 8643274 w 10232232"/>
              <a:gd name="connsiteY169" fmla="*/ 1027059 h 2621152"/>
              <a:gd name="connsiteX170" fmla="*/ 8579716 w 10232232"/>
              <a:gd name="connsiteY170" fmla="*/ 1101366 h 2621152"/>
              <a:gd name="connsiteX171" fmla="*/ 8572706 w 10232232"/>
              <a:gd name="connsiteY171" fmla="*/ 1091552 h 2621152"/>
              <a:gd name="connsiteX172" fmla="*/ 8635797 w 10232232"/>
              <a:gd name="connsiteY172" fmla="*/ 1082205 h 2621152"/>
              <a:gd name="connsiteX173" fmla="*/ 8556349 w 10232232"/>
              <a:gd name="connsiteY173" fmla="*/ 1194367 h 2621152"/>
              <a:gd name="connsiteX174" fmla="*/ 8635797 w 10232232"/>
              <a:gd name="connsiteY174" fmla="*/ 1082205 h 2621152"/>
              <a:gd name="connsiteX175" fmla="*/ 8519429 w 10232232"/>
              <a:gd name="connsiteY175" fmla="*/ 1149502 h 2621152"/>
              <a:gd name="connsiteX176" fmla="*/ 8502605 w 10232232"/>
              <a:gd name="connsiteY176" fmla="*/ 1205583 h 2621152"/>
              <a:gd name="connsiteX177" fmla="*/ 8475966 w 10232232"/>
              <a:gd name="connsiteY177" fmla="*/ 1216799 h 2621152"/>
              <a:gd name="connsiteX178" fmla="*/ 8258185 w 10232232"/>
              <a:gd name="connsiteY178" fmla="*/ 1131276 h 2621152"/>
              <a:gd name="connsiteX179" fmla="*/ 8212386 w 10232232"/>
              <a:gd name="connsiteY179" fmla="*/ 1068652 h 2621152"/>
              <a:gd name="connsiteX180" fmla="*/ 8519429 w 10232232"/>
              <a:gd name="connsiteY180" fmla="*/ 1149502 h 2621152"/>
              <a:gd name="connsiteX181" fmla="*/ 8064707 w 10232232"/>
              <a:gd name="connsiteY181" fmla="*/ 445687 h 2621152"/>
              <a:gd name="connsiteX182" fmla="*/ 8064707 w 10232232"/>
              <a:gd name="connsiteY182" fmla="*/ 445687 h 2621152"/>
              <a:gd name="connsiteX183" fmla="*/ 8093682 w 10232232"/>
              <a:gd name="connsiteY183" fmla="*/ 398486 h 2621152"/>
              <a:gd name="connsiteX184" fmla="*/ 8106767 w 10232232"/>
              <a:gd name="connsiteY184" fmla="*/ 412039 h 2621152"/>
              <a:gd name="connsiteX185" fmla="*/ 8100225 w 10232232"/>
              <a:gd name="connsiteY185" fmla="*/ 446155 h 2621152"/>
              <a:gd name="connsiteX186" fmla="*/ 8086672 w 10232232"/>
              <a:gd name="connsiteY186" fmla="*/ 540090 h 2621152"/>
              <a:gd name="connsiteX187" fmla="*/ 8096953 w 10232232"/>
              <a:gd name="connsiteY187" fmla="*/ 805072 h 2621152"/>
              <a:gd name="connsiteX188" fmla="*/ 8059566 w 10232232"/>
              <a:gd name="connsiteY188" fmla="*/ 535417 h 2621152"/>
              <a:gd name="connsiteX189" fmla="*/ 8059566 w 10232232"/>
              <a:gd name="connsiteY189" fmla="*/ 535417 h 2621152"/>
              <a:gd name="connsiteX190" fmla="*/ 8059566 w 10232232"/>
              <a:gd name="connsiteY190" fmla="*/ 535417 h 2621152"/>
              <a:gd name="connsiteX191" fmla="*/ 8064707 w 10232232"/>
              <a:gd name="connsiteY191" fmla="*/ 445687 h 2621152"/>
              <a:gd name="connsiteX192" fmla="*/ 6423874 w 10232232"/>
              <a:gd name="connsiteY192" fmla="*/ 1733210 h 2621152"/>
              <a:gd name="connsiteX193" fmla="*/ 5939242 w 10232232"/>
              <a:gd name="connsiteY193" fmla="*/ 1763588 h 2621152"/>
              <a:gd name="connsiteX194" fmla="*/ 5748099 w 10232232"/>
              <a:gd name="connsiteY194" fmla="*/ 1777140 h 2621152"/>
              <a:gd name="connsiteX195" fmla="*/ 5720994 w 10232232"/>
              <a:gd name="connsiteY195" fmla="*/ 1753306 h 2621152"/>
              <a:gd name="connsiteX196" fmla="*/ 5707441 w 10232232"/>
              <a:gd name="connsiteY196" fmla="*/ 1642079 h 2621152"/>
              <a:gd name="connsiteX197" fmla="*/ 5734547 w 10232232"/>
              <a:gd name="connsiteY197" fmla="*/ 1410746 h 2621152"/>
              <a:gd name="connsiteX198" fmla="*/ 5741557 w 10232232"/>
              <a:gd name="connsiteY198" fmla="*/ 1371956 h 2621152"/>
              <a:gd name="connsiteX199" fmla="*/ 5768195 w 10232232"/>
              <a:gd name="connsiteY199" fmla="*/ 1284096 h 2621152"/>
              <a:gd name="connsiteX200" fmla="*/ 5957001 w 10232232"/>
              <a:gd name="connsiteY200" fmla="*/ 1081270 h 2621152"/>
              <a:gd name="connsiteX201" fmla="*/ 6085987 w 10232232"/>
              <a:gd name="connsiteY201" fmla="*/ 980325 h 2621152"/>
              <a:gd name="connsiteX202" fmla="*/ 6111690 w 10232232"/>
              <a:gd name="connsiteY202" fmla="*/ 989204 h 2621152"/>
              <a:gd name="connsiteX203" fmla="*/ 6128982 w 10232232"/>
              <a:gd name="connsiteY203" fmla="*/ 1200442 h 2621152"/>
              <a:gd name="connsiteX204" fmla="*/ 6192540 w 10232232"/>
              <a:gd name="connsiteY204" fmla="*/ 1377564 h 2621152"/>
              <a:gd name="connsiteX205" fmla="*/ 6417798 w 10232232"/>
              <a:gd name="connsiteY205" fmla="*/ 1681336 h 2621152"/>
              <a:gd name="connsiteX206" fmla="*/ 6463598 w 10232232"/>
              <a:gd name="connsiteY206" fmla="*/ 1704703 h 2621152"/>
              <a:gd name="connsiteX207" fmla="*/ 6423874 w 10232232"/>
              <a:gd name="connsiteY207" fmla="*/ 1733210 h 2621152"/>
              <a:gd name="connsiteX208" fmla="*/ 6752414 w 10232232"/>
              <a:gd name="connsiteY208" fmla="*/ 1637406 h 2621152"/>
              <a:gd name="connsiteX209" fmla="*/ 6737927 w 10232232"/>
              <a:gd name="connsiteY209" fmla="*/ 1674326 h 2621152"/>
              <a:gd name="connsiteX210" fmla="*/ 6667826 w 10232232"/>
              <a:gd name="connsiteY210" fmla="*/ 1726668 h 2621152"/>
              <a:gd name="connsiteX211" fmla="*/ 6556131 w 10232232"/>
              <a:gd name="connsiteY211" fmla="*/ 1696290 h 2621152"/>
              <a:gd name="connsiteX212" fmla="*/ 6543980 w 10232232"/>
              <a:gd name="connsiteY212" fmla="*/ 1679934 h 2621152"/>
              <a:gd name="connsiteX213" fmla="*/ 6502854 w 10232232"/>
              <a:gd name="connsiteY213" fmla="*/ 1621983 h 2621152"/>
              <a:gd name="connsiteX214" fmla="*/ 6370597 w 10232232"/>
              <a:gd name="connsiteY214" fmla="*/ 1480847 h 2621152"/>
              <a:gd name="connsiteX215" fmla="*/ 6310310 w 10232232"/>
              <a:gd name="connsiteY215" fmla="*/ 1357936 h 2621152"/>
              <a:gd name="connsiteX216" fmla="*/ 6291149 w 10232232"/>
              <a:gd name="connsiteY216" fmla="*/ 1321016 h 2621152"/>
              <a:gd name="connsiteX217" fmla="*/ 6256566 w 10232232"/>
              <a:gd name="connsiteY217" fmla="*/ 1228950 h 2621152"/>
              <a:gd name="connsiteX218" fmla="*/ 6265446 w 10232232"/>
              <a:gd name="connsiteY218" fmla="*/ 1040612 h 2621152"/>
              <a:gd name="connsiteX219" fmla="*/ 6269184 w 10232232"/>
              <a:gd name="connsiteY219" fmla="*/ 1020516 h 2621152"/>
              <a:gd name="connsiteX220" fmla="*/ 6279933 w 10232232"/>
              <a:gd name="connsiteY220" fmla="*/ 961164 h 2621152"/>
              <a:gd name="connsiteX221" fmla="*/ 6288345 w 10232232"/>
              <a:gd name="connsiteY221" fmla="*/ 927048 h 2621152"/>
              <a:gd name="connsiteX222" fmla="*/ 6301898 w 10232232"/>
              <a:gd name="connsiteY222" fmla="*/ 878445 h 2621152"/>
              <a:gd name="connsiteX223" fmla="*/ 6322461 w 10232232"/>
              <a:gd name="connsiteY223" fmla="*/ 868630 h 2621152"/>
              <a:gd name="connsiteX224" fmla="*/ 6353772 w 10232232"/>
              <a:gd name="connsiteY224" fmla="*/ 881716 h 2621152"/>
              <a:gd name="connsiteX225" fmla="*/ 6452849 w 10232232"/>
              <a:gd name="connsiteY225" fmla="*/ 917701 h 2621152"/>
              <a:gd name="connsiteX226" fmla="*/ 6498181 w 10232232"/>
              <a:gd name="connsiteY226" fmla="*/ 928450 h 2621152"/>
              <a:gd name="connsiteX227" fmla="*/ 6536970 w 10232232"/>
              <a:gd name="connsiteY227" fmla="*/ 936395 h 2621152"/>
              <a:gd name="connsiteX228" fmla="*/ 6582302 w 10232232"/>
              <a:gd name="connsiteY228" fmla="*/ 942470 h 2621152"/>
              <a:gd name="connsiteX229" fmla="*/ 6698203 w 10232232"/>
              <a:gd name="connsiteY229" fmla="*/ 949013 h 2621152"/>
              <a:gd name="connsiteX230" fmla="*/ 6809897 w 10232232"/>
              <a:gd name="connsiteY230" fmla="*/ 934993 h 2621152"/>
              <a:gd name="connsiteX231" fmla="*/ 6932340 w 10232232"/>
              <a:gd name="connsiteY231" fmla="*/ 906485 h 2621152"/>
              <a:gd name="connsiteX232" fmla="*/ 6951034 w 10232232"/>
              <a:gd name="connsiteY232" fmla="*/ 921907 h 2621152"/>
              <a:gd name="connsiteX233" fmla="*/ 6868782 w 10232232"/>
              <a:gd name="connsiteY233" fmla="*/ 1186422 h 2621152"/>
              <a:gd name="connsiteX234" fmla="*/ 6826254 w 10232232"/>
              <a:gd name="connsiteY234" fmla="*/ 1255121 h 2621152"/>
              <a:gd name="connsiteX235" fmla="*/ 6804289 w 10232232"/>
              <a:gd name="connsiteY235" fmla="*/ 1329428 h 2621152"/>
              <a:gd name="connsiteX236" fmla="*/ 6752414 w 10232232"/>
              <a:gd name="connsiteY236" fmla="*/ 1637406 h 2621152"/>
              <a:gd name="connsiteX237" fmla="*/ 7341731 w 10232232"/>
              <a:gd name="connsiteY237" fmla="*/ 1717321 h 2621152"/>
              <a:gd name="connsiteX238" fmla="*/ 7243589 w 10232232"/>
              <a:gd name="connsiteY238" fmla="*/ 1716386 h 2621152"/>
              <a:gd name="connsiteX239" fmla="*/ 6886541 w 10232232"/>
              <a:gd name="connsiteY239" fmla="*/ 1716386 h 2621152"/>
              <a:gd name="connsiteX240" fmla="*/ 6839807 w 10232232"/>
              <a:gd name="connsiteY240" fmla="*/ 1717788 h 2621152"/>
              <a:gd name="connsiteX241" fmla="*/ 6820179 w 10232232"/>
              <a:gd name="connsiteY241" fmla="*/ 1699095 h 2621152"/>
              <a:gd name="connsiteX242" fmla="*/ 6821113 w 10232232"/>
              <a:gd name="connsiteY242" fmla="*/ 1648154 h 2621152"/>
              <a:gd name="connsiteX243" fmla="*/ 6910376 w 10232232"/>
              <a:gd name="connsiteY243" fmla="*/ 1413082 h 2621152"/>
              <a:gd name="connsiteX244" fmla="*/ 6941220 w 10232232"/>
              <a:gd name="connsiteY244" fmla="*/ 1327091 h 2621152"/>
              <a:gd name="connsiteX245" fmla="*/ 6964120 w 10232232"/>
              <a:gd name="connsiteY245" fmla="*/ 1251850 h 2621152"/>
              <a:gd name="connsiteX246" fmla="*/ 7075346 w 10232232"/>
              <a:gd name="connsiteY246" fmla="*/ 1070522 h 2621152"/>
              <a:gd name="connsiteX247" fmla="*/ 7086096 w 10232232"/>
              <a:gd name="connsiteY247" fmla="*/ 1059773 h 2621152"/>
              <a:gd name="connsiteX248" fmla="*/ 7094975 w 10232232"/>
              <a:gd name="connsiteY248" fmla="*/ 1072391 h 2621152"/>
              <a:gd name="connsiteX249" fmla="*/ 7172554 w 10232232"/>
              <a:gd name="connsiteY249" fmla="*/ 1285031 h 2621152"/>
              <a:gd name="connsiteX250" fmla="*/ 7183302 w 10232232"/>
              <a:gd name="connsiteY250" fmla="*/ 1363544 h 2621152"/>
              <a:gd name="connsiteX251" fmla="*/ 7216484 w 10232232"/>
              <a:gd name="connsiteY251" fmla="*/ 1442992 h 2621152"/>
              <a:gd name="connsiteX252" fmla="*/ 7356686 w 10232232"/>
              <a:gd name="connsiteY252" fmla="*/ 1703768 h 2621152"/>
              <a:gd name="connsiteX253" fmla="*/ 7341731 w 10232232"/>
              <a:gd name="connsiteY253" fmla="*/ 1717321 h 2621152"/>
              <a:gd name="connsiteX254" fmla="*/ 8401192 w 10232232"/>
              <a:gd name="connsiteY254" fmla="*/ 1759849 h 2621152"/>
              <a:gd name="connsiteX255" fmla="*/ 8371749 w 10232232"/>
              <a:gd name="connsiteY255" fmla="*/ 1777608 h 2621152"/>
              <a:gd name="connsiteX256" fmla="*/ 8011897 w 10232232"/>
              <a:gd name="connsiteY256" fmla="*/ 1749567 h 2621152"/>
              <a:gd name="connsiteX257" fmla="*/ 7480531 w 10232232"/>
              <a:gd name="connsiteY257" fmla="*/ 1724798 h 2621152"/>
              <a:gd name="connsiteX258" fmla="*/ 7433329 w 10232232"/>
              <a:gd name="connsiteY258" fmla="*/ 1697693 h 2621152"/>
              <a:gd name="connsiteX259" fmla="*/ 7344067 w 10232232"/>
              <a:gd name="connsiteY259" fmla="*/ 1414952 h 2621152"/>
              <a:gd name="connsiteX260" fmla="*/ 7342666 w 10232232"/>
              <a:gd name="connsiteY260" fmla="*/ 1391585 h 2621152"/>
              <a:gd name="connsiteX261" fmla="*/ 7289856 w 10232232"/>
              <a:gd name="connsiteY261" fmla="*/ 1283629 h 2621152"/>
              <a:gd name="connsiteX262" fmla="*/ 7268826 w 10232232"/>
              <a:gd name="connsiteY262" fmla="*/ 1087813 h 2621152"/>
              <a:gd name="connsiteX263" fmla="*/ 7266956 w 10232232"/>
              <a:gd name="connsiteY263" fmla="*/ 1076597 h 2621152"/>
              <a:gd name="connsiteX264" fmla="*/ 7266956 w 10232232"/>
              <a:gd name="connsiteY264" fmla="*/ 1076130 h 2621152"/>
              <a:gd name="connsiteX265" fmla="*/ 7254805 w 10232232"/>
              <a:gd name="connsiteY265" fmla="*/ 941536 h 2621152"/>
              <a:gd name="connsiteX266" fmla="*/ 7288454 w 10232232"/>
              <a:gd name="connsiteY266" fmla="*/ 864892 h 2621152"/>
              <a:gd name="connsiteX267" fmla="*/ 7333786 w 10232232"/>
              <a:gd name="connsiteY267" fmla="*/ 775162 h 2621152"/>
              <a:gd name="connsiteX268" fmla="*/ 7346871 w 10232232"/>
              <a:gd name="connsiteY268" fmla="*/ 779836 h 2621152"/>
              <a:gd name="connsiteX269" fmla="*/ 7718407 w 10232232"/>
              <a:gd name="connsiteY269" fmla="*/ 718614 h 2621152"/>
              <a:gd name="connsiteX270" fmla="*/ 7882911 w 10232232"/>
              <a:gd name="connsiteY270" fmla="*/ 542894 h 2621152"/>
              <a:gd name="connsiteX271" fmla="*/ 7913756 w 10232232"/>
              <a:gd name="connsiteY271" fmla="*/ 511115 h 2621152"/>
              <a:gd name="connsiteX272" fmla="*/ 7913756 w 10232232"/>
              <a:gd name="connsiteY272" fmla="*/ 511115 h 2621152"/>
              <a:gd name="connsiteX273" fmla="*/ 8007224 w 10232232"/>
              <a:gd name="connsiteY273" fmla="*/ 431667 h 2621152"/>
              <a:gd name="connsiteX274" fmla="*/ 8020777 w 10232232"/>
              <a:gd name="connsiteY274" fmla="*/ 423255 h 2621152"/>
              <a:gd name="connsiteX275" fmla="*/ 8046013 w 10232232"/>
              <a:gd name="connsiteY275" fmla="*/ 416712 h 2621152"/>
              <a:gd name="connsiteX276" fmla="*/ 8048350 w 10232232"/>
              <a:gd name="connsiteY276" fmla="*/ 440547 h 2621152"/>
              <a:gd name="connsiteX277" fmla="*/ 8044144 w 10232232"/>
              <a:gd name="connsiteY277" fmla="*/ 534949 h 2621152"/>
              <a:gd name="connsiteX278" fmla="*/ 8136677 w 10232232"/>
              <a:gd name="connsiteY278" fmla="*/ 953686 h 2621152"/>
              <a:gd name="connsiteX279" fmla="*/ 8171260 w 10232232"/>
              <a:gd name="connsiteY279" fmla="*/ 1034536 h 2621152"/>
              <a:gd name="connsiteX280" fmla="*/ 8199301 w 10232232"/>
              <a:gd name="connsiteY280" fmla="*/ 1085477 h 2621152"/>
              <a:gd name="connsiteX281" fmla="*/ 8199768 w 10232232"/>
              <a:gd name="connsiteY281" fmla="*/ 1085009 h 2621152"/>
              <a:gd name="connsiteX282" fmla="*/ 8199768 w 10232232"/>
              <a:gd name="connsiteY282" fmla="*/ 1085009 h 2621152"/>
              <a:gd name="connsiteX283" fmla="*/ 8249774 w 10232232"/>
              <a:gd name="connsiteY283" fmla="*/ 1143427 h 2621152"/>
              <a:gd name="connsiteX284" fmla="*/ 8467087 w 10232232"/>
              <a:gd name="connsiteY284" fmla="*/ 1232221 h 2621152"/>
              <a:gd name="connsiteX285" fmla="*/ 8490921 w 10232232"/>
              <a:gd name="connsiteY285" fmla="*/ 1258860 h 2621152"/>
              <a:gd name="connsiteX286" fmla="*/ 8470825 w 10232232"/>
              <a:gd name="connsiteY286" fmla="*/ 1414017 h 2621152"/>
              <a:gd name="connsiteX287" fmla="*/ 8447458 w 10232232"/>
              <a:gd name="connsiteY287" fmla="*/ 1485053 h 2621152"/>
              <a:gd name="connsiteX288" fmla="*/ 8447458 w 10232232"/>
              <a:gd name="connsiteY288" fmla="*/ 1485053 h 2621152"/>
              <a:gd name="connsiteX289" fmla="*/ 8419418 w 10232232"/>
              <a:gd name="connsiteY289" fmla="*/ 1634134 h 2621152"/>
              <a:gd name="connsiteX290" fmla="*/ 8401192 w 10232232"/>
              <a:gd name="connsiteY290" fmla="*/ 1759849 h 2621152"/>
              <a:gd name="connsiteX291" fmla="*/ 8667108 w 10232232"/>
              <a:gd name="connsiteY291" fmla="*/ 1805648 h 2621152"/>
              <a:gd name="connsiteX292" fmla="*/ 8469891 w 10232232"/>
              <a:gd name="connsiteY292" fmla="*/ 1785553 h 2621152"/>
              <a:gd name="connsiteX293" fmla="*/ 8448393 w 10232232"/>
              <a:gd name="connsiteY293" fmla="*/ 1753306 h 2621152"/>
              <a:gd name="connsiteX294" fmla="*/ 8464750 w 10232232"/>
              <a:gd name="connsiteY294" fmla="*/ 1692552 h 2621152"/>
              <a:gd name="connsiteX295" fmla="*/ 8478303 w 10232232"/>
              <a:gd name="connsiteY295" fmla="*/ 1571511 h 2621152"/>
              <a:gd name="connsiteX296" fmla="*/ 8486715 w 10232232"/>
              <a:gd name="connsiteY296" fmla="*/ 1509354 h 2621152"/>
              <a:gd name="connsiteX297" fmla="*/ 8518962 w 10232232"/>
              <a:gd name="connsiteY297" fmla="*/ 1389715 h 2621152"/>
              <a:gd name="connsiteX298" fmla="*/ 8531112 w 10232232"/>
              <a:gd name="connsiteY298" fmla="*/ 1288302 h 2621152"/>
              <a:gd name="connsiteX299" fmla="*/ 8532047 w 10232232"/>
              <a:gd name="connsiteY299" fmla="*/ 1262599 h 2621152"/>
              <a:gd name="connsiteX300" fmla="*/ 8575977 w 10232232"/>
              <a:gd name="connsiteY300" fmla="*/ 1204648 h 2621152"/>
              <a:gd name="connsiteX301" fmla="*/ 8607756 w 10232232"/>
              <a:gd name="connsiteY301" fmla="*/ 1190161 h 2621152"/>
              <a:gd name="connsiteX302" fmla="*/ 8626450 w 10232232"/>
              <a:gd name="connsiteY302" fmla="*/ 1185487 h 2621152"/>
              <a:gd name="connsiteX303" fmla="*/ 8627384 w 10232232"/>
              <a:gd name="connsiteY303" fmla="*/ 1205583 h 2621152"/>
              <a:gd name="connsiteX304" fmla="*/ 8589530 w 10232232"/>
              <a:gd name="connsiteY304" fmla="*/ 1511224 h 2621152"/>
              <a:gd name="connsiteX305" fmla="*/ 8586259 w 10232232"/>
              <a:gd name="connsiteY305" fmla="*/ 1576651 h 2621152"/>
              <a:gd name="connsiteX306" fmla="*/ 8599812 w 10232232"/>
              <a:gd name="connsiteY306" fmla="*/ 1607496 h 2621152"/>
              <a:gd name="connsiteX307" fmla="*/ 8619907 w 10232232"/>
              <a:gd name="connsiteY307" fmla="*/ 1602355 h 2621152"/>
              <a:gd name="connsiteX308" fmla="*/ 8649350 w 10232232"/>
              <a:gd name="connsiteY308" fmla="*/ 1587400 h 2621152"/>
              <a:gd name="connsiteX309" fmla="*/ 8657762 w 10232232"/>
              <a:gd name="connsiteY309" fmla="*/ 1607963 h 2621152"/>
              <a:gd name="connsiteX310" fmla="*/ 8655893 w 10232232"/>
              <a:gd name="connsiteY310" fmla="*/ 1626189 h 2621152"/>
              <a:gd name="connsiteX311" fmla="*/ 8699355 w 10232232"/>
              <a:gd name="connsiteY311" fmla="*/ 1713115 h 2621152"/>
              <a:gd name="connsiteX312" fmla="*/ 8723189 w 10232232"/>
              <a:gd name="connsiteY312" fmla="*/ 1752839 h 2621152"/>
              <a:gd name="connsiteX313" fmla="*/ 8667108 w 10232232"/>
              <a:gd name="connsiteY313" fmla="*/ 1805648 h 2621152"/>
              <a:gd name="connsiteX314" fmla="*/ 8848904 w 10232232"/>
              <a:gd name="connsiteY314" fmla="*/ 1827146 h 2621152"/>
              <a:gd name="connsiteX315" fmla="*/ 8830210 w 10232232"/>
              <a:gd name="connsiteY315" fmla="*/ 1824809 h 2621152"/>
              <a:gd name="connsiteX316" fmla="*/ 8787215 w 10232232"/>
              <a:gd name="connsiteY316" fmla="*/ 1813593 h 2621152"/>
              <a:gd name="connsiteX317" fmla="*/ 8790954 w 10232232"/>
              <a:gd name="connsiteY317" fmla="*/ 1749567 h 2621152"/>
              <a:gd name="connsiteX318" fmla="*/ 8824135 w 10232232"/>
              <a:gd name="connsiteY318" fmla="*/ 1740688 h 2621152"/>
              <a:gd name="connsiteX319" fmla="*/ 8875543 w 10232232"/>
              <a:gd name="connsiteY319" fmla="*/ 1787889 h 2621152"/>
              <a:gd name="connsiteX320" fmla="*/ 8876944 w 10232232"/>
              <a:gd name="connsiteY320" fmla="*/ 1799573 h 2621152"/>
              <a:gd name="connsiteX321" fmla="*/ 8848904 w 10232232"/>
              <a:gd name="connsiteY321" fmla="*/ 1827146 h 2621152"/>
              <a:gd name="connsiteX0" fmla="*/ 10232226 w 10232226"/>
              <a:gd name="connsiteY0" fmla="*/ 2081846 h 2621960"/>
              <a:gd name="connsiteX1" fmla="*/ 10198110 w 10232226"/>
              <a:gd name="connsiteY1" fmla="*/ 2063153 h 2621960"/>
              <a:gd name="connsiteX2" fmla="*/ 10030335 w 10232226"/>
              <a:gd name="connsiteY2" fmla="*/ 2022494 h 2621960"/>
              <a:gd name="connsiteX3" fmla="*/ 9494763 w 10232226"/>
              <a:gd name="connsiteY3" fmla="*/ 1912669 h 2621960"/>
              <a:gd name="connsiteX4" fmla="*/ 9208750 w 10232226"/>
              <a:gd name="connsiteY4" fmla="*/ 1868739 h 2621960"/>
              <a:gd name="connsiteX5" fmla="*/ 9171363 w 10232226"/>
              <a:gd name="connsiteY5" fmla="*/ 1857990 h 2621960"/>
              <a:gd name="connsiteX6" fmla="*/ 9129769 w 10232226"/>
              <a:gd name="connsiteY6" fmla="*/ 1856588 h 2621960"/>
              <a:gd name="connsiteX7" fmla="*/ 8981623 w 10232226"/>
              <a:gd name="connsiteY7" fmla="*/ 1825744 h 2621960"/>
              <a:gd name="connsiteX8" fmla="*/ 8969939 w 10232226"/>
              <a:gd name="connsiteY8" fmla="*/ 1815462 h 2621960"/>
              <a:gd name="connsiteX9" fmla="*/ 8999849 w 10232226"/>
              <a:gd name="connsiteY9" fmla="*/ 1744427 h 2621960"/>
              <a:gd name="connsiteX10" fmla="*/ 9043311 w 10232226"/>
              <a:gd name="connsiteY10" fmla="*/ 1685074 h 2621960"/>
              <a:gd name="connsiteX11" fmla="*/ 9050789 w 10232226"/>
              <a:gd name="connsiteY11" fmla="*/ 1659371 h 2621960"/>
              <a:gd name="connsiteX12" fmla="*/ 9070417 w 10232226"/>
              <a:gd name="connsiteY12" fmla="*/ 1561229 h 2621960"/>
              <a:gd name="connsiteX13" fmla="*/ 9076960 w 10232226"/>
              <a:gd name="connsiteY13" fmla="*/ 1535058 h 2621960"/>
              <a:gd name="connsiteX14" fmla="*/ 9092850 w 10232226"/>
              <a:gd name="connsiteY14" fmla="*/ 1434580 h 2621960"/>
              <a:gd name="connsiteX15" fmla="*/ 9075558 w 10232226"/>
              <a:gd name="connsiteY15" fmla="*/ 1255588 h 2621960"/>
              <a:gd name="connsiteX16" fmla="*/ 9058734 w 10232226"/>
              <a:gd name="connsiteY16" fmla="*/ 1022853 h 2621960"/>
              <a:gd name="connsiteX17" fmla="*/ 9063407 w 10232226"/>
              <a:gd name="connsiteY17" fmla="*/ 843394 h 2621960"/>
              <a:gd name="connsiteX18" fmla="*/ 9053593 w 10232226"/>
              <a:gd name="connsiteY18" fmla="*/ 707865 h 2621960"/>
              <a:gd name="connsiteX19" fmla="*/ 9009663 w 10232226"/>
              <a:gd name="connsiteY19" fmla="*/ 565794 h 2621960"/>
              <a:gd name="connsiteX20" fmla="*/ 8956386 w 10232226"/>
              <a:gd name="connsiteY20" fmla="*/ 487748 h 2621960"/>
              <a:gd name="connsiteX21" fmla="*/ 8907315 w 10232226"/>
              <a:gd name="connsiteY21" fmla="*/ 456436 h 2621960"/>
              <a:gd name="connsiteX22" fmla="*/ 8891426 w 10232226"/>
              <a:gd name="connsiteY22" fmla="*/ 409702 h 2621960"/>
              <a:gd name="connsiteX23" fmla="*/ 8888622 w 10232226"/>
              <a:gd name="connsiteY23" fmla="*/ 342872 h 2621960"/>
              <a:gd name="connsiteX24" fmla="*/ 8884883 w 10232226"/>
              <a:gd name="connsiteY24" fmla="*/ 337264 h 2621960"/>
              <a:gd name="connsiteX25" fmla="*/ 8708229 w 10232226"/>
              <a:gd name="connsiteY25" fmla="*/ 243329 h 2621960"/>
              <a:gd name="connsiteX26" fmla="*/ 8676449 w 10232226"/>
              <a:gd name="connsiteY26" fmla="*/ 262490 h 2621960"/>
              <a:gd name="connsiteX27" fmla="*/ 8650278 w 10232226"/>
              <a:gd name="connsiteY27" fmla="*/ 305953 h 2621960"/>
              <a:gd name="connsiteX28" fmla="*/ 8650278 w 10232226"/>
              <a:gd name="connsiteY28" fmla="*/ 310159 h 2621960"/>
              <a:gd name="connsiteX29" fmla="*/ 8657756 w 10232226"/>
              <a:gd name="connsiteY29" fmla="*/ 310159 h 2621960"/>
              <a:gd name="connsiteX30" fmla="*/ 8665701 w 10232226"/>
              <a:gd name="connsiteY30" fmla="*/ 324646 h 2621960"/>
              <a:gd name="connsiteX31" fmla="*/ 8655419 w 10232226"/>
              <a:gd name="connsiteY31" fmla="*/ 382596 h 2621960"/>
              <a:gd name="connsiteX32" fmla="*/ 8647007 w 10232226"/>
              <a:gd name="connsiteY32" fmla="*/ 427928 h 2621960"/>
              <a:gd name="connsiteX33" fmla="*/ 8666635 w 10232226"/>
              <a:gd name="connsiteY33" fmla="*/ 465316 h 2621960"/>
              <a:gd name="connsiteX34" fmla="*/ 8660560 w 10232226"/>
              <a:gd name="connsiteY34" fmla="*/ 496627 h 2621960"/>
              <a:gd name="connsiteX35" fmla="*/ 8627378 w 10232226"/>
              <a:gd name="connsiteY35" fmla="*/ 522331 h 2621960"/>
              <a:gd name="connsiteX36" fmla="*/ 8625977 w 10232226"/>
              <a:gd name="connsiteY36" fmla="*/ 596171 h 2621960"/>
              <a:gd name="connsiteX37" fmla="*/ 8638595 w 10232226"/>
              <a:gd name="connsiteY37" fmla="*/ 591030 h 2621960"/>
              <a:gd name="connsiteX38" fmla="*/ 8658223 w 10232226"/>
              <a:gd name="connsiteY38" fmla="*/ 579347 h 2621960"/>
              <a:gd name="connsiteX39" fmla="*/ 8666168 w 10232226"/>
              <a:gd name="connsiteY39" fmla="*/ 598975 h 2621960"/>
              <a:gd name="connsiteX40" fmla="*/ 8661027 w 10232226"/>
              <a:gd name="connsiteY40" fmla="*/ 638232 h 2621960"/>
              <a:gd name="connsiteX41" fmla="*/ 8655419 w 10232226"/>
              <a:gd name="connsiteY41" fmla="*/ 639634 h 2621960"/>
              <a:gd name="connsiteX42" fmla="*/ 8639530 w 10232226"/>
              <a:gd name="connsiteY42" fmla="*/ 680292 h 2621960"/>
              <a:gd name="connsiteX43" fmla="*/ 8598871 w 10232226"/>
              <a:gd name="connsiteY43" fmla="*/ 703192 h 2621960"/>
              <a:gd name="connsiteX44" fmla="*/ 8554941 w 10232226"/>
              <a:gd name="connsiteY44" fmla="*/ 787313 h 2621960"/>
              <a:gd name="connsiteX45" fmla="*/ 8552137 w 10232226"/>
              <a:gd name="connsiteY45" fmla="*/ 800399 h 2621960"/>
              <a:gd name="connsiteX46" fmla="*/ 8550267 w 10232226"/>
              <a:gd name="connsiteY46" fmla="*/ 806474 h 2621960"/>
              <a:gd name="connsiteX47" fmla="*/ 8564287 w 10232226"/>
              <a:gd name="connsiteY47" fmla="*/ 933591 h 2621960"/>
              <a:gd name="connsiteX48" fmla="*/ 8562886 w 10232226"/>
              <a:gd name="connsiteY48" fmla="*/ 968174 h 2621960"/>
              <a:gd name="connsiteX49" fmla="*/ 8532509 w 10232226"/>
              <a:gd name="connsiteY49" fmla="*/ 1109311 h 2621960"/>
              <a:gd name="connsiteX50" fmla="*/ 8505403 w 10232226"/>
              <a:gd name="connsiteY50" fmla="*/ 1137351 h 2621960"/>
              <a:gd name="connsiteX51" fmla="*/ 8218923 w 10232226"/>
              <a:gd name="connsiteY51" fmla="*/ 1050893 h 2621960"/>
              <a:gd name="connsiteX52" fmla="*/ 8127792 w 10232226"/>
              <a:gd name="connsiteY52" fmla="*/ 867696 h 2621960"/>
              <a:gd name="connsiteX53" fmla="*/ 8099284 w 10232226"/>
              <a:gd name="connsiteY53" fmla="*/ 641503 h 2621960"/>
              <a:gd name="connsiteX54" fmla="*/ 8101153 w 10232226"/>
              <a:gd name="connsiteY54" fmla="*/ 552708 h 2621960"/>
              <a:gd name="connsiteX55" fmla="*/ 8101153 w 10232226"/>
              <a:gd name="connsiteY55" fmla="*/ 552708 h 2621960"/>
              <a:gd name="connsiteX56" fmla="*/ 8101153 w 10232226"/>
              <a:gd name="connsiteY56" fmla="*/ 552708 h 2621960"/>
              <a:gd name="connsiteX57" fmla="*/ 8114706 w 10232226"/>
              <a:gd name="connsiteY57" fmla="*/ 454567 h 2621960"/>
              <a:gd name="connsiteX58" fmla="*/ 8114706 w 10232226"/>
              <a:gd name="connsiteY58" fmla="*/ 454567 h 2621960"/>
              <a:gd name="connsiteX59" fmla="*/ 8116575 w 10232226"/>
              <a:gd name="connsiteY59" fmla="*/ 436340 h 2621960"/>
              <a:gd name="connsiteX60" fmla="*/ 8169852 w 10232226"/>
              <a:gd name="connsiteY60" fmla="*/ 388204 h 2621960"/>
              <a:gd name="connsiteX61" fmla="*/ 8222662 w 10232226"/>
              <a:gd name="connsiteY61" fmla="*/ 381194 h 2621960"/>
              <a:gd name="connsiteX62" fmla="*/ 8272667 w 10232226"/>
              <a:gd name="connsiteY62" fmla="*/ 347546 h 2621960"/>
              <a:gd name="connsiteX63" fmla="*/ 8282014 w 10232226"/>
              <a:gd name="connsiteY63" fmla="*/ 337732 h 2621960"/>
              <a:gd name="connsiteX64" fmla="*/ 8290426 w 10232226"/>
              <a:gd name="connsiteY64" fmla="*/ 340068 h 2621960"/>
              <a:gd name="connsiteX65" fmla="*/ 8298838 w 10232226"/>
              <a:gd name="connsiteY65" fmla="*/ 291465 h 2621960"/>
              <a:gd name="connsiteX66" fmla="*/ 8248365 w 10232226"/>
              <a:gd name="connsiteY66" fmla="*/ 202203 h 2621960"/>
              <a:gd name="connsiteX67" fmla="*/ 8212380 w 10232226"/>
              <a:gd name="connsiteY67" fmla="*/ 185379 h 2621960"/>
              <a:gd name="connsiteX68" fmla="*/ 8155364 w 10232226"/>
              <a:gd name="connsiteY68" fmla="*/ 183042 h 2621960"/>
              <a:gd name="connsiteX69" fmla="*/ 8060962 w 10232226"/>
              <a:gd name="connsiteY69" fmla="*/ 182107 h 2621960"/>
              <a:gd name="connsiteX70" fmla="*/ 8042268 w 10232226"/>
              <a:gd name="connsiteY70" fmla="*/ 176499 h 2621960"/>
              <a:gd name="connsiteX71" fmla="*/ 8011891 w 10232226"/>
              <a:gd name="connsiteY71" fmla="*/ 165750 h 2621960"/>
              <a:gd name="connsiteX72" fmla="*/ 7917956 w 10232226"/>
              <a:gd name="connsiteY72" fmla="*/ 158740 h 2621960"/>
              <a:gd name="connsiteX73" fmla="*/ 7860940 w 10232226"/>
              <a:gd name="connsiteY73" fmla="*/ 150328 h 2621960"/>
              <a:gd name="connsiteX74" fmla="*/ 7854865 w 10232226"/>
              <a:gd name="connsiteY74" fmla="*/ 146122 h 2621960"/>
              <a:gd name="connsiteX75" fmla="*/ 7841312 w 10232226"/>
              <a:gd name="connsiteY75" fmla="*/ 147057 h 2621960"/>
              <a:gd name="connsiteX76" fmla="*/ 7851593 w 10232226"/>
              <a:gd name="connsiteY76" fmla="*/ 159675 h 2621960"/>
              <a:gd name="connsiteX77" fmla="*/ 7821684 w 10232226"/>
              <a:gd name="connsiteY77" fmla="*/ 193323 h 2621960"/>
              <a:gd name="connsiteX78" fmla="*/ 7808598 w 10232226"/>
              <a:gd name="connsiteY78" fmla="*/ 269033 h 2621960"/>
              <a:gd name="connsiteX79" fmla="*/ 7762331 w 10232226"/>
              <a:gd name="connsiteY79" fmla="*/ 362501 h 2621960"/>
              <a:gd name="connsiteX80" fmla="*/ 7745974 w 10232226"/>
              <a:gd name="connsiteY80" fmla="*/ 390074 h 2621960"/>
              <a:gd name="connsiteX81" fmla="*/ 7745974 w 10232226"/>
              <a:gd name="connsiteY81" fmla="*/ 390074 h 2621960"/>
              <a:gd name="connsiteX82" fmla="*/ 7674004 w 10232226"/>
              <a:gd name="connsiteY82" fmla="*/ 472793 h 2621960"/>
              <a:gd name="connsiteX83" fmla="*/ 7674004 w 10232226"/>
              <a:gd name="connsiteY83" fmla="*/ 472793 h 2621960"/>
              <a:gd name="connsiteX84" fmla="*/ 7438932 w 10232226"/>
              <a:gd name="connsiteY84" fmla="*/ 494291 h 2621960"/>
              <a:gd name="connsiteX85" fmla="*/ 7319293 w 10232226"/>
              <a:gd name="connsiteY85" fmla="*/ 407833 h 2621960"/>
              <a:gd name="connsiteX86" fmla="*/ 7253865 w 10232226"/>
              <a:gd name="connsiteY86" fmla="*/ 342872 h 2621960"/>
              <a:gd name="connsiteX87" fmla="*/ 7162733 w 10232226"/>
              <a:gd name="connsiteY87" fmla="*/ 274641 h 2621960"/>
              <a:gd name="connsiteX88" fmla="*/ 7153854 w 10232226"/>
              <a:gd name="connsiteY88" fmla="*/ 264359 h 2621960"/>
              <a:gd name="connsiteX89" fmla="*/ 7063657 w 10232226"/>
              <a:gd name="connsiteY89" fmla="*/ 199399 h 2621960"/>
              <a:gd name="connsiteX90" fmla="*/ 7045431 w 10232226"/>
              <a:gd name="connsiteY90" fmla="*/ 170424 h 2621960"/>
              <a:gd name="connsiteX91" fmla="*/ 7046833 w 10232226"/>
              <a:gd name="connsiteY91" fmla="*/ 119484 h 2621960"/>
              <a:gd name="connsiteX92" fmla="*/ 7059919 w 10232226"/>
              <a:gd name="connsiteY92" fmla="*/ 137243 h 2621960"/>
              <a:gd name="connsiteX93" fmla="*/ 7063190 w 10232226"/>
              <a:gd name="connsiteY93" fmla="*/ 121820 h 2621960"/>
              <a:gd name="connsiteX94" fmla="*/ 7078612 w 10232226"/>
              <a:gd name="connsiteY94" fmla="*/ 75554 h 2621960"/>
              <a:gd name="connsiteX95" fmla="*/ 7077677 w 10232226"/>
              <a:gd name="connsiteY95" fmla="*/ 16669 h 2621960"/>
              <a:gd name="connsiteX96" fmla="*/ 7069733 w 10232226"/>
              <a:gd name="connsiteY96" fmla="*/ 7322 h 2621960"/>
              <a:gd name="connsiteX97" fmla="*/ 7029074 w 10232226"/>
              <a:gd name="connsiteY97" fmla="*/ 12930 h 2621960"/>
              <a:gd name="connsiteX98" fmla="*/ 6964581 w 10232226"/>
              <a:gd name="connsiteY98" fmla="*/ 51719 h 2621960"/>
              <a:gd name="connsiteX99" fmla="*/ 6645387 w 10232226"/>
              <a:gd name="connsiteY99" fmla="*/ 83031 h 2621960"/>
              <a:gd name="connsiteX100" fmla="*/ 6473406 w 10232226"/>
              <a:gd name="connsiteY100" fmla="*/ 77423 h 2621960"/>
              <a:gd name="connsiteX101" fmla="*/ 6301892 w 10232226"/>
              <a:gd name="connsiteY101" fmla="*/ 59664 h 2621960"/>
              <a:gd name="connsiteX102" fmla="*/ 6206554 w 10232226"/>
              <a:gd name="connsiteY102" fmla="*/ 15267 h 2621960"/>
              <a:gd name="connsiteX103" fmla="*/ 6167765 w 10232226"/>
              <a:gd name="connsiteY103" fmla="*/ 3116 h 2621960"/>
              <a:gd name="connsiteX104" fmla="*/ 6150941 w 10232226"/>
              <a:gd name="connsiteY104" fmla="*/ 42840 h 2621960"/>
              <a:gd name="connsiteX105" fmla="*/ 6161690 w 10232226"/>
              <a:gd name="connsiteY105" fmla="*/ 85835 h 2621960"/>
              <a:gd name="connsiteX106" fmla="*/ 6173373 w 10232226"/>
              <a:gd name="connsiteY106" fmla="*/ 119951 h 2621960"/>
              <a:gd name="connsiteX107" fmla="*/ 6174308 w 10232226"/>
              <a:gd name="connsiteY107" fmla="*/ 155002 h 2621960"/>
              <a:gd name="connsiteX108" fmla="*/ 6175243 w 10232226"/>
              <a:gd name="connsiteY108" fmla="*/ 170891 h 2621960"/>
              <a:gd name="connsiteX109" fmla="*/ 6163092 w 10232226"/>
              <a:gd name="connsiteY109" fmla="*/ 200334 h 2621960"/>
              <a:gd name="connsiteX110" fmla="*/ 6042518 w 10232226"/>
              <a:gd name="connsiteY110" fmla="*/ 232580 h 2621960"/>
              <a:gd name="connsiteX111" fmla="*/ 5985035 w 10232226"/>
              <a:gd name="connsiteY111" fmla="*/ 238188 h 2621960"/>
              <a:gd name="connsiteX112" fmla="*/ 5942974 w 10232226"/>
              <a:gd name="connsiteY112" fmla="*/ 295671 h 2621960"/>
              <a:gd name="connsiteX113" fmla="*/ 5922879 w 10232226"/>
              <a:gd name="connsiteY113" fmla="*/ 333058 h 2621960"/>
              <a:gd name="connsiteX114" fmla="*/ 5845768 w 10232226"/>
              <a:gd name="connsiteY114" fmla="*/ 402225 h 2621960"/>
              <a:gd name="connsiteX115" fmla="*/ 5808847 w 10232226"/>
              <a:gd name="connsiteY115" fmla="*/ 447089 h 2621960"/>
              <a:gd name="connsiteX116" fmla="*/ 5793425 w 10232226"/>
              <a:gd name="connsiteY116" fmla="*/ 483075 h 2621960"/>
              <a:gd name="connsiteX117" fmla="*/ 5755103 w 10232226"/>
              <a:gd name="connsiteY117" fmla="*/ 594769 h 2621960"/>
              <a:gd name="connsiteX118" fmla="*/ 5712108 w 10232226"/>
              <a:gd name="connsiteY118" fmla="*/ 687770 h 2621960"/>
              <a:gd name="connsiteX119" fmla="*/ 5642007 w 10232226"/>
              <a:gd name="connsiteY119" fmla="*/ 777499 h 2621960"/>
              <a:gd name="connsiteX120" fmla="*/ 5607424 w 10232226"/>
              <a:gd name="connsiteY120" fmla="*/ 899942 h 2621960"/>
              <a:gd name="connsiteX121" fmla="*/ 5611162 w 10232226"/>
              <a:gd name="connsiteY121" fmla="*/ 983596 h 2621960"/>
              <a:gd name="connsiteX122" fmla="*/ 5608826 w 10232226"/>
              <a:gd name="connsiteY122" fmla="*/ 1027526 h 2621960"/>
              <a:gd name="connsiteX123" fmla="*/ 5610228 w 10232226"/>
              <a:gd name="connsiteY123" fmla="*/ 1034069 h 2621960"/>
              <a:gd name="connsiteX124" fmla="*/ 5626585 w 10232226"/>
              <a:gd name="connsiteY124" fmla="*/ 983596 h 2621960"/>
              <a:gd name="connsiteX125" fmla="*/ 5621444 w 10232226"/>
              <a:gd name="connsiteY125" fmla="*/ 1033602 h 2621960"/>
              <a:gd name="connsiteX126" fmla="*/ 5640138 w 10232226"/>
              <a:gd name="connsiteY126" fmla="*/ 994345 h 2621960"/>
              <a:gd name="connsiteX127" fmla="*/ 5633128 w 10232226"/>
              <a:gd name="connsiteY127" fmla="*/ 1038742 h 2621960"/>
              <a:gd name="connsiteX128" fmla="*/ 5629389 w 10232226"/>
              <a:gd name="connsiteY128" fmla="*/ 1041546 h 2621960"/>
              <a:gd name="connsiteX129" fmla="*/ 5630324 w 10232226"/>
              <a:gd name="connsiteY129" fmla="*/ 1043416 h 2621960"/>
              <a:gd name="connsiteX130" fmla="*/ 5636399 w 10232226"/>
              <a:gd name="connsiteY130" fmla="*/ 1046687 h 2621960"/>
              <a:gd name="connsiteX131" fmla="*/ 5690143 w 10232226"/>
              <a:gd name="connsiteY131" fmla="*/ 1017245 h 2621960"/>
              <a:gd name="connsiteX132" fmla="*/ 5745757 w 10232226"/>
              <a:gd name="connsiteY132" fmla="*/ 776564 h 2621960"/>
              <a:gd name="connsiteX133" fmla="*/ 5752767 w 10232226"/>
              <a:gd name="connsiteY133" fmla="*/ 780770 h 2621960"/>
              <a:gd name="connsiteX134" fmla="*/ 5764450 w 10232226"/>
              <a:gd name="connsiteY134" fmla="*/ 768620 h 2621960"/>
              <a:gd name="connsiteX135" fmla="*/ 5826607 w 10232226"/>
              <a:gd name="connsiteY135" fmla="*/ 572804 h 2621960"/>
              <a:gd name="connsiteX136" fmla="*/ 5853245 w 10232226"/>
              <a:gd name="connsiteY136" fmla="*/ 502703 h 2621960"/>
              <a:gd name="connsiteX137" fmla="*/ 5840627 w 10232226"/>
              <a:gd name="connsiteY137" fmla="*/ 539155 h 2621960"/>
              <a:gd name="connsiteX138" fmla="*/ 5835486 w 10232226"/>
              <a:gd name="connsiteY138" fmla="*/ 564392 h 2621960"/>
              <a:gd name="connsiteX139" fmla="*/ 5840627 w 10232226"/>
              <a:gd name="connsiteY139" fmla="*/ 652719 h 2621960"/>
              <a:gd name="connsiteX140" fmla="*/ 5839225 w 10232226"/>
              <a:gd name="connsiteY140" fmla="*/ 836851 h 2621960"/>
              <a:gd name="connsiteX141" fmla="*/ 5711173 w 10232226"/>
              <a:gd name="connsiteY141" fmla="*/ 1129874 h 2621960"/>
              <a:gd name="connsiteX142" fmla="*/ 5649952 w 10232226"/>
              <a:gd name="connsiteY142" fmla="*/ 1205583 h 2621960"/>
              <a:gd name="connsiteX143" fmla="*/ 5614901 w 10232226"/>
              <a:gd name="connsiteY143" fmla="*/ 1301388 h 2621960"/>
              <a:gd name="connsiteX144" fmla="*/ 5606022 w 10232226"/>
              <a:gd name="connsiteY144" fmla="*/ 1697693 h 2621960"/>
              <a:gd name="connsiteX145" fmla="*/ 5609761 w 10232226"/>
              <a:gd name="connsiteY145" fmla="*/ 1773402 h 2621960"/>
              <a:gd name="connsiteX146" fmla="*/ 5593404 w 10232226"/>
              <a:gd name="connsiteY146" fmla="*/ 1784618 h 2621960"/>
              <a:gd name="connsiteX147" fmla="*/ 5560690 w 10232226"/>
              <a:gd name="connsiteY147" fmla="*/ 1786020 h 2621960"/>
              <a:gd name="connsiteX148" fmla="*/ 5060635 w 10232226"/>
              <a:gd name="connsiteY148" fmla="*/ 1846774 h 2621960"/>
              <a:gd name="connsiteX149" fmla="*/ 4244191 w 10232226"/>
              <a:gd name="connsiteY149" fmla="*/ 1974358 h 2621960"/>
              <a:gd name="connsiteX150" fmla="*/ 3298761 w 10232226"/>
              <a:gd name="connsiteY150" fmla="*/ 2151013 h 2621960"/>
              <a:gd name="connsiteX151" fmla="*/ 2388849 w 10232226"/>
              <a:gd name="connsiteY151" fmla="*/ 2325331 h 2621960"/>
              <a:gd name="connsiteX152" fmla="*/ 8626 w 10232226"/>
              <a:gd name="connsiteY152" fmla="*/ 2491276 h 2621960"/>
              <a:gd name="connsiteX153" fmla="*/ 0 w 10232226"/>
              <a:gd name="connsiteY153" fmla="*/ 2613855 h 2621960"/>
              <a:gd name="connsiteX154" fmla="*/ 7056647 w 10232226"/>
              <a:gd name="connsiteY154" fmla="*/ 2610409 h 2621960"/>
              <a:gd name="connsiteX155" fmla="*/ 10211195 w 10232226"/>
              <a:gd name="connsiteY155" fmla="*/ 2610876 h 2621960"/>
              <a:gd name="connsiteX156" fmla="*/ 10230356 w 10232226"/>
              <a:gd name="connsiteY156" fmla="*/ 2591715 h 2621960"/>
              <a:gd name="connsiteX157" fmla="*/ 10232226 w 10232226"/>
              <a:gd name="connsiteY157" fmla="*/ 2081846 h 2621960"/>
              <a:gd name="connsiteX158" fmla="*/ 5631726 w 10232226"/>
              <a:gd name="connsiteY158" fmla="*/ 896671 h 2621960"/>
              <a:gd name="connsiteX159" fmla="*/ 5626117 w 10232226"/>
              <a:gd name="connsiteY159" fmla="*/ 894802 h 2621960"/>
              <a:gd name="connsiteX160" fmla="*/ 5643876 w 10232226"/>
              <a:gd name="connsiteY160" fmla="*/ 847133 h 2621960"/>
              <a:gd name="connsiteX161" fmla="*/ 5631726 w 10232226"/>
              <a:gd name="connsiteY161" fmla="*/ 896671 h 2621960"/>
              <a:gd name="connsiteX162" fmla="*/ 5638736 w 10232226"/>
              <a:gd name="connsiteY162" fmla="*/ 1040144 h 2621960"/>
              <a:gd name="connsiteX163" fmla="*/ 5680796 w 10232226"/>
              <a:gd name="connsiteY163" fmla="*/ 1006963 h 2621960"/>
              <a:gd name="connsiteX164" fmla="*/ 5638736 w 10232226"/>
              <a:gd name="connsiteY164" fmla="*/ 1040144 h 2621960"/>
              <a:gd name="connsiteX165" fmla="*/ 8572700 w 10232226"/>
              <a:gd name="connsiteY165" fmla="*/ 1091552 h 2621960"/>
              <a:gd name="connsiteX166" fmla="*/ 8591393 w 10232226"/>
              <a:gd name="connsiteY166" fmla="*/ 983596 h 2621960"/>
              <a:gd name="connsiteX167" fmla="*/ 8601207 w 10232226"/>
              <a:gd name="connsiteY167" fmla="*/ 974249 h 2621960"/>
              <a:gd name="connsiteX168" fmla="*/ 8643268 w 10232226"/>
              <a:gd name="connsiteY168" fmla="*/ 1027059 h 2621960"/>
              <a:gd name="connsiteX169" fmla="*/ 8579710 w 10232226"/>
              <a:gd name="connsiteY169" fmla="*/ 1101366 h 2621960"/>
              <a:gd name="connsiteX170" fmla="*/ 8572700 w 10232226"/>
              <a:gd name="connsiteY170" fmla="*/ 1091552 h 2621960"/>
              <a:gd name="connsiteX171" fmla="*/ 8635791 w 10232226"/>
              <a:gd name="connsiteY171" fmla="*/ 1082205 h 2621960"/>
              <a:gd name="connsiteX172" fmla="*/ 8556343 w 10232226"/>
              <a:gd name="connsiteY172" fmla="*/ 1194367 h 2621960"/>
              <a:gd name="connsiteX173" fmla="*/ 8635791 w 10232226"/>
              <a:gd name="connsiteY173" fmla="*/ 1082205 h 2621960"/>
              <a:gd name="connsiteX174" fmla="*/ 8519423 w 10232226"/>
              <a:gd name="connsiteY174" fmla="*/ 1149502 h 2621960"/>
              <a:gd name="connsiteX175" fmla="*/ 8502599 w 10232226"/>
              <a:gd name="connsiteY175" fmla="*/ 1205583 h 2621960"/>
              <a:gd name="connsiteX176" fmla="*/ 8475960 w 10232226"/>
              <a:gd name="connsiteY176" fmla="*/ 1216799 h 2621960"/>
              <a:gd name="connsiteX177" fmla="*/ 8258179 w 10232226"/>
              <a:gd name="connsiteY177" fmla="*/ 1131276 h 2621960"/>
              <a:gd name="connsiteX178" fmla="*/ 8212380 w 10232226"/>
              <a:gd name="connsiteY178" fmla="*/ 1068652 h 2621960"/>
              <a:gd name="connsiteX179" fmla="*/ 8519423 w 10232226"/>
              <a:gd name="connsiteY179" fmla="*/ 1149502 h 2621960"/>
              <a:gd name="connsiteX180" fmla="*/ 8064701 w 10232226"/>
              <a:gd name="connsiteY180" fmla="*/ 445687 h 2621960"/>
              <a:gd name="connsiteX181" fmla="*/ 8064701 w 10232226"/>
              <a:gd name="connsiteY181" fmla="*/ 445687 h 2621960"/>
              <a:gd name="connsiteX182" fmla="*/ 8093676 w 10232226"/>
              <a:gd name="connsiteY182" fmla="*/ 398486 h 2621960"/>
              <a:gd name="connsiteX183" fmla="*/ 8106761 w 10232226"/>
              <a:gd name="connsiteY183" fmla="*/ 412039 h 2621960"/>
              <a:gd name="connsiteX184" fmla="*/ 8100219 w 10232226"/>
              <a:gd name="connsiteY184" fmla="*/ 446155 h 2621960"/>
              <a:gd name="connsiteX185" fmla="*/ 8086666 w 10232226"/>
              <a:gd name="connsiteY185" fmla="*/ 540090 h 2621960"/>
              <a:gd name="connsiteX186" fmla="*/ 8096947 w 10232226"/>
              <a:gd name="connsiteY186" fmla="*/ 805072 h 2621960"/>
              <a:gd name="connsiteX187" fmla="*/ 8059560 w 10232226"/>
              <a:gd name="connsiteY187" fmla="*/ 535417 h 2621960"/>
              <a:gd name="connsiteX188" fmla="*/ 8059560 w 10232226"/>
              <a:gd name="connsiteY188" fmla="*/ 535417 h 2621960"/>
              <a:gd name="connsiteX189" fmla="*/ 8059560 w 10232226"/>
              <a:gd name="connsiteY189" fmla="*/ 535417 h 2621960"/>
              <a:gd name="connsiteX190" fmla="*/ 8064701 w 10232226"/>
              <a:gd name="connsiteY190" fmla="*/ 445687 h 2621960"/>
              <a:gd name="connsiteX191" fmla="*/ 6423868 w 10232226"/>
              <a:gd name="connsiteY191" fmla="*/ 1733210 h 2621960"/>
              <a:gd name="connsiteX192" fmla="*/ 5939236 w 10232226"/>
              <a:gd name="connsiteY192" fmla="*/ 1763588 h 2621960"/>
              <a:gd name="connsiteX193" fmla="*/ 5748093 w 10232226"/>
              <a:gd name="connsiteY193" fmla="*/ 1777140 h 2621960"/>
              <a:gd name="connsiteX194" fmla="*/ 5720988 w 10232226"/>
              <a:gd name="connsiteY194" fmla="*/ 1753306 h 2621960"/>
              <a:gd name="connsiteX195" fmla="*/ 5707435 w 10232226"/>
              <a:gd name="connsiteY195" fmla="*/ 1642079 h 2621960"/>
              <a:gd name="connsiteX196" fmla="*/ 5734541 w 10232226"/>
              <a:gd name="connsiteY196" fmla="*/ 1410746 h 2621960"/>
              <a:gd name="connsiteX197" fmla="*/ 5741551 w 10232226"/>
              <a:gd name="connsiteY197" fmla="*/ 1371956 h 2621960"/>
              <a:gd name="connsiteX198" fmla="*/ 5768189 w 10232226"/>
              <a:gd name="connsiteY198" fmla="*/ 1284096 h 2621960"/>
              <a:gd name="connsiteX199" fmla="*/ 5956995 w 10232226"/>
              <a:gd name="connsiteY199" fmla="*/ 1081270 h 2621960"/>
              <a:gd name="connsiteX200" fmla="*/ 6085981 w 10232226"/>
              <a:gd name="connsiteY200" fmla="*/ 980325 h 2621960"/>
              <a:gd name="connsiteX201" fmla="*/ 6111684 w 10232226"/>
              <a:gd name="connsiteY201" fmla="*/ 989204 h 2621960"/>
              <a:gd name="connsiteX202" fmla="*/ 6128976 w 10232226"/>
              <a:gd name="connsiteY202" fmla="*/ 1200442 h 2621960"/>
              <a:gd name="connsiteX203" fmla="*/ 6192534 w 10232226"/>
              <a:gd name="connsiteY203" fmla="*/ 1377564 h 2621960"/>
              <a:gd name="connsiteX204" fmla="*/ 6417792 w 10232226"/>
              <a:gd name="connsiteY204" fmla="*/ 1681336 h 2621960"/>
              <a:gd name="connsiteX205" fmla="*/ 6463592 w 10232226"/>
              <a:gd name="connsiteY205" fmla="*/ 1704703 h 2621960"/>
              <a:gd name="connsiteX206" fmla="*/ 6423868 w 10232226"/>
              <a:gd name="connsiteY206" fmla="*/ 1733210 h 2621960"/>
              <a:gd name="connsiteX207" fmla="*/ 6752408 w 10232226"/>
              <a:gd name="connsiteY207" fmla="*/ 1637406 h 2621960"/>
              <a:gd name="connsiteX208" fmla="*/ 6737921 w 10232226"/>
              <a:gd name="connsiteY208" fmla="*/ 1674326 h 2621960"/>
              <a:gd name="connsiteX209" fmla="*/ 6667820 w 10232226"/>
              <a:gd name="connsiteY209" fmla="*/ 1726668 h 2621960"/>
              <a:gd name="connsiteX210" fmla="*/ 6556125 w 10232226"/>
              <a:gd name="connsiteY210" fmla="*/ 1696290 h 2621960"/>
              <a:gd name="connsiteX211" fmla="*/ 6543974 w 10232226"/>
              <a:gd name="connsiteY211" fmla="*/ 1679934 h 2621960"/>
              <a:gd name="connsiteX212" fmla="*/ 6502848 w 10232226"/>
              <a:gd name="connsiteY212" fmla="*/ 1621983 h 2621960"/>
              <a:gd name="connsiteX213" fmla="*/ 6370591 w 10232226"/>
              <a:gd name="connsiteY213" fmla="*/ 1480847 h 2621960"/>
              <a:gd name="connsiteX214" fmla="*/ 6310304 w 10232226"/>
              <a:gd name="connsiteY214" fmla="*/ 1357936 h 2621960"/>
              <a:gd name="connsiteX215" fmla="*/ 6291143 w 10232226"/>
              <a:gd name="connsiteY215" fmla="*/ 1321016 h 2621960"/>
              <a:gd name="connsiteX216" fmla="*/ 6256560 w 10232226"/>
              <a:gd name="connsiteY216" fmla="*/ 1228950 h 2621960"/>
              <a:gd name="connsiteX217" fmla="*/ 6265440 w 10232226"/>
              <a:gd name="connsiteY217" fmla="*/ 1040612 h 2621960"/>
              <a:gd name="connsiteX218" fmla="*/ 6269178 w 10232226"/>
              <a:gd name="connsiteY218" fmla="*/ 1020516 h 2621960"/>
              <a:gd name="connsiteX219" fmla="*/ 6279927 w 10232226"/>
              <a:gd name="connsiteY219" fmla="*/ 961164 h 2621960"/>
              <a:gd name="connsiteX220" fmla="*/ 6288339 w 10232226"/>
              <a:gd name="connsiteY220" fmla="*/ 927048 h 2621960"/>
              <a:gd name="connsiteX221" fmla="*/ 6301892 w 10232226"/>
              <a:gd name="connsiteY221" fmla="*/ 878445 h 2621960"/>
              <a:gd name="connsiteX222" fmla="*/ 6322455 w 10232226"/>
              <a:gd name="connsiteY222" fmla="*/ 868630 h 2621960"/>
              <a:gd name="connsiteX223" fmla="*/ 6353766 w 10232226"/>
              <a:gd name="connsiteY223" fmla="*/ 881716 h 2621960"/>
              <a:gd name="connsiteX224" fmla="*/ 6452843 w 10232226"/>
              <a:gd name="connsiteY224" fmla="*/ 917701 h 2621960"/>
              <a:gd name="connsiteX225" fmla="*/ 6498175 w 10232226"/>
              <a:gd name="connsiteY225" fmla="*/ 928450 h 2621960"/>
              <a:gd name="connsiteX226" fmla="*/ 6536964 w 10232226"/>
              <a:gd name="connsiteY226" fmla="*/ 936395 h 2621960"/>
              <a:gd name="connsiteX227" fmla="*/ 6582296 w 10232226"/>
              <a:gd name="connsiteY227" fmla="*/ 942470 h 2621960"/>
              <a:gd name="connsiteX228" fmla="*/ 6698197 w 10232226"/>
              <a:gd name="connsiteY228" fmla="*/ 949013 h 2621960"/>
              <a:gd name="connsiteX229" fmla="*/ 6809891 w 10232226"/>
              <a:gd name="connsiteY229" fmla="*/ 934993 h 2621960"/>
              <a:gd name="connsiteX230" fmla="*/ 6932334 w 10232226"/>
              <a:gd name="connsiteY230" fmla="*/ 906485 h 2621960"/>
              <a:gd name="connsiteX231" fmla="*/ 6951028 w 10232226"/>
              <a:gd name="connsiteY231" fmla="*/ 921907 h 2621960"/>
              <a:gd name="connsiteX232" fmla="*/ 6868776 w 10232226"/>
              <a:gd name="connsiteY232" fmla="*/ 1186422 h 2621960"/>
              <a:gd name="connsiteX233" fmla="*/ 6826248 w 10232226"/>
              <a:gd name="connsiteY233" fmla="*/ 1255121 h 2621960"/>
              <a:gd name="connsiteX234" fmla="*/ 6804283 w 10232226"/>
              <a:gd name="connsiteY234" fmla="*/ 1329428 h 2621960"/>
              <a:gd name="connsiteX235" fmla="*/ 6752408 w 10232226"/>
              <a:gd name="connsiteY235" fmla="*/ 1637406 h 2621960"/>
              <a:gd name="connsiteX236" fmla="*/ 7341725 w 10232226"/>
              <a:gd name="connsiteY236" fmla="*/ 1717321 h 2621960"/>
              <a:gd name="connsiteX237" fmla="*/ 7243583 w 10232226"/>
              <a:gd name="connsiteY237" fmla="*/ 1716386 h 2621960"/>
              <a:gd name="connsiteX238" fmla="*/ 6886535 w 10232226"/>
              <a:gd name="connsiteY238" fmla="*/ 1716386 h 2621960"/>
              <a:gd name="connsiteX239" fmla="*/ 6839801 w 10232226"/>
              <a:gd name="connsiteY239" fmla="*/ 1717788 h 2621960"/>
              <a:gd name="connsiteX240" fmla="*/ 6820173 w 10232226"/>
              <a:gd name="connsiteY240" fmla="*/ 1699095 h 2621960"/>
              <a:gd name="connsiteX241" fmla="*/ 6821107 w 10232226"/>
              <a:gd name="connsiteY241" fmla="*/ 1648154 h 2621960"/>
              <a:gd name="connsiteX242" fmla="*/ 6910370 w 10232226"/>
              <a:gd name="connsiteY242" fmla="*/ 1413082 h 2621960"/>
              <a:gd name="connsiteX243" fmla="*/ 6941214 w 10232226"/>
              <a:gd name="connsiteY243" fmla="*/ 1327091 h 2621960"/>
              <a:gd name="connsiteX244" fmla="*/ 6964114 w 10232226"/>
              <a:gd name="connsiteY244" fmla="*/ 1251850 h 2621960"/>
              <a:gd name="connsiteX245" fmla="*/ 7075340 w 10232226"/>
              <a:gd name="connsiteY245" fmla="*/ 1070522 h 2621960"/>
              <a:gd name="connsiteX246" fmla="*/ 7086090 w 10232226"/>
              <a:gd name="connsiteY246" fmla="*/ 1059773 h 2621960"/>
              <a:gd name="connsiteX247" fmla="*/ 7094969 w 10232226"/>
              <a:gd name="connsiteY247" fmla="*/ 1072391 h 2621960"/>
              <a:gd name="connsiteX248" fmla="*/ 7172548 w 10232226"/>
              <a:gd name="connsiteY248" fmla="*/ 1285031 h 2621960"/>
              <a:gd name="connsiteX249" fmla="*/ 7183296 w 10232226"/>
              <a:gd name="connsiteY249" fmla="*/ 1363544 h 2621960"/>
              <a:gd name="connsiteX250" fmla="*/ 7216478 w 10232226"/>
              <a:gd name="connsiteY250" fmla="*/ 1442992 h 2621960"/>
              <a:gd name="connsiteX251" fmla="*/ 7356680 w 10232226"/>
              <a:gd name="connsiteY251" fmla="*/ 1703768 h 2621960"/>
              <a:gd name="connsiteX252" fmla="*/ 7341725 w 10232226"/>
              <a:gd name="connsiteY252" fmla="*/ 1717321 h 2621960"/>
              <a:gd name="connsiteX253" fmla="*/ 8401186 w 10232226"/>
              <a:gd name="connsiteY253" fmla="*/ 1759849 h 2621960"/>
              <a:gd name="connsiteX254" fmla="*/ 8371743 w 10232226"/>
              <a:gd name="connsiteY254" fmla="*/ 1777608 h 2621960"/>
              <a:gd name="connsiteX255" fmla="*/ 8011891 w 10232226"/>
              <a:gd name="connsiteY255" fmla="*/ 1749567 h 2621960"/>
              <a:gd name="connsiteX256" fmla="*/ 7480525 w 10232226"/>
              <a:gd name="connsiteY256" fmla="*/ 1724798 h 2621960"/>
              <a:gd name="connsiteX257" fmla="*/ 7433323 w 10232226"/>
              <a:gd name="connsiteY257" fmla="*/ 1697693 h 2621960"/>
              <a:gd name="connsiteX258" fmla="*/ 7344061 w 10232226"/>
              <a:gd name="connsiteY258" fmla="*/ 1414952 h 2621960"/>
              <a:gd name="connsiteX259" fmla="*/ 7342660 w 10232226"/>
              <a:gd name="connsiteY259" fmla="*/ 1391585 h 2621960"/>
              <a:gd name="connsiteX260" fmla="*/ 7289850 w 10232226"/>
              <a:gd name="connsiteY260" fmla="*/ 1283629 h 2621960"/>
              <a:gd name="connsiteX261" fmla="*/ 7268820 w 10232226"/>
              <a:gd name="connsiteY261" fmla="*/ 1087813 h 2621960"/>
              <a:gd name="connsiteX262" fmla="*/ 7266950 w 10232226"/>
              <a:gd name="connsiteY262" fmla="*/ 1076597 h 2621960"/>
              <a:gd name="connsiteX263" fmla="*/ 7266950 w 10232226"/>
              <a:gd name="connsiteY263" fmla="*/ 1076130 h 2621960"/>
              <a:gd name="connsiteX264" fmla="*/ 7254799 w 10232226"/>
              <a:gd name="connsiteY264" fmla="*/ 941536 h 2621960"/>
              <a:gd name="connsiteX265" fmla="*/ 7288448 w 10232226"/>
              <a:gd name="connsiteY265" fmla="*/ 864892 h 2621960"/>
              <a:gd name="connsiteX266" fmla="*/ 7333780 w 10232226"/>
              <a:gd name="connsiteY266" fmla="*/ 775162 h 2621960"/>
              <a:gd name="connsiteX267" fmla="*/ 7346865 w 10232226"/>
              <a:gd name="connsiteY267" fmla="*/ 779836 h 2621960"/>
              <a:gd name="connsiteX268" fmla="*/ 7718401 w 10232226"/>
              <a:gd name="connsiteY268" fmla="*/ 718614 h 2621960"/>
              <a:gd name="connsiteX269" fmla="*/ 7882905 w 10232226"/>
              <a:gd name="connsiteY269" fmla="*/ 542894 h 2621960"/>
              <a:gd name="connsiteX270" fmla="*/ 7913750 w 10232226"/>
              <a:gd name="connsiteY270" fmla="*/ 511115 h 2621960"/>
              <a:gd name="connsiteX271" fmla="*/ 7913750 w 10232226"/>
              <a:gd name="connsiteY271" fmla="*/ 511115 h 2621960"/>
              <a:gd name="connsiteX272" fmla="*/ 8007218 w 10232226"/>
              <a:gd name="connsiteY272" fmla="*/ 431667 h 2621960"/>
              <a:gd name="connsiteX273" fmla="*/ 8020771 w 10232226"/>
              <a:gd name="connsiteY273" fmla="*/ 423255 h 2621960"/>
              <a:gd name="connsiteX274" fmla="*/ 8046007 w 10232226"/>
              <a:gd name="connsiteY274" fmla="*/ 416712 h 2621960"/>
              <a:gd name="connsiteX275" fmla="*/ 8048344 w 10232226"/>
              <a:gd name="connsiteY275" fmla="*/ 440547 h 2621960"/>
              <a:gd name="connsiteX276" fmla="*/ 8044138 w 10232226"/>
              <a:gd name="connsiteY276" fmla="*/ 534949 h 2621960"/>
              <a:gd name="connsiteX277" fmla="*/ 8136671 w 10232226"/>
              <a:gd name="connsiteY277" fmla="*/ 953686 h 2621960"/>
              <a:gd name="connsiteX278" fmla="*/ 8171254 w 10232226"/>
              <a:gd name="connsiteY278" fmla="*/ 1034536 h 2621960"/>
              <a:gd name="connsiteX279" fmla="*/ 8199295 w 10232226"/>
              <a:gd name="connsiteY279" fmla="*/ 1085477 h 2621960"/>
              <a:gd name="connsiteX280" fmla="*/ 8199762 w 10232226"/>
              <a:gd name="connsiteY280" fmla="*/ 1085009 h 2621960"/>
              <a:gd name="connsiteX281" fmla="*/ 8199762 w 10232226"/>
              <a:gd name="connsiteY281" fmla="*/ 1085009 h 2621960"/>
              <a:gd name="connsiteX282" fmla="*/ 8249768 w 10232226"/>
              <a:gd name="connsiteY282" fmla="*/ 1143427 h 2621960"/>
              <a:gd name="connsiteX283" fmla="*/ 8467081 w 10232226"/>
              <a:gd name="connsiteY283" fmla="*/ 1232221 h 2621960"/>
              <a:gd name="connsiteX284" fmla="*/ 8490915 w 10232226"/>
              <a:gd name="connsiteY284" fmla="*/ 1258860 h 2621960"/>
              <a:gd name="connsiteX285" fmla="*/ 8470819 w 10232226"/>
              <a:gd name="connsiteY285" fmla="*/ 1414017 h 2621960"/>
              <a:gd name="connsiteX286" fmla="*/ 8447452 w 10232226"/>
              <a:gd name="connsiteY286" fmla="*/ 1485053 h 2621960"/>
              <a:gd name="connsiteX287" fmla="*/ 8447452 w 10232226"/>
              <a:gd name="connsiteY287" fmla="*/ 1485053 h 2621960"/>
              <a:gd name="connsiteX288" fmla="*/ 8419412 w 10232226"/>
              <a:gd name="connsiteY288" fmla="*/ 1634134 h 2621960"/>
              <a:gd name="connsiteX289" fmla="*/ 8401186 w 10232226"/>
              <a:gd name="connsiteY289" fmla="*/ 1759849 h 2621960"/>
              <a:gd name="connsiteX290" fmla="*/ 8667102 w 10232226"/>
              <a:gd name="connsiteY290" fmla="*/ 1805648 h 2621960"/>
              <a:gd name="connsiteX291" fmla="*/ 8469885 w 10232226"/>
              <a:gd name="connsiteY291" fmla="*/ 1785553 h 2621960"/>
              <a:gd name="connsiteX292" fmla="*/ 8448387 w 10232226"/>
              <a:gd name="connsiteY292" fmla="*/ 1753306 h 2621960"/>
              <a:gd name="connsiteX293" fmla="*/ 8464744 w 10232226"/>
              <a:gd name="connsiteY293" fmla="*/ 1692552 h 2621960"/>
              <a:gd name="connsiteX294" fmla="*/ 8478297 w 10232226"/>
              <a:gd name="connsiteY294" fmla="*/ 1571511 h 2621960"/>
              <a:gd name="connsiteX295" fmla="*/ 8486709 w 10232226"/>
              <a:gd name="connsiteY295" fmla="*/ 1509354 h 2621960"/>
              <a:gd name="connsiteX296" fmla="*/ 8518956 w 10232226"/>
              <a:gd name="connsiteY296" fmla="*/ 1389715 h 2621960"/>
              <a:gd name="connsiteX297" fmla="*/ 8531106 w 10232226"/>
              <a:gd name="connsiteY297" fmla="*/ 1288302 h 2621960"/>
              <a:gd name="connsiteX298" fmla="*/ 8532041 w 10232226"/>
              <a:gd name="connsiteY298" fmla="*/ 1262599 h 2621960"/>
              <a:gd name="connsiteX299" fmla="*/ 8575971 w 10232226"/>
              <a:gd name="connsiteY299" fmla="*/ 1204648 h 2621960"/>
              <a:gd name="connsiteX300" fmla="*/ 8607750 w 10232226"/>
              <a:gd name="connsiteY300" fmla="*/ 1190161 h 2621960"/>
              <a:gd name="connsiteX301" fmla="*/ 8626444 w 10232226"/>
              <a:gd name="connsiteY301" fmla="*/ 1185487 h 2621960"/>
              <a:gd name="connsiteX302" fmla="*/ 8627378 w 10232226"/>
              <a:gd name="connsiteY302" fmla="*/ 1205583 h 2621960"/>
              <a:gd name="connsiteX303" fmla="*/ 8589524 w 10232226"/>
              <a:gd name="connsiteY303" fmla="*/ 1511224 h 2621960"/>
              <a:gd name="connsiteX304" fmla="*/ 8586253 w 10232226"/>
              <a:gd name="connsiteY304" fmla="*/ 1576651 h 2621960"/>
              <a:gd name="connsiteX305" fmla="*/ 8599806 w 10232226"/>
              <a:gd name="connsiteY305" fmla="*/ 1607496 h 2621960"/>
              <a:gd name="connsiteX306" fmla="*/ 8619901 w 10232226"/>
              <a:gd name="connsiteY306" fmla="*/ 1602355 h 2621960"/>
              <a:gd name="connsiteX307" fmla="*/ 8649344 w 10232226"/>
              <a:gd name="connsiteY307" fmla="*/ 1587400 h 2621960"/>
              <a:gd name="connsiteX308" fmla="*/ 8657756 w 10232226"/>
              <a:gd name="connsiteY308" fmla="*/ 1607963 h 2621960"/>
              <a:gd name="connsiteX309" fmla="*/ 8655887 w 10232226"/>
              <a:gd name="connsiteY309" fmla="*/ 1626189 h 2621960"/>
              <a:gd name="connsiteX310" fmla="*/ 8699349 w 10232226"/>
              <a:gd name="connsiteY310" fmla="*/ 1713115 h 2621960"/>
              <a:gd name="connsiteX311" fmla="*/ 8723183 w 10232226"/>
              <a:gd name="connsiteY311" fmla="*/ 1752839 h 2621960"/>
              <a:gd name="connsiteX312" fmla="*/ 8667102 w 10232226"/>
              <a:gd name="connsiteY312" fmla="*/ 1805648 h 2621960"/>
              <a:gd name="connsiteX313" fmla="*/ 8848898 w 10232226"/>
              <a:gd name="connsiteY313" fmla="*/ 1827146 h 2621960"/>
              <a:gd name="connsiteX314" fmla="*/ 8830204 w 10232226"/>
              <a:gd name="connsiteY314" fmla="*/ 1824809 h 2621960"/>
              <a:gd name="connsiteX315" fmla="*/ 8787209 w 10232226"/>
              <a:gd name="connsiteY315" fmla="*/ 1813593 h 2621960"/>
              <a:gd name="connsiteX316" fmla="*/ 8790948 w 10232226"/>
              <a:gd name="connsiteY316" fmla="*/ 1749567 h 2621960"/>
              <a:gd name="connsiteX317" fmla="*/ 8824129 w 10232226"/>
              <a:gd name="connsiteY317" fmla="*/ 1740688 h 2621960"/>
              <a:gd name="connsiteX318" fmla="*/ 8875537 w 10232226"/>
              <a:gd name="connsiteY318" fmla="*/ 1787889 h 2621960"/>
              <a:gd name="connsiteX319" fmla="*/ 8876938 w 10232226"/>
              <a:gd name="connsiteY319" fmla="*/ 1799573 h 2621960"/>
              <a:gd name="connsiteX320" fmla="*/ 8848898 w 10232226"/>
              <a:gd name="connsiteY320" fmla="*/ 1827146 h 2621960"/>
              <a:gd name="connsiteX0" fmla="*/ 10232226 w 10973998"/>
              <a:gd name="connsiteY0" fmla="*/ 2081846 h 2622762"/>
              <a:gd name="connsiteX1" fmla="*/ 10198110 w 10973998"/>
              <a:gd name="connsiteY1" fmla="*/ 2063153 h 2622762"/>
              <a:gd name="connsiteX2" fmla="*/ 10030335 w 10973998"/>
              <a:gd name="connsiteY2" fmla="*/ 2022494 h 2622762"/>
              <a:gd name="connsiteX3" fmla="*/ 9494763 w 10973998"/>
              <a:gd name="connsiteY3" fmla="*/ 1912669 h 2622762"/>
              <a:gd name="connsiteX4" fmla="*/ 9208750 w 10973998"/>
              <a:gd name="connsiteY4" fmla="*/ 1868739 h 2622762"/>
              <a:gd name="connsiteX5" fmla="*/ 9171363 w 10973998"/>
              <a:gd name="connsiteY5" fmla="*/ 1857990 h 2622762"/>
              <a:gd name="connsiteX6" fmla="*/ 9129769 w 10973998"/>
              <a:gd name="connsiteY6" fmla="*/ 1856588 h 2622762"/>
              <a:gd name="connsiteX7" fmla="*/ 8981623 w 10973998"/>
              <a:gd name="connsiteY7" fmla="*/ 1825744 h 2622762"/>
              <a:gd name="connsiteX8" fmla="*/ 8969939 w 10973998"/>
              <a:gd name="connsiteY8" fmla="*/ 1815462 h 2622762"/>
              <a:gd name="connsiteX9" fmla="*/ 8999849 w 10973998"/>
              <a:gd name="connsiteY9" fmla="*/ 1744427 h 2622762"/>
              <a:gd name="connsiteX10" fmla="*/ 9043311 w 10973998"/>
              <a:gd name="connsiteY10" fmla="*/ 1685074 h 2622762"/>
              <a:gd name="connsiteX11" fmla="*/ 9050789 w 10973998"/>
              <a:gd name="connsiteY11" fmla="*/ 1659371 h 2622762"/>
              <a:gd name="connsiteX12" fmla="*/ 9070417 w 10973998"/>
              <a:gd name="connsiteY12" fmla="*/ 1561229 h 2622762"/>
              <a:gd name="connsiteX13" fmla="*/ 9076960 w 10973998"/>
              <a:gd name="connsiteY13" fmla="*/ 1535058 h 2622762"/>
              <a:gd name="connsiteX14" fmla="*/ 9092850 w 10973998"/>
              <a:gd name="connsiteY14" fmla="*/ 1434580 h 2622762"/>
              <a:gd name="connsiteX15" fmla="*/ 9075558 w 10973998"/>
              <a:gd name="connsiteY15" fmla="*/ 1255588 h 2622762"/>
              <a:gd name="connsiteX16" fmla="*/ 9058734 w 10973998"/>
              <a:gd name="connsiteY16" fmla="*/ 1022853 h 2622762"/>
              <a:gd name="connsiteX17" fmla="*/ 9063407 w 10973998"/>
              <a:gd name="connsiteY17" fmla="*/ 843394 h 2622762"/>
              <a:gd name="connsiteX18" fmla="*/ 9053593 w 10973998"/>
              <a:gd name="connsiteY18" fmla="*/ 707865 h 2622762"/>
              <a:gd name="connsiteX19" fmla="*/ 9009663 w 10973998"/>
              <a:gd name="connsiteY19" fmla="*/ 565794 h 2622762"/>
              <a:gd name="connsiteX20" fmla="*/ 8956386 w 10973998"/>
              <a:gd name="connsiteY20" fmla="*/ 487748 h 2622762"/>
              <a:gd name="connsiteX21" fmla="*/ 8907315 w 10973998"/>
              <a:gd name="connsiteY21" fmla="*/ 456436 h 2622762"/>
              <a:gd name="connsiteX22" fmla="*/ 8891426 w 10973998"/>
              <a:gd name="connsiteY22" fmla="*/ 409702 h 2622762"/>
              <a:gd name="connsiteX23" fmla="*/ 8888622 w 10973998"/>
              <a:gd name="connsiteY23" fmla="*/ 342872 h 2622762"/>
              <a:gd name="connsiteX24" fmla="*/ 8884883 w 10973998"/>
              <a:gd name="connsiteY24" fmla="*/ 337264 h 2622762"/>
              <a:gd name="connsiteX25" fmla="*/ 8708229 w 10973998"/>
              <a:gd name="connsiteY25" fmla="*/ 243329 h 2622762"/>
              <a:gd name="connsiteX26" fmla="*/ 8676449 w 10973998"/>
              <a:gd name="connsiteY26" fmla="*/ 262490 h 2622762"/>
              <a:gd name="connsiteX27" fmla="*/ 8650278 w 10973998"/>
              <a:gd name="connsiteY27" fmla="*/ 305953 h 2622762"/>
              <a:gd name="connsiteX28" fmla="*/ 8650278 w 10973998"/>
              <a:gd name="connsiteY28" fmla="*/ 310159 h 2622762"/>
              <a:gd name="connsiteX29" fmla="*/ 8657756 w 10973998"/>
              <a:gd name="connsiteY29" fmla="*/ 310159 h 2622762"/>
              <a:gd name="connsiteX30" fmla="*/ 8665701 w 10973998"/>
              <a:gd name="connsiteY30" fmla="*/ 324646 h 2622762"/>
              <a:gd name="connsiteX31" fmla="*/ 8655419 w 10973998"/>
              <a:gd name="connsiteY31" fmla="*/ 382596 h 2622762"/>
              <a:gd name="connsiteX32" fmla="*/ 8647007 w 10973998"/>
              <a:gd name="connsiteY32" fmla="*/ 427928 h 2622762"/>
              <a:gd name="connsiteX33" fmla="*/ 8666635 w 10973998"/>
              <a:gd name="connsiteY33" fmla="*/ 465316 h 2622762"/>
              <a:gd name="connsiteX34" fmla="*/ 8660560 w 10973998"/>
              <a:gd name="connsiteY34" fmla="*/ 496627 h 2622762"/>
              <a:gd name="connsiteX35" fmla="*/ 8627378 w 10973998"/>
              <a:gd name="connsiteY35" fmla="*/ 522331 h 2622762"/>
              <a:gd name="connsiteX36" fmla="*/ 8625977 w 10973998"/>
              <a:gd name="connsiteY36" fmla="*/ 596171 h 2622762"/>
              <a:gd name="connsiteX37" fmla="*/ 8638595 w 10973998"/>
              <a:gd name="connsiteY37" fmla="*/ 591030 h 2622762"/>
              <a:gd name="connsiteX38" fmla="*/ 8658223 w 10973998"/>
              <a:gd name="connsiteY38" fmla="*/ 579347 h 2622762"/>
              <a:gd name="connsiteX39" fmla="*/ 8666168 w 10973998"/>
              <a:gd name="connsiteY39" fmla="*/ 598975 h 2622762"/>
              <a:gd name="connsiteX40" fmla="*/ 8661027 w 10973998"/>
              <a:gd name="connsiteY40" fmla="*/ 638232 h 2622762"/>
              <a:gd name="connsiteX41" fmla="*/ 8655419 w 10973998"/>
              <a:gd name="connsiteY41" fmla="*/ 639634 h 2622762"/>
              <a:gd name="connsiteX42" fmla="*/ 8639530 w 10973998"/>
              <a:gd name="connsiteY42" fmla="*/ 680292 h 2622762"/>
              <a:gd name="connsiteX43" fmla="*/ 8598871 w 10973998"/>
              <a:gd name="connsiteY43" fmla="*/ 703192 h 2622762"/>
              <a:gd name="connsiteX44" fmla="*/ 8554941 w 10973998"/>
              <a:gd name="connsiteY44" fmla="*/ 787313 h 2622762"/>
              <a:gd name="connsiteX45" fmla="*/ 8552137 w 10973998"/>
              <a:gd name="connsiteY45" fmla="*/ 800399 h 2622762"/>
              <a:gd name="connsiteX46" fmla="*/ 8550267 w 10973998"/>
              <a:gd name="connsiteY46" fmla="*/ 806474 h 2622762"/>
              <a:gd name="connsiteX47" fmla="*/ 8564287 w 10973998"/>
              <a:gd name="connsiteY47" fmla="*/ 933591 h 2622762"/>
              <a:gd name="connsiteX48" fmla="*/ 8562886 w 10973998"/>
              <a:gd name="connsiteY48" fmla="*/ 968174 h 2622762"/>
              <a:gd name="connsiteX49" fmla="*/ 8532509 w 10973998"/>
              <a:gd name="connsiteY49" fmla="*/ 1109311 h 2622762"/>
              <a:gd name="connsiteX50" fmla="*/ 8505403 w 10973998"/>
              <a:gd name="connsiteY50" fmla="*/ 1137351 h 2622762"/>
              <a:gd name="connsiteX51" fmla="*/ 8218923 w 10973998"/>
              <a:gd name="connsiteY51" fmla="*/ 1050893 h 2622762"/>
              <a:gd name="connsiteX52" fmla="*/ 8127792 w 10973998"/>
              <a:gd name="connsiteY52" fmla="*/ 867696 h 2622762"/>
              <a:gd name="connsiteX53" fmla="*/ 8099284 w 10973998"/>
              <a:gd name="connsiteY53" fmla="*/ 641503 h 2622762"/>
              <a:gd name="connsiteX54" fmla="*/ 8101153 w 10973998"/>
              <a:gd name="connsiteY54" fmla="*/ 552708 h 2622762"/>
              <a:gd name="connsiteX55" fmla="*/ 8101153 w 10973998"/>
              <a:gd name="connsiteY55" fmla="*/ 552708 h 2622762"/>
              <a:gd name="connsiteX56" fmla="*/ 8101153 w 10973998"/>
              <a:gd name="connsiteY56" fmla="*/ 552708 h 2622762"/>
              <a:gd name="connsiteX57" fmla="*/ 8114706 w 10973998"/>
              <a:gd name="connsiteY57" fmla="*/ 454567 h 2622762"/>
              <a:gd name="connsiteX58" fmla="*/ 8114706 w 10973998"/>
              <a:gd name="connsiteY58" fmla="*/ 454567 h 2622762"/>
              <a:gd name="connsiteX59" fmla="*/ 8116575 w 10973998"/>
              <a:gd name="connsiteY59" fmla="*/ 436340 h 2622762"/>
              <a:gd name="connsiteX60" fmla="*/ 8169852 w 10973998"/>
              <a:gd name="connsiteY60" fmla="*/ 388204 h 2622762"/>
              <a:gd name="connsiteX61" fmla="*/ 8222662 w 10973998"/>
              <a:gd name="connsiteY61" fmla="*/ 381194 h 2622762"/>
              <a:gd name="connsiteX62" fmla="*/ 8272667 w 10973998"/>
              <a:gd name="connsiteY62" fmla="*/ 347546 h 2622762"/>
              <a:gd name="connsiteX63" fmla="*/ 8282014 w 10973998"/>
              <a:gd name="connsiteY63" fmla="*/ 337732 h 2622762"/>
              <a:gd name="connsiteX64" fmla="*/ 8290426 w 10973998"/>
              <a:gd name="connsiteY64" fmla="*/ 340068 h 2622762"/>
              <a:gd name="connsiteX65" fmla="*/ 8298838 w 10973998"/>
              <a:gd name="connsiteY65" fmla="*/ 291465 h 2622762"/>
              <a:gd name="connsiteX66" fmla="*/ 8248365 w 10973998"/>
              <a:gd name="connsiteY66" fmla="*/ 202203 h 2622762"/>
              <a:gd name="connsiteX67" fmla="*/ 8212380 w 10973998"/>
              <a:gd name="connsiteY67" fmla="*/ 185379 h 2622762"/>
              <a:gd name="connsiteX68" fmla="*/ 8155364 w 10973998"/>
              <a:gd name="connsiteY68" fmla="*/ 183042 h 2622762"/>
              <a:gd name="connsiteX69" fmla="*/ 8060962 w 10973998"/>
              <a:gd name="connsiteY69" fmla="*/ 182107 h 2622762"/>
              <a:gd name="connsiteX70" fmla="*/ 8042268 w 10973998"/>
              <a:gd name="connsiteY70" fmla="*/ 176499 h 2622762"/>
              <a:gd name="connsiteX71" fmla="*/ 8011891 w 10973998"/>
              <a:gd name="connsiteY71" fmla="*/ 165750 h 2622762"/>
              <a:gd name="connsiteX72" fmla="*/ 7917956 w 10973998"/>
              <a:gd name="connsiteY72" fmla="*/ 158740 h 2622762"/>
              <a:gd name="connsiteX73" fmla="*/ 7860940 w 10973998"/>
              <a:gd name="connsiteY73" fmla="*/ 150328 h 2622762"/>
              <a:gd name="connsiteX74" fmla="*/ 7854865 w 10973998"/>
              <a:gd name="connsiteY74" fmla="*/ 146122 h 2622762"/>
              <a:gd name="connsiteX75" fmla="*/ 7841312 w 10973998"/>
              <a:gd name="connsiteY75" fmla="*/ 147057 h 2622762"/>
              <a:gd name="connsiteX76" fmla="*/ 7851593 w 10973998"/>
              <a:gd name="connsiteY76" fmla="*/ 159675 h 2622762"/>
              <a:gd name="connsiteX77" fmla="*/ 7821684 w 10973998"/>
              <a:gd name="connsiteY77" fmla="*/ 193323 h 2622762"/>
              <a:gd name="connsiteX78" fmla="*/ 7808598 w 10973998"/>
              <a:gd name="connsiteY78" fmla="*/ 269033 h 2622762"/>
              <a:gd name="connsiteX79" fmla="*/ 7762331 w 10973998"/>
              <a:gd name="connsiteY79" fmla="*/ 362501 h 2622762"/>
              <a:gd name="connsiteX80" fmla="*/ 7745974 w 10973998"/>
              <a:gd name="connsiteY80" fmla="*/ 390074 h 2622762"/>
              <a:gd name="connsiteX81" fmla="*/ 7745974 w 10973998"/>
              <a:gd name="connsiteY81" fmla="*/ 390074 h 2622762"/>
              <a:gd name="connsiteX82" fmla="*/ 7674004 w 10973998"/>
              <a:gd name="connsiteY82" fmla="*/ 472793 h 2622762"/>
              <a:gd name="connsiteX83" fmla="*/ 7674004 w 10973998"/>
              <a:gd name="connsiteY83" fmla="*/ 472793 h 2622762"/>
              <a:gd name="connsiteX84" fmla="*/ 7438932 w 10973998"/>
              <a:gd name="connsiteY84" fmla="*/ 494291 h 2622762"/>
              <a:gd name="connsiteX85" fmla="*/ 7319293 w 10973998"/>
              <a:gd name="connsiteY85" fmla="*/ 407833 h 2622762"/>
              <a:gd name="connsiteX86" fmla="*/ 7253865 w 10973998"/>
              <a:gd name="connsiteY86" fmla="*/ 342872 h 2622762"/>
              <a:gd name="connsiteX87" fmla="*/ 7162733 w 10973998"/>
              <a:gd name="connsiteY87" fmla="*/ 274641 h 2622762"/>
              <a:gd name="connsiteX88" fmla="*/ 7153854 w 10973998"/>
              <a:gd name="connsiteY88" fmla="*/ 264359 h 2622762"/>
              <a:gd name="connsiteX89" fmla="*/ 7063657 w 10973998"/>
              <a:gd name="connsiteY89" fmla="*/ 199399 h 2622762"/>
              <a:gd name="connsiteX90" fmla="*/ 7045431 w 10973998"/>
              <a:gd name="connsiteY90" fmla="*/ 170424 h 2622762"/>
              <a:gd name="connsiteX91" fmla="*/ 7046833 w 10973998"/>
              <a:gd name="connsiteY91" fmla="*/ 119484 h 2622762"/>
              <a:gd name="connsiteX92" fmla="*/ 7059919 w 10973998"/>
              <a:gd name="connsiteY92" fmla="*/ 137243 h 2622762"/>
              <a:gd name="connsiteX93" fmla="*/ 7063190 w 10973998"/>
              <a:gd name="connsiteY93" fmla="*/ 121820 h 2622762"/>
              <a:gd name="connsiteX94" fmla="*/ 7078612 w 10973998"/>
              <a:gd name="connsiteY94" fmla="*/ 75554 h 2622762"/>
              <a:gd name="connsiteX95" fmla="*/ 7077677 w 10973998"/>
              <a:gd name="connsiteY95" fmla="*/ 16669 h 2622762"/>
              <a:gd name="connsiteX96" fmla="*/ 7069733 w 10973998"/>
              <a:gd name="connsiteY96" fmla="*/ 7322 h 2622762"/>
              <a:gd name="connsiteX97" fmla="*/ 7029074 w 10973998"/>
              <a:gd name="connsiteY97" fmla="*/ 12930 h 2622762"/>
              <a:gd name="connsiteX98" fmla="*/ 6964581 w 10973998"/>
              <a:gd name="connsiteY98" fmla="*/ 51719 h 2622762"/>
              <a:gd name="connsiteX99" fmla="*/ 6645387 w 10973998"/>
              <a:gd name="connsiteY99" fmla="*/ 83031 h 2622762"/>
              <a:gd name="connsiteX100" fmla="*/ 6473406 w 10973998"/>
              <a:gd name="connsiteY100" fmla="*/ 77423 h 2622762"/>
              <a:gd name="connsiteX101" fmla="*/ 6301892 w 10973998"/>
              <a:gd name="connsiteY101" fmla="*/ 59664 h 2622762"/>
              <a:gd name="connsiteX102" fmla="*/ 6206554 w 10973998"/>
              <a:gd name="connsiteY102" fmla="*/ 15267 h 2622762"/>
              <a:gd name="connsiteX103" fmla="*/ 6167765 w 10973998"/>
              <a:gd name="connsiteY103" fmla="*/ 3116 h 2622762"/>
              <a:gd name="connsiteX104" fmla="*/ 6150941 w 10973998"/>
              <a:gd name="connsiteY104" fmla="*/ 42840 h 2622762"/>
              <a:gd name="connsiteX105" fmla="*/ 6161690 w 10973998"/>
              <a:gd name="connsiteY105" fmla="*/ 85835 h 2622762"/>
              <a:gd name="connsiteX106" fmla="*/ 6173373 w 10973998"/>
              <a:gd name="connsiteY106" fmla="*/ 119951 h 2622762"/>
              <a:gd name="connsiteX107" fmla="*/ 6174308 w 10973998"/>
              <a:gd name="connsiteY107" fmla="*/ 155002 h 2622762"/>
              <a:gd name="connsiteX108" fmla="*/ 6175243 w 10973998"/>
              <a:gd name="connsiteY108" fmla="*/ 170891 h 2622762"/>
              <a:gd name="connsiteX109" fmla="*/ 6163092 w 10973998"/>
              <a:gd name="connsiteY109" fmla="*/ 200334 h 2622762"/>
              <a:gd name="connsiteX110" fmla="*/ 6042518 w 10973998"/>
              <a:gd name="connsiteY110" fmla="*/ 232580 h 2622762"/>
              <a:gd name="connsiteX111" fmla="*/ 5985035 w 10973998"/>
              <a:gd name="connsiteY111" fmla="*/ 238188 h 2622762"/>
              <a:gd name="connsiteX112" fmla="*/ 5942974 w 10973998"/>
              <a:gd name="connsiteY112" fmla="*/ 295671 h 2622762"/>
              <a:gd name="connsiteX113" fmla="*/ 5922879 w 10973998"/>
              <a:gd name="connsiteY113" fmla="*/ 333058 h 2622762"/>
              <a:gd name="connsiteX114" fmla="*/ 5845768 w 10973998"/>
              <a:gd name="connsiteY114" fmla="*/ 402225 h 2622762"/>
              <a:gd name="connsiteX115" fmla="*/ 5808847 w 10973998"/>
              <a:gd name="connsiteY115" fmla="*/ 447089 h 2622762"/>
              <a:gd name="connsiteX116" fmla="*/ 5793425 w 10973998"/>
              <a:gd name="connsiteY116" fmla="*/ 483075 h 2622762"/>
              <a:gd name="connsiteX117" fmla="*/ 5755103 w 10973998"/>
              <a:gd name="connsiteY117" fmla="*/ 594769 h 2622762"/>
              <a:gd name="connsiteX118" fmla="*/ 5712108 w 10973998"/>
              <a:gd name="connsiteY118" fmla="*/ 687770 h 2622762"/>
              <a:gd name="connsiteX119" fmla="*/ 5642007 w 10973998"/>
              <a:gd name="connsiteY119" fmla="*/ 777499 h 2622762"/>
              <a:gd name="connsiteX120" fmla="*/ 5607424 w 10973998"/>
              <a:gd name="connsiteY120" fmla="*/ 899942 h 2622762"/>
              <a:gd name="connsiteX121" fmla="*/ 5611162 w 10973998"/>
              <a:gd name="connsiteY121" fmla="*/ 983596 h 2622762"/>
              <a:gd name="connsiteX122" fmla="*/ 5608826 w 10973998"/>
              <a:gd name="connsiteY122" fmla="*/ 1027526 h 2622762"/>
              <a:gd name="connsiteX123" fmla="*/ 5610228 w 10973998"/>
              <a:gd name="connsiteY123" fmla="*/ 1034069 h 2622762"/>
              <a:gd name="connsiteX124" fmla="*/ 5626585 w 10973998"/>
              <a:gd name="connsiteY124" fmla="*/ 983596 h 2622762"/>
              <a:gd name="connsiteX125" fmla="*/ 5621444 w 10973998"/>
              <a:gd name="connsiteY125" fmla="*/ 1033602 h 2622762"/>
              <a:gd name="connsiteX126" fmla="*/ 5640138 w 10973998"/>
              <a:gd name="connsiteY126" fmla="*/ 994345 h 2622762"/>
              <a:gd name="connsiteX127" fmla="*/ 5633128 w 10973998"/>
              <a:gd name="connsiteY127" fmla="*/ 1038742 h 2622762"/>
              <a:gd name="connsiteX128" fmla="*/ 5629389 w 10973998"/>
              <a:gd name="connsiteY128" fmla="*/ 1041546 h 2622762"/>
              <a:gd name="connsiteX129" fmla="*/ 5630324 w 10973998"/>
              <a:gd name="connsiteY129" fmla="*/ 1043416 h 2622762"/>
              <a:gd name="connsiteX130" fmla="*/ 5636399 w 10973998"/>
              <a:gd name="connsiteY130" fmla="*/ 1046687 h 2622762"/>
              <a:gd name="connsiteX131" fmla="*/ 5690143 w 10973998"/>
              <a:gd name="connsiteY131" fmla="*/ 1017245 h 2622762"/>
              <a:gd name="connsiteX132" fmla="*/ 5745757 w 10973998"/>
              <a:gd name="connsiteY132" fmla="*/ 776564 h 2622762"/>
              <a:gd name="connsiteX133" fmla="*/ 5752767 w 10973998"/>
              <a:gd name="connsiteY133" fmla="*/ 780770 h 2622762"/>
              <a:gd name="connsiteX134" fmla="*/ 5764450 w 10973998"/>
              <a:gd name="connsiteY134" fmla="*/ 768620 h 2622762"/>
              <a:gd name="connsiteX135" fmla="*/ 5826607 w 10973998"/>
              <a:gd name="connsiteY135" fmla="*/ 572804 h 2622762"/>
              <a:gd name="connsiteX136" fmla="*/ 5853245 w 10973998"/>
              <a:gd name="connsiteY136" fmla="*/ 502703 h 2622762"/>
              <a:gd name="connsiteX137" fmla="*/ 5840627 w 10973998"/>
              <a:gd name="connsiteY137" fmla="*/ 539155 h 2622762"/>
              <a:gd name="connsiteX138" fmla="*/ 5835486 w 10973998"/>
              <a:gd name="connsiteY138" fmla="*/ 564392 h 2622762"/>
              <a:gd name="connsiteX139" fmla="*/ 5840627 w 10973998"/>
              <a:gd name="connsiteY139" fmla="*/ 652719 h 2622762"/>
              <a:gd name="connsiteX140" fmla="*/ 5839225 w 10973998"/>
              <a:gd name="connsiteY140" fmla="*/ 836851 h 2622762"/>
              <a:gd name="connsiteX141" fmla="*/ 5711173 w 10973998"/>
              <a:gd name="connsiteY141" fmla="*/ 1129874 h 2622762"/>
              <a:gd name="connsiteX142" fmla="*/ 5649952 w 10973998"/>
              <a:gd name="connsiteY142" fmla="*/ 1205583 h 2622762"/>
              <a:gd name="connsiteX143" fmla="*/ 5614901 w 10973998"/>
              <a:gd name="connsiteY143" fmla="*/ 1301388 h 2622762"/>
              <a:gd name="connsiteX144" fmla="*/ 5606022 w 10973998"/>
              <a:gd name="connsiteY144" fmla="*/ 1697693 h 2622762"/>
              <a:gd name="connsiteX145" fmla="*/ 5609761 w 10973998"/>
              <a:gd name="connsiteY145" fmla="*/ 1773402 h 2622762"/>
              <a:gd name="connsiteX146" fmla="*/ 5593404 w 10973998"/>
              <a:gd name="connsiteY146" fmla="*/ 1784618 h 2622762"/>
              <a:gd name="connsiteX147" fmla="*/ 5560690 w 10973998"/>
              <a:gd name="connsiteY147" fmla="*/ 1786020 h 2622762"/>
              <a:gd name="connsiteX148" fmla="*/ 5060635 w 10973998"/>
              <a:gd name="connsiteY148" fmla="*/ 1846774 h 2622762"/>
              <a:gd name="connsiteX149" fmla="*/ 4244191 w 10973998"/>
              <a:gd name="connsiteY149" fmla="*/ 1974358 h 2622762"/>
              <a:gd name="connsiteX150" fmla="*/ 3298761 w 10973998"/>
              <a:gd name="connsiteY150" fmla="*/ 2151013 h 2622762"/>
              <a:gd name="connsiteX151" fmla="*/ 2388849 w 10973998"/>
              <a:gd name="connsiteY151" fmla="*/ 2325331 h 2622762"/>
              <a:gd name="connsiteX152" fmla="*/ 8626 w 10973998"/>
              <a:gd name="connsiteY152" fmla="*/ 2491276 h 2622762"/>
              <a:gd name="connsiteX153" fmla="*/ 0 w 10973998"/>
              <a:gd name="connsiteY153" fmla="*/ 2613855 h 2622762"/>
              <a:gd name="connsiteX154" fmla="*/ 10211195 w 10973998"/>
              <a:gd name="connsiteY154" fmla="*/ 2610876 h 2622762"/>
              <a:gd name="connsiteX155" fmla="*/ 10230356 w 10973998"/>
              <a:gd name="connsiteY155" fmla="*/ 2591715 h 2622762"/>
              <a:gd name="connsiteX156" fmla="*/ 10232226 w 10973998"/>
              <a:gd name="connsiteY156" fmla="*/ 2081846 h 2622762"/>
              <a:gd name="connsiteX157" fmla="*/ 5631726 w 10973998"/>
              <a:gd name="connsiteY157" fmla="*/ 896671 h 2622762"/>
              <a:gd name="connsiteX158" fmla="*/ 5626117 w 10973998"/>
              <a:gd name="connsiteY158" fmla="*/ 894802 h 2622762"/>
              <a:gd name="connsiteX159" fmla="*/ 5643876 w 10973998"/>
              <a:gd name="connsiteY159" fmla="*/ 847133 h 2622762"/>
              <a:gd name="connsiteX160" fmla="*/ 5631726 w 10973998"/>
              <a:gd name="connsiteY160" fmla="*/ 896671 h 2622762"/>
              <a:gd name="connsiteX161" fmla="*/ 5638736 w 10973998"/>
              <a:gd name="connsiteY161" fmla="*/ 1040144 h 2622762"/>
              <a:gd name="connsiteX162" fmla="*/ 5680796 w 10973998"/>
              <a:gd name="connsiteY162" fmla="*/ 1006963 h 2622762"/>
              <a:gd name="connsiteX163" fmla="*/ 5638736 w 10973998"/>
              <a:gd name="connsiteY163" fmla="*/ 1040144 h 2622762"/>
              <a:gd name="connsiteX164" fmla="*/ 8572700 w 10973998"/>
              <a:gd name="connsiteY164" fmla="*/ 1091552 h 2622762"/>
              <a:gd name="connsiteX165" fmla="*/ 8591393 w 10973998"/>
              <a:gd name="connsiteY165" fmla="*/ 983596 h 2622762"/>
              <a:gd name="connsiteX166" fmla="*/ 8601207 w 10973998"/>
              <a:gd name="connsiteY166" fmla="*/ 974249 h 2622762"/>
              <a:gd name="connsiteX167" fmla="*/ 8643268 w 10973998"/>
              <a:gd name="connsiteY167" fmla="*/ 1027059 h 2622762"/>
              <a:gd name="connsiteX168" fmla="*/ 8579710 w 10973998"/>
              <a:gd name="connsiteY168" fmla="*/ 1101366 h 2622762"/>
              <a:gd name="connsiteX169" fmla="*/ 8572700 w 10973998"/>
              <a:gd name="connsiteY169" fmla="*/ 1091552 h 2622762"/>
              <a:gd name="connsiteX170" fmla="*/ 8635791 w 10973998"/>
              <a:gd name="connsiteY170" fmla="*/ 1082205 h 2622762"/>
              <a:gd name="connsiteX171" fmla="*/ 8556343 w 10973998"/>
              <a:gd name="connsiteY171" fmla="*/ 1194367 h 2622762"/>
              <a:gd name="connsiteX172" fmla="*/ 8635791 w 10973998"/>
              <a:gd name="connsiteY172" fmla="*/ 1082205 h 2622762"/>
              <a:gd name="connsiteX173" fmla="*/ 8519423 w 10973998"/>
              <a:gd name="connsiteY173" fmla="*/ 1149502 h 2622762"/>
              <a:gd name="connsiteX174" fmla="*/ 8502599 w 10973998"/>
              <a:gd name="connsiteY174" fmla="*/ 1205583 h 2622762"/>
              <a:gd name="connsiteX175" fmla="*/ 8475960 w 10973998"/>
              <a:gd name="connsiteY175" fmla="*/ 1216799 h 2622762"/>
              <a:gd name="connsiteX176" fmla="*/ 8258179 w 10973998"/>
              <a:gd name="connsiteY176" fmla="*/ 1131276 h 2622762"/>
              <a:gd name="connsiteX177" fmla="*/ 8212380 w 10973998"/>
              <a:gd name="connsiteY177" fmla="*/ 1068652 h 2622762"/>
              <a:gd name="connsiteX178" fmla="*/ 8519423 w 10973998"/>
              <a:gd name="connsiteY178" fmla="*/ 1149502 h 2622762"/>
              <a:gd name="connsiteX179" fmla="*/ 8064701 w 10973998"/>
              <a:gd name="connsiteY179" fmla="*/ 445687 h 2622762"/>
              <a:gd name="connsiteX180" fmla="*/ 8064701 w 10973998"/>
              <a:gd name="connsiteY180" fmla="*/ 445687 h 2622762"/>
              <a:gd name="connsiteX181" fmla="*/ 8093676 w 10973998"/>
              <a:gd name="connsiteY181" fmla="*/ 398486 h 2622762"/>
              <a:gd name="connsiteX182" fmla="*/ 8106761 w 10973998"/>
              <a:gd name="connsiteY182" fmla="*/ 412039 h 2622762"/>
              <a:gd name="connsiteX183" fmla="*/ 8100219 w 10973998"/>
              <a:gd name="connsiteY183" fmla="*/ 446155 h 2622762"/>
              <a:gd name="connsiteX184" fmla="*/ 8086666 w 10973998"/>
              <a:gd name="connsiteY184" fmla="*/ 540090 h 2622762"/>
              <a:gd name="connsiteX185" fmla="*/ 8096947 w 10973998"/>
              <a:gd name="connsiteY185" fmla="*/ 805072 h 2622762"/>
              <a:gd name="connsiteX186" fmla="*/ 8059560 w 10973998"/>
              <a:gd name="connsiteY186" fmla="*/ 535417 h 2622762"/>
              <a:gd name="connsiteX187" fmla="*/ 8059560 w 10973998"/>
              <a:gd name="connsiteY187" fmla="*/ 535417 h 2622762"/>
              <a:gd name="connsiteX188" fmla="*/ 8059560 w 10973998"/>
              <a:gd name="connsiteY188" fmla="*/ 535417 h 2622762"/>
              <a:gd name="connsiteX189" fmla="*/ 8064701 w 10973998"/>
              <a:gd name="connsiteY189" fmla="*/ 445687 h 2622762"/>
              <a:gd name="connsiteX190" fmla="*/ 6423868 w 10973998"/>
              <a:gd name="connsiteY190" fmla="*/ 1733210 h 2622762"/>
              <a:gd name="connsiteX191" fmla="*/ 5939236 w 10973998"/>
              <a:gd name="connsiteY191" fmla="*/ 1763588 h 2622762"/>
              <a:gd name="connsiteX192" fmla="*/ 5748093 w 10973998"/>
              <a:gd name="connsiteY192" fmla="*/ 1777140 h 2622762"/>
              <a:gd name="connsiteX193" fmla="*/ 5720988 w 10973998"/>
              <a:gd name="connsiteY193" fmla="*/ 1753306 h 2622762"/>
              <a:gd name="connsiteX194" fmla="*/ 5707435 w 10973998"/>
              <a:gd name="connsiteY194" fmla="*/ 1642079 h 2622762"/>
              <a:gd name="connsiteX195" fmla="*/ 5734541 w 10973998"/>
              <a:gd name="connsiteY195" fmla="*/ 1410746 h 2622762"/>
              <a:gd name="connsiteX196" fmla="*/ 5741551 w 10973998"/>
              <a:gd name="connsiteY196" fmla="*/ 1371956 h 2622762"/>
              <a:gd name="connsiteX197" fmla="*/ 5768189 w 10973998"/>
              <a:gd name="connsiteY197" fmla="*/ 1284096 h 2622762"/>
              <a:gd name="connsiteX198" fmla="*/ 5956995 w 10973998"/>
              <a:gd name="connsiteY198" fmla="*/ 1081270 h 2622762"/>
              <a:gd name="connsiteX199" fmla="*/ 6085981 w 10973998"/>
              <a:gd name="connsiteY199" fmla="*/ 980325 h 2622762"/>
              <a:gd name="connsiteX200" fmla="*/ 6111684 w 10973998"/>
              <a:gd name="connsiteY200" fmla="*/ 989204 h 2622762"/>
              <a:gd name="connsiteX201" fmla="*/ 6128976 w 10973998"/>
              <a:gd name="connsiteY201" fmla="*/ 1200442 h 2622762"/>
              <a:gd name="connsiteX202" fmla="*/ 6192534 w 10973998"/>
              <a:gd name="connsiteY202" fmla="*/ 1377564 h 2622762"/>
              <a:gd name="connsiteX203" fmla="*/ 6417792 w 10973998"/>
              <a:gd name="connsiteY203" fmla="*/ 1681336 h 2622762"/>
              <a:gd name="connsiteX204" fmla="*/ 6463592 w 10973998"/>
              <a:gd name="connsiteY204" fmla="*/ 1704703 h 2622762"/>
              <a:gd name="connsiteX205" fmla="*/ 6423868 w 10973998"/>
              <a:gd name="connsiteY205" fmla="*/ 1733210 h 2622762"/>
              <a:gd name="connsiteX206" fmla="*/ 6752408 w 10973998"/>
              <a:gd name="connsiteY206" fmla="*/ 1637406 h 2622762"/>
              <a:gd name="connsiteX207" fmla="*/ 6737921 w 10973998"/>
              <a:gd name="connsiteY207" fmla="*/ 1674326 h 2622762"/>
              <a:gd name="connsiteX208" fmla="*/ 6667820 w 10973998"/>
              <a:gd name="connsiteY208" fmla="*/ 1726668 h 2622762"/>
              <a:gd name="connsiteX209" fmla="*/ 6556125 w 10973998"/>
              <a:gd name="connsiteY209" fmla="*/ 1696290 h 2622762"/>
              <a:gd name="connsiteX210" fmla="*/ 6543974 w 10973998"/>
              <a:gd name="connsiteY210" fmla="*/ 1679934 h 2622762"/>
              <a:gd name="connsiteX211" fmla="*/ 6502848 w 10973998"/>
              <a:gd name="connsiteY211" fmla="*/ 1621983 h 2622762"/>
              <a:gd name="connsiteX212" fmla="*/ 6370591 w 10973998"/>
              <a:gd name="connsiteY212" fmla="*/ 1480847 h 2622762"/>
              <a:gd name="connsiteX213" fmla="*/ 6310304 w 10973998"/>
              <a:gd name="connsiteY213" fmla="*/ 1357936 h 2622762"/>
              <a:gd name="connsiteX214" fmla="*/ 6291143 w 10973998"/>
              <a:gd name="connsiteY214" fmla="*/ 1321016 h 2622762"/>
              <a:gd name="connsiteX215" fmla="*/ 6256560 w 10973998"/>
              <a:gd name="connsiteY215" fmla="*/ 1228950 h 2622762"/>
              <a:gd name="connsiteX216" fmla="*/ 6265440 w 10973998"/>
              <a:gd name="connsiteY216" fmla="*/ 1040612 h 2622762"/>
              <a:gd name="connsiteX217" fmla="*/ 6269178 w 10973998"/>
              <a:gd name="connsiteY217" fmla="*/ 1020516 h 2622762"/>
              <a:gd name="connsiteX218" fmla="*/ 6279927 w 10973998"/>
              <a:gd name="connsiteY218" fmla="*/ 961164 h 2622762"/>
              <a:gd name="connsiteX219" fmla="*/ 6288339 w 10973998"/>
              <a:gd name="connsiteY219" fmla="*/ 927048 h 2622762"/>
              <a:gd name="connsiteX220" fmla="*/ 6301892 w 10973998"/>
              <a:gd name="connsiteY220" fmla="*/ 878445 h 2622762"/>
              <a:gd name="connsiteX221" fmla="*/ 6322455 w 10973998"/>
              <a:gd name="connsiteY221" fmla="*/ 868630 h 2622762"/>
              <a:gd name="connsiteX222" fmla="*/ 6353766 w 10973998"/>
              <a:gd name="connsiteY222" fmla="*/ 881716 h 2622762"/>
              <a:gd name="connsiteX223" fmla="*/ 6452843 w 10973998"/>
              <a:gd name="connsiteY223" fmla="*/ 917701 h 2622762"/>
              <a:gd name="connsiteX224" fmla="*/ 6498175 w 10973998"/>
              <a:gd name="connsiteY224" fmla="*/ 928450 h 2622762"/>
              <a:gd name="connsiteX225" fmla="*/ 6536964 w 10973998"/>
              <a:gd name="connsiteY225" fmla="*/ 936395 h 2622762"/>
              <a:gd name="connsiteX226" fmla="*/ 6582296 w 10973998"/>
              <a:gd name="connsiteY226" fmla="*/ 942470 h 2622762"/>
              <a:gd name="connsiteX227" fmla="*/ 6698197 w 10973998"/>
              <a:gd name="connsiteY227" fmla="*/ 949013 h 2622762"/>
              <a:gd name="connsiteX228" fmla="*/ 6809891 w 10973998"/>
              <a:gd name="connsiteY228" fmla="*/ 934993 h 2622762"/>
              <a:gd name="connsiteX229" fmla="*/ 6932334 w 10973998"/>
              <a:gd name="connsiteY229" fmla="*/ 906485 h 2622762"/>
              <a:gd name="connsiteX230" fmla="*/ 6951028 w 10973998"/>
              <a:gd name="connsiteY230" fmla="*/ 921907 h 2622762"/>
              <a:gd name="connsiteX231" fmla="*/ 6868776 w 10973998"/>
              <a:gd name="connsiteY231" fmla="*/ 1186422 h 2622762"/>
              <a:gd name="connsiteX232" fmla="*/ 6826248 w 10973998"/>
              <a:gd name="connsiteY232" fmla="*/ 1255121 h 2622762"/>
              <a:gd name="connsiteX233" fmla="*/ 6804283 w 10973998"/>
              <a:gd name="connsiteY233" fmla="*/ 1329428 h 2622762"/>
              <a:gd name="connsiteX234" fmla="*/ 6752408 w 10973998"/>
              <a:gd name="connsiteY234" fmla="*/ 1637406 h 2622762"/>
              <a:gd name="connsiteX235" fmla="*/ 7341725 w 10973998"/>
              <a:gd name="connsiteY235" fmla="*/ 1717321 h 2622762"/>
              <a:gd name="connsiteX236" fmla="*/ 7243583 w 10973998"/>
              <a:gd name="connsiteY236" fmla="*/ 1716386 h 2622762"/>
              <a:gd name="connsiteX237" fmla="*/ 6886535 w 10973998"/>
              <a:gd name="connsiteY237" fmla="*/ 1716386 h 2622762"/>
              <a:gd name="connsiteX238" fmla="*/ 6839801 w 10973998"/>
              <a:gd name="connsiteY238" fmla="*/ 1717788 h 2622762"/>
              <a:gd name="connsiteX239" fmla="*/ 6820173 w 10973998"/>
              <a:gd name="connsiteY239" fmla="*/ 1699095 h 2622762"/>
              <a:gd name="connsiteX240" fmla="*/ 6821107 w 10973998"/>
              <a:gd name="connsiteY240" fmla="*/ 1648154 h 2622762"/>
              <a:gd name="connsiteX241" fmla="*/ 6910370 w 10973998"/>
              <a:gd name="connsiteY241" fmla="*/ 1413082 h 2622762"/>
              <a:gd name="connsiteX242" fmla="*/ 6941214 w 10973998"/>
              <a:gd name="connsiteY242" fmla="*/ 1327091 h 2622762"/>
              <a:gd name="connsiteX243" fmla="*/ 6964114 w 10973998"/>
              <a:gd name="connsiteY243" fmla="*/ 1251850 h 2622762"/>
              <a:gd name="connsiteX244" fmla="*/ 7075340 w 10973998"/>
              <a:gd name="connsiteY244" fmla="*/ 1070522 h 2622762"/>
              <a:gd name="connsiteX245" fmla="*/ 7086090 w 10973998"/>
              <a:gd name="connsiteY245" fmla="*/ 1059773 h 2622762"/>
              <a:gd name="connsiteX246" fmla="*/ 7094969 w 10973998"/>
              <a:gd name="connsiteY246" fmla="*/ 1072391 h 2622762"/>
              <a:gd name="connsiteX247" fmla="*/ 7172548 w 10973998"/>
              <a:gd name="connsiteY247" fmla="*/ 1285031 h 2622762"/>
              <a:gd name="connsiteX248" fmla="*/ 7183296 w 10973998"/>
              <a:gd name="connsiteY248" fmla="*/ 1363544 h 2622762"/>
              <a:gd name="connsiteX249" fmla="*/ 7216478 w 10973998"/>
              <a:gd name="connsiteY249" fmla="*/ 1442992 h 2622762"/>
              <a:gd name="connsiteX250" fmla="*/ 7356680 w 10973998"/>
              <a:gd name="connsiteY250" fmla="*/ 1703768 h 2622762"/>
              <a:gd name="connsiteX251" fmla="*/ 7341725 w 10973998"/>
              <a:gd name="connsiteY251" fmla="*/ 1717321 h 2622762"/>
              <a:gd name="connsiteX252" fmla="*/ 8401186 w 10973998"/>
              <a:gd name="connsiteY252" fmla="*/ 1759849 h 2622762"/>
              <a:gd name="connsiteX253" fmla="*/ 8371743 w 10973998"/>
              <a:gd name="connsiteY253" fmla="*/ 1777608 h 2622762"/>
              <a:gd name="connsiteX254" fmla="*/ 8011891 w 10973998"/>
              <a:gd name="connsiteY254" fmla="*/ 1749567 h 2622762"/>
              <a:gd name="connsiteX255" fmla="*/ 7480525 w 10973998"/>
              <a:gd name="connsiteY255" fmla="*/ 1724798 h 2622762"/>
              <a:gd name="connsiteX256" fmla="*/ 7433323 w 10973998"/>
              <a:gd name="connsiteY256" fmla="*/ 1697693 h 2622762"/>
              <a:gd name="connsiteX257" fmla="*/ 7344061 w 10973998"/>
              <a:gd name="connsiteY257" fmla="*/ 1414952 h 2622762"/>
              <a:gd name="connsiteX258" fmla="*/ 7342660 w 10973998"/>
              <a:gd name="connsiteY258" fmla="*/ 1391585 h 2622762"/>
              <a:gd name="connsiteX259" fmla="*/ 7289850 w 10973998"/>
              <a:gd name="connsiteY259" fmla="*/ 1283629 h 2622762"/>
              <a:gd name="connsiteX260" fmla="*/ 7268820 w 10973998"/>
              <a:gd name="connsiteY260" fmla="*/ 1087813 h 2622762"/>
              <a:gd name="connsiteX261" fmla="*/ 7266950 w 10973998"/>
              <a:gd name="connsiteY261" fmla="*/ 1076597 h 2622762"/>
              <a:gd name="connsiteX262" fmla="*/ 7266950 w 10973998"/>
              <a:gd name="connsiteY262" fmla="*/ 1076130 h 2622762"/>
              <a:gd name="connsiteX263" fmla="*/ 7254799 w 10973998"/>
              <a:gd name="connsiteY263" fmla="*/ 941536 h 2622762"/>
              <a:gd name="connsiteX264" fmla="*/ 7288448 w 10973998"/>
              <a:gd name="connsiteY264" fmla="*/ 864892 h 2622762"/>
              <a:gd name="connsiteX265" fmla="*/ 7333780 w 10973998"/>
              <a:gd name="connsiteY265" fmla="*/ 775162 h 2622762"/>
              <a:gd name="connsiteX266" fmla="*/ 7346865 w 10973998"/>
              <a:gd name="connsiteY266" fmla="*/ 779836 h 2622762"/>
              <a:gd name="connsiteX267" fmla="*/ 7718401 w 10973998"/>
              <a:gd name="connsiteY267" fmla="*/ 718614 h 2622762"/>
              <a:gd name="connsiteX268" fmla="*/ 7882905 w 10973998"/>
              <a:gd name="connsiteY268" fmla="*/ 542894 h 2622762"/>
              <a:gd name="connsiteX269" fmla="*/ 7913750 w 10973998"/>
              <a:gd name="connsiteY269" fmla="*/ 511115 h 2622762"/>
              <a:gd name="connsiteX270" fmla="*/ 7913750 w 10973998"/>
              <a:gd name="connsiteY270" fmla="*/ 511115 h 2622762"/>
              <a:gd name="connsiteX271" fmla="*/ 8007218 w 10973998"/>
              <a:gd name="connsiteY271" fmla="*/ 431667 h 2622762"/>
              <a:gd name="connsiteX272" fmla="*/ 8020771 w 10973998"/>
              <a:gd name="connsiteY272" fmla="*/ 423255 h 2622762"/>
              <a:gd name="connsiteX273" fmla="*/ 8046007 w 10973998"/>
              <a:gd name="connsiteY273" fmla="*/ 416712 h 2622762"/>
              <a:gd name="connsiteX274" fmla="*/ 8048344 w 10973998"/>
              <a:gd name="connsiteY274" fmla="*/ 440547 h 2622762"/>
              <a:gd name="connsiteX275" fmla="*/ 8044138 w 10973998"/>
              <a:gd name="connsiteY275" fmla="*/ 534949 h 2622762"/>
              <a:gd name="connsiteX276" fmla="*/ 8136671 w 10973998"/>
              <a:gd name="connsiteY276" fmla="*/ 953686 h 2622762"/>
              <a:gd name="connsiteX277" fmla="*/ 8171254 w 10973998"/>
              <a:gd name="connsiteY277" fmla="*/ 1034536 h 2622762"/>
              <a:gd name="connsiteX278" fmla="*/ 8199295 w 10973998"/>
              <a:gd name="connsiteY278" fmla="*/ 1085477 h 2622762"/>
              <a:gd name="connsiteX279" fmla="*/ 8199762 w 10973998"/>
              <a:gd name="connsiteY279" fmla="*/ 1085009 h 2622762"/>
              <a:gd name="connsiteX280" fmla="*/ 8199762 w 10973998"/>
              <a:gd name="connsiteY280" fmla="*/ 1085009 h 2622762"/>
              <a:gd name="connsiteX281" fmla="*/ 8249768 w 10973998"/>
              <a:gd name="connsiteY281" fmla="*/ 1143427 h 2622762"/>
              <a:gd name="connsiteX282" fmla="*/ 8467081 w 10973998"/>
              <a:gd name="connsiteY282" fmla="*/ 1232221 h 2622762"/>
              <a:gd name="connsiteX283" fmla="*/ 8490915 w 10973998"/>
              <a:gd name="connsiteY283" fmla="*/ 1258860 h 2622762"/>
              <a:gd name="connsiteX284" fmla="*/ 8470819 w 10973998"/>
              <a:gd name="connsiteY284" fmla="*/ 1414017 h 2622762"/>
              <a:gd name="connsiteX285" fmla="*/ 8447452 w 10973998"/>
              <a:gd name="connsiteY285" fmla="*/ 1485053 h 2622762"/>
              <a:gd name="connsiteX286" fmla="*/ 8447452 w 10973998"/>
              <a:gd name="connsiteY286" fmla="*/ 1485053 h 2622762"/>
              <a:gd name="connsiteX287" fmla="*/ 8419412 w 10973998"/>
              <a:gd name="connsiteY287" fmla="*/ 1634134 h 2622762"/>
              <a:gd name="connsiteX288" fmla="*/ 8401186 w 10973998"/>
              <a:gd name="connsiteY288" fmla="*/ 1759849 h 2622762"/>
              <a:gd name="connsiteX289" fmla="*/ 8667102 w 10973998"/>
              <a:gd name="connsiteY289" fmla="*/ 1805648 h 2622762"/>
              <a:gd name="connsiteX290" fmla="*/ 8469885 w 10973998"/>
              <a:gd name="connsiteY290" fmla="*/ 1785553 h 2622762"/>
              <a:gd name="connsiteX291" fmla="*/ 8448387 w 10973998"/>
              <a:gd name="connsiteY291" fmla="*/ 1753306 h 2622762"/>
              <a:gd name="connsiteX292" fmla="*/ 8464744 w 10973998"/>
              <a:gd name="connsiteY292" fmla="*/ 1692552 h 2622762"/>
              <a:gd name="connsiteX293" fmla="*/ 8478297 w 10973998"/>
              <a:gd name="connsiteY293" fmla="*/ 1571511 h 2622762"/>
              <a:gd name="connsiteX294" fmla="*/ 8486709 w 10973998"/>
              <a:gd name="connsiteY294" fmla="*/ 1509354 h 2622762"/>
              <a:gd name="connsiteX295" fmla="*/ 8518956 w 10973998"/>
              <a:gd name="connsiteY295" fmla="*/ 1389715 h 2622762"/>
              <a:gd name="connsiteX296" fmla="*/ 8531106 w 10973998"/>
              <a:gd name="connsiteY296" fmla="*/ 1288302 h 2622762"/>
              <a:gd name="connsiteX297" fmla="*/ 8532041 w 10973998"/>
              <a:gd name="connsiteY297" fmla="*/ 1262599 h 2622762"/>
              <a:gd name="connsiteX298" fmla="*/ 8575971 w 10973998"/>
              <a:gd name="connsiteY298" fmla="*/ 1204648 h 2622762"/>
              <a:gd name="connsiteX299" fmla="*/ 8607750 w 10973998"/>
              <a:gd name="connsiteY299" fmla="*/ 1190161 h 2622762"/>
              <a:gd name="connsiteX300" fmla="*/ 8626444 w 10973998"/>
              <a:gd name="connsiteY300" fmla="*/ 1185487 h 2622762"/>
              <a:gd name="connsiteX301" fmla="*/ 8627378 w 10973998"/>
              <a:gd name="connsiteY301" fmla="*/ 1205583 h 2622762"/>
              <a:gd name="connsiteX302" fmla="*/ 8589524 w 10973998"/>
              <a:gd name="connsiteY302" fmla="*/ 1511224 h 2622762"/>
              <a:gd name="connsiteX303" fmla="*/ 8586253 w 10973998"/>
              <a:gd name="connsiteY303" fmla="*/ 1576651 h 2622762"/>
              <a:gd name="connsiteX304" fmla="*/ 8599806 w 10973998"/>
              <a:gd name="connsiteY304" fmla="*/ 1607496 h 2622762"/>
              <a:gd name="connsiteX305" fmla="*/ 8619901 w 10973998"/>
              <a:gd name="connsiteY305" fmla="*/ 1602355 h 2622762"/>
              <a:gd name="connsiteX306" fmla="*/ 8649344 w 10973998"/>
              <a:gd name="connsiteY306" fmla="*/ 1587400 h 2622762"/>
              <a:gd name="connsiteX307" fmla="*/ 8657756 w 10973998"/>
              <a:gd name="connsiteY307" fmla="*/ 1607963 h 2622762"/>
              <a:gd name="connsiteX308" fmla="*/ 8655887 w 10973998"/>
              <a:gd name="connsiteY308" fmla="*/ 1626189 h 2622762"/>
              <a:gd name="connsiteX309" fmla="*/ 8699349 w 10973998"/>
              <a:gd name="connsiteY309" fmla="*/ 1713115 h 2622762"/>
              <a:gd name="connsiteX310" fmla="*/ 8723183 w 10973998"/>
              <a:gd name="connsiteY310" fmla="*/ 1752839 h 2622762"/>
              <a:gd name="connsiteX311" fmla="*/ 8667102 w 10973998"/>
              <a:gd name="connsiteY311" fmla="*/ 1805648 h 2622762"/>
              <a:gd name="connsiteX312" fmla="*/ 8848898 w 10973998"/>
              <a:gd name="connsiteY312" fmla="*/ 1827146 h 2622762"/>
              <a:gd name="connsiteX313" fmla="*/ 8830204 w 10973998"/>
              <a:gd name="connsiteY313" fmla="*/ 1824809 h 2622762"/>
              <a:gd name="connsiteX314" fmla="*/ 8787209 w 10973998"/>
              <a:gd name="connsiteY314" fmla="*/ 1813593 h 2622762"/>
              <a:gd name="connsiteX315" fmla="*/ 8790948 w 10973998"/>
              <a:gd name="connsiteY315" fmla="*/ 1749567 h 2622762"/>
              <a:gd name="connsiteX316" fmla="*/ 8824129 w 10973998"/>
              <a:gd name="connsiteY316" fmla="*/ 1740688 h 2622762"/>
              <a:gd name="connsiteX317" fmla="*/ 8875537 w 10973998"/>
              <a:gd name="connsiteY317" fmla="*/ 1787889 h 2622762"/>
              <a:gd name="connsiteX318" fmla="*/ 8876938 w 10973998"/>
              <a:gd name="connsiteY318" fmla="*/ 1799573 h 2622762"/>
              <a:gd name="connsiteX319" fmla="*/ 8848898 w 10973998"/>
              <a:gd name="connsiteY319" fmla="*/ 1827146 h 2622762"/>
              <a:gd name="connsiteX0" fmla="*/ 10232226 w 10973998"/>
              <a:gd name="connsiteY0" fmla="*/ 2081846 h 2622762"/>
              <a:gd name="connsiteX1" fmla="*/ 10198110 w 10973998"/>
              <a:gd name="connsiteY1" fmla="*/ 2063153 h 2622762"/>
              <a:gd name="connsiteX2" fmla="*/ 10030335 w 10973998"/>
              <a:gd name="connsiteY2" fmla="*/ 2022494 h 2622762"/>
              <a:gd name="connsiteX3" fmla="*/ 9494763 w 10973998"/>
              <a:gd name="connsiteY3" fmla="*/ 1912669 h 2622762"/>
              <a:gd name="connsiteX4" fmla="*/ 9208750 w 10973998"/>
              <a:gd name="connsiteY4" fmla="*/ 1868739 h 2622762"/>
              <a:gd name="connsiteX5" fmla="*/ 9171363 w 10973998"/>
              <a:gd name="connsiteY5" fmla="*/ 1857990 h 2622762"/>
              <a:gd name="connsiteX6" fmla="*/ 9129769 w 10973998"/>
              <a:gd name="connsiteY6" fmla="*/ 1856588 h 2622762"/>
              <a:gd name="connsiteX7" fmla="*/ 8981623 w 10973998"/>
              <a:gd name="connsiteY7" fmla="*/ 1825744 h 2622762"/>
              <a:gd name="connsiteX8" fmla="*/ 8969939 w 10973998"/>
              <a:gd name="connsiteY8" fmla="*/ 1815462 h 2622762"/>
              <a:gd name="connsiteX9" fmla="*/ 8999849 w 10973998"/>
              <a:gd name="connsiteY9" fmla="*/ 1744427 h 2622762"/>
              <a:gd name="connsiteX10" fmla="*/ 9043311 w 10973998"/>
              <a:gd name="connsiteY10" fmla="*/ 1685074 h 2622762"/>
              <a:gd name="connsiteX11" fmla="*/ 9050789 w 10973998"/>
              <a:gd name="connsiteY11" fmla="*/ 1659371 h 2622762"/>
              <a:gd name="connsiteX12" fmla="*/ 9070417 w 10973998"/>
              <a:gd name="connsiteY12" fmla="*/ 1561229 h 2622762"/>
              <a:gd name="connsiteX13" fmla="*/ 9076960 w 10973998"/>
              <a:gd name="connsiteY13" fmla="*/ 1535058 h 2622762"/>
              <a:gd name="connsiteX14" fmla="*/ 9092850 w 10973998"/>
              <a:gd name="connsiteY14" fmla="*/ 1434580 h 2622762"/>
              <a:gd name="connsiteX15" fmla="*/ 9075558 w 10973998"/>
              <a:gd name="connsiteY15" fmla="*/ 1255588 h 2622762"/>
              <a:gd name="connsiteX16" fmla="*/ 9058734 w 10973998"/>
              <a:gd name="connsiteY16" fmla="*/ 1022853 h 2622762"/>
              <a:gd name="connsiteX17" fmla="*/ 9063407 w 10973998"/>
              <a:gd name="connsiteY17" fmla="*/ 843394 h 2622762"/>
              <a:gd name="connsiteX18" fmla="*/ 9053593 w 10973998"/>
              <a:gd name="connsiteY18" fmla="*/ 707865 h 2622762"/>
              <a:gd name="connsiteX19" fmla="*/ 9009663 w 10973998"/>
              <a:gd name="connsiteY19" fmla="*/ 565794 h 2622762"/>
              <a:gd name="connsiteX20" fmla="*/ 8956386 w 10973998"/>
              <a:gd name="connsiteY20" fmla="*/ 487748 h 2622762"/>
              <a:gd name="connsiteX21" fmla="*/ 8907315 w 10973998"/>
              <a:gd name="connsiteY21" fmla="*/ 456436 h 2622762"/>
              <a:gd name="connsiteX22" fmla="*/ 8891426 w 10973998"/>
              <a:gd name="connsiteY22" fmla="*/ 409702 h 2622762"/>
              <a:gd name="connsiteX23" fmla="*/ 8888622 w 10973998"/>
              <a:gd name="connsiteY23" fmla="*/ 342872 h 2622762"/>
              <a:gd name="connsiteX24" fmla="*/ 8884883 w 10973998"/>
              <a:gd name="connsiteY24" fmla="*/ 337264 h 2622762"/>
              <a:gd name="connsiteX25" fmla="*/ 8708229 w 10973998"/>
              <a:gd name="connsiteY25" fmla="*/ 243329 h 2622762"/>
              <a:gd name="connsiteX26" fmla="*/ 8676449 w 10973998"/>
              <a:gd name="connsiteY26" fmla="*/ 262490 h 2622762"/>
              <a:gd name="connsiteX27" fmla="*/ 8650278 w 10973998"/>
              <a:gd name="connsiteY27" fmla="*/ 305953 h 2622762"/>
              <a:gd name="connsiteX28" fmla="*/ 8650278 w 10973998"/>
              <a:gd name="connsiteY28" fmla="*/ 310159 h 2622762"/>
              <a:gd name="connsiteX29" fmla="*/ 8657756 w 10973998"/>
              <a:gd name="connsiteY29" fmla="*/ 310159 h 2622762"/>
              <a:gd name="connsiteX30" fmla="*/ 8665701 w 10973998"/>
              <a:gd name="connsiteY30" fmla="*/ 324646 h 2622762"/>
              <a:gd name="connsiteX31" fmla="*/ 8655419 w 10973998"/>
              <a:gd name="connsiteY31" fmla="*/ 382596 h 2622762"/>
              <a:gd name="connsiteX32" fmla="*/ 8647007 w 10973998"/>
              <a:gd name="connsiteY32" fmla="*/ 427928 h 2622762"/>
              <a:gd name="connsiteX33" fmla="*/ 8666635 w 10973998"/>
              <a:gd name="connsiteY33" fmla="*/ 465316 h 2622762"/>
              <a:gd name="connsiteX34" fmla="*/ 8660560 w 10973998"/>
              <a:gd name="connsiteY34" fmla="*/ 496627 h 2622762"/>
              <a:gd name="connsiteX35" fmla="*/ 8627378 w 10973998"/>
              <a:gd name="connsiteY35" fmla="*/ 522331 h 2622762"/>
              <a:gd name="connsiteX36" fmla="*/ 8625977 w 10973998"/>
              <a:gd name="connsiteY36" fmla="*/ 596171 h 2622762"/>
              <a:gd name="connsiteX37" fmla="*/ 8638595 w 10973998"/>
              <a:gd name="connsiteY37" fmla="*/ 591030 h 2622762"/>
              <a:gd name="connsiteX38" fmla="*/ 8658223 w 10973998"/>
              <a:gd name="connsiteY38" fmla="*/ 579347 h 2622762"/>
              <a:gd name="connsiteX39" fmla="*/ 8666168 w 10973998"/>
              <a:gd name="connsiteY39" fmla="*/ 598975 h 2622762"/>
              <a:gd name="connsiteX40" fmla="*/ 8661027 w 10973998"/>
              <a:gd name="connsiteY40" fmla="*/ 638232 h 2622762"/>
              <a:gd name="connsiteX41" fmla="*/ 8655419 w 10973998"/>
              <a:gd name="connsiteY41" fmla="*/ 639634 h 2622762"/>
              <a:gd name="connsiteX42" fmla="*/ 8639530 w 10973998"/>
              <a:gd name="connsiteY42" fmla="*/ 680292 h 2622762"/>
              <a:gd name="connsiteX43" fmla="*/ 8598871 w 10973998"/>
              <a:gd name="connsiteY43" fmla="*/ 703192 h 2622762"/>
              <a:gd name="connsiteX44" fmla="*/ 8554941 w 10973998"/>
              <a:gd name="connsiteY44" fmla="*/ 787313 h 2622762"/>
              <a:gd name="connsiteX45" fmla="*/ 8552137 w 10973998"/>
              <a:gd name="connsiteY45" fmla="*/ 800399 h 2622762"/>
              <a:gd name="connsiteX46" fmla="*/ 8550267 w 10973998"/>
              <a:gd name="connsiteY46" fmla="*/ 806474 h 2622762"/>
              <a:gd name="connsiteX47" fmla="*/ 8564287 w 10973998"/>
              <a:gd name="connsiteY47" fmla="*/ 933591 h 2622762"/>
              <a:gd name="connsiteX48" fmla="*/ 8562886 w 10973998"/>
              <a:gd name="connsiteY48" fmla="*/ 968174 h 2622762"/>
              <a:gd name="connsiteX49" fmla="*/ 8532509 w 10973998"/>
              <a:gd name="connsiteY49" fmla="*/ 1109311 h 2622762"/>
              <a:gd name="connsiteX50" fmla="*/ 8505403 w 10973998"/>
              <a:gd name="connsiteY50" fmla="*/ 1137351 h 2622762"/>
              <a:gd name="connsiteX51" fmla="*/ 8218923 w 10973998"/>
              <a:gd name="connsiteY51" fmla="*/ 1050893 h 2622762"/>
              <a:gd name="connsiteX52" fmla="*/ 8127792 w 10973998"/>
              <a:gd name="connsiteY52" fmla="*/ 867696 h 2622762"/>
              <a:gd name="connsiteX53" fmla="*/ 8099284 w 10973998"/>
              <a:gd name="connsiteY53" fmla="*/ 641503 h 2622762"/>
              <a:gd name="connsiteX54" fmla="*/ 8101153 w 10973998"/>
              <a:gd name="connsiteY54" fmla="*/ 552708 h 2622762"/>
              <a:gd name="connsiteX55" fmla="*/ 8101153 w 10973998"/>
              <a:gd name="connsiteY55" fmla="*/ 552708 h 2622762"/>
              <a:gd name="connsiteX56" fmla="*/ 8101153 w 10973998"/>
              <a:gd name="connsiteY56" fmla="*/ 552708 h 2622762"/>
              <a:gd name="connsiteX57" fmla="*/ 8114706 w 10973998"/>
              <a:gd name="connsiteY57" fmla="*/ 454567 h 2622762"/>
              <a:gd name="connsiteX58" fmla="*/ 8114706 w 10973998"/>
              <a:gd name="connsiteY58" fmla="*/ 454567 h 2622762"/>
              <a:gd name="connsiteX59" fmla="*/ 8116575 w 10973998"/>
              <a:gd name="connsiteY59" fmla="*/ 436340 h 2622762"/>
              <a:gd name="connsiteX60" fmla="*/ 8169852 w 10973998"/>
              <a:gd name="connsiteY60" fmla="*/ 388204 h 2622762"/>
              <a:gd name="connsiteX61" fmla="*/ 8222662 w 10973998"/>
              <a:gd name="connsiteY61" fmla="*/ 381194 h 2622762"/>
              <a:gd name="connsiteX62" fmla="*/ 8272667 w 10973998"/>
              <a:gd name="connsiteY62" fmla="*/ 347546 h 2622762"/>
              <a:gd name="connsiteX63" fmla="*/ 8282014 w 10973998"/>
              <a:gd name="connsiteY63" fmla="*/ 337732 h 2622762"/>
              <a:gd name="connsiteX64" fmla="*/ 8290426 w 10973998"/>
              <a:gd name="connsiteY64" fmla="*/ 340068 h 2622762"/>
              <a:gd name="connsiteX65" fmla="*/ 8298838 w 10973998"/>
              <a:gd name="connsiteY65" fmla="*/ 291465 h 2622762"/>
              <a:gd name="connsiteX66" fmla="*/ 8248365 w 10973998"/>
              <a:gd name="connsiteY66" fmla="*/ 202203 h 2622762"/>
              <a:gd name="connsiteX67" fmla="*/ 8212380 w 10973998"/>
              <a:gd name="connsiteY67" fmla="*/ 185379 h 2622762"/>
              <a:gd name="connsiteX68" fmla="*/ 8155364 w 10973998"/>
              <a:gd name="connsiteY68" fmla="*/ 183042 h 2622762"/>
              <a:gd name="connsiteX69" fmla="*/ 8060962 w 10973998"/>
              <a:gd name="connsiteY69" fmla="*/ 182107 h 2622762"/>
              <a:gd name="connsiteX70" fmla="*/ 8042268 w 10973998"/>
              <a:gd name="connsiteY70" fmla="*/ 176499 h 2622762"/>
              <a:gd name="connsiteX71" fmla="*/ 8011891 w 10973998"/>
              <a:gd name="connsiteY71" fmla="*/ 165750 h 2622762"/>
              <a:gd name="connsiteX72" fmla="*/ 7917956 w 10973998"/>
              <a:gd name="connsiteY72" fmla="*/ 158740 h 2622762"/>
              <a:gd name="connsiteX73" fmla="*/ 7860940 w 10973998"/>
              <a:gd name="connsiteY73" fmla="*/ 150328 h 2622762"/>
              <a:gd name="connsiteX74" fmla="*/ 7854865 w 10973998"/>
              <a:gd name="connsiteY74" fmla="*/ 146122 h 2622762"/>
              <a:gd name="connsiteX75" fmla="*/ 7841312 w 10973998"/>
              <a:gd name="connsiteY75" fmla="*/ 147057 h 2622762"/>
              <a:gd name="connsiteX76" fmla="*/ 7851593 w 10973998"/>
              <a:gd name="connsiteY76" fmla="*/ 159675 h 2622762"/>
              <a:gd name="connsiteX77" fmla="*/ 7821684 w 10973998"/>
              <a:gd name="connsiteY77" fmla="*/ 193323 h 2622762"/>
              <a:gd name="connsiteX78" fmla="*/ 7808598 w 10973998"/>
              <a:gd name="connsiteY78" fmla="*/ 269033 h 2622762"/>
              <a:gd name="connsiteX79" fmla="*/ 7762331 w 10973998"/>
              <a:gd name="connsiteY79" fmla="*/ 362501 h 2622762"/>
              <a:gd name="connsiteX80" fmla="*/ 7745974 w 10973998"/>
              <a:gd name="connsiteY80" fmla="*/ 390074 h 2622762"/>
              <a:gd name="connsiteX81" fmla="*/ 7745974 w 10973998"/>
              <a:gd name="connsiteY81" fmla="*/ 390074 h 2622762"/>
              <a:gd name="connsiteX82" fmla="*/ 7674004 w 10973998"/>
              <a:gd name="connsiteY82" fmla="*/ 472793 h 2622762"/>
              <a:gd name="connsiteX83" fmla="*/ 7674004 w 10973998"/>
              <a:gd name="connsiteY83" fmla="*/ 472793 h 2622762"/>
              <a:gd name="connsiteX84" fmla="*/ 7438932 w 10973998"/>
              <a:gd name="connsiteY84" fmla="*/ 494291 h 2622762"/>
              <a:gd name="connsiteX85" fmla="*/ 7319293 w 10973998"/>
              <a:gd name="connsiteY85" fmla="*/ 407833 h 2622762"/>
              <a:gd name="connsiteX86" fmla="*/ 7253865 w 10973998"/>
              <a:gd name="connsiteY86" fmla="*/ 342872 h 2622762"/>
              <a:gd name="connsiteX87" fmla="*/ 7162733 w 10973998"/>
              <a:gd name="connsiteY87" fmla="*/ 274641 h 2622762"/>
              <a:gd name="connsiteX88" fmla="*/ 7153854 w 10973998"/>
              <a:gd name="connsiteY88" fmla="*/ 264359 h 2622762"/>
              <a:gd name="connsiteX89" fmla="*/ 7063657 w 10973998"/>
              <a:gd name="connsiteY89" fmla="*/ 199399 h 2622762"/>
              <a:gd name="connsiteX90" fmla="*/ 7045431 w 10973998"/>
              <a:gd name="connsiteY90" fmla="*/ 170424 h 2622762"/>
              <a:gd name="connsiteX91" fmla="*/ 7046833 w 10973998"/>
              <a:gd name="connsiteY91" fmla="*/ 119484 h 2622762"/>
              <a:gd name="connsiteX92" fmla="*/ 7059919 w 10973998"/>
              <a:gd name="connsiteY92" fmla="*/ 137243 h 2622762"/>
              <a:gd name="connsiteX93" fmla="*/ 7063190 w 10973998"/>
              <a:gd name="connsiteY93" fmla="*/ 121820 h 2622762"/>
              <a:gd name="connsiteX94" fmla="*/ 7078612 w 10973998"/>
              <a:gd name="connsiteY94" fmla="*/ 75554 h 2622762"/>
              <a:gd name="connsiteX95" fmla="*/ 7077677 w 10973998"/>
              <a:gd name="connsiteY95" fmla="*/ 16669 h 2622762"/>
              <a:gd name="connsiteX96" fmla="*/ 7069733 w 10973998"/>
              <a:gd name="connsiteY96" fmla="*/ 7322 h 2622762"/>
              <a:gd name="connsiteX97" fmla="*/ 7029074 w 10973998"/>
              <a:gd name="connsiteY97" fmla="*/ 12930 h 2622762"/>
              <a:gd name="connsiteX98" fmla="*/ 6964581 w 10973998"/>
              <a:gd name="connsiteY98" fmla="*/ 51719 h 2622762"/>
              <a:gd name="connsiteX99" fmla="*/ 6645387 w 10973998"/>
              <a:gd name="connsiteY99" fmla="*/ 83031 h 2622762"/>
              <a:gd name="connsiteX100" fmla="*/ 6473406 w 10973998"/>
              <a:gd name="connsiteY100" fmla="*/ 77423 h 2622762"/>
              <a:gd name="connsiteX101" fmla="*/ 6301892 w 10973998"/>
              <a:gd name="connsiteY101" fmla="*/ 59664 h 2622762"/>
              <a:gd name="connsiteX102" fmla="*/ 6206554 w 10973998"/>
              <a:gd name="connsiteY102" fmla="*/ 15267 h 2622762"/>
              <a:gd name="connsiteX103" fmla="*/ 6167765 w 10973998"/>
              <a:gd name="connsiteY103" fmla="*/ 3116 h 2622762"/>
              <a:gd name="connsiteX104" fmla="*/ 6150941 w 10973998"/>
              <a:gd name="connsiteY104" fmla="*/ 42840 h 2622762"/>
              <a:gd name="connsiteX105" fmla="*/ 6161690 w 10973998"/>
              <a:gd name="connsiteY105" fmla="*/ 85835 h 2622762"/>
              <a:gd name="connsiteX106" fmla="*/ 6173373 w 10973998"/>
              <a:gd name="connsiteY106" fmla="*/ 119951 h 2622762"/>
              <a:gd name="connsiteX107" fmla="*/ 6174308 w 10973998"/>
              <a:gd name="connsiteY107" fmla="*/ 155002 h 2622762"/>
              <a:gd name="connsiteX108" fmla="*/ 6175243 w 10973998"/>
              <a:gd name="connsiteY108" fmla="*/ 170891 h 2622762"/>
              <a:gd name="connsiteX109" fmla="*/ 6163092 w 10973998"/>
              <a:gd name="connsiteY109" fmla="*/ 200334 h 2622762"/>
              <a:gd name="connsiteX110" fmla="*/ 6042518 w 10973998"/>
              <a:gd name="connsiteY110" fmla="*/ 232580 h 2622762"/>
              <a:gd name="connsiteX111" fmla="*/ 5985035 w 10973998"/>
              <a:gd name="connsiteY111" fmla="*/ 238188 h 2622762"/>
              <a:gd name="connsiteX112" fmla="*/ 5942974 w 10973998"/>
              <a:gd name="connsiteY112" fmla="*/ 295671 h 2622762"/>
              <a:gd name="connsiteX113" fmla="*/ 5922879 w 10973998"/>
              <a:gd name="connsiteY113" fmla="*/ 333058 h 2622762"/>
              <a:gd name="connsiteX114" fmla="*/ 5845768 w 10973998"/>
              <a:gd name="connsiteY114" fmla="*/ 402225 h 2622762"/>
              <a:gd name="connsiteX115" fmla="*/ 5808847 w 10973998"/>
              <a:gd name="connsiteY115" fmla="*/ 447089 h 2622762"/>
              <a:gd name="connsiteX116" fmla="*/ 5793425 w 10973998"/>
              <a:gd name="connsiteY116" fmla="*/ 483075 h 2622762"/>
              <a:gd name="connsiteX117" fmla="*/ 5755103 w 10973998"/>
              <a:gd name="connsiteY117" fmla="*/ 594769 h 2622762"/>
              <a:gd name="connsiteX118" fmla="*/ 5712108 w 10973998"/>
              <a:gd name="connsiteY118" fmla="*/ 687770 h 2622762"/>
              <a:gd name="connsiteX119" fmla="*/ 5642007 w 10973998"/>
              <a:gd name="connsiteY119" fmla="*/ 777499 h 2622762"/>
              <a:gd name="connsiteX120" fmla="*/ 5607424 w 10973998"/>
              <a:gd name="connsiteY120" fmla="*/ 899942 h 2622762"/>
              <a:gd name="connsiteX121" fmla="*/ 5611162 w 10973998"/>
              <a:gd name="connsiteY121" fmla="*/ 983596 h 2622762"/>
              <a:gd name="connsiteX122" fmla="*/ 5608826 w 10973998"/>
              <a:gd name="connsiteY122" fmla="*/ 1027526 h 2622762"/>
              <a:gd name="connsiteX123" fmla="*/ 5610228 w 10973998"/>
              <a:gd name="connsiteY123" fmla="*/ 1034069 h 2622762"/>
              <a:gd name="connsiteX124" fmla="*/ 5626585 w 10973998"/>
              <a:gd name="connsiteY124" fmla="*/ 983596 h 2622762"/>
              <a:gd name="connsiteX125" fmla="*/ 5621444 w 10973998"/>
              <a:gd name="connsiteY125" fmla="*/ 1033602 h 2622762"/>
              <a:gd name="connsiteX126" fmla="*/ 5640138 w 10973998"/>
              <a:gd name="connsiteY126" fmla="*/ 994345 h 2622762"/>
              <a:gd name="connsiteX127" fmla="*/ 5633128 w 10973998"/>
              <a:gd name="connsiteY127" fmla="*/ 1038742 h 2622762"/>
              <a:gd name="connsiteX128" fmla="*/ 5629389 w 10973998"/>
              <a:gd name="connsiteY128" fmla="*/ 1041546 h 2622762"/>
              <a:gd name="connsiteX129" fmla="*/ 5630324 w 10973998"/>
              <a:gd name="connsiteY129" fmla="*/ 1043416 h 2622762"/>
              <a:gd name="connsiteX130" fmla="*/ 5636399 w 10973998"/>
              <a:gd name="connsiteY130" fmla="*/ 1046687 h 2622762"/>
              <a:gd name="connsiteX131" fmla="*/ 5690143 w 10973998"/>
              <a:gd name="connsiteY131" fmla="*/ 1017245 h 2622762"/>
              <a:gd name="connsiteX132" fmla="*/ 5745757 w 10973998"/>
              <a:gd name="connsiteY132" fmla="*/ 776564 h 2622762"/>
              <a:gd name="connsiteX133" fmla="*/ 5752767 w 10973998"/>
              <a:gd name="connsiteY133" fmla="*/ 780770 h 2622762"/>
              <a:gd name="connsiteX134" fmla="*/ 5764450 w 10973998"/>
              <a:gd name="connsiteY134" fmla="*/ 768620 h 2622762"/>
              <a:gd name="connsiteX135" fmla="*/ 5826607 w 10973998"/>
              <a:gd name="connsiteY135" fmla="*/ 572804 h 2622762"/>
              <a:gd name="connsiteX136" fmla="*/ 5853245 w 10973998"/>
              <a:gd name="connsiteY136" fmla="*/ 502703 h 2622762"/>
              <a:gd name="connsiteX137" fmla="*/ 5840627 w 10973998"/>
              <a:gd name="connsiteY137" fmla="*/ 539155 h 2622762"/>
              <a:gd name="connsiteX138" fmla="*/ 5835486 w 10973998"/>
              <a:gd name="connsiteY138" fmla="*/ 564392 h 2622762"/>
              <a:gd name="connsiteX139" fmla="*/ 5840627 w 10973998"/>
              <a:gd name="connsiteY139" fmla="*/ 652719 h 2622762"/>
              <a:gd name="connsiteX140" fmla="*/ 5839225 w 10973998"/>
              <a:gd name="connsiteY140" fmla="*/ 836851 h 2622762"/>
              <a:gd name="connsiteX141" fmla="*/ 5711173 w 10973998"/>
              <a:gd name="connsiteY141" fmla="*/ 1129874 h 2622762"/>
              <a:gd name="connsiteX142" fmla="*/ 5649952 w 10973998"/>
              <a:gd name="connsiteY142" fmla="*/ 1205583 h 2622762"/>
              <a:gd name="connsiteX143" fmla="*/ 5614901 w 10973998"/>
              <a:gd name="connsiteY143" fmla="*/ 1301388 h 2622762"/>
              <a:gd name="connsiteX144" fmla="*/ 5606022 w 10973998"/>
              <a:gd name="connsiteY144" fmla="*/ 1697693 h 2622762"/>
              <a:gd name="connsiteX145" fmla="*/ 5609761 w 10973998"/>
              <a:gd name="connsiteY145" fmla="*/ 1773402 h 2622762"/>
              <a:gd name="connsiteX146" fmla="*/ 5593404 w 10973998"/>
              <a:gd name="connsiteY146" fmla="*/ 1784618 h 2622762"/>
              <a:gd name="connsiteX147" fmla="*/ 5560690 w 10973998"/>
              <a:gd name="connsiteY147" fmla="*/ 1786020 h 2622762"/>
              <a:gd name="connsiteX148" fmla="*/ 5060635 w 10973998"/>
              <a:gd name="connsiteY148" fmla="*/ 1846774 h 2622762"/>
              <a:gd name="connsiteX149" fmla="*/ 4244191 w 10973998"/>
              <a:gd name="connsiteY149" fmla="*/ 1974358 h 2622762"/>
              <a:gd name="connsiteX150" fmla="*/ 3298761 w 10973998"/>
              <a:gd name="connsiteY150" fmla="*/ 2151013 h 2622762"/>
              <a:gd name="connsiteX151" fmla="*/ 2388849 w 10973998"/>
              <a:gd name="connsiteY151" fmla="*/ 2325331 h 2622762"/>
              <a:gd name="connsiteX152" fmla="*/ 16784 w 10973998"/>
              <a:gd name="connsiteY152" fmla="*/ 2474958 h 2622762"/>
              <a:gd name="connsiteX153" fmla="*/ 0 w 10973998"/>
              <a:gd name="connsiteY153" fmla="*/ 2613855 h 2622762"/>
              <a:gd name="connsiteX154" fmla="*/ 10211195 w 10973998"/>
              <a:gd name="connsiteY154" fmla="*/ 2610876 h 2622762"/>
              <a:gd name="connsiteX155" fmla="*/ 10230356 w 10973998"/>
              <a:gd name="connsiteY155" fmla="*/ 2591715 h 2622762"/>
              <a:gd name="connsiteX156" fmla="*/ 10232226 w 10973998"/>
              <a:gd name="connsiteY156" fmla="*/ 2081846 h 2622762"/>
              <a:gd name="connsiteX157" fmla="*/ 5631726 w 10973998"/>
              <a:gd name="connsiteY157" fmla="*/ 896671 h 2622762"/>
              <a:gd name="connsiteX158" fmla="*/ 5626117 w 10973998"/>
              <a:gd name="connsiteY158" fmla="*/ 894802 h 2622762"/>
              <a:gd name="connsiteX159" fmla="*/ 5643876 w 10973998"/>
              <a:gd name="connsiteY159" fmla="*/ 847133 h 2622762"/>
              <a:gd name="connsiteX160" fmla="*/ 5631726 w 10973998"/>
              <a:gd name="connsiteY160" fmla="*/ 896671 h 2622762"/>
              <a:gd name="connsiteX161" fmla="*/ 5638736 w 10973998"/>
              <a:gd name="connsiteY161" fmla="*/ 1040144 h 2622762"/>
              <a:gd name="connsiteX162" fmla="*/ 5680796 w 10973998"/>
              <a:gd name="connsiteY162" fmla="*/ 1006963 h 2622762"/>
              <a:gd name="connsiteX163" fmla="*/ 5638736 w 10973998"/>
              <a:gd name="connsiteY163" fmla="*/ 1040144 h 2622762"/>
              <a:gd name="connsiteX164" fmla="*/ 8572700 w 10973998"/>
              <a:gd name="connsiteY164" fmla="*/ 1091552 h 2622762"/>
              <a:gd name="connsiteX165" fmla="*/ 8591393 w 10973998"/>
              <a:gd name="connsiteY165" fmla="*/ 983596 h 2622762"/>
              <a:gd name="connsiteX166" fmla="*/ 8601207 w 10973998"/>
              <a:gd name="connsiteY166" fmla="*/ 974249 h 2622762"/>
              <a:gd name="connsiteX167" fmla="*/ 8643268 w 10973998"/>
              <a:gd name="connsiteY167" fmla="*/ 1027059 h 2622762"/>
              <a:gd name="connsiteX168" fmla="*/ 8579710 w 10973998"/>
              <a:gd name="connsiteY168" fmla="*/ 1101366 h 2622762"/>
              <a:gd name="connsiteX169" fmla="*/ 8572700 w 10973998"/>
              <a:gd name="connsiteY169" fmla="*/ 1091552 h 2622762"/>
              <a:gd name="connsiteX170" fmla="*/ 8635791 w 10973998"/>
              <a:gd name="connsiteY170" fmla="*/ 1082205 h 2622762"/>
              <a:gd name="connsiteX171" fmla="*/ 8556343 w 10973998"/>
              <a:gd name="connsiteY171" fmla="*/ 1194367 h 2622762"/>
              <a:gd name="connsiteX172" fmla="*/ 8635791 w 10973998"/>
              <a:gd name="connsiteY172" fmla="*/ 1082205 h 2622762"/>
              <a:gd name="connsiteX173" fmla="*/ 8519423 w 10973998"/>
              <a:gd name="connsiteY173" fmla="*/ 1149502 h 2622762"/>
              <a:gd name="connsiteX174" fmla="*/ 8502599 w 10973998"/>
              <a:gd name="connsiteY174" fmla="*/ 1205583 h 2622762"/>
              <a:gd name="connsiteX175" fmla="*/ 8475960 w 10973998"/>
              <a:gd name="connsiteY175" fmla="*/ 1216799 h 2622762"/>
              <a:gd name="connsiteX176" fmla="*/ 8258179 w 10973998"/>
              <a:gd name="connsiteY176" fmla="*/ 1131276 h 2622762"/>
              <a:gd name="connsiteX177" fmla="*/ 8212380 w 10973998"/>
              <a:gd name="connsiteY177" fmla="*/ 1068652 h 2622762"/>
              <a:gd name="connsiteX178" fmla="*/ 8519423 w 10973998"/>
              <a:gd name="connsiteY178" fmla="*/ 1149502 h 2622762"/>
              <a:gd name="connsiteX179" fmla="*/ 8064701 w 10973998"/>
              <a:gd name="connsiteY179" fmla="*/ 445687 h 2622762"/>
              <a:gd name="connsiteX180" fmla="*/ 8064701 w 10973998"/>
              <a:gd name="connsiteY180" fmla="*/ 445687 h 2622762"/>
              <a:gd name="connsiteX181" fmla="*/ 8093676 w 10973998"/>
              <a:gd name="connsiteY181" fmla="*/ 398486 h 2622762"/>
              <a:gd name="connsiteX182" fmla="*/ 8106761 w 10973998"/>
              <a:gd name="connsiteY182" fmla="*/ 412039 h 2622762"/>
              <a:gd name="connsiteX183" fmla="*/ 8100219 w 10973998"/>
              <a:gd name="connsiteY183" fmla="*/ 446155 h 2622762"/>
              <a:gd name="connsiteX184" fmla="*/ 8086666 w 10973998"/>
              <a:gd name="connsiteY184" fmla="*/ 540090 h 2622762"/>
              <a:gd name="connsiteX185" fmla="*/ 8096947 w 10973998"/>
              <a:gd name="connsiteY185" fmla="*/ 805072 h 2622762"/>
              <a:gd name="connsiteX186" fmla="*/ 8059560 w 10973998"/>
              <a:gd name="connsiteY186" fmla="*/ 535417 h 2622762"/>
              <a:gd name="connsiteX187" fmla="*/ 8059560 w 10973998"/>
              <a:gd name="connsiteY187" fmla="*/ 535417 h 2622762"/>
              <a:gd name="connsiteX188" fmla="*/ 8059560 w 10973998"/>
              <a:gd name="connsiteY188" fmla="*/ 535417 h 2622762"/>
              <a:gd name="connsiteX189" fmla="*/ 8064701 w 10973998"/>
              <a:gd name="connsiteY189" fmla="*/ 445687 h 2622762"/>
              <a:gd name="connsiteX190" fmla="*/ 6423868 w 10973998"/>
              <a:gd name="connsiteY190" fmla="*/ 1733210 h 2622762"/>
              <a:gd name="connsiteX191" fmla="*/ 5939236 w 10973998"/>
              <a:gd name="connsiteY191" fmla="*/ 1763588 h 2622762"/>
              <a:gd name="connsiteX192" fmla="*/ 5748093 w 10973998"/>
              <a:gd name="connsiteY192" fmla="*/ 1777140 h 2622762"/>
              <a:gd name="connsiteX193" fmla="*/ 5720988 w 10973998"/>
              <a:gd name="connsiteY193" fmla="*/ 1753306 h 2622762"/>
              <a:gd name="connsiteX194" fmla="*/ 5707435 w 10973998"/>
              <a:gd name="connsiteY194" fmla="*/ 1642079 h 2622762"/>
              <a:gd name="connsiteX195" fmla="*/ 5734541 w 10973998"/>
              <a:gd name="connsiteY195" fmla="*/ 1410746 h 2622762"/>
              <a:gd name="connsiteX196" fmla="*/ 5741551 w 10973998"/>
              <a:gd name="connsiteY196" fmla="*/ 1371956 h 2622762"/>
              <a:gd name="connsiteX197" fmla="*/ 5768189 w 10973998"/>
              <a:gd name="connsiteY197" fmla="*/ 1284096 h 2622762"/>
              <a:gd name="connsiteX198" fmla="*/ 5956995 w 10973998"/>
              <a:gd name="connsiteY198" fmla="*/ 1081270 h 2622762"/>
              <a:gd name="connsiteX199" fmla="*/ 6085981 w 10973998"/>
              <a:gd name="connsiteY199" fmla="*/ 980325 h 2622762"/>
              <a:gd name="connsiteX200" fmla="*/ 6111684 w 10973998"/>
              <a:gd name="connsiteY200" fmla="*/ 989204 h 2622762"/>
              <a:gd name="connsiteX201" fmla="*/ 6128976 w 10973998"/>
              <a:gd name="connsiteY201" fmla="*/ 1200442 h 2622762"/>
              <a:gd name="connsiteX202" fmla="*/ 6192534 w 10973998"/>
              <a:gd name="connsiteY202" fmla="*/ 1377564 h 2622762"/>
              <a:gd name="connsiteX203" fmla="*/ 6417792 w 10973998"/>
              <a:gd name="connsiteY203" fmla="*/ 1681336 h 2622762"/>
              <a:gd name="connsiteX204" fmla="*/ 6463592 w 10973998"/>
              <a:gd name="connsiteY204" fmla="*/ 1704703 h 2622762"/>
              <a:gd name="connsiteX205" fmla="*/ 6423868 w 10973998"/>
              <a:gd name="connsiteY205" fmla="*/ 1733210 h 2622762"/>
              <a:gd name="connsiteX206" fmla="*/ 6752408 w 10973998"/>
              <a:gd name="connsiteY206" fmla="*/ 1637406 h 2622762"/>
              <a:gd name="connsiteX207" fmla="*/ 6737921 w 10973998"/>
              <a:gd name="connsiteY207" fmla="*/ 1674326 h 2622762"/>
              <a:gd name="connsiteX208" fmla="*/ 6667820 w 10973998"/>
              <a:gd name="connsiteY208" fmla="*/ 1726668 h 2622762"/>
              <a:gd name="connsiteX209" fmla="*/ 6556125 w 10973998"/>
              <a:gd name="connsiteY209" fmla="*/ 1696290 h 2622762"/>
              <a:gd name="connsiteX210" fmla="*/ 6543974 w 10973998"/>
              <a:gd name="connsiteY210" fmla="*/ 1679934 h 2622762"/>
              <a:gd name="connsiteX211" fmla="*/ 6502848 w 10973998"/>
              <a:gd name="connsiteY211" fmla="*/ 1621983 h 2622762"/>
              <a:gd name="connsiteX212" fmla="*/ 6370591 w 10973998"/>
              <a:gd name="connsiteY212" fmla="*/ 1480847 h 2622762"/>
              <a:gd name="connsiteX213" fmla="*/ 6310304 w 10973998"/>
              <a:gd name="connsiteY213" fmla="*/ 1357936 h 2622762"/>
              <a:gd name="connsiteX214" fmla="*/ 6291143 w 10973998"/>
              <a:gd name="connsiteY214" fmla="*/ 1321016 h 2622762"/>
              <a:gd name="connsiteX215" fmla="*/ 6256560 w 10973998"/>
              <a:gd name="connsiteY215" fmla="*/ 1228950 h 2622762"/>
              <a:gd name="connsiteX216" fmla="*/ 6265440 w 10973998"/>
              <a:gd name="connsiteY216" fmla="*/ 1040612 h 2622762"/>
              <a:gd name="connsiteX217" fmla="*/ 6269178 w 10973998"/>
              <a:gd name="connsiteY217" fmla="*/ 1020516 h 2622762"/>
              <a:gd name="connsiteX218" fmla="*/ 6279927 w 10973998"/>
              <a:gd name="connsiteY218" fmla="*/ 961164 h 2622762"/>
              <a:gd name="connsiteX219" fmla="*/ 6288339 w 10973998"/>
              <a:gd name="connsiteY219" fmla="*/ 927048 h 2622762"/>
              <a:gd name="connsiteX220" fmla="*/ 6301892 w 10973998"/>
              <a:gd name="connsiteY220" fmla="*/ 878445 h 2622762"/>
              <a:gd name="connsiteX221" fmla="*/ 6322455 w 10973998"/>
              <a:gd name="connsiteY221" fmla="*/ 868630 h 2622762"/>
              <a:gd name="connsiteX222" fmla="*/ 6353766 w 10973998"/>
              <a:gd name="connsiteY222" fmla="*/ 881716 h 2622762"/>
              <a:gd name="connsiteX223" fmla="*/ 6452843 w 10973998"/>
              <a:gd name="connsiteY223" fmla="*/ 917701 h 2622762"/>
              <a:gd name="connsiteX224" fmla="*/ 6498175 w 10973998"/>
              <a:gd name="connsiteY224" fmla="*/ 928450 h 2622762"/>
              <a:gd name="connsiteX225" fmla="*/ 6536964 w 10973998"/>
              <a:gd name="connsiteY225" fmla="*/ 936395 h 2622762"/>
              <a:gd name="connsiteX226" fmla="*/ 6582296 w 10973998"/>
              <a:gd name="connsiteY226" fmla="*/ 942470 h 2622762"/>
              <a:gd name="connsiteX227" fmla="*/ 6698197 w 10973998"/>
              <a:gd name="connsiteY227" fmla="*/ 949013 h 2622762"/>
              <a:gd name="connsiteX228" fmla="*/ 6809891 w 10973998"/>
              <a:gd name="connsiteY228" fmla="*/ 934993 h 2622762"/>
              <a:gd name="connsiteX229" fmla="*/ 6932334 w 10973998"/>
              <a:gd name="connsiteY229" fmla="*/ 906485 h 2622762"/>
              <a:gd name="connsiteX230" fmla="*/ 6951028 w 10973998"/>
              <a:gd name="connsiteY230" fmla="*/ 921907 h 2622762"/>
              <a:gd name="connsiteX231" fmla="*/ 6868776 w 10973998"/>
              <a:gd name="connsiteY231" fmla="*/ 1186422 h 2622762"/>
              <a:gd name="connsiteX232" fmla="*/ 6826248 w 10973998"/>
              <a:gd name="connsiteY232" fmla="*/ 1255121 h 2622762"/>
              <a:gd name="connsiteX233" fmla="*/ 6804283 w 10973998"/>
              <a:gd name="connsiteY233" fmla="*/ 1329428 h 2622762"/>
              <a:gd name="connsiteX234" fmla="*/ 6752408 w 10973998"/>
              <a:gd name="connsiteY234" fmla="*/ 1637406 h 2622762"/>
              <a:gd name="connsiteX235" fmla="*/ 7341725 w 10973998"/>
              <a:gd name="connsiteY235" fmla="*/ 1717321 h 2622762"/>
              <a:gd name="connsiteX236" fmla="*/ 7243583 w 10973998"/>
              <a:gd name="connsiteY236" fmla="*/ 1716386 h 2622762"/>
              <a:gd name="connsiteX237" fmla="*/ 6886535 w 10973998"/>
              <a:gd name="connsiteY237" fmla="*/ 1716386 h 2622762"/>
              <a:gd name="connsiteX238" fmla="*/ 6839801 w 10973998"/>
              <a:gd name="connsiteY238" fmla="*/ 1717788 h 2622762"/>
              <a:gd name="connsiteX239" fmla="*/ 6820173 w 10973998"/>
              <a:gd name="connsiteY239" fmla="*/ 1699095 h 2622762"/>
              <a:gd name="connsiteX240" fmla="*/ 6821107 w 10973998"/>
              <a:gd name="connsiteY240" fmla="*/ 1648154 h 2622762"/>
              <a:gd name="connsiteX241" fmla="*/ 6910370 w 10973998"/>
              <a:gd name="connsiteY241" fmla="*/ 1413082 h 2622762"/>
              <a:gd name="connsiteX242" fmla="*/ 6941214 w 10973998"/>
              <a:gd name="connsiteY242" fmla="*/ 1327091 h 2622762"/>
              <a:gd name="connsiteX243" fmla="*/ 6964114 w 10973998"/>
              <a:gd name="connsiteY243" fmla="*/ 1251850 h 2622762"/>
              <a:gd name="connsiteX244" fmla="*/ 7075340 w 10973998"/>
              <a:gd name="connsiteY244" fmla="*/ 1070522 h 2622762"/>
              <a:gd name="connsiteX245" fmla="*/ 7086090 w 10973998"/>
              <a:gd name="connsiteY245" fmla="*/ 1059773 h 2622762"/>
              <a:gd name="connsiteX246" fmla="*/ 7094969 w 10973998"/>
              <a:gd name="connsiteY246" fmla="*/ 1072391 h 2622762"/>
              <a:gd name="connsiteX247" fmla="*/ 7172548 w 10973998"/>
              <a:gd name="connsiteY247" fmla="*/ 1285031 h 2622762"/>
              <a:gd name="connsiteX248" fmla="*/ 7183296 w 10973998"/>
              <a:gd name="connsiteY248" fmla="*/ 1363544 h 2622762"/>
              <a:gd name="connsiteX249" fmla="*/ 7216478 w 10973998"/>
              <a:gd name="connsiteY249" fmla="*/ 1442992 h 2622762"/>
              <a:gd name="connsiteX250" fmla="*/ 7356680 w 10973998"/>
              <a:gd name="connsiteY250" fmla="*/ 1703768 h 2622762"/>
              <a:gd name="connsiteX251" fmla="*/ 7341725 w 10973998"/>
              <a:gd name="connsiteY251" fmla="*/ 1717321 h 2622762"/>
              <a:gd name="connsiteX252" fmla="*/ 8401186 w 10973998"/>
              <a:gd name="connsiteY252" fmla="*/ 1759849 h 2622762"/>
              <a:gd name="connsiteX253" fmla="*/ 8371743 w 10973998"/>
              <a:gd name="connsiteY253" fmla="*/ 1777608 h 2622762"/>
              <a:gd name="connsiteX254" fmla="*/ 8011891 w 10973998"/>
              <a:gd name="connsiteY254" fmla="*/ 1749567 h 2622762"/>
              <a:gd name="connsiteX255" fmla="*/ 7480525 w 10973998"/>
              <a:gd name="connsiteY255" fmla="*/ 1724798 h 2622762"/>
              <a:gd name="connsiteX256" fmla="*/ 7433323 w 10973998"/>
              <a:gd name="connsiteY256" fmla="*/ 1697693 h 2622762"/>
              <a:gd name="connsiteX257" fmla="*/ 7344061 w 10973998"/>
              <a:gd name="connsiteY257" fmla="*/ 1414952 h 2622762"/>
              <a:gd name="connsiteX258" fmla="*/ 7342660 w 10973998"/>
              <a:gd name="connsiteY258" fmla="*/ 1391585 h 2622762"/>
              <a:gd name="connsiteX259" fmla="*/ 7289850 w 10973998"/>
              <a:gd name="connsiteY259" fmla="*/ 1283629 h 2622762"/>
              <a:gd name="connsiteX260" fmla="*/ 7268820 w 10973998"/>
              <a:gd name="connsiteY260" fmla="*/ 1087813 h 2622762"/>
              <a:gd name="connsiteX261" fmla="*/ 7266950 w 10973998"/>
              <a:gd name="connsiteY261" fmla="*/ 1076597 h 2622762"/>
              <a:gd name="connsiteX262" fmla="*/ 7266950 w 10973998"/>
              <a:gd name="connsiteY262" fmla="*/ 1076130 h 2622762"/>
              <a:gd name="connsiteX263" fmla="*/ 7254799 w 10973998"/>
              <a:gd name="connsiteY263" fmla="*/ 941536 h 2622762"/>
              <a:gd name="connsiteX264" fmla="*/ 7288448 w 10973998"/>
              <a:gd name="connsiteY264" fmla="*/ 864892 h 2622762"/>
              <a:gd name="connsiteX265" fmla="*/ 7333780 w 10973998"/>
              <a:gd name="connsiteY265" fmla="*/ 775162 h 2622762"/>
              <a:gd name="connsiteX266" fmla="*/ 7346865 w 10973998"/>
              <a:gd name="connsiteY266" fmla="*/ 779836 h 2622762"/>
              <a:gd name="connsiteX267" fmla="*/ 7718401 w 10973998"/>
              <a:gd name="connsiteY267" fmla="*/ 718614 h 2622762"/>
              <a:gd name="connsiteX268" fmla="*/ 7882905 w 10973998"/>
              <a:gd name="connsiteY268" fmla="*/ 542894 h 2622762"/>
              <a:gd name="connsiteX269" fmla="*/ 7913750 w 10973998"/>
              <a:gd name="connsiteY269" fmla="*/ 511115 h 2622762"/>
              <a:gd name="connsiteX270" fmla="*/ 7913750 w 10973998"/>
              <a:gd name="connsiteY270" fmla="*/ 511115 h 2622762"/>
              <a:gd name="connsiteX271" fmla="*/ 8007218 w 10973998"/>
              <a:gd name="connsiteY271" fmla="*/ 431667 h 2622762"/>
              <a:gd name="connsiteX272" fmla="*/ 8020771 w 10973998"/>
              <a:gd name="connsiteY272" fmla="*/ 423255 h 2622762"/>
              <a:gd name="connsiteX273" fmla="*/ 8046007 w 10973998"/>
              <a:gd name="connsiteY273" fmla="*/ 416712 h 2622762"/>
              <a:gd name="connsiteX274" fmla="*/ 8048344 w 10973998"/>
              <a:gd name="connsiteY274" fmla="*/ 440547 h 2622762"/>
              <a:gd name="connsiteX275" fmla="*/ 8044138 w 10973998"/>
              <a:gd name="connsiteY275" fmla="*/ 534949 h 2622762"/>
              <a:gd name="connsiteX276" fmla="*/ 8136671 w 10973998"/>
              <a:gd name="connsiteY276" fmla="*/ 953686 h 2622762"/>
              <a:gd name="connsiteX277" fmla="*/ 8171254 w 10973998"/>
              <a:gd name="connsiteY277" fmla="*/ 1034536 h 2622762"/>
              <a:gd name="connsiteX278" fmla="*/ 8199295 w 10973998"/>
              <a:gd name="connsiteY278" fmla="*/ 1085477 h 2622762"/>
              <a:gd name="connsiteX279" fmla="*/ 8199762 w 10973998"/>
              <a:gd name="connsiteY279" fmla="*/ 1085009 h 2622762"/>
              <a:gd name="connsiteX280" fmla="*/ 8199762 w 10973998"/>
              <a:gd name="connsiteY280" fmla="*/ 1085009 h 2622762"/>
              <a:gd name="connsiteX281" fmla="*/ 8249768 w 10973998"/>
              <a:gd name="connsiteY281" fmla="*/ 1143427 h 2622762"/>
              <a:gd name="connsiteX282" fmla="*/ 8467081 w 10973998"/>
              <a:gd name="connsiteY282" fmla="*/ 1232221 h 2622762"/>
              <a:gd name="connsiteX283" fmla="*/ 8490915 w 10973998"/>
              <a:gd name="connsiteY283" fmla="*/ 1258860 h 2622762"/>
              <a:gd name="connsiteX284" fmla="*/ 8470819 w 10973998"/>
              <a:gd name="connsiteY284" fmla="*/ 1414017 h 2622762"/>
              <a:gd name="connsiteX285" fmla="*/ 8447452 w 10973998"/>
              <a:gd name="connsiteY285" fmla="*/ 1485053 h 2622762"/>
              <a:gd name="connsiteX286" fmla="*/ 8447452 w 10973998"/>
              <a:gd name="connsiteY286" fmla="*/ 1485053 h 2622762"/>
              <a:gd name="connsiteX287" fmla="*/ 8419412 w 10973998"/>
              <a:gd name="connsiteY287" fmla="*/ 1634134 h 2622762"/>
              <a:gd name="connsiteX288" fmla="*/ 8401186 w 10973998"/>
              <a:gd name="connsiteY288" fmla="*/ 1759849 h 2622762"/>
              <a:gd name="connsiteX289" fmla="*/ 8667102 w 10973998"/>
              <a:gd name="connsiteY289" fmla="*/ 1805648 h 2622762"/>
              <a:gd name="connsiteX290" fmla="*/ 8469885 w 10973998"/>
              <a:gd name="connsiteY290" fmla="*/ 1785553 h 2622762"/>
              <a:gd name="connsiteX291" fmla="*/ 8448387 w 10973998"/>
              <a:gd name="connsiteY291" fmla="*/ 1753306 h 2622762"/>
              <a:gd name="connsiteX292" fmla="*/ 8464744 w 10973998"/>
              <a:gd name="connsiteY292" fmla="*/ 1692552 h 2622762"/>
              <a:gd name="connsiteX293" fmla="*/ 8478297 w 10973998"/>
              <a:gd name="connsiteY293" fmla="*/ 1571511 h 2622762"/>
              <a:gd name="connsiteX294" fmla="*/ 8486709 w 10973998"/>
              <a:gd name="connsiteY294" fmla="*/ 1509354 h 2622762"/>
              <a:gd name="connsiteX295" fmla="*/ 8518956 w 10973998"/>
              <a:gd name="connsiteY295" fmla="*/ 1389715 h 2622762"/>
              <a:gd name="connsiteX296" fmla="*/ 8531106 w 10973998"/>
              <a:gd name="connsiteY296" fmla="*/ 1288302 h 2622762"/>
              <a:gd name="connsiteX297" fmla="*/ 8532041 w 10973998"/>
              <a:gd name="connsiteY297" fmla="*/ 1262599 h 2622762"/>
              <a:gd name="connsiteX298" fmla="*/ 8575971 w 10973998"/>
              <a:gd name="connsiteY298" fmla="*/ 1204648 h 2622762"/>
              <a:gd name="connsiteX299" fmla="*/ 8607750 w 10973998"/>
              <a:gd name="connsiteY299" fmla="*/ 1190161 h 2622762"/>
              <a:gd name="connsiteX300" fmla="*/ 8626444 w 10973998"/>
              <a:gd name="connsiteY300" fmla="*/ 1185487 h 2622762"/>
              <a:gd name="connsiteX301" fmla="*/ 8627378 w 10973998"/>
              <a:gd name="connsiteY301" fmla="*/ 1205583 h 2622762"/>
              <a:gd name="connsiteX302" fmla="*/ 8589524 w 10973998"/>
              <a:gd name="connsiteY302" fmla="*/ 1511224 h 2622762"/>
              <a:gd name="connsiteX303" fmla="*/ 8586253 w 10973998"/>
              <a:gd name="connsiteY303" fmla="*/ 1576651 h 2622762"/>
              <a:gd name="connsiteX304" fmla="*/ 8599806 w 10973998"/>
              <a:gd name="connsiteY304" fmla="*/ 1607496 h 2622762"/>
              <a:gd name="connsiteX305" fmla="*/ 8619901 w 10973998"/>
              <a:gd name="connsiteY305" fmla="*/ 1602355 h 2622762"/>
              <a:gd name="connsiteX306" fmla="*/ 8649344 w 10973998"/>
              <a:gd name="connsiteY306" fmla="*/ 1587400 h 2622762"/>
              <a:gd name="connsiteX307" fmla="*/ 8657756 w 10973998"/>
              <a:gd name="connsiteY307" fmla="*/ 1607963 h 2622762"/>
              <a:gd name="connsiteX308" fmla="*/ 8655887 w 10973998"/>
              <a:gd name="connsiteY308" fmla="*/ 1626189 h 2622762"/>
              <a:gd name="connsiteX309" fmla="*/ 8699349 w 10973998"/>
              <a:gd name="connsiteY309" fmla="*/ 1713115 h 2622762"/>
              <a:gd name="connsiteX310" fmla="*/ 8723183 w 10973998"/>
              <a:gd name="connsiteY310" fmla="*/ 1752839 h 2622762"/>
              <a:gd name="connsiteX311" fmla="*/ 8667102 w 10973998"/>
              <a:gd name="connsiteY311" fmla="*/ 1805648 h 2622762"/>
              <a:gd name="connsiteX312" fmla="*/ 8848898 w 10973998"/>
              <a:gd name="connsiteY312" fmla="*/ 1827146 h 2622762"/>
              <a:gd name="connsiteX313" fmla="*/ 8830204 w 10973998"/>
              <a:gd name="connsiteY313" fmla="*/ 1824809 h 2622762"/>
              <a:gd name="connsiteX314" fmla="*/ 8787209 w 10973998"/>
              <a:gd name="connsiteY314" fmla="*/ 1813593 h 2622762"/>
              <a:gd name="connsiteX315" fmla="*/ 8790948 w 10973998"/>
              <a:gd name="connsiteY315" fmla="*/ 1749567 h 2622762"/>
              <a:gd name="connsiteX316" fmla="*/ 8824129 w 10973998"/>
              <a:gd name="connsiteY316" fmla="*/ 1740688 h 2622762"/>
              <a:gd name="connsiteX317" fmla="*/ 8875537 w 10973998"/>
              <a:gd name="connsiteY317" fmla="*/ 1787889 h 2622762"/>
              <a:gd name="connsiteX318" fmla="*/ 8876938 w 10973998"/>
              <a:gd name="connsiteY318" fmla="*/ 1799573 h 2622762"/>
              <a:gd name="connsiteX319" fmla="*/ 8848898 w 10973998"/>
              <a:gd name="connsiteY319" fmla="*/ 1827146 h 2622762"/>
              <a:gd name="connsiteX0" fmla="*/ 10232226 w 10973998"/>
              <a:gd name="connsiteY0" fmla="*/ 2081846 h 2622762"/>
              <a:gd name="connsiteX1" fmla="*/ 10198110 w 10973998"/>
              <a:gd name="connsiteY1" fmla="*/ 2063153 h 2622762"/>
              <a:gd name="connsiteX2" fmla="*/ 10030335 w 10973998"/>
              <a:gd name="connsiteY2" fmla="*/ 2022494 h 2622762"/>
              <a:gd name="connsiteX3" fmla="*/ 9494763 w 10973998"/>
              <a:gd name="connsiteY3" fmla="*/ 1912669 h 2622762"/>
              <a:gd name="connsiteX4" fmla="*/ 9208750 w 10973998"/>
              <a:gd name="connsiteY4" fmla="*/ 1868739 h 2622762"/>
              <a:gd name="connsiteX5" fmla="*/ 9171363 w 10973998"/>
              <a:gd name="connsiteY5" fmla="*/ 1857990 h 2622762"/>
              <a:gd name="connsiteX6" fmla="*/ 9129769 w 10973998"/>
              <a:gd name="connsiteY6" fmla="*/ 1856588 h 2622762"/>
              <a:gd name="connsiteX7" fmla="*/ 8981623 w 10973998"/>
              <a:gd name="connsiteY7" fmla="*/ 1825744 h 2622762"/>
              <a:gd name="connsiteX8" fmla="*/ 8969939 w 10973998"/>
              <a:gd name="connsiteY8" fmla="*/ 1815462 h 2622762"/>
              <a:gd name="connsiteX9" fmla="*/ 8999849 w 10973998"/>
              <a:gd name="connsiteY9" fmla="*/ 1744427 h 2622762"/>
              <a:gd name="connsiteX10" fmla="*/ 9043311 w 10973998"/>
              <a:gd name="connsiteY10" fmla="*/ 1685074 h 2622762"/>
              <a:gd name="connsiteX11" fmla="*/ 9050789 w 10973998"/>
              <a:gd name="connsiteY11" fmla="*/ 1659371 h 2622762"/>
              <a:gd name="connsiteX12" fmla="*/ 9070417 w 10973998"/>
              <a:gd name="connsiteY12" fmla="*/ 1561229 h 2622762"/>
              <a:gd name="connsiteX13" fmla="*/ 9076960 w 10973998"/>
              <a:gd name="connsiteY13" fmla="*/ 1535058 h 2622762"/>
              <a:gd name="connsiteX14" fmla="*/ 9092850 w 10973998"/>
              <a:gd name="connsiteY14" fmla="*/ 1434580 h 2622762"/>
              <a:gd name="connsiteX15" fmla="*/ 9075558 w 10973998"/>
              <a:gd name="connsiteY15" fmla="*/ 1255588 h 2622762"/>
              <a:gd name="connsiteX16" fmla="*/ 9058734 w 10973998"/>
              <a:gd name="connsiteY16" fmla="*/ 1022853 h 2622762"/>
              <a:gd name="connsiteX17" fmla="*/ 9063407 w 10973998"/>
              <a:gd name="connsiteY17" fmla="*/ 843394 h 2622762"/>
              <a:gd name="connsiteX18" fmla="*/ 9053593 w 10973998"/>
              <a:gd name="connsiteY18" fmla="*/ 707865 h 2622762"/>
              <a:gd name="connsiteX19" fmla="*/ 9009663 w 10973998"/>
              <a:gd name="connsiteY19" fmla="*/ 565794 h 2622762"/>
              <a:gd name="connsiteX20" fmla="*/ 8956386 w 10973998"/>
              <a:gd name="connsiteY20" fmla="*/ 487748 h 2622762"/>
              <a:gd name="connsiteX21" fmla="*/ 8907315 w 10973998"/>
              <a:gd name="connsiteY21" fmla="*/ 456436 h 2622762"/>
              <a:gd name="connsiteX22" fmla="*/ 8891426 w 10973998"/>
              <a:gd name="connsiteY22" fmla="*/ 409702 h 2622762"/>
              <a:gd name="connsiteX23" fmla="*/ 8888622 w 10973998"/>
              <a:gd name="connsiteY23" fmla="*/ 342872 h 2622762"/>
              <a:gd name="connsiteX24" fmla="*/ 8884883 w 10973998"/>
              <a:gd name="connsiteY24" fmla="*/ 337264 h 2622762"/>
              <a:gd name="connsiteX25" fmla="*/ 8708229 w 10973998"/>
              <a:gd name="connsiteY25" fmla="*/ 243329 h 2622762"/>
              <a:gd name="connsiteX26" fmla="*/ 8676449 w 10973998"/>
              <a:gd name="connsiteY26" fmla="*/ 262490 h 2622762"/>
              <a:gd name="connsiteX27" fmla="*/ 8650278 w 10973998"/>
              <a:gd name="connsiteY27" fmla="*/ 305953 h 2622762"/>
              <a:gd name="connsiteX28" fmla="*/ 8650278 w 10973998"/>
              <a:gd name="connsiteY28" fmla="*/ 310159 h 2622762"/>
              <a:gd name="connsiteX29" fmla="*/ 8657756 w 10973998"/>
              <a:gd name="connsiteY29" fmla="*/ 310159 h 2622762"/>
              <a:gd name="connsiteX30" fmla="*/ 8665701 w 10973998"/>
              <a:gd name="connsiteY30" fmla="*/ 324646 h 2622762"/>
              <a:gd name="connsiteX31" fmla="*/ 8655419 w 10973998"/>
              <a:gd name="connsiteY31" fmla="*/ 382596 h 2622762"/>
              <a:gd name="connsiteX32" fmla="*/ 8647007 w 10973998"/>
              <a:gd name="connsiteY32" fmla="*/ 427928 h 2622762"/>
              <a:gd name="connsiteX33" fmla="*/ 8666635 w 10973998"/>
              <a:gd name="connsiteY33" fmla="*/ 465316 h 2622762"/>
              <a:gd name="connsiteX34" fmla="*/ 8660560 w 10973998"/>
              <a:gd name="connsiteY34" fmla="*/ 496627 h 2622762"/>
              <a:gd name="connsiteX35" fmla="*/ 8627378 w 10973998"/>
              <a:gd name="connsiteY35" fmla="*/ 522331 h 2622762"/>
              <a:gd name="connsiteX36" fmla="*/ 8625977 w 10973998"/>
              <a:gd name="connsiteY36" fmla="*/ 596171 h 2622762"/>
              <a:gd name="connsiteX37" fmla="*/ 8638595 w 10973998"/>
              <a:gd name="connsiteY37" fmla="*/ 591030 h 2622762"/>
              <a:gd name="connsiteX38" fmla="*/ 8658223 w 10973998"/>
              <a:gd name="connsiteY38" fmla="*/ 579347 h 2622762"/>
              <a:gd name="connsiteX39" fmla="*/ 8666168 w 10973998"/>
              <a:gd name="connsiteY39" fmla="*/ 598975 h 2622762"/>
              <a:gd name="connsiteX40" fmla="*/ 8661027 w 10973998"/>
              <a:gd name="connsiteY40" fmla="*/ 638232 h 2622762"/>
              <a:gd name="connsiteX41" fmla="*/ 8655419 w 10973998"/>
              <a:gd name="connsiteY41" fmla="*/ 639634 h 2622762"/>
              <a:gd name="connsiteX42" fmla="*/ 8639530 w 10973998"/>
              <a:gd name="connsiteY42" fmla="*/ 680292 h 2622762"/>
              <a:gd name="connsiteX43" fmla="*/ 8598871 w 10973998"/>
              <a:gd name="connsiteY43" fmla="*/ 703192 h 2622762"/>
              <a:gd name="connsiteX44" fmla="*/ 8554941 w 10973998"/>
              <a:gd name="connsiteY44" fmla="*/ 787313 h 2622762"/>
              <a:gd name="connsiteX45" fmla="*/ 8552137 w 10973998"/>
              <a:gd name="connsiteY45" fmla="*/ 800399 h 2622762"/>
              <a:gd name="connsiteX46" fmla="*/ 8550267 w 10973998"/>
              <a:gd name="connsiteY46" fmla="*/ 806474 h 2622762"/>
              <a:gd name="connsiteX47" fmla="*/ 8564287 w 10973998"/>
              <a:gd name="connsiteY47" fmla="*/ 933591 h 2622762"/>
              <a:gd name="connsiteX48" fmla="*/ 8562886 w 10973998"/>
              <a:gd name="connsiteY48" fmla="*/ 968174 h 2622762"/>
              <a:gd name="connsiteX49" fmla="*/ 8532509 w 10973998"/>
              <a:gd name="connsiteY49" fmla="*/ 1109311 h 2622762"/>
              <a:gd name="connsiteX50" fmla="*/ 8505403 w 10973998"/>
              <a:gd name="connsiteY50" fmla="*/ 1137351 h 2622762"/>
              <a:gd name="connsiteX51" fmla="*/ 8218923 w 10973998"/>
              <a:gd name="connsiteY51" fmla="*/ 1050893 h 2622762"/>
              <a:gd name="connsiteX52" fmla="*/ 8127792 w 10973998"/>
              <a:gd name="connsiteY52" fmla="*/ 867696 h 2622762"/>
              <a:gd name="connsiteX53" fmla="*/ 8099284 w 10973998"/>
              <a:gd name="connsiteY53" fmla="*/ 641503 h 2622762"/>
              <a:gd name="connsiteX54" fmla="*/ 8101153 w 10973998"/>
              <a:gd name="connsiteY54" fmla="*/ 552708 h 2622762"/>
              <a:gd name="connsiteX55" fmla="*/ 8101153 w 10973998"/>
              <a:gd name="connsiteY55" fmla="*/ 552708 h 2622762"/>
              <a:gd name="connsiteX56" fmla="*/ 8101153 w 10973998"/>
              <a:gd name="connsiteY56" fmla="*/ 552708 h 2622762"/>
              <a:gd name="connsiteX57" fmla="*/ 8114706 w 10973998"/>
              <a:gd name="connsiteY57" fmla="*/ 454567 h 2622762"/>
              <a:gd name="connsiteX58" fmla="*/ 8114706 w 10973998"/>
              <a:gd name="connsiteY58" fmla="*/ 454567 h 2622762"/>
              <a:gd name="connsiteX59" fmla="*/ 8116575 w 10973998"/>
              <a:gd name="connsiteY59" fmla="*/ 436340 h 2622762"/>
              <a:gd name="connsiteX60" fmla="*/ 8169852 w 10973998"/>
              <a:gd name="connsiteY60" fmla="*/ 388204 h 2622762"/>
              <a:gd name="connsiteX61" fmla="*/ 8222662 w 10973998"/>
              <a:gd name="connsiteY61" fmla="*/ 381194 h 2622762"/>
              <a:gd name="connsiteX62" fmla="*/ 8272667 w 10973998"/>
              <a:gd name="connsiteY62" fmla="*/ 347546 h 2622762"/>
              <a:gd name="connsiteX63" fmla="*/ 8282014 w 10973998"/>
              <a:gd name="connsiteY63" fmla="*/ 337732 h 2622762"/>
              <a:gd name="connsiteX64" fmla="*/ 8290426 w 10973998"/>
              <a:gd name="connsiteY64" fmla="*/ 340068 h 2622762"/>
              <a:gd name="connsiteX65" fmla="*/ 8298838 w 10973998"/>
              <a:gd name="connsiteY65" fmla="*/ 291465 h 2622762"/>
              <a:gd name="connsiteX66" fmla="*/ 8248365 w 10973998"/>
              <a:gd name="connsiteY66" fmla="*/ 202203 h 2622762"/>
              <a:gd name="connsiteX67" fmla="*/ 8212380 w 10973998"/>
              <a:gd name="connsiteY67" fmla="*/ 185379 h 2622762"/>
              <a:gd name="connsiteX68" fmla="*/ 8155364 w 10973998"/>
              <a:gd name="connsiteY68" fmla="*/ 183042 h 2622762"/>
              <a:gd name="connsiteX69" fmla="*/ 8060962 w 10973998"/>
              <a:gd name="connsiteY69" fmla="*/ 182107 h 2622762"/>
              <a:gd name="connsiteX70" fmla="*/ 8042268 w 10973998"/>
              <a:gd name="connsiteY70" fmla="*/ 176499 h 2622762"/>
              <a:gd name="connsiteX71" fmla="*/ 8011891 w 10973998"/>
              <a:gd name="connsiteY71" fmla="*/ 165750 h 2622762"/>
              <a:gd name="connsiteX72" fmla="*/ 7917956 w 10973998"/>
              <a:gd name="connsiteY72" fmla="*/ 158740 h 2622762"/>
              <a:gd name="connsiteX73" fmla="*/ 7860940 w 10973998"/>
              <a:gd name="connsiteY73" fmla="*/ 150328 h 2622762"/>
              <a:gd name="connsiteX74" fmla="*/ 7854865 w 10973998"/>
              <a:gd name="connsiteY74" fmla="*/ 146122 h 2622762"/>
              <a:gd name="connsiteX75" fmla="*/ 7841312 w 10973998"/>
              <a:gd name="connsiteY75" fmla="*/ 147057 h 2622762"/>
              <a:gd name="connsiteX76" fmla="*/ 7851593 w 10973998"/>
              <a:gd name="connsiteY76" fmla="*/ 159675 h 2622762"/>
              <a:gd name="connsiteX77" fmla="*/ 7821684 w 10973998"/>
              <a:gd name="connsiteY77" fmla="*/ 193323 h 2622762"/>
              <a:gd name="connsiteX78" fmla="*/ 7808598 w 10973998"/>
              <a:gd name="connsiteY78" fmla="*/ 269033 h 2622762"/>
              <a:gd name="connsiteX79" fmla="*/ 7762331 w 10973998"/>
              <a:gd name="connsiteY79" fmla="*/ 362501 h 2622762"/>
              <a:gd name="connsiteX80" fmla="*/ 7745974 w 10973998"/>
              <a:gd name="connsiteY80" fmla="*/ 390074 h 2622762"/>
              <a:gd name="connsiteX81" fmla="*/ 7745974 w 10973998"/>
              <a:gd name="connsiteY81" fmla="*/ 390074 h 2622762"/>
              <a:gd name="connsiteX82" fmla="*/ 7674004 w 10973998"/>
              <a:gd name="connsiteY82" fmla="*/ 472793 h 2622762"/>
              <a:gd name="connsiteX83" fmla="*/ 7674004 w 10973998"/>
              <a:gd name="connsiteY83" fmla="*/ 472793 h 2622762"/>
              <a:gd name="connsiteX84" fmla="*/ 7438932 w 10973998"/>
              <a:gd name="connsiteY84" fmla="*/ 494291 h 2622762"/>
              <a:gd name="connsiteX85" fmla="*/ 7319293 w 10973998"/>
              <a:gd name="connsiteY85" fmla="*/ 407833 h 2622762"/>
              <a:gd name="connsiteX86" fmla="*/ 7253865 w 10973998"/>
              <a:gd name="connsiteY86" fmla="*/ 342872 h 2622762"/>
              <a:gd name="connsiteX87" fmla="*/ 7162733 w 10973998"/>
              <a:gd name="connsiteY87" fmla="*/ 274641 h 2622762"/>
              <a:gd name="connsiteX88" fmla="*/ 7153854 w 10973998"/>
              <a:gd name="connsiteY88" fmla="*/ 264359 h 2622762"/>
              <a:gd name="connsiteX89" fmla="*/ 7063657 w 10973998"/>
              <a:gd name="connsiteY89" fmla="*/ 199399 h 2622762"/>
              <a:gd name="connsiteX90" fmla="*/ 7045431 w 10973998"/>
              <a:gd name="connsiteY90" fmla="*/ 170424 h 2622762"/>
              <a:gd name="connsiteX91" fmla="*/ 7046833 w 10973998"/>
              <a:gd name="connsiteY91" fmla="*/ 119484 h 2622762"/>
              <a:gd name="connsiteX92" fmla="*/ 7059919 w 10973998"/>
              <a:gd name="connsiteY92" fmla="*/ 137243 h 2622762"/>
              <a:gd name="connsiteX93" fmla="*/ 7063190 w 10973998"/>
              <a:gd name="connsiteY93" fmla="*/ 121820 h 2622762"/>
              <a:gd name="connsiteX94" fmla="*/ 7078612 w 10973998"/>
              <a:gd name="connsiteY94" fmla="*/ 75554 h 2622762"/>
              <a:gd name="connsiteX95" fmla="*/ 7077677 w 10973998"/>
              <a:gd name="connsiteY95" fmla="*/ 16669 h 2622762"/>
              <a:gd name="connsiteX96" fmla="*/ 7069733 w 10973998"/>
              <a:gd name="connsiteY96" fmla="*/ 7322 h 2622762"/>
              <a:gd name="connsiteX97" fmla="*/ 7029074 w 10973998"/>
              <a:gd name="connsiteY97" fmla="*/ 12930 h 2622762"/>
              <a:gd name="connsiteX98" fmla="*/ 6964581 w 10973998"/>
              <a:gd name="connsiteY98" fmla="*/ 51719 h 2622762"/>
              <a:gd name="connsiteX99" fmla="*/ 6645387 w 10973998"/>
              <a:gd name="connsiteY99" fmla="*/ 83031 h 2622762"/>
              <a:gd name="connsiteX100" fmla="*/ 6473406 w 10973998"/>
              <a:gd name="connsiteY100" fmla="*/ 77423 h 2622762"/>
              <a:gd name="connsiteX101" fmla="*/ 6301892 w 10973998"/>
              <a:gd name="connsiteY101" fmla="*/ 59664 h 2622762"/>
              <a:gd name="connsiteX102" fmla="*/ 6206554 w 10973998"/>
              <a:gd name="connsiteY102" fmla="*/ 15267 h 2622762"/>
              <a:gd name="connsiteX103" fmla="*/ 6167765 w 10973998"/>
              <a:gd name="connsiteY103" fmla="*/ 3116 h 2622762"/>
              <a:gd name="connsiteX104" fmla="*/ 6150941 w 10973998"/>
              <a:gd name="connsiteY104" fmla="*/ 42840 h 2622762"/>
              <a:gd name="connsiteX105" fmla="*/ 6161690 w 10973998"/>
              <a:gd name="connsiteY105" fmla="*/ 85835 h 2622762"/>
              <a:gd name="connsiteX106" fmla="*/ 6173373 w 10973998"/>
              <a:gd name="connsiteY106" fmla="*/ 119951 h 2622762"/>
              <a:gd name="connsiteX107" fmla="*/ 6174308 w 10973998"/>
              <a:gd name="connsiteY107" fmla="*/ 155002 h 2622762"/>
              <a:gd name="connsiteX108" fmla="*/ 6175243 w 10973998"/>
              <a:gd name="connsiteY108" fmla="*/ 170891 h 2622762"/>
              <a:gd name="connsiteX109" fmla="*/ 6163092 w 10973998"/>
              <a:gd name="connsiteY109" fmla="*/ 200334 h 2622762"/>
              <a:gd name="connsiteX110" fmla="*/ 6042518 w 10973998"/>
              <a:gd name="connsiteY110" fmla="*/ 232580 h 2622762"/>
              <a:gd name="connsiteX111" fmla="*/ 5985035 w 10973998"/>
              <a:gd name="connsiteY111" fmla="*/ 238188 h 2622762"/>
              <a:gd name="connsiteX112" fmla="*/ 5942974 w 10973998"/>
              <a:gd name="connsiteY112" fmla="*/ 295671 h 2622762"/>
              <a:gd name="connsiteX113" fmla="*/ 5922879 w 10973998"/>
              <a:gd name="connsiteY113" fmla="*/ 333058 h 2622762"/>
              <a:gd name="connsiteX114" fmla="*/ 5845768 w 10973998"/>
              <a:gd name="connsiteY114" fmla="*/ 402225 h 2622762"/>
              <a:gd name="connsiteX115" fmla="*/ 5808847 w 10973998"/>
              <a:gd name="connsiteY115" fmla="*/ 447089 h 2622762"/>
              <a:gd name="connsiteX116" fmla="*/ 5793425 w 10973998"/>
              <a:gd name="connsiteY116" fmla="*/ 483075 h 2622762"/>
              <a:gd name="connsiteX117" fmla="*/ 5755103 w 10973998"/>
              <a:gd name="connsiteY117" fmla="*/ 594769 h 2622762"/>
              <a:gd name="connsiteX118" fmla="*/ 5712108 w 10973998"/>
              <a:gd name="connsiteY118" fmla="*/ 687770 h 2622762"/>
              <a:gd name="connsiteX119" fmla="*/ 5642007 w 10973998"/>
              <a:gd name="connsiteY119" fmla="*/ 777499 h 2622762"/>
              <a:gd name="connsiteX120" fmla="*/ 5607424 w 10973998"/>
              <a:gd name="connsiteY120" fmla="*/ 899942 h 2622762"/>
              <a:gd name="connsiteX121" fmla="*/ 5611162 w 10973998"/>
              <a:gd name="connsiteY121" fmla="*/ 983596 h 2622762"/>
              <a:gd name="connsiteX122" fmla="*/ 5608826 w 10973998"/>
              <a:gd name="connsiteY122" fmla="*/ 1027526 h 2622762"/>
              <a:gd name="connsiteX123" fmla="*/ 5610228 w 10973998"/>
              <a:gd name="connsiteY123" fmla="*/ 1034069 h 2622762"/>
              <a:gd name="connsiteX124" fmla="*/ 5626585 w 10973998"/>
              <a:gd name="connsiteY124" fmla="*/ 983596 h 2622762"/>
              <a:gd name="connsiteX125" fmla="*/ 5621444 w 10973998"/>
              <a:gd name="connsiteY125" fmla="*/ 1033602 h 2622762"/>
              <a:gd name="connsiteX126" fmla="*/ 5640138 w 10973998"/>
              <a:gd name="connsiteY126" fmla="*/ 994345 h 2622762"/>
              <a:gd name="connsiteX127" fmla="*/ 5633128 w 10973998"/>
              <a:gd name="connsiteY127" fmla="*/ 1038742 h 2622762"/>
              <a:gd name="connsiteX128" fmla="*/ 5629389 w 10973998"/>
              <a:gd name="connsiteY128" fmla="*/ 1041546 h 2622762"/>
              <a:gd name="connsiteX129" fmla="*/ 5630324 w 10973998"/>
              <a:gd name="connsiteY129" fmla="*/ 1043416 h 2622762"/>
              <a:gd name="connsiteX130" fmla="*/ 5636399 w 10973998"/>
              <a:gd name="connsiteY130" fmla="*/ 1046687 h 2622762"/>
              <a:gd name="connsiteX131" fmla="*/ 5690143 w 10973998"/>
              <a:gd name="connsiteY131" fmla="*/ 1017245 h 2622762"/>
              <a:gd name="connsiteX132" fmla="*/ 5745757 w 10973998"/>
              <a:gd name="connsiteY132" fmla="*/ 776564 h 2622762"/>
              <a:gd name="connsiteX133" fmla="*/ 5752767 w 10973998"/>
              <a:gd name="connsiteY133" fmla="*/ 780770 h 2622762"/>
              <a:gd name="connsiteX134" fmla="*/ 5764450 w 10973998"/>
              <a:gd name="connsiteY134" fmla="*/ 768620 h 2622762"/>
              <a:gd name="connsiteX135" fmla="*/ 5826607 w 10973998"/>
              <a:gd name="connsiteY135" fmla="*/ 572804 h 2622762"/>
              <a:gd name="connsiteX136" fmla="*/ 5853245 w 10973998"/>
              <a:gd name="connsiteY136" fmla="*/ 502703 h 2622762"/>
              <a:gd name="connsiteX137" fmla="*/ 5840627 w 10973998"/>
              <a:gd name="connsiteY137" fmla="*/ 539155 h 2622762"/>
              <a:gd name="connsiteX138" fmla="*/ 5835486 w 10973998"/>
              <a:gd name="connsiteY138" fmla="*/ 564392 h 2622762"/>
              <a:gd name="connsiteX139" fmla="*/ 5840627 w 10973998"/>
              <a:gd name="connsiteY139" fmla="*/ 652719 h 2622762"/>
              <a:gd name="connsiteX140" fmla="*/ 5839225 w 10973998"/>
              <a:gd name="connsiteY140" fmla="*/ 836851 h 2622762"/>
              <a:gd name="connsiteX141" fmla="*/ 5711173 w 10973998"/>
              <a:gd name="connsiteY141" fmla="*/ 1129874 h 2622762"/>
              <a:gd name="connsiteX142" fmla="*/ 5649952 w 10973998"/>
              <a:gd name="connsiteY142" fmla="*/ 1205583 h 2622762"/>
              <a:gd name="connsiteX143" fmla="*/ 5614901 w 10973998"/>
              <a:gd name="connsiteY143" fmla="*/ 1301388 h 2622762"/>
              <a:gd name="connsiteX144" fmla="*/ 5606022 w 10973998"/>
              <a:gd name="connsiteY144" fmla="*/ 1697693 h 2622762"/>
              <a:gd name="connsiteX145" fmla="*/ 5609761 w 10973998"/>
              <a:gd name="connsiteY145" fmla="*/ 1773402 h 2622762"/>
              <a:gd name="connsiteX146" fmla="*/ 5593404 w 10973998"/>
              <a:gd name="connsiteY146" fmla="*/ 1784618 h 2622762"/>
              <a:gd name="connsiteX147" fmla="*/ 5560690 w 10973998"/>
              <a:gd name="connsiteY147" fmla="*/ 1786020 h 2622762"/>
              <a:gd name="connsiteX148" fmla="*/ 5060635 w 10973998"/>
              <a:gd name="connsiteY148" fmla="*/ 1846774 h 2622762"/>
              <a:gd name="connsiteX149" fmla="*/ 4244191 w 10973998"/>
              <a:gd name="connsiteY149" fmla="*/ 1974358 h 2622762"/>
              <a:gd name="connsiteX150" fmla="*/ 3298761 w 10973998"/>
              <a:gd name="connsiteY150" fmla="*/ 2151013 h 2622762"/>
              <a:gd name="connsiteX151" fmla="*/ 2388849 w 10973998"/>
              <a:gd name="connsiteY151" fmla="*/ 2325331 h 2622762"/>
              <a:gd name="connsiteX152" fmla="*/ 16784 w 10973998"/>
              <a:gd name="connsiteY152" fmla="*/ 2474958 h 2622762"/>
              <a:gd name="connsiteX153" fmla="*/ 0 w 10973998"/>
              <a:gd name="connsiteY153" fmla="*/ 2613855 h 2622762"/>
              <a:gd name="connsiteX154" fmla="*/ 10211195 w 10973998"/>
              <a:gd name="connsiteY154" fmla="*/ 2610876 h 2622762"/>
              <a:gd name="connsiteX155" fmla="*/ 10230356 w 10973998"/>
              <a:gd name="connsiteY155" fmla="*/ 2591715 h 2622762"/>
              <a:gd name="connsiteX156" fmla="*/ 10232226 w 10973998"/>
              <a:gd name="connsiteY156" fmla="*/ 2081846 h 2622762"/>
              <a:gd name="connsiteX157" fmla="*/ 5631726 w 10973998"/>
              <a:gd name="connsiteY157" fmla="*/ 896671 h 2622762"/>
              <a:gd name="connsiteX158" fmla="*/ 5626117 w 10973998"/>
              <a:gd name="connsiteY158" fmla="*/ 894802 h 2622762"/>
              <a:gd name="connsiteX159" fmla="*/ 5643876 w 10973998"/>
              <a:gd name="connsiteY159" fmla="*/ 847133 h 2622762"/>
              <a:gd name="connsiteX160" fmla="*/ 5631726 w 10973998"/>
              <a:gd name="connsiteY160" fmla="*/ 896671 h 2622762"/>
              <a:gd name="connsiteX161" fmla="*/ 5638736 w 10973998"/>
              <a:gd name="connsiteY161" fmla="*/ 1040144 h 2622762"/>
              <a:gd name="connsiteX162" fmla="*/ 5680796 w 10973998"/>
              <a:gd name="connsiteY162" fmla="*/ 1006963 h 2622762"/>
              <a:gd name="connsiteX163" fmla="*/ 5638736 w 10973998"/>
              <a:gd name="connsiteY163" fmla="*/ 1040144 h 2622762"/>
              <a:gd name="connsiteX164" fmla="*/ 8572700 w 10973998"/>
              <a:gd name="connsiteY164" fmla="*/ 1091552 h 2622762"/>
              <a:gd name="connsiteX165" fmla="*/ 8591393 w 10973998"/>
              <a:gd name="connsiteY165" fmla="*/ 983596 h 2622762"/>
              <a:gd name="connsiteX166" fmla="*/ 8601207 w 10973998"/>
              <a:gd name="connsiteY166" fmla="*/ 974249 h 2622762"/>
              <a:gd name="connsiteX167" fmla="*/ 8643268 w 10973998"/>
              <a:gd name="connsiteY167" fmla="*/ 1027059 h 2622762"/>
              <a:gd name="connsiteX168" fmla="*/ 8579710 w 10973998"/>
              <a:gd name="connsiteY168" fmla="*/ 1101366 h 2622762"/>
              <a:gd name="connsiteX169" fmla="*/ 8572700 w 10973998"/>
              <a:gd name="connsiteY169" fmla="*/ 1091552 h 2622762"/>
              <a:gd name="connsiteX170" fmla="*/ 8635791 w 10973998"/>
              <a:gd name="connsiteY170" fmla="*/ 1082205 h 2622762"/>
              <a:gd name="connsiteX171" fmla="*/ 8556343 w 10973998"/>
              <a:gd name="connsiteY171" fmla="*/ 1194367 h 2622762"/>
              <a:gd name="connsiteX172" fmla="*/ 8635791 w 10973998"/>
              <a:gd name="connsiteY172" fmla="*/ 1082205 h 2622762"/>
              <a:gd name="connsiteX173" fmla="*/ 8519423 w 10973998"/>
              <a:gd name="connsiteY173" fmla="*/ 1149502 h 2622762"/>
              <a:gd name="connsiteX174" fmla="*/ 8502599 w 10973998"/>
              <a:gd name="connsiteY174" fmla="*/ 1205583 h 2622762"/>
              <a:gd name="connsiteX175" fmla="*/ 8475960 w 10973998"/>
              <a:gd name="connsiteY175" fmla="*/ 1216799 h 2622762"/>
              <a:gd name="connsiteX176" fmla="*/ 8258179 w 10973998"/>
              <a:gd name="connsiteY176" fmla="*/ 1131276 h 2622762"/>
              <a:gd name="connsiteX177" fmla="*/ 8212380 w 10973998"/>
              <a:gd name="connsiteY177" fmla="*/ 1068652 h 2622762"/>
              <a:gd name="connsiteX178" fmla="*/ 8519423 w 10973998"/>
              <a:gd name="connsiteY178" fmla="*/ 1149502 h 2622762"/>
              <a:gd name="connsiteX179" fmla="*/ 8064701 w 10973998"/>
              <a:gd name="connsiteY179" fmla="*/ 445687 h 2622762"/>
              <a:gd name="connsiteX180" fmla="*/ 8064701 w 10973998"/>
              <a:gd name="connsiteY180" fmla="*/ 445687 h 2622762"/>
              <a:gd name="connsiteX181" fmla="*/ 8093676 w 10973998"/>
              <a:gd name="connsiteY181" fmla="*/ 398486 h 2622762"/>
              <a:gd name="connsiteX182" fmla="*/ 8106761 w 10973998"/>
              <a:gd name="connsiteY182" fmla="*/ 412039 h 2622762"/>
              <a:gd name="connsiteX183" fmla="*/ 8100219 w 10973998"/>
              <a:gd name="connsiteY183" fmla="*/ 446155 h 2622762"/>
              <a:gd name="connsiteX184" fmla="*/ 8086666 w 10973998"/>
              <a:gd name="connsiteY184" fmla="*/ 540090 h 2622762"/>
              <a:gd name="connsiteX185" fmla="*/ 8096947 w 10973998"/>
              <a:gd name="connsiteY185" fmla="*/ 805072 h 2622762"/>
              <a:gd name="connsiteX186" fmla="*/ 8059560 w 10973998"/>
              <a:gd name="connsiteY186" fmla="*/ 535417 h 2622762"/>
              <a:gd name="connsiteX187" fmla="*/ 8059560 w 10973998"/>
              <a:gd name="connsiteY187" fmla="*/ 535417 h 2622762"/>
              <a:gd name="connsiteX188" fmla="*/ 8059560 w 10973998"/>
              <a:gd name="connsiteY188" fmla="*/ 535417 h 2622762"/>
              <a:gd name="connsiteX189" fmla="*/ 8064701 w 10973998"/>
              <a:gd name="connsiteY189" fmla="*/ 445687 h 2622762"/>
              <a:gd name="connsiteX190" fmla="*/ 6423868 w 10973998"/>
              <a:gd name="connsiteY190" fmla="*/ 1733210 h 2622762"/>
              <a:gd name="connsiteX191" fmla="*/ 5939236 w 10973998"/>
              <a:gd name="connsiteY191" fmla="*/ 1763588 h 2622762"/>
              <a:gd name="connsiteX192" fmla="*/ 5748093 w 10973998"/>
              <a:gd name="connsiteY192" fmla="*/ 1777140 h 2622762"/>
              <a:gd name="connsiteX193" fmla="*/ 5720988 w 10973998"/>
              <a:gd name="connsiteY193" fmla="*/ 1753306 h 2622762"/>
              <a:gd name="connsiteX194" fmla="*/ 5707435 w 10973998"/>
              <a:gd name="connsiteY194" fmla="*/ 1642079 h 2622762"/>
              <a:gd name="connsiteX195" fmla="*/ 5734541 w 10973998"/>
              <a:gd name="connsiteY195" fmla="*/ 1410746 h 2622762"/>
              <a:gd name="connsiteX196" fmla="*/ 5741551 w 10973998"/>
              <a:gd name="connsiteY196" fmla="*/ 1371956 h 2622762"/>
              <a:gd name="connsiteX197" fmla="*/ 5768189 w 10973998"/>
              <a:gd name="connsiteY197" fmla="*/ 1284096 h 2622762"/>
              <a:gd name="connsiteX198" fmla="*/ 5956995 w 10973998"/>
              <a:gd name="connsiteY198" fmla="*/ 1081270 h 2622762"/>
              <a:gd name="connsiteX199" fmla="*/ 6085981 w 10973998"/>
              <a:gd name="connsiteY199" fmla="*/ 980325 h 2622762"/>
              <a:gd name="connsiteX200" fmla="*/ 6111684 w 10973998"/>
              <a:gd name="connsiteY200" fmla="*/ 989204 h 2622762"/>
              <a:gd name="connsiteX201" fmla="*/ 6128976 w 10973998"/>
              <a:gd name="connsiteY201" fmla="*/ 1200442 h 2622762"/>
              <a:gd name="connsiteX202" fmla="*/ 6192534 w 10973998"/>
              <a:gd name="connsiteY202" fmla="*/ 1377564 h 2622762"/>
              <a:gd name="connsiteX203" fmla="*/ 6417792 w 10973998"/>
              <a:gd name="connsiteY203" fmla="*/ 1681336 h 2622762"/>
              <a:gd name="connsiteX204" fmla="*/ 6463592 w 10973998"/>
              <a:gd name="connsiteY204" fmla="*/ 1704703 h 2622762"/>
              <a:gd name="connsiteX205" fmla="*/ 6423868 w 10973998"/>
              <a:gd name="connsiteY205" fmla="*/ 1733210 h 2622762"/>
              <a:gd name="connsiteX206" fmla="*/ 6752408 w 10973998"/>
              <a:gd name="connsiteY206" fmla="*/ 1637406 h 2622762"/>
              <a:gd name="connsiteX207" fmla="*/ 6737921 w 10973998"/>
              <a:gd name="connsiteY207" fmla="*/ 1674326 h 2622762"/>
              <a:gd name="connsiteX208" fmla="*/ 6667820 w 10973998"/>
              <a:gd name="connsiteY208" fmla="*/ 1726668 h 2622762"/>
              <a:gd name="connsiteX209" fmla="*/ 6556125 w 10973998"/>
              <a:gd name="connsiteY209" fmla="*/ 1696290 h 2622762"/>
              <a:gd name="connsiteX210" fmla="*/ 6543974 w 10973998"/>
              <a:gd name="connsiteY210" fmla="*/ 1679934 h 2622762"/>
              <a:gd name="connsiteX211" fmla="*/ 6502848 w 10973998"/>
              <a:gd name="connsiteY211" fmla="*/ 1621983 h 2622762"/>
              <a:gd name="connsiteX212" fmla="*/ 6370591 w 10973998"/>
              <a:gd name="connsiteY212" fmla="*/ 1480847 h 2622762"/>
              <a:gd name="connsiteX213" fmla="*/ 6310304 w 10973998"/>
              <a:gd name="connsiteY213" fmla="*/ 1357936 h 2622762"/>
              <a:gd name="connsiteX214" fmla="*/ 6291143 w 10973998"/>
              <a:gd name="connsiteY214" fmla="*/ 1321016 h 2622762"/>
              <a:gd name="connsiteX215" fmla="*/ 6256560 w 10973998"/>
              <a:gd name="connsiteY215" fmla="*/ 1228950 h 2622762"/>
              <a:gd name="connsiteX216" fmla="*/ 6265440 w 10973998"/>
              <a:gd name="connsiteY216" fmla="*/ 1040612 h 2622762"/>
              <a:gd name="connsiteX217" fmla="*/ 6269178 w 10973998"/>
              <a:gd name="connsiteY217" fmla="*/ 1020516 h 2622762"/>
              <a:gd name="connsiteX218" fmla="*/ 6279927 w 10973998"/>
              <a:gd name="connsiteY218" fmla="*/ 961164 h 2622762"/>
              <a:gd name="connsiteX219" fmla="*/ 6288339 w 10973998"/>
              <a:gd name="connsiteY219" fmla="*/ 927048 h 2622762"/>
              <a:gd name="connsiteX220" fmla="*/ 6301892 w 10973998"/>
              <a:gd name="connsiteY220" fmla="*/ 878445 h 2622762"/>
              <a:gd name="connsiteX221" fmla="*/ 6322455 w 10973998"/>
              <a:gd name="connsiteY221" fmla="*/ 868630 h 2622762"/>
              <a:gd name="connsiteX222" fmla="*/ 6353766 w 10973998"/>
              <a:gd name="connsiteY222" fmla="*/ 881716 h 2622762"/>
              <a:gd name="connsiteX223" fmla="*/ 6452843 w 10973998"/>
              <a:gd name="connsiteY223" fmla="*/ 917701 h 2622762"/>
              <a:gd name="connsiteX224" fmla="*/ 6498175 w 10973998"/>
              <a:gd name="connsiteY224" fmla="*/ 928450 h 2622762"/>
              <a:gd name="connsiteX225" fmla="*/ 6536964 w 10973998"/>
              <a:gd name="connsiteY225" fmla="*/ 936395 h 2622762"/>
              <a:gd name="connsiteX226" fmla="*/ 6582296 w 10973998"/>
              <a:gd name="connsiteY226" fmla="*/ 942470 h 2622762"/>
              <a:gd name="connsiteX227" fmla="*/ 6698197 w 10973998"/>
              <a:gd name="connsiteY227" fmla="*/ 949013 h 2622762"/>
              <a:gd name="connsiteX228" fmla="*/ 6809891 w 10973998"/>
              <a:gd name="connsiteY228" fmla="*/ 934993 h 2622762"/>
              <a:gd name="connsiteX229" fmla="*/ 6932334 w 10973998"/>
              <a:gd name="connsiteY229" fmla="*/ 906485 h 2622762"/>
              <a:gd name="connsiteX230" fmla="*/ 6951028 w 10973998"/>
              <a:gd name="connsiteY230" fmla="*/ 921907 h 2622762"/>
              <a:gd name="connsiteX231" fmla="*/ 6868776 w 10973998"/>
              <a:gd name="connsiteY231" fmla="*/ 1186422 h 2622762"/>
              <a:gd name="connsiteX232" fmla="*/ 6826248 w 10973998"/>
              <a:gd name="connsiteY232" fmla="*/ 1255121 h 2622762"/>
              <a:gd name="connsiteX233" fmla="*/ 6804283 w 10973998"/>
              <a:gd name="connsiteY233" fmla="*/ 1329428 h 2622762"/>
              <a:gd name="connsiteX234" fmla="*/ 6752408 w 10973998"/>
              <a:gd name="connsiteY234" fmla="*/ 1637406 h 2622762"/>
              <a:gd name="connsiteX235" fmla="*/ 7341725 w 10973998"/>
              <a:gd name="connsiteY235" fmla="*/ 1717321 h 2622762"/>
              <a:gd name="connsiteX236" fmla="*/ 7243583 w 10973998"/>
              <a:gd name="connsiteY236" fmla="*/ 1716386 h 2622762"/>
              <a:gd name="connsiteX237" fmla="*/ 6886535 w 10973998"/>
              <a:gd name="connsiteY237" fmla="*/ 1716386 h 2622762"/>
              <a:gd name="connsiteX238" fmla="*/ 6839801 w 10973998"/>
              <a:gd name="connsiteY238" fmla="*/ 1717788 h 2622762"/>
              <a:gd name="connsiteX239" fmla="*/ 6820173 w 10973998"/>
              <a:gd name="connsiteY239" fmla="*/ 1699095 h 2622762"/>
              <a:gd name="connsiteX240" fmla="*/ 6821107 w 10973998"/>
              <a:gd name="connsiteY240" fmla="*/ 1648154 h 2622762"/>
              <a:gd name="connsiteX241" fmla="*/ 6910370 w 10973998"/>
              <a:gd name="connsiteY241" fmla="*/ 1413082 h 2622762"/>
              <a:gd name="connsiteX242" fmla="*/ 6941214 w 10973998"/>
              <a:gd name="connsiteY242" fmla="*/ 1327091 h 2622762"/>
              <a:gd name="connsiteX243" fmla="*/ 6964114 w 10973998"/>
              <a:gd name="connsiteY243" fmla="*/ 1251850 h 2622762"/>
              <a:gd name="connsiteX244" fmla="*/ 7075340 w 10973998"/>
              <a:gd name="connsiteY244" fmla="*/ 1070522 h 2622762"/>
              <a:gd name="connsiteX245" fmla="*/ 7086090 w 10973998"/>
              <a:gd name="connsiteY245" fmla="*/ 1059773 h 2622762"/>
              <a:gd name="connsiteX246" fmla="*/ 7094969 w 10973998"/>
              <a:gd name="connsiteY246" fmla="*/ 1072391 h 2622762"/>
              <a:gd name="connsiteX247" fmla="*/ 7172548 w 10973998"/>
              <a:gd name="connsiteY247" fmla="*/ 1285031 h 2622762"/>
              <a:gd name="connsiteX248" fmla="*/ 7183296 w 10973998"/>
              <a:gd name="connsiteY248" fmla="*/ 1363544 h 2622762"/>
              <a:gd name="connsiteX249" fmla="*/ 7216478 w 10973998"/>
              <a:gd name="connsiteY249" fmla="*/ 1442992 h 2622762"/>
              <a:gd name="connsiteX250" fmla="*/ 7356680 w 10973998"/>
              <a:gd name="connsiteY250" fmla="*/ 1703768 h 2622762"/>
              <a:gd name="connsiteX251" fmla="*/ 7341725 w 10973998"/>
              <a:gd name="connsiteY251" fmla="*/ 1717321 h 2622762"/>
              <a:gd name="connsiteX252" fmla="*/ 8401186 w 10973998"/>
              <a:gd name="connsiteY252" fmla="*/ 1759849 h 2622762"/>
              <a:gd name="connsiteX253" fmla="*/ 8371743 w 10973998"/>
              <a:gd name="connsiteY253" fmla="*/ 1777608 h 2622762"/>
              <a:gd name="connsiteX254" fmla="*/ 8011891 w 10973998"/>
              <a:gd name="connsiteY254" fmla="*/ 1749567 h 2622762"/>
              <a:gd name="connsiteX255" fmla="*/ 7480525 w 10973998"/>
              <a:gd name="connsiteY255" fmla="*/ 1724798 h 2622762"/>
              <a:gd name="connsiteX256" fmla="*/ 7433323 w 10973998"/>
              <a:gd name="connsiteY256" fmla="*/ 1697693 h 2622762"/>
              <a:gd name="connsiteX257" fmla="*/ 7344061 w 10973998"/>
              <a:gd name="connsiteY257" fmla="*/ 1414952 h 2622762"/>
              <a:gd name="connsiteX258" fmla="*/ 7342660 w 10973998"/>
              <a:gd name="connsiteY258" fmla="*/ 1391585 h 2622762"/>
              <a:gd name="connsiteX259" fmla="*/ 7289850 w 10973998"/>
              <a:gd name="connsiteY259" fmla="*/ 1283629 h 2622762"/>
              <a:gd name="connsiteX260" fmla="*/ 7268820 w 10973998"/>
              <a:gd name="connsiteY260" fmla="*/ 1087813 h 2622762"/>
              <a:gd name="connsiteX261" fmla="*/ 7266950 w 10973998"/>
              <a:gd name="connsiteY261" fmla="*/ 1076597 h 2622762"/>
              <a:gd name="connsiteX262" fmla="*/ 7266950 w 10973998"/>
              <a:gd name="connsiteY262" fmla="*/ 1076130 h 2622762"/>
              <a:gd name="connsiteX263" fmla="*/ 7254799 w 10973998"/>
              <a:gd name="connsiteY263" fmla="*/ 941536 h 2622762"/>
              <a:gd name="connsiteX264" fmla="*/ 7288448 w 10973998"/>
              <a:gd name="connsiteY264" fmla="*/ 864892 h 2622762"/>
              <a:gd name="connsiteX265" fmla="*/ 7333780 w 10973998"/>
              <a:gd name="connsiteY265" fmla="*/ 775162 h 2622762"/>
              <a:gd name="connsiteX266" fmla="*/ 7346865 w 10973998"/>
              <a:gd name="connsiteY266" fmla="*/ 779836 h 2622762"/>
              <a:gd name="connsiteX267" fmla="*/ 7718401 w 10973998"/>
              <a:gd name="connsiteY267" fmla="*/ 718614 h 2622762"/>
              <a:gd name="connsiteX268" fmla="*/ 7882905 w 10973998"/>
              <a:gd name="connsiteY268" fmla="*/ 542894 h 2622762"/>
              <a:gd name="connsiteX269" fmla="*/ 7913750 w 10973998"/>
              <a:gd name="connsiteY269" fmla="*/ 511115 h 2622762"/>
              <a:gd name="connsiteX270" fmla="*/ 7913750 w 10973998"/>
              <a:gd name="connsiteY270" fmla="*/ 511115 h 2622762"/>
              <a:gd name="connsiteX271" fmla="*/ 8007218 w 10973998"/>
              <a:gd name="connsiteY271" fmla="*/ 431667 h 2622762"/>
              <a:gd name="connsiteX272" fmla="*/ 8020771 w 10973998"/>
              <a:gd name="connsiteY272" fmla="*/ 423255 h 2622762"/>
              <a:gd name="connsiteX273" fmla="*/ 8046007 w 10973998"/>
              <a:gd name="connsiteY273" fmla="*/ 416712 h 2622762"/>
              <a:gd name="connsiteX274" fmla="*/ 8048344 w 10973998"/>
              <a:gd name="connsiteY274" fmla="*/ 440547 h 2622762"/>
              <a:gd name="connsiteX275" fmla="*/ 8044138 w 10973998"/>
              <a:gd name="connsiteY275" fmla="*/ 534949 h 2622762"/>
              <a:gd name="connsiteX276" fmla="*/ 8136671 w 10973998"/>
              <a:gd name="connsiteY276" fmla="*/ 953686 h 2622762"/>
              <a:gd name="connsiteX277" fmla="*/ 8171254 w 10973998"/>
              <a:gd name="connsiteY277" fmla="*/ 1034536 h 2622762"/>
              <a:gd name="connsiteX278" fmla="*/ 8199295 w 10973998"/>
              <a:gd name="connsiteY278" fmla="*/ 1085477 h 2622762"/>
              <a:gd name="connsiteX279" fmla="*/ 8199762 w 10973998"/>
              <a:gd name="connsiteY279" fmla="*/ 1085009 h 2622762"/>
              <a:gd name="connsiteX280" fmla="*/ 8199762 w 10973998"/>
              <a:gd name="connsiteY280" fmla="*/ 1085009 h 2622762"/>
              <a:gd name="connsiteX281" fmla="*/ 8249768 w 10973998"/>
              <a:gd name="connsiteY281" fmla="*/ 1143427 h 2622762"/>
              <a:gd name="connsiteX282" fmla="*/ 8467081 w 10973998"/>
              <a:gd name="connsiteY282" fmla="*/ 1232221 h 2622762"/>
              <a:gd name="connsiteX283" fmla="*/ 8490915 w 10973998"/>
              <a:gd name="connsiteY283" fmla="*/ 1258860 h 2622762"/>
              <a:gd name="connsiteX284" fmla="*/ 8470819 w 10973998"/>
              <a:gd name="connsiteY284" fmla="*/ 1414017 h 2622762"/>
              <a:gd name="connsiteX285" fmla="*/ 8447452 w 10973998"/>
              <a:gd name="connsiteY285" fmla="*/ 1485053 h 2622762"/>
              <a:gd name="connsiteX286" fmla="*/ 8447452 w 10973998"/>
              <a:gd name="connsiteY286" fmla="*/ 1485053 h 2622762"/>
              <a:gd name="connsiteX287" fmla="*/ 8419412 w 10973998"/>
              <a:gd name="connsiteY287" fmla="*/ 1634134 h 2622762"/>
              <a:gd name="connsiteX288" fmla="*/ 8401186 w 10973998"/>
              <a:gd name="connsiteY288" fmla="*/ 1759849 h 2622762"/>
              <a:gd name="connsiteX289" fmla="*/ 8667102 w 10973998"/>
              <a:gd name="connsiteY289" fmla="*/ 1805648 h 2622762"/>
              <a:gd name="connsiteX290" fmla="*/ 8469885 w 10973998"/>
              <a:gd name="connsiteY290" fmla="*/ 1785553 h 2622762"/>
              <a:gd name="connsiteX291" fmla="*/ 8448387 w 10973998"/>
              <a:gd name="connsiteY291" fmla="*/ 1753306 h 2622762"/>
              <a:gd name="connsiteX292" fmla="*/ 8464744 w 10973998"/>
              <a:gd name="connsiteY292" fmla="*/ 1692552 h 2622762"/>
              <a:gd name="connsiteX293" fmla="*/ 8478297 w 10973998"/>
              <a:gd name="connsiteY293" fmla="*/ 1571511 h 2622762"/>
              <a:gd name="connsiteX294" fmla="*/ 8486709 w 10973998"/>
              <a:gd name="connsiteY294" fmla="*/ 1509354 h 2622762"/>
              <a:gd name="connsiteX295" fmla="*/ 8518956 w 10973998"/>
              <a:gd name="connsiteY295" fmla="*/ 1389715 h 2622762"/>
              <a:gd name="connsiteX296" fmla="*/ 8531106 w 10973998"/>
              <a:gd name="connsiteY296" fmla="*/ 1288302 h 2622762"/>
              <a:gd name="connsiteX297" fmla="*/ 8532041 w 10973998"/>
              <a:gd name="connsiteY297" fmla="*/ 1262599 h 2622762"/>
              <a:gd name="connsiteX298" fmla="*/ 8575971 w 10973998"/>
              <a:gd name="connsiteY298" fmla="*/ 1204648 h 2622762"/>
              <a:gd name="connsiteX299" fmla="*/ 8607750 w 10973998"/>
              <a:gd name="connsiteY299" fmla="*/ 1190161 h 2622762"/>
              <a:gd name="connsiteX300" fmla="*/ 8626444 w 10973998"/>
              <a:gd name="connsiteY300" fmla="*/ 1185487 h 2622762"/>
              <a:gd name="connsiteX301" fmla="*/ 8627378 w 10973998"/>
              <a:gd name="connsiteY301" fmla="*/ 1205583 h 2622762"/>
              <a:gd name="connsiteX302" fmla="*/ 8589524 w 10973998"/>
              <a:gd name="connsiteY302" fmla="*/ 1511224 h 2622762"/>
              <a:gd name="connsiteX303" fmla="*/ 8586253 w 10973998"/>
              <a:gd name="connsiteY303" fmla="*/ 1576651 h 2622762"/>
              <a:gd name="connsiteX304" fmla="*/ 8599806 w 10973998"/>
              <a:gd name="connsiteY304" fmla="*/ 1607496 h 2622762"/>
              <a:gd name="connsiteX305" fmla="*/ 8619901 w 10973998"/>
              <a:gd name="connsiteY305" fmla="*/ 1602355 h 2622762"/>
              <a:gd name="connsiteX306" fmla="*/ 8649344 w 10973998"/>
              <a:gd name="connsiteY306" fmla="*/ 1587400 h 2622762"/>
              <a:gd name="connsiteX307" fmla="*/ 8657756 w 10973998"/>
              <a:gd name="connsiteY307" fmla="*/ 1607963 h 2622762"/>
              <a:gd name="connsiteX308" fmla="*/ 8655887 w 10973998"/>
              <a:gd name="connsiteY308" fmla="*/ 1626189 h 2622762"/>
              <a:gd name="connsiteX309" fmla="*/ 8699349 w 10973998"/>
              <a:gd name="connsiteY309" fmla="*/ 1713115 h 2622762"/>
              <a:gd name="connsiteX310" fmla="*/ 8723183 w 10973998"/>
              <a:gd name="connsiteY310" fmla="*/ 1752839 h 2622762"/>
              <a:gd name="connsiteX311" fmla="*/ 8667102 w 10973998"/>
              <a:gd name="connsiteY311" fmla="*/ 1805648 h 2622762"/>
              <a:gd name="connsiteX312" fmla="*/ 8848898 w 10973998"/>
              <a:gd name="connsiteY312" fmla="*/ 1827146 h 2622762"/>
              <a:gd name="connsiteX313" fmla="*/ 8830204 w 10973998"/>
              <a:gd name="connsiteY313" fmla="*/ 1824809 h 2622762"/>
              <a:gd name="connsiteX314" fmla="*/ 8787209 w 10973998"/>
              <a:gd name="connsiteY314" fmla="*/ 1813593 h 2622762"/>
              <a:gd name="connsiteX315" fmla="*/ 8790948 w 10973998"/>
              <a:gd name="connsiteY315" fmla="*/ 1749567 h 2622762"/>
              <a:gd name="connsiteX316" fmla="*/ 8824129 w 10973998"/>
              <a:gd name="connsiteY316" fmla="*/ 1740688 h 2622762"/>
              <a:gd name="connsiteX317" fmla="*/ 8875537 w 10973998"/>
              <a:gd name="connsiteY317" fmla="*/ 1787889 h 2622762"/>
              <a:gd name="connsiteX318" fmla="*/ 8876938 w 10973998"/>
              <a:gd name="connsiteY318" fmla="*/ 1799573 h 2622762"/>
              <a:gd name="connsiteX319" fmla="*/ 8848898 w 10973998"/>
              <a:gd name="connsiteY319" fmla="*/ 1827146 h 2622762"/>
              <a:gd name="connsiteX0" fmla="*/ 10232226 w 10973998"/>
              <a:gd name="connsiteY0" fmla="*/ 2081846 h 2622762"/>
              <a:gd name="connsiteX1" fmla="*/ 10198110 w 10973998"/>
              <a:gd name="connsiteY1" fmla="*/ 2063153 h 2622762"/>
              <a:gd name="connsiteX2" fmla="*/ 10030335 w 10973998"/>
              <a:gd name="connsiteY2" fmla="*/ 2022494 h 2622762"/>
              <a:gd name="connsiteX3" fmla="*/ 9494763 w 10973998"/>
              <a:gd name="connsiteY3" fmla="*/ 1912669 h 2622762"/>
              <a:gd name="connsiteX4" fmla="*/ 9208750 w 10973998"/>
              <a:gd name="connsiteY4" fmla="*/ 1868739 h 2622762"/>
              <a:gd name="connsiteX5" fmla="*/ 9171363 w 10973998"/>
              <a:gd name="connsiteY5" fmla="*/ 1857990 h 2622762"/>
              <a:gd name="connsiteX6" fmla="*/ 9129769 w 10973998"/>
              <a:gd name="connsiteY6" fmla="*/ 1856588 h 2622762"/>
              <a:gd name="connsiteX7" fmla="*/ 8981623 w 10973998"/>
              <a:gd name="connsiteY7" fmla="*/ 1825744 h 2622762"/>
              <a:gd name="connsiteX8" fmla="*/ 8969939 w 10973998"/>
              <a:gd name="connsiteY8" fmla="*/ 1815462 h 2622762"/>
              <a:gd name="connsiteX9" fmla="*/ 8999849 w 10973998"/>
              <a:gd name="connsiteY9" fmla="*/ 1744427 h 2622762"/>
              <a:gd name="connsiteX10" fmla="*/ 9043311 w 10973998"/>
              <a:gd name="connsiteY10" fmla="*/ 1685074 h 2622762"/>
              <a:gd name="connsiteX11" fmla="*/ 9050789 w 10973998"/>
              <a:gd name="connsiteY11" fmla="*/ 1659371 h 2622762"/>
              <a:gd name="connsiteX12" fmla="*/ 9070417 w 10973998"/>
              <a:gd name="connsiteY12" fmla="*/ 1561229 h 2622762"/>
              <a:gd name="connsiteX13" fmla="*/ 9076960 w 10973998"/>
              <a:gd name="connsiteY13" fmla="*/ 1535058 h 2622762"/>
              <a:gd name="connsiteX14" fmla="*/ 9092850 w 10973998"/>
              <a:gd name="connsiteY14" fmla="*/ 1434580 h 2622762"/>
              <a:gd name="connsiteX15" fmla="*/ 9075558 w 10973998"/>
              <a:gd name="connsiteY15" fmla="*/ 1255588 h 2622762"/>
              <a:gd name="connsiteX16" fmla="*/ 9058734 w 10973998"/>
              <a:gd name="connsiteY16" fmla="*/ 1022853 h 2622762"/>
              <a:gd name="connsiteX17" fmla="*/ 9063407 w 10973998"/>
              <a:gd name="connsiteY17" fmla="*/ 843394 h 2622762"/>
              <a:gd name="connsiteX18" fmla="*/ 9053593 w 10973998"/>
              <a:gd name="connsiteY18" fmla="*/ 707865 h 2622762"/>
              <a:gd name="connsiteX19" fmla="*/ 9009663 w 10973998"/>
              <a:gd name="connsiteY19" fmla="*/ 565794 h 2622762"/>
              <a:gd name="connsiteX20" fmla="*/ 8956386 w 10973998"/>
              <a:gd name="connsiteY20" fmla="*/ 487748 h 2622762"/>
              <a:gd name="connsiteX21" fmla="*/ 8907315 w 10973998"/>
              <a:gd name="connsiteY21" fmla="*/ 456436 h 2622762"/>
              <a:gd name="connsiteX22" fmla="*/ 8891426 w 10973998"/>
              <a:gd name="connsiteY22" fmla="*/ 409702 h 2622762"/>
              <a:gd name="connsiteX23" fmla="*/ 8888622 w 10973998"/>
              <a:gd name="connsiteY23" fmla="*/ 342872 h 2622762"/>
              <a:gd name="connsiteX24" fmla="*/ 8884883 w 10973998"/>
              <a:gd name="connsiteY24" fmla="*/ 337264 h 2622762"/>
              <a:gd name="connsiteX25" fmla="*/ 8708229 w 10973998"/>
              <a:gd name="connsiteY25" fmla="*/ 243329 h 2622762"/>
              <a:gd name="connsiteX26" fmla="*/ 8676449 w 10973998"/>
              <a:gd name="connsiteY26" fmla="*/ 262490 h 2622762"/>
              <a:gd name="connsiteX27" fmla="*/ 8650278 w 10973998"/>
              <a:gd name="connsiteY27" fmla="*/ 305953 h 2622762"/>
              <a:gd name="connsiteX28" fmla="*/ 8650278 w 10973998"/>
              <a:gd name="connsiteY28" fmla="*/ 310159 h 2622762"/>
              <a:gd name="connsiteX29" fmla="*/ 8657756 w 10973998"/>
              <a:gd name="connsiteY29" fmla="*/ 310159 h 2622762"/>
              <a:gd name="connsiteX30" fmla="*/ 8665701 w 10973998"/>
              <a:gd name="connsiteY30" fmla="*/ 324646 h 2622762"/>
              <a:gd name="connsiteX31" fmla="*/ 8655419 w 10973998"/>
              <a:gd name="connsiteY31" fmla="*/ 382596 h 2622762"/>
              <a:gd name="connsiteX32" fmla="*/ 8647007 w 10973998"/>
              <a:gd name="connsiteY32" fmla="*/ 427928 h 2622762"/>
              <a:gd name="connsiteX33" fmla="*/ 8666635 w 10973998"/>
              <a:gd name="connsiteY33" fmla="*/ 465316 h 2622762"/>
              <a:gd name="connsiteX34" fmla="*/ 8660560 w 10973998"/>
              <a:gd name="connsiteY34" fmla="*/ 496627 h 2622762"/>
              <a:gd name="connsiteX35" fmla="*/ 8627378 w 10973998"/>
              <a:gd name="connsiteY35" fmla="*/ 522331 h 2622762"/>
              <a:gd name="connsiteX36" fmla="*/ 8625977 w 10973998"/>
              <a:gd name="connsiteY36" fmla="*/ 596171 h 2622762"/>
              <a:gd name="connsiteX37" fmla="*/ 8638595 w 10973998"/>
              <a:gd name="connsiteY37" fmla="*/ 591030 h 2622762"/>
              <a:gd name="connsiteX38" fmla="*/ 8658223 w 10973998"/>
              <a:gd name="connsiteY38" fmla="*/ 579347 h 2622762"/>
              <a:gd name="connsiteX39" fmla="*/ 8666168 w 10973998"/>
              <a:gd name="connsiteY39" fmla="*/ 598975 h 2622762"/>
              <a:gd name="connsiteX40" fmla="*/ 8661027 w 10973998"/>
              <a:gd name="connsiteY40" fmla="*/ 638232 h 2622762"/>
              <a:gd name="connsiteX41" fmla="*/ 8655419 w 10973998"/>
              <a:gd name="connsiteY41" fmla="*/ 639634 h 2622762"/>
              <a:gd name="connsiteX42" fmla="*/ 8639530 w 10973998"/>
              <a:gd name="connsiteY42" fmla="*/ 680292 h 2622762"/>
              <a:gd name="connsiteX43" fmla="*/ 8598871 w 10973998"/>
              <a:gd name="connsiteY43" fmla="*/ 703192 h 2622762"/>
              <a:gd name="connsiteX44" fmla="*/ 8554941 w 10973998"/>
              <a:gd name="connsiteY44" fmla="*/ 787313 h 2622762"/>
              <a:gd name="connsiteX45" fmla="*/ 8552137 w 10973998"/>
              <a:gd name="connsiteY45" fmla="*/ 800399 h 2622762"/>
              <a:gd name="connsiteX46" fmla="*/ 8550267 w 10973998"/>
              <a:gd name="connsiteY46" fmla="*/ 806474 h 2622762"/>
              <a:gd name="connsiteX47" fmla="*/ 8564287 w 10973998"/>
              <a:gd name="connsiteY47" fmla="*/ 933591 h 2622762"/>
              <a:gd name="connsiteX48" fmla="*/ 8562886 w 10973998"/>
              <a:gd name="connsiteY48" fmla="*/ 968174 h 2622762"/>
              <a:gd name="connsiteX49" fmla="*/ 8532509 w 10973998"/>
              <a:gd name="connsiteY49" fmla="*/ 1109311 h 2622762"/>
              <a:gd name="connsiteX50" fmla="*/ 8505403 w 10973998"/>
              <a:gd name="connsiteY50" fmla="*/ 1137351 h 2622762"/>
              <a:gd name="connsiteX51" fmla="*/ 8218923 w 10973998"/>
              <a:gd name="connsiteY51" fmla="*/ 1050893 h 2622762"/>
              <a:gd name="connsiteX52" fmla="*/ 8127792 w 10973998"/>
              <a:gd name="connsiteY52" fmla="*/ 867696 h 2622762"/>
              <a:gd name="connsiteX53" fmla="*/ 8099284 w 10973998"/>
              <a:gd name="connsiteY53" fmla="*/ 641503 h 2622762"/>
              <a:gd name="connsiteX54" fmla="*/ 8101153 w 10973998"/>
              <a:gd name="connsiteY54" fmla="*/ 552708 h 2622762"/>
              <a:gd name="connsiteX55" fmla="*/ 8101153 w 10973998"/>
              <a:gd name="connsiteY55" fmla="*/ 552708 h 2622762"/>
              <a:gd name="connsiteX56" fmla="*/ 8101153 w 10973998"/>
              <a:gd name="connsiteY56" fmla="*/ 552708 h 2622762"/>
              <a:gd name="connsiteX57" fmla="*/ 8114706 w 10973998"/>
              <a:gd name="connsiteY57" fmla="*/ 454567 h 2622762"/>
              <a:gd name="connsiteX58" fmla="*/ 8114706 w 10973998"/>
              <a:gd name="connsiteY58" fmla="*/ 454567 h 2622762"/>
              <a:gd name="connsiteX59" fmla="*/ 8116575 w 10973998"/>
              <a:gd name="connsiteY59" fmla="*/ 436340 h 2622762"/>
              <a:gd name="connsiteX60" fmla="*/ 8169852 w 10973998"/>
              <a:gd name="connsiteY60" fmla="*/ 388204 h 2622762"/>
              <a:gd name="connsiteX61" fmla="*/ 8222662 w 10973998"/>
              <a:gd name="connsiteY61" fmla="*/ 381194 h 2622762"/>
              <a:gd name="connsiteX62" fmla="*/ 8272667 w 10973998"/>
              <a:gd name="connsiteY62" fmla="*/ 347546 h 2622762"/>
              <a:gd name="connsiteX63" fmla="*/ 8282014 w 10973998"/>
              <a:gd name="connsiteY63" fmla="*/ 337732 h 2622762"/>
              <a:gd name="connsiteX64" fmla="*/ 8290426 w 10973998"/>
              <a:gd name="connsiteY64" fmla="*/ 340068 h 2622762"/>
              <a:gd name="connsiteX65" fmla="*/ 8298838 w 10973998"/>
              <a:gd name="connsiteY65" fmla="*/ 291465 h 2622762"/>
              <a:gd name="connsiteX66" fmla="*/ 8248365 w 10973998"/>
              <a:gd name="connsiteY66" fmla="*/ 202203 h 2622762"/>
              <a:gd name="connsiteX67" fmla="*/ 8212380 w 10973998"/>
              <a:gd name="connsiteY67" fmla="*/ 185379 h 2622762"/>
              <a:gd name="connsiteX68" fmla="*/ 8155364 w 10973998"/>
              <a:gd name="connsiteY68" fmla="*/ 183042 h 2622762"/>
              <a:gd name="connsiteX69" fmla="*/ 8060962 w 10973998"/>
              <a:gd name="connsiteY69" fmla="*/ 182107 h 2622762"/>
              <a:gd name="connsiteX70" fmla="*/ 8042268 w 10973998"/>
              <a:gd name="connsiteY70" fmla="*/ 176499 h 2622762"/>
              <a:gd name="connsiteX71" fmla="*/ 8011891 w 10973998"/>
              <a:gd name="connsiteY71" fmla="*/ 165750 h 2622762"/>
              <a:gd name="connsiteX72" fmla="*/ 7917956 w 10973998"/>
              <a:gd name="connsiteY72" fmla="*/ 158740 h 2622762"/>
              <a:gd name="connsiteX73" fmla="*/ 7860940 w 10973998"/>
              <a:gd name="connsiteY73" fmla="*/ 150328 h 2622762"/>
              <a:gd name="connsiteX74" fmla="*/ 7854865 w 10973998"/>
              <a:gd name="connsiteY74" fmla="*/ 146122 h 2622762"/>
              <a:gd name="connsiteX75" fmla="*/ 7841312 w 10973998"/>
              <a:gd name="connsiteY75" fmla="*/ 147057 h 2622762"/>
              <a:gd name="connsiteX76" fmla="*/ 7851593 w 10973998"/>
              <a:gd name="connsiteY76" fmla="*/ 159675 h 2622762"/>
              <a:gd name="connsiteX77" fmla="*/ 7821684 w 10973998"/>
              <a:gd name="connsiteY77" fmla="*/ 193323 h 2622762"/>
              <a:gd name="connsiteX78" fmla="*/ 7808598 w 10973998"/>
              <a:gd name="connsiteY78" fmla="*/ 269033 h 2622762"/>
              <a:gd name="connsiteX79" fmla="*/ 7762331 w 10973998"/>
              <a:gd name="connsiteY79" fmla="*/ 362501 h 2622762"/>
              <a:gd name="connsiteX80" fmla="*/ 7745974 w 10973998"/>
              <a:gd name="connsiteY80" fmla="*/ 390074 h 2622762"/>
              <a:gd name="connsiteX81" fmla="*/ 7745974 w 10973998"/>
              <a:gd name="connsiteY81" fmla="*/ 390074 h 2622762"/>
              <a:gd name="connsiteX82" fmla="*/ 7674004 w 10973998"/>
              <a:gd name="connsiteY82" fmla="*/ 472793 h 2622762"/>
              <a:gd name="connsiteX83" fmla="*/ 7674004 w 10973998"/>
              <a:gd name="connsiteY83" fmla="*/ 472793 h 2622762"/>
              <a:gd name="connsiteX84" fmla="*/ 7438932 w 10973998"/>
              <a:gd name="connsiteY84" fmla="*/ 494291 h 2622762"/>
              <a:gd name="connsiteX85" fmla="*/ 7319293 w 10973998"/>
              <a:gd name="connsiteY85" fmla="*/ 407833 h 2622762"/>
              <a:gd name="connsiteX86" fmla="*/ 7253865 w 10973998"/>
              <a:gd name="connsiteY86" fmla="*/ 342872 h 2622762"/>
              <a:gd name="connsiteX87" fmla="*/ 7162733 w 10973998"/>
              <a:gd name="connsiteY87" fmla="*/ 274641 h 2622762"/>
              <a:gd name="connsiteX88" fmla="*/ 7153854 w 10973998"/>
              <a:gd name="connsiteY88" fmla="*/ 264359 h 2622762"/>
              <a:gd name="connsiteX89" fmla="*/ 7063657 w 10973998"/>
              <a:gd name="connsiteY89" fmla="*/ 199399 h 2622762"/>
              <a:gd name="connsiteX90" fmla="*/ 7045431 w 10973998"/>
              <a:gd name="connsiteY90" fmla="*/ 170424 h 2622762"/>
              <a:gd name="connsiteX91" fmla="*/ 7046833 w 10973998"/>
              <a:gd name="connsiteY91" fmla="*/ 119484 h 2622762"/>
              <a:gd name="connsiteX92" fmla="*/ 7059919 w 10973998"/>
              <a:gd name="connsiteY92" fmla="*/ 137243 h 2622762"/>
              <a:gd name="connsiteX93" fmla="*/ 7063190 w 10973998"/>
              <a:gd name="connsiteY93" fmla="*/ 121820 h 2622762"/>
              <a:gd name="connsiteX94" fmla="*/ 7078612 w 10973998"/>
              <a:gd name="connsiteY94" fmla="*/ 75554 h 2622762"/>
              <a:gd name="connsiteX95" fmla="*/ 7077677 w 10973998"/>
              <a:gd name="connsiteY95" fmla="*/ 16669 h 2622762"/>
              <a:gd name="connsiteX96" fmla="*/ 7069733 w 10973998"/>
              <a:gd name="connsiteY96" fmla="*/ 7322 h 2622762"/>
              <a:gd name="connsiteX97" fmla="*/ 7029074 w 10973998"/>
              <a:gd name="connsiteY97" fmla="*/ 12930 h 2622762"/>
              <a:gd name="connsiteX98" fmla="*/ 6964581 w 10973998"/>
              <a:gd name="connsiteY98" fmla="*/ 51719 h 2622762"/>
              <a:gd name="connsiteX99" fmla="*/ 6645387 w 10973998"/>
              <a:gd name="connsiteY99" fmla="*/ 83031 h 2622762"/>
              <a:gd name="connsiteX100" fmla="*/ 6473406 w 10973998"/>
              <a:gd name="connsiteY100" fmla="*/ 77423 h 2622762"/>
              <a:gd name="connsiteX101" fmla="*/ 6301892 w 10973998"/>
              <a:gd name="connsiteY101" fmla="*/ 59664 h 2622762"/>
              <a:gd name="connsiteX102" fmla="*/ 6206554 w 10973998"/>
              <a:gd name="connsiteY102" fmla="*/ 15267 h 2622762"/>
              <a:gd name="connsiteX103" fmla="*/ 6167765 w 10973998"/>
              <a:gd name="connsiteY103" fmla="*/ 3116 h 2622762"/>
              <a:gd name="connsiteX104" fmla="*/ 6150941 w 10973998"/>
              <a:gd name="connsiteY104" fmla="*/ 42840 h 2622762"/>
              <a:gd name="connsiteX105" fmla="*/ 6161690 w 10973998"/>
              <a:gd name="connsiteY105" fmla="*/ 85835 h 2622762"/>
              <a:gd name="connsiteX106" fmla="*/ 6173373 w 10973998"/>
              <a:gd name="connsiteY106" fmla="*/ 119951 h 2622762"/>
              <a:gd name="connsiteX107" fmla="*/ 6174308 w 10973998"/>
              <a:gd name="connsiteY107" fmla="*/ 155002 h 2622762"/>
              <a:gd name="connsiteX108" fmla="*/ 6175243 w 10973998"/>
              <a:gd name="connsiteY108" fmla="*/ 170891 h 2622762"/>
              <a:gd name="connsiteX109" fmla="*/ 6163092 w 10973998"/>
              <a:gd name="connsiteY109" fmla="*/ 200334 h 2622762"/>
              <a:gd name="connsiteX110" fmla="*/ 6042518 w 10973998"/>
              <a:gd name="connsiteY110" fmla="*/ 232580 h 2622762"/>
              <a:gd name="connsiteX111" fmla="*/ 5985035 w 10973998"/>
              <a:gd name="connsiteY111" fmla="*/ 238188 h 2622762"/>
              <a:gd name="connsiteX112" fmla="*/ 5942974 w 10973998"/>
              <a:gd name="connsiteY112" fmla="*/ 295671 h 2622762"/>
              <a:gd name="connsiteX113" fmla="*/ 5922879 w 10973998"/>
              <a:gd name="connsiteY113" fmla="*/ 333058 h 2622762"/>
              <a:gd name="connsiteX114" fmla="*/ 5845768 w 10973998"/>
              <a:gd name="connsiteY114" fmla="*/ 402225 h 2622762"/>
              <a:gd name="connsiteX115" fmla="*/ 5808847 w 10973998"/>
              <a:gd name="connsiteY115" fmla="*/ 447089 h 2622762"/>
              <a:gd name="connsiteX116" fmla="*/ 5793425 w 10973998"/>
              <a:gd name="connsiteY116" fmla="*/ 483075 h 2622762"/>
              <a:gd name="connsiteX117" fmla="*/ 5755103 w 10973998"/>
              <a:gd name="connsiteY117" fmla="*/ 594769 h 2622762"/>
              <a:gd name="connsiteX118" fmla="*/ 5712108 w 10973998"/>
              <a:gd name="connsiteY118" fmla="*/ 687770 h 2622762"/>
              <a:gd name="connsiteX119" fmla="*/ 5642007 w 10973998"/>
              <a:gd name="connsiteY119" fmla="*/ 777499 h 2622762"/>
              <a:gd name="connsiteX120" fmla="*/ 5607424 w 10973998"/>
              <a:gd name="connsiteY120" fmla="*/ 899942 h 2622762"/>
              <a:gd name="connsiteX121" fmla="*/ 5611162 w 10973998"/>
              <a:gd name="connsiteY121" fmla="*/ 983596 h 2622762"/>
              <a:gd name="connsiteX122" fmla="*/ 5608826 w 10973998"/>
              <a:gd name="connsiteY122" fmla="*/ 1027526 h 2622762"/>
              <a:gd name="connsiteX123" fmla="*/ 5610228 w 10973998"/>
              <a:gd name="connsiteY123" fmla="*/ 1034069 h 2622762"/>
              <a:gd name="connsiteX124" fmla="*/ 5626585 w 10973998"/>
              <a:gd name="connsiteY124" fmla="*/ 983596 h 2622762"/>
              <a:gd name="connsiteX125" fmla="*/ 5621444 w 10973998"/>
              <a:gd name="connsiteY125" fmla="*/ 1033602 h 2622762"/>
              <a:gd name="connsiteX126" fmla="*/ 5640138 w 10973998"/>
              <a:gd name="connsiteY126" fmla="*/ 994345 h 2622762"/>
              <a:gd name="connsiteX127" fmla="*/ 5633128 w 10973998"/>
              <a:gd name="connsiteY127" fmla="*/ 1038742 h 2622762"/>
              <a:gd name="connsiteX128" fmla="*/ 5629389 w 10973998"/>
              <a:gd name="connsiteY128" fmla="*/ 1041546 h 2622762"/>
              <a:gd name="connsiteX129" fmla="*/ 5630324 w 10973998"/>
              <a:gd name="connsiteY129" fmla="*/ 1043416 h 2622762"/>
              <a:gd name="connsiteX130" fmla="*/ 5636399 w 10973998"/>
              <a:gd name="connsiteY130" fmla="*/ 1046687 h 2622762"/>
              <a:gd name="connsiteX131" fmla="*/ 5690143 w 10973998"/>
              <a:gd name="connsiteY131" fmla="*/ 1017245 h 2622762"/>
              <a:gd name="connsiteX132" fmla="*/ 5745757 w 10973998"/>
              <a:gd name="connsiteY132" fmla="*/ 776564 h 2622762"/>
              <a:gd name="connsiteX133" fmla="*/ 5752767 w 10973998"/>
              <a:gd name="connsiteY133" fmla="*/ 780770 h 2622762"/>
              <a:gd name="connsiteX134" fmla="*/ 5764450 w 10973998"/>
              <a:gd name="connsiteY134" fmla="*/ 768620 h 2622762"/>
              <a:gd name="connsiteX135" fmla="*/ 5826607 w 10973998"/>
              <a:gd name="connsiteY135" fmla="*/ 572804 h 2622762"/>
              <a:gd name="connsiteX136" fmla="*/ 5853245 w 10973998"/>
              <a:gd name="connsiteY136" fmla="*/ 502703 h 2622762"/>
              <a:gd name="connsiteX137" fmla="*/ 5840627 w 10973998"/>
              <a:gd name="connsiteY137" fmla="*/ 539155 h 2622762"/>
              <a:gd name="connsiteX138" fmla="*/ 5835486 w 10973998"/>
              <a:gd name="connsiteY138" fmla="*/ 564392 h 2622762"/>
              <a:gd name="connsiteX139" fmla="*/ 5840627 w 10973998"/>
              <a:gd name="connsiteY139" fmla="*/ 652719 h 2622762"/>
              <a:gd name="connsiteX140" fmla="*/ 5839225 w 10973998"/>
              <a:gd name="connsiteY140" fmla="*/ 836851 h 2622762"/>
              <a:gd name="connsiteX141" fmla="*/ 5711173 w 10973998"/>
              <a:gd name="connsiteY141" fmla="*/ 1129874 h 2622762"/>
              <a:gd name="connsiteX142" fmla="*/ 5649952 w 10973998"/>
              <a:gd name="connsiteY142" fmla="*/ 1205583 h 2622762"/>
              <a:gd name="connsiteX143" fmla="*/ 5614901 w 10973998"/>
              <a:gd name="connsiteY143" fmla="*/ 1301388 h 2622762"/>
              <a:gd name="connsiteX144" fmla="*/ 5606022 w 10973998"/>
              <a:gd name="connsiteY144" fmla="*/ 1697693 h 2622762"/>
              <a:gd name="connsiteX145" fmla="*/ 5609761 w 10973998"/>
              <a:gd name="connsiteY145" fmla="*/ 1773402 h 2622762"/>
              <a:gd name="connsiteX146" fmla="*/ 5593404 w 10973998"/>
              <a:gd name="connsiteY146" fmla="*/ 1784618 h 2622762"/>
              <a:gd name="connsiteX147" fmla="*/ 5560690 w 10973998"/>
              <a:gd name="connsiteY147" fmla="*/ 1786020 h 2622762"/>
              <a:gd name="connsiteX148" fmla="*/ 5060635 w 10973998"/>
              <a:gd name="connsiteY148" fmla="*/ 1846774 h 2622762"/>
              <a:gd name="connsiteX149" fmla="*/ 4244191 w 10973998"/>
              <a:gd name="connsiteY149" fmla="*/ 1974358 h 2622762"/>
              <a:gd name="connsiteX150" fmla="*/ 3298761 w 10973998"/>
              <a:gd name="connsiteY150" fmla="*/ 2151013 h 2622762"/>
              <a:gd name="connsiteX151" fmla="*/ 2388849 w 10973998"/>
              <a:gd name="connsiteY151" fmla="*/ 2325331 h 2622762"/>
              <a:gd name="connsiteX152" fmla="*/ 16784 w 10973998"/>
              <a:gd name="connsiteY152" fmla="*/ 2474958 h 2622762"/>
              <a:gd name="connsiteX153" fmla="*/ 0 w 10973998"/>
              <a:gd name="connsiteY153" fmla="*/ 2613855 h 2622762"/>
              <a:gd name="connsiteX154" fmla="*/ 10211195 w 10973998"/>
              <a:gd name="connsiteY154" fmla="*/ 2610876 h 2622762"/>
              <a:gd name="connsiteX155" fmla="*/ 10230356 w 10973998"/>
              <a:gd name="connsiteY155" fmla="*/ 2591715 h 2622762"/>
              <a:gd name="connsiteX156" fmla="*/ 10232226 w 10973998"/>
              <a:gd name="connsiteY156" fmla="*/ 2081846 h 2622762"/>
              <a:gd name="connsiteX157" fmla="*/ 5631726 w 10973998"/>
              <a:gd name="connsiteY157" fmla="*/ 896671 h 2622762"/>
              <a:gd name="connsiteX158" fmla="*/ 5626117 w 10973998"/>
              <a:gd name="connsiteY158" fmla="*/ 894802 h 2622762"/>
              <a:gd name="connsiteX159" fmla="*/ 5643876 w 10973998"/>
              <a:gd name="connsiteY159" fmla="*/ 847133 h 2622762"/>
              <a:gd name="connsiteX160" fmla="*/ 5631726 w 10973998"/>
              <a:gd name="connsiteY160" fmla="*/ 896671 h 2622762"/>
              <a:gd name="connsiteX161" fmla="*/ 5638736 w 10973998"/>
              <a:gd name="connsiteY161" fmla="*/ 1040144 h 2622762"/>
              <a:gd name="connsiteX162" fmla="*/ 5680796 w 10973998"/>
              <a:gd name="connsiteY162" fmla="*/ 1006963 h 2622762"/>
              <a:gd name="connsiteX163" fmla="*/ 5638736 w 10973998"/>
              <a:gd name="connsiteY163" fmla="*/ 1040144 h 2622762"/>
              <a:gd name="connsiteX164" fmla="*/ 8572700 w 10973998"/>
              <a:gd name="connsiteY164" fmla="*/ 1091552 h 2622762"/>
              <a:gd name="connsiteX165" fmla="*/ 8591393 w 10973998"/>
              <a:gd name="connsiteY165" fmla="*/ 983596 h 2622762"/>
              <a:gd name="connsiteX166" fmla="*/ 8601207 w 10973998"/>
              <a:gd name="connsiteY166" fmla="*/ 974249 h 2622762"/>
              <a:gd name="connsiteX167" fmla="*/ 8643268 w 10973998"/>
              <a:gd name="connsiteY167" fmla="*/ 1027059 h 2622762"/>
              <a:gd name="connsiteX168" fmla="*/ 8579710 w 10973998"/>
              <a:gd name="connsiteY168" fmla="*/ 1101366 h 2622762"/>
              <a:gd name="connsiteX169" fmla="*/ 8572700 w 10973998"/>
              <a:gd name="connsiteY169" fmla="*/ 1091552 h 2622762"/>
              <a:gd name="connsiteX170" fmla="*/ 8635791 w 10973998"/>
              <a:gd name="connsiteY170" fmla="*/ 1082205 h 2622762"/>
              <a:gd name="connsiteX171" fmla="*/ 8556343 w 10973998"/>
              <a:gd name="connsiteY171" fmla="*/ 1194367 h 2622762"/>
              <a:gd name="connsiteX172" fmla="*/ 8635791 w 10973998"/>
              <a:gd name="connsiteY172" fmla="*/ 1082205 h 2622762"/>
              <a:gd name="connsiteX173" fmla="*/ 8519423 w 10973998"/>
              <a:gd name="connsiteY173" fmla="*/ 1149502 h 2622762"/>
              <a:gd name="connsiteX174" fmla="*/ 8502599 w 10973998"/>
              <a:gd name="connsiteY174" fmla="*/ 1205583 h 2622762"/>
              <a:gd name="connsiteX175" fmla="*/ 8475960 w 10973998"/>
              <a:gd name="connsiteY175" fmla="*/ 1216799 h 2622762"/>
              <a:gd name="connsiteX176" fmla="*/ 8258179 w 10973998"/>
              <a:gd name="connsiteY176" fmla="*/ 1131276 h 2622762"/>
              <a:gd name="connsiteX177" fmla="*/ 8212380 w 10973998"/>
              <a:gd name="connsiteY177" fmla="*/ 1068652 h 2622762"/>
              <a:gd name="connsiteX178" fmla="*/ 8519423 w 10973998"/>
              <a:gd name="connsiteY178" fmla="*/ 1149502 h 2622762"/>
              <a:gd name="connsiteX179" fmla="*/ 8064701 w 10973998"/>
              <a:gd name="connsiteY179" fmla="*/ 445687 h 2622762"/>
              <a:gd name="connsiteX180" fmla="*/ 8064701 w 10973998"/>
              <a:gd name="connsiteY180" fmla="*/ 445687 h 2622762"/>
              <a:gd name="connsiteX181" fmla="*/ 8093676 w 10973998"/>
              <a:gd name="connsiteY181" fmla="*/ 398486 h 2622762"/>
              <a:gd name="connsiteX182" fmla="*/ 8106761 w 10973998"/>
              <a:gd name="connsiteY182" fmla="*/ 412039 h 2622762"/>
              <a:gd name="connsiteX183" fmla="*/ 8100219 w 10973998"/>
              <a:gd name="connsiteY183" fmla="*/ 446155 h 2622762"/>
              <a:gd name="connsiteX184" fmla="*/ 8086666 w 10973998"/>
              <a:gd name="connsiteY184" fmla="*/ 540090 h 2622762"/>
              <a:gd name="connsiteX185" fmla="*/ 8096947 w 10973998"/>
              <a:gd name="connsiteY185" fmla="*/ 805072 h 2622762"/>
              <a:gd name="connsiteX186" fmla="*/ 8059560 w 10973998"/>
              <a:gd name="connsiteY186" fmla="*/ 535417 h 2622762"/>
              <a:gd name="connsiteX187" fmla="*/ 8059560 w 10973998"/>
              <a:gd name="connsiteY187" fmla="*/ 535417 h 2622762"/>
              <a:gd name="connsiteX188" fmla="*/ 8059560 w 10973998"/>
              <a:gd name="connsiteY188" fmla="*/ 535417 h 2622762"/>
              <a:gd name="connsiteX189" fmla="*/ 8064701 w 10973998"/>
              <a:gd name="connsiteY189" fmla="*/ 445687 h 2622762"/>
              <a:gd name="connsiteX190" fmla="*/ 6423868 w 10973998"/>
              <a:gd name="connsiteY190" fmla="*/ 1733210 h 2622762"/>
              <a:gd name="connsiteX191" fmla="*/ 5939236 w 10973998"/>
              <a:gd name="connsiteY191" fmla="*/ 1763588 h 2622762"/>
              <a:gd name="connsiteX192" fmla="*/ 5748093 w 10973998"/>
              <a:gd name="connsiteY192" fmla="*/ 1777140 h 2622762"/>
              <a:gd name="connsiteX193" fmla="*/ 5720988 w 10973998"/>
              <a:gd name="connsiteY193" fmla="*/ 1753306 h 2622762"/>
              <a:gd name="connsiteX194" fmla="*/ 5707435 w 10973998"/>
              <a:gd name="connsiteY194" fmla="*/ 1642079 h 2622762"/>
              <a:gd name="connsiteX195" fmla="*/ 5734541 w 10973998"/>
              <a:gd name="connsiteY195" fmla="*/ 1410746 h 2622762"/>
              <a:gd name="connsiteX196" fmla="*/ 5741551 w 10973998"/>
              <a:gd name="connsiteY196" fmla="*/ 1371956 h 2622762"/>
              <a:gd name="connsiteX197" fmla="*/ 5768189 w 10973998"/>
              <a:gd name="connsiteY197" fmla="*/ 1284096 h 2622762"/>
              <a:gd name="connsiteX198" fmla="*/ 5956995 w 10973998"/>
              <a:gd name="connsiteY198" fmla="*/ 1081270 h 2622762"/>
              <a:gd name="connsiteX199" fmla="*/ 6085981 w 10973998"/>
              <a:gd name="connsiteY199" fmla="*/ 980325 h 2622762"/>
              <a:gd name="connsiteX200" fmla="*/ 6111684 w 10973998"/>
              <a:gd name="connsiteY200" fmla="*/ 989204 h 2622762"/>
              <a:gd name="connsiteX201" fmla="*/ 6128976 w 10973998"/>
              <a:gd name="connsiteY201" fmla="*/ 1200442 h 2622762"/>
              <a:gd name="connsiteX202" fmla="*/ 6192534 w 10973998"/>
              <a:gd name="connsiteY202" fmla="*/ 1377564 h 2622762"/>
              <a:gd name="connsiteX203" fmla="*/ 6417792 w 10973998"/>
              <a:gd name="connsiteY203" fmla="*/ 1681336 h 2622762"/>
              <a:gd name="connsiteX204" fmla="*/ 6463592 w 10973998"/>
              <a:gd name="connsiteY204" fmla="*/ 1704703 h 2622762"/>
              <a:gd name="connsiteX205" fmla="*/ 6423868 w 10973998"/>
              <a:gd name="connsiteY205" fmla="*/ 1733210 h 2622762"/>
              <a:gd name="connsiteX206" fmla="*/ 6752408 w 10973998"/>
              <a:gd name="connsiteY206" fmla="*/ 1637406 h 2622762"/>
              <a:gd name="connsiteX207" fmla="*/ 6737921 w 10973998"/>
              <a:gd name="connsiteY207" fmla="*/ 1674326 h 2622762"/>
              <a:gd name="connsiteX208" fmla="*/ 6667820 w 10973998"/>
              <a:gd name="connsiteY208" fmla="*/ 1726668 h 2622762"/>
              <a:gd name="connsiteX209" fmla="*/ 6556125 w 10973998"/>
              <a:gd name="connsiteY209" fmla="*/ 1696290 h 2622762"/>
              <a:gd name="connsiteX210" fmla="*/ 6543974 w 10973998"/>
              <a:gd name="connsiteY210" fmla="*/ 1679934 h 2622762"/>
              <a:gd name="connsiteX211" fmla="*/ 6502848 w 10973998"/>
              <a:gd name="connsiteY211" fmla="*/ 1621983 h 2622762"/>
              <a:gd name="connsiteX212" fmla="*/ 6370591 w 10973998"/>
              <a:gd name="connsiteY212" fmla="*/ 1480847 h 2622762"/>
              <a:gd name="connsiteX213" fmla="*/ 6310304 w 10973998"/>
              <a:gd name="connsiteY213" fmla="*/ 1357936 h 2622762"/>
              <a:gd name="connsiteX214" fmla="*/ 6291143 w 10973998"/>
              <a:gd name="connsiteY214" fmla="*/ 1321016 h 2622762"/>
              <a:gd name="connsiteX215" fmla="*/ 6256560 w 10973998"/>
              <a:gd name="connsiteY215" fmla="*/ 1228950 h 2622762"/>
              <a:gd name="connsiteX216" fmla="*/ 6265440 w 10973998"/>
              <a:gd name="connsiteY216" fmla="*/ 1040612 h 2622762"/>
              <a:gd name="connsiteX217" fmla="*/ 6269178 w 10973998"/>
              <a:gd name="connsiteY217" fmla="*/ 1020516 h 2622762"/>
              <a:gd name="connsiteX218" fmla="*/ 6279927 w 10973998"/>
              <a:gd name="connsiteY218" fmla="*/ 961164 h 2622762"/>
              <a:gd name="connsiteX219" fmla="*/ 6288339 w 10973998"/>
              <a:gd name="connsiteY219" fmla="*/ 927048 h 2622762"/>
              <a:gd name="connsiteX220" fmla="*/ 6301892 w 10973998"/>
              <a:gd name="connsiteY220" fmla="*/ 878445 h 2622762"/>
              <a:gd name="connsiteX221" fmla="*/ 6322455 w 10973998"/>
              <a:gd name="connsiteY221" fmla="*/ 868630 h 2622762"/>
              <a:gd name="connsiteX222" fmla="*/ 6353766 w 10973998"/>
              <a:gd name="connsiteY222" fmla="*/ 881716 h 2622762"/>
              <a:gd name="connsiteX223" fmla="*/ 6452843 w 10973998"/>
              <a:gd name="connsiteY223" fmla="*/ 917701 h 2622762"/>
              <a:gd name="connsiteX224" fmla="*/ 6498175 w 10973998"/>
              <a:gd name="connsiteY224" fmla="*/ 928450 h 2622762"/>
              <a:gd name="connsiteX225" fmla="*/ 6536964 w 10973998"/>
              <a:gd name="connsiteY225" fmla="*/ 936395 h 2622762"/>
              <a:gd name="connsiteX226" fmla="*/ 6582296 w 10973998"/>
              <a:gd name="connsiteY226" fmla="*/ 942470 h 2622762"/>
              <a:gd name="connsiteX227" fmla="*/ 6698197 w 10973998"/>
              <a:gd name="connsiteY227" fmla="*/ 949013 h 2622762"/>
              <a:gd name="connsiteX228" fmla="*/ 6809891 w 10973998"/>
              <a:gd name="connsiteY228" fmla="*/ 934993 h 2622762"/>
              <a:gd name="connsiteX229" fmla="*/ 6932334 w 10973998"/>
              <a:gd name="connsiteY229" fmla="*/ 906485 h 2622762"/>
              <a:gd name="connsiteX230" fmla="*/ 6951028 w 10973998"/>
              <a:gd name="connsiteY230" fmla="*/ 921907 h 2622762"/>
              <a:gd name="connsiteX231" fmla="*/ 6868776 w 10973998"/>
              <a:gd name="connsiteY231" fmla="*/ 1186422 h 2622762"/>
              <a:gd name="connsiteX232" fmla="*/ 6826248 w 10973998"/>
              <a:gd name="connsiteY232" fmla="*/ 1255121 h 2622762"/>
              <a:gd name="connsiteX233" fmla="*/ 6804283 w 10973998"/>
              <a:gd name="connsiteY233" fmla="*/ 1329428 h 2622762"/>
              <a:gd name="connsiteX234" fmla="*/ 6752408 w 10973998"/>
              <a:gd name="connsiteY234" fmla="*/ 1637406 h 2622762"/>
              <a:gd name="connsiteX235" fmla="*/ 7341725 w 10973998"/>
              <a:gd name="connsiteY235" fmla="*/ 1717321 h 2622762"/>
              <a:gd name="connsiteX236" fmla="*/ 7243583 w 10973998"/>
              <a:gd name="connsiteY236" fmla="*/ 1716386 h 2622762"/>
              <a:gd name="connsiteX237" fmla="*/ 6886535 w 10973998"/>
              <a:gd name="connsiteY237" fmla="*/ 1716386 h 2622762"/>
              <a:gd name="connsiteX238" fmla="*/ 6839801 w 10973998"/>
              <a:gd name="connsiteY238" fmla="*/ 1717788 h 2622762"/>
              <a:gd name="connsiteX239" fmla="*/ 6820173 w 10973998"/>
              <a:gd name="connsiteY239" fmla="*/ 1699095 h 2622762"/>
              <a:gd name="connsiteX240" fmla="*/ 6821107 w 10973998"/>
              <a:gd name="connsiteY240" fmla="*/ 1648154 h 2622762"/>
              <a:gd name="connsiteX241" fmla="*/ 6910370 w 10973998"/>
              <a:gd name="connsiteY241" fmla="*/ 1413082 h 2622762"/>
              <a:gd name="connsiteX242" fmla="*/ 6941214 w 10973998"/>
              <a:gd name="connsiteY242" fmla="*/ 1327091 h 2622762"/>
              <a:gd name="connsiteX243" fmla="*/ 6964114 w 10973998"/>
              <a:gd name="connsiteY243" fmla="*/ 1251850 h 2622762"/>
              <a:gd name="connsiteX244" fmla="*/ 7075340 w 10973998"/>
              <a:gd name="connsiteY244" fmla="*/ 1070522 h 2622762"/>
              <a:gd name="connsiteX245" fmla="*/ 7086090 w 10973998"/>
              <a:gd name="connsiteY245" fmla="*/ 1059773 h 2622762"/>
              <a:gd name="connsiteX246" fmla="*/ 7094969 w 10973998"/>
              <a:gd name="connsiteY246" fmla="*/ 1072391 h 2622762"/>
              <a:gd name="connsiteX247" fmla="*/ 7172548 w 10973998"/>
              <a:gd name="connsiteY247" fmla="*/ 1285031 h 2622762"/>
              <a:gd name="connsiteX248" fmla="*/ 7183296 w 10973998"/>
              <a:gd name="connsiteY248" fmla="*/ 1363544 h 2622762"/>
              <a:gd name="connsiteX249" fmla="*/ 7216478 w 10973998"/>
              <a:gd name="connsiteY249" fmla="*/ 1442992 h 2622762"/>
              <a:gd name="connsiteX250" fmla="*/ 7356680 w 10973998"/>
              <a:gd name="connsiteY250" fmla="*/ 1703768 h 2622762"/>
              <a:gd name="connsiteX251" fmla="*/ 7341725 w 10973998"/>
              <a:gd name="connsiteY251" fmla="*/ 1717321 h 2622762"/>
              <a:gd name="connsiteX252" fmla="*/ 8401186 w 10973998"/>
              <a:gd name="connsiteY252" fmla="*/ 1759849 h 2622762"/>
              <a:gd name="connsiteX253" fmla="*/ 8371743 w 10973998"/>
              <a:gd name="connsiteY253" fmla="*/ 1777608 h 2622762"/>
              <a:gd name="connsiteX254" fmla="*/ 8011891 w 10973998"/>
              <a:gd name="connsiteY254" fmla="*/ 1749567 h 2622762"/>
              <a:gd name="connsiteX255" fmla="*/ 7480525 w 10973998"/>
              <a:gd name="connsiteY255" fmla="*/ 1724798 h 2622762"/>
              <a:gd name="connsiteX256" fmla="*/ 7433323 w 10973998"/>
              <a:gd name="connsiteY256" fmla="*/ 1697693 h 2622762"/>
              <a:gd name="connsiteX257" fmla="*/ 7344061 w 10973998"/>
              <a:gd name="connsiteY257" fmla="*/ 1414952 h 2622762"/>
              <a:gd name="connsiteX258" fmla="*/ 7342660 w 10973998"/>
              <a:gd name="connsiteY258" fmla="*/ 1391585 h 2622762"/>
              <a:gd name="connsiteX259" fmla="*/ 7289850 w 10973998"/>
              <a:gd name="connsiteY259" fmla="*/ 1283629 h 2622762"/>
              <a:gd name="connsiteX260" fmla="*/ 7268820 w 10973998"/>
              <a:gd name="connsiteY260" fmla="*/ 1087813 h 2622762"/>
              <a:gd name="connsiteX261" fmla="*/ 7266950 w 10973998"/>
              <a:gd name="connsiteY261" fmla="*/ 1076597 h 2622762"/>
              <a:gd name="connsiteX262" fmla="*/ 7266950 w 10973998"/>
              <a:gd name="connsiteY262" fmla="*/ 1076130 h 2622762"/>
              <a:gd name="connsiteX263" fmla="*/ 7254799 w 10973998"/>
              <a:gd name="connsiteY263" fmla="*/ 941536 h 2622762"/>
              <a:gd name="connsiteX264" fmla="*/ 7288448 w 10973998"/>
              <a:gd name="connsiteY264" fmla="*/ 864892 h 2622762"/>
              <a:gd name="connsiteX265" fmla="*/ 7333780 w 10973998"/>
              <a:gd name="connsiteY265" fmla="*/ 775162 h 2622762"/>
              <a:gd name="connsiteX266" fmla="*/ 7346865 w 10973998"/>
              <a:gd name="connsiteY266" fmla="*/ 779836 h 2622762"/>
              <a:gd name="connsiteX267" fmla="*/ 7718401 w 10973998"/>
              <a:gd name="connsiteY267" fmla="*/ 718614 h 2622762"/>
              <a:gd name="connsiteX268" fmla="*/ 7882905 w 10973998"/>
              <a:gd name="connsiteY268" fmla="*/ 542894 h 2622762"/>
              <a:gd name="connsiteX269" fmla="*/ 7913750 w 10973998"/>
              <a:gd name="connsiteY269" fmla="*/ 511115 h 2622762"/>
              <a:gd name="connsiteX270" fmla="*/ 7913750 w 10973998"/>
              <a:gd name="connsiteY270" fmla="*/ 511115 h 2622762"/>
              <a:gd name="connsiteX271" fmla="*/ 8007218 w 10973998"/>
              <a:gd name="connsiteY271" fmla="*/ 431667 h 2622762"/>
              <a:gd name="connsiteX272" fmla="*/ 8020771 w 10973998"/>
              <a:gd name="connsiteY272" fmla="*/ 423255 h 2622762"/>
              <a:gd name="connsiteX273" fmla="*/ 8046007 w 10973998"/>
              <a:gd name="connsiteY273" fmla="*/ 416712 h 2622762"/>
              <a:gd name="connsiteX274" fmla="*/ 8048344 w 10973998"/>
              <a:gd name="connsiteY274" fmla="*/ 440547 h 2622762"/>
              <a:gd name="connsiteX275" fmla="*/ 8044138 w 10973998"/>
              <a:gd name="connsiteY275" fmla="*/ 534949 h 2622762"/>
              <a:gd name="connsiteX276" fmla="*/ 8136671 w 10973998"/>
              <a:gd name="connsiteY276" fmla="*/ 953686 h 2622762"/>
              <a:gd name="connsiteX277" fmla="*/ 8171254 w 10973998"/>
              <a:gd name="connsiteY277" fmla="*/ 1034536 h 2622762"/>
              <a:gd name="connsiteX278" fmla="*/ 8199295 w 10973998"/>
              <a:gd name="connsiteY278" fmla="*/ 1085477 h 2622762"/>
              <a:gd name="connsiteX279" fmla="*/ 8199762 w 10973998"/>
              <a:gd name="connsiteY279" fmla="*/ 1085009 h 2622762"/>
              <a:gd name="connsiteX280" fmla="*/ 8199762 w 10973998"/>
              <a:gd name="connsiteY280" fmla="*/ 1085009 h 2622762"/>
              <a:gd name="connsiteX281" fmla="*/ 8249768 w 10973998"/>
              <a:gd name="connsiteY281" fmla="*/ 1143427 h 2622762"/>
              <a:gd name="connsiteX282" fmla="*/ 8467081 w 10973998"/>
              <a:gd name="connsiteY282" fmla="*/ 1232221 h 2622762"/>
              <a:gd name="connsiteX283" fmla="*/ 8490915 w 10973998"/>
              <a:gd name="connsiteY283" fmla="*/ 1258860 h 2622762"/>
              <a:gd name="connsiteX284" fmla="*/ 8470819 w 10973998"/>
              <a:gd name="connsiteY284" fmla="*/ 1414017 h 2622762"/>
              <a:gd name="connsiteX285" fmla="*/ 8447452 w 10973998"/>
              <a:gd name="connsiteY285" fmla="*/ 1485053 h 2622762"/>
              <a:gd name="connsiteX286" fmla="*/ 8447452 w 10973998"/>
              <a:gd name="connsiteY286" fmla="*/ 1485053 h 2622762"/>
              <a:gd name="connsiteX287" fmla="*/ 8419412 w 10973998"/>
              <a:gd name="connsiteY287" fmla="*/ 1634134 h 2622762"/>
              <a:gd name="connsiteX288" fmla="*/ 8401186 w 10973998"/>
              <a:gd name="connsiteY288" fmla="*/ 1759849 h 2622762"/>
              <a:gd name="connsiteX289" fmla="*/ 8667102 w 10973998"/>
              <a:gd name="connsiteY289" fmla="*/ 1805648 h 2622762"/>
              <a:gd name="connsiteX290" fmla="*/ 8469885 w 10973998"/>
              <a:gd name="connsiteY290" fmla="*/ 1785553 h 2622762"/>
              <a:gd name="connsiteX291" fmla="*/ 8448387 w 10973998"/>
              <a:gd name="connsiteY291" fmla="*/ 1753306 h 2622762"/>
              <a:gd name="connsiteX292" fmla="*/ 8464744 w 10973998"/>
              <a:gd name="connsiteY292" fmla="*/ 1692552 h 2622762"/>
              <a:gd name="connsiteX293" fmla="*/ 8478297 w 10973998"/>
              <a:gd name="connsiteY293" fmla="*/ 1571511 h 2622762"/>
              <a:gd name="connsiteX294" fmla="*/ 8486709 w 10973998"/>
              <a:gd name="connsiteY294" fmla="*/ 1509354 h 2622762"/>
              <a:gd name="connsiteX295" fmla="*/ 8518956 w 10973998"/>
              <a:gd name="connsiteY295" fmla="*/ 1389715 h 2622762"/>
              <a:gd name="connsiteX296" fmla="*/ 8531106 w 10973998"/>
              <a:gd name="connsiteY296" fmla="*/ 1288302 h 2622762"/>
              <a:gd name="connsiteX297" fmla="*/ 8532041 w 10973998"/>
              <a:gd name="connsiteY297" fmla="*/ 1262599 h 2622762"/>
              <a:gd name="connsiteX298" fmla="*/ 8575971 w 10973998"/>
              <a:gd name="connsiteY298" fmla="*/ 1204648 h 2622762"/>
              <a:gd name="connsiteX299" fmla="*/ 8607750 w 10973998"/>
              <a:gd name="connsiteY299" fmla="*/ 1190161 h 2622762"/>
              <a:gd name="connsiteX300" fmla="*/ 8626444 w 10973998"/>
              <a:gd name="connsiteY300" fmla="*/ 1185487 h 2622762"/>
              <a:gd name="connsiteX301" fmla="*/ 8627378 w 10973998"/>
              <a:gd name="connsiteY301" fmla="*/ 1205583 h 2622762"/>
              <a:gd name="connsiteX302" fmla="*/ 8589524 w 10973998"/>
              <a:gd name="connsiteY302" fmla="*/ 1511224 h 2622762"/>
              <a:gd name="connsiteX303" fmla="*/ 8586253 w 10973998"/>
              <a:gd name="connsiteY303" fmla="*/ 1576651 h 2622762"/>
              <a:gd name="connsiteX304" fmla="*/ 8599806 w 10973998"/>
              <a:gd name="connsiteY304" fmla="*/ 1607496 h 2622762"/>
              <a:gd name="connsiteX305" fmla="*/ 8619901 w 10973998"/>
              <a:gd name="connsiteY305" fmla="*/ 1602355 h 2622762"/>
              <a:gd name="connsiteX306" fmla="*/ 8649344 w 10973998"/>
              <a:gd name="connsiteY306" fmla="*/ 1587400 h 2622762"/>
              <a:gd name="connsiteX307" fmla="*/ 8657756 w 10973998"/>
              <a:gd name="connsiteY307" fmla="*/ 1607963 h 2622762"/>
              <a:gd name="connsiteX308" fmla="*/ 8655887 w 10973998"/>
              <a:gd name="connsiteY308" fmla="*/ 1626189 h 2622762"/>
              <a:gd name="connsiteX309" fmla="*/ 8699349 w 10973998"/>
              <a:gd name="connsiteY309" fmla="*/ 1713115 h 2622762"/>
              <a:gd name="connsiteX310" fmla="*/ 8723183 w 10973998"/>
              <a:gd name="connsiteY310" fmla="*/ 1752839 h 2622762"/>
              <a:gd name="connsiteX311" fmla="*/ 8667102 w 10973998"/>
              <a:gd name="connsiteY311" fmla="*/ 1805648 h 2622762"/>
              <a:gd name="connsiteX312" fmla="*/ 8848898 w 10973998"/>
              <a:gd name="connsiteY312" fmla="*/ 1827146 h 2622762"/>
              <a:gd name="connsiteX313" fmla="*/ 8830204 w 10973998"/>
              <a:gd name="connsiteY313" fmla="*/ 1824809 h 2622762"/>
              <a:gd name="connsiteX314" fmla="*/ 8787209 w 10973998"/>
              <a:gd name="connsiteY314" fmla="*/ 1813593 h 2622762"/>
              <a:gd name="connsiteX315" fmla="*/ 8790948 w 10973998"/>
              <a:gd name="connsiteY315" fmla="*/ 1749567 h 2622762"/>
              <a:gd name="connsiteX316" fmla="*/ 8824129 w 10973998"/>
              <a:gd name="connsiteY316" fmla="*/ 1740688 h 2622762"/>
              <a:gd name="connsiteX317" fmla="*/ 8875537 w 10973998"/>
              <a:gd name="connsiteY317" fmla="*/ 1787889 h 2622762"/>
              <a:gd name="connsiteX318" fmla="*/ 8876938 w 10973998"/>
              <a:gd name="connsiteY318" fmla="*/ 1799573 h 2622762"/>
              <a:gd name="connsiteX319" fmla="*/ 8848898 w 10973998"/>
              <a:gd name="connsiteY319" fmla="*/ 1827146 h 262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0973998" h="2622762">
                <a:moveTo>
                  <a:pt x="10232226" y="2081846"/>
                </a:moveTo>
                <a:lnTo>
                  <a:pt x="10198110" y="2063153"/>
                </a:lnTo>
                <a:cubicBezTo>
                  <a:pt x="10142497" y="2048665"/>
                  <a:pt x="10086416" y="2035580"/>
                  <a:pt x="10030335" y="2022494"/>
                </a:cubicBezTo>
                <a:cubicBezTo>
                  <a:pt x="9852745" y="1980901"/>
                  <a:pt x="9674221" y="1943981"/>
                  <a:pt x="9494763" y="1912669"/>
                </a:cubicBezTo>
                <a:cubicBezTo>
                  <a:pt x="9399893" y="1895845"/>
                  <a:pt x="9305022" y="1876684"/>
                  <a:pt x="9208750" y="1868739"/>
                </a:cubicBezTo>
                <a:cubicBezTo>
                  <a:pt x="9195197" y="1867805"/>
                  <a:pt x="9185850" y="1854252"/>
                  <a:pt x="9171363" y="1857990"/>
                </a:cubicBezTo>
                <a:cubicBezTo>
                  <a:pt x="9157343" y="1861729"/>
                  <a:pt x="9143322" y="1858925"/>
                  <a:pt x="9129769" y="1856588"/>
                </a:cubicBezTo>
                <a:cubicBezTo>
                  <a:pt x="9080232" y="1847242"/>
                  <a:pt x="9030226" y="1840231"/>
                  <a:pt x="8981623" y="1825744"/>
                </a:cubicBezTo>
                <a:cubicBezTo>
                  <a:pt x="8976482" y="1823875"/>
                  <a:pt x="8971809" y="1821070"/>
                  <a:pt x="8969939" y="1815462"/>
                </a:cubicBezTo>
                <a:cubicBezTo>
                  <a:pt x="8959190" y="1788357"/>
                  <a:pt x="8972743" y="1754708"/>
                  <a:pt x="8999849" y="1744427"/>
                </a:cubicBezTo>
                <a:cubicBezTo>
                  <a:pt x="9027422" y="1734145"/>
                  <a:pt x="9045181" y="1717321"/>
                  <a:pt x="9043311" y="1685074"/>
                </a:cubicBezTo>
                <a:cubicBezTo>
                  <a:pt x="9042844" y="1677130"/>
                  <a:pt x="9046116" y="1665446"/>
                  <a:pt x="9050789" y="1659371"/>
                </a:cubicBezTo>
                <a:cubicBezTo>
                  <a:pt x="9072287" y="1629928"/>
                  <a:pt x="9072754" y="1595812"/>
                  <a:pt x="9070417" y="1561229"/>
                </a:cubicBezTo>
                <a:cubicBezTo>
                  <a:pt x="9069950" y="1551415"/>
                  <a:pt x="9071352" y="1543003"/>
                  <a:pt x="9076960" y="1535058"/>
                </a:cubicBezTo>
                <a:cubicBezTo>
                  <a:pt x="9097056" y="1503746"/>
                  <a:pt x="9095654" y="1469630"/>
                  <a:pt x="9092850" y="1434580"/>
                </a:cubicBezTo>
                <a:cubicBezTo>
                  <a:pt x="9087242" y="1374760"/>
                  <a:pt x="9081634" y="1315408"/>
                  <a:pt x="9075558" y="1255588"/>
                </a:cubicBezTo>
                <a:cubicBezTo>
                  <a:pt x="9067614" y="1178010"/>
                  <a:pt x="9062473" y="1100431"/>
                  <a:pt x="9058734" y="1022853"/>
                </a:cubicBezTo>
                <a:cubicBezTo>
                  <a:pt x="9055930" y="963033"/>
                  <a:pt x="9054528" y="903681"/>
                  <a:pt x="9063407" y="843394"/>
                </a:cubicBezTo>
                <a:cubicBezTo>
                  <a:pt x="9070417" y="798529"/>
                  <a:pt x="9071820" y="751795"/>
                  <a:pt x="9053593" y="707865"/>
                </a:cubicBezTo>
                <a:cubicBezTo>
                  <a:pt x="9048920" y="657393"/>
                  <a:pt x="9026955" y="612528"/>
                  <a:pt x="9009663" y="565794"/>
                </a:cubicBezTo>
                <a:cubicBezTo>
                  <a:pt x="8997980" y="535417"/>
                  <a:pt x="8980688" y="509246"/>
                  <a:pt x="8956386" y="487748"/>
                </a:cubicBezTo>
                <a:cubicBezTo>
                  <a:pt x="8941432" y="474662"/>
                  <a:pt x="8924140" y="466250"/>
                  <a:pt x="8907315" y="456436"/>
                </a:cubicBezTo>
                <a:cubicBezTo>
                  <a:pt x="8883014" y="442416"/>
                  <a:pt x="8880677" y="434471"/>
                  <a:pt x="8891426" y="409702"/>
                </a:cubicBezTo>
                <a:cubicBezTo>
                  <a:pt x="8901240" y="387270"/>
                  <a:pt x="8902175" y="364837"/>
                  <a:pt x="8888622" y="342872"/>
                </a:cubicBezTo>
                <a:cubicBezTo>
                  <a:pt x="8887220" y="341003"/>
                  <a:pt x="8885818" y="339134"/>
                  <a:pt x="8884883" y="337264"/>
                </a:cubicBezTo>
                <a:cubicBezTo>
                  <a:pt x="8851702" y="275108"/>
                  <a:pt x="8777395" y="235851"/>
                  <a:pt x="8708229" y="243329"/>
                </a:cubicBezTo>
                <a:cubicBezTo>
                  <a:pt x="8695143" y="244731"/>
                  <a:pt x="8683459" y="251741"/>
                  <a:pt x="8676449" y="262490"/>
                </a:cubicBezTo>
                <a:cubicBezTo>
                  <a:pt x="8667102" y="276510"/>
                  <a:pt x="8656821" y="290063"/>
                  <a:pt x="8650278" y="305953"/>
                </a:cubicBezTo>
                <a:lnTo>
                  <a:pt x="8650278" y="310159"/>
                </a:lnTo>
                <a:lnTo>
                  <a:pt x="8657756" y="310159"/>
                </a:lnTo>
                <a:cubicBezTo>
                  <a:pt x="8660560" y="314832"/>
                  <a:pt x="8662897" y="319505"/>
                  <a:pt x="8665701" y="324646"/>
                </a:cubicBezTo>
                <a:cubicBezTo>
                  <a:pt x="8677851" y="347078"/>
                  <a:pt x="8674112" y="365772"/>
                  <a:pt x="8655419" y="382596"/>
                </a:cubicBezTo>
                <a:cubicBezTo>
                  <a:pt x="8642334" y="394747"/>
                  <a:pt x="8625977" y="405029"/>
                  <a:pt x="8647007" y="427928"/>
                </a:cubicBezTo>
                <a:cubicBezTo>
                  <a:pt x="8654484" y="435873"/>
                  <a:pt x="8658223" y="453165"/>
                  <a:pt x="8666635" y="465316"/>
                </a:cubicBezTo>
                <a:cubicBezTo>
                  <a:pt x="8674580" y="476999"/>
                  <a:pt x="8670374" y="488215"/>
                  <a:pt x="8660560" y="496627"/>
                </a:cubicBezTo>
                <a:cubicBezTo>
                  <a:pt x="8650278" y="505974"/>
                  <a:pt x="8639062" y="514386"/>
                  <a:pt x="8627378" y="522331"/>
                </a:cubicBezTo>
                <a:cubicBezTo>
                  <a:pt x="8599806" y="540090"/>
                  <a:pt x="8604479" y="573739"/>
                  <a:pt x="8625977" y="596171"/>
                </a:cubicBezTo>
                <a:cubicBezTo>
                  <a:pt x="8633454" y="604116"/>
                  <a:pt x="8636258" y="597573"/>
                  <a:pt x="8638595" y="591030"/>
                </a:cubicBezTo>
                <a:cubicBezTo>
                  <a:pt x="8641866" y="582151"/>
                  <a:pt x="8648876" y="576543"/>
                  <a:pt x="8658223" y="579347"/>
                </a:cubicBezTo>
                <a:cubicBezTo>
                  <a:pt x="8668037" y="582151"/>
                  <a:pt x="8666635" y="591498"/>
                  <a:pt x="8666168" y="598975"/>
                </a:cubicBezTo>
                <a:cubicBezTo>
                  <a:pt x="8665233" y="612061"/>
                  <a:pt x="8662897" y="625146"/>
                  <a:pt x="8661027" y="638232"/>
                </a:cubicBezTo>
                <a:cubicBezTo>
                  <a:pt x="8659158" y="640101"/>
                  <a:pt x="8657288" y="640568"/>
                  <a:pt x="8655419" y="639634"/>
                </a:cubicBezTo>
                <a:cubicBezTo>
                  <a:pt x="8656821" y="655056"/>
                  <a:pt x="8654484" y="669543"/>
                  <a:pt x="8639530" y="680292"/>
                </a:cubicBezTo>
                <a:cubicBezTo>
                  <a:pt x="8624574" y="685900"/>
                  <a:pt x="8609153" y="690106"/>
                  <a:pt x="8598871" y="703192"/>
                </a:cubicBezTo>
                <a:cubicBezTo>
                  <a:pt x="8575971" y="727026"/>
                  <a:pt x="8560082" y="754599"/>
                  <a:pt x="8554941" y="787313"/>
                </a:cubicBezTo>
                <a:cubicBezTo>
                  <a:pt x="8554006" y="791519"/>
                  <a:pt x="8553072" y="796193"/>
                  <a:pt x="8552137" y="800399"/>
                </a:cubicBezTo>
                <a:lnTo>
                  <a:pt x="8550267" y="806474"/>
                </a:lnTo>
                <a:cubicBezTo>
                  <a:pt x="8543725" y="849937"/>
                  <a:pt x="8541855" y="892932"/>
                  <a:pt x="8564287" y="933591"/>
                </a:cubicBezTo>
                <a:cubicBezTo>
                  <a:pt x="8569896" y="944340"/>
                  <a:pt x="8564755" y="956490"/>
                  <a:pt x="8562886" y="968174"/>
                </a:cubicBezTo>
                <a:cubicBezTo>
                  <a:pt x="8554941" y="1015843"/>
                  <a:pt x="8544192" y="1062577"/>
                  <a:pt x="8532509" y="1109311"/>
                </a:cubicBezTo>
                <a:cubicBezTo>
                  <a:pt x="8528770" y="1125200"/>
                  <a:pt x="8519890" y="1132678"/>
                  <a:pt x="8505403" y="1137351"/>
                </a:cubicBezTo>
                <a:cubicBezTo>
                  <a:pt x="8392306" y="1176141"/>
                  <a:pt x="8293698" y="1136417"/>
                  <a:pt x="8218923" y="1050893"/>
                </a:cubicBezTo>
                <a:cubicBezTo>
                  <a:pt x="8173124" y="998084"/>
                  <a:pt x="8138073" y="939199"/>
                  <a:pt x="8127792" y="867696"/>
                </a:cubicBezTo>
                <a:cubicBezTo>
                  <a:pt x="8106761" y="793856"/>
                  <a:pt x="8099284" y="718147"/>
                  <a:pt x="8099284" y="641503"/>
                </a:cubicBezTo>
                <a:cubicBezTo>
                  <a:pt x="8099284" y="612061"/>
                  <a:pt x="8100686" y="582618"/>
                  <a:pt x="8101153" y="552708"/>
                </a:cubicBezTo>
                <a:lnTo>
                  <a:pt x="8101153" y="552708"/>
                </a:lnTo>
                <a:lnTo>
                  <a:pt x="8101153" y="552708"/>
                </a:lnTo>
                <a:cubicBezTo>
                  <a:pt x="8103957" y="519527"/>
                  <a:pt x="8106294" y="486346"/>
                  <a:pt x="8114706" y="454567"/>
                </a:cubicBezTo>
                <a:lnTo>
                  <a:pt x="8114706" y="454567"/>
                </a:lnTo>
                <a:cubicBezTo>
                  <a:pt x="8115173" y="448491"/>
                  <a:pt x="8115173" y="442416"/>
                  <a:pt x="8116575" y="436340"/>
                </a:cubicBezTo>
                <a:cubicBezTo>
                  <a:pt x="8124520" y="391476"/>
                  <a:pt x="8124520" y="391476"/>
                  <a:pt x="8169852" y="388204"/>
                </a:cubicBezTo>
                <a:cubicBezTo>
                  <a:pt x="8187611" y="385868"/>
                  <a:pt x="8205370" y="383064"/>
                  <a:pt x="8222662" y="381194"/>
                </a:cubicBezTo>
                <a:cubicBezTo>
                  <a:pt x="8245561" y="378858"/>
                  <a:pt x="8265657" y="373717"/>
                  <a:pt x="8272667" y="347546"/>
                </a:cubicBezTo>
                <a:cubicBezTo>
                  <a:pt x="8273602" y="343807"/>
                  <a:pt x="8278742" y="341003"/>
                  <a:pt x="8282014" y="337732"/>
                </a:cubicBezTo>
                <a:cubicBezTo>
                  <a:pt x="8284818" y="338666"/>
                  <a:pt x="8287622" y="339601"/>
                  <a:pt x="8290426" y="340068"/>
                </a:cubicBezTo>
                <a:cubicBezTo>
                  <a:pt x="8305848" y="326515"/>
                  <a:pt x="8304913" y="309224"/>
                  <a:pt x="8298838" y="291465"/>
                </a:cubicBezTo>
                <a:cubicBezTo>
                  <a:pt x="8287622" y="258751"/>
                  <a:pt x="8267526" y="230711"/>
                  <a:pt x="8248365" y="202203"/>
                </a:cubicBezTo>
                <a:cubicBezTo>
                  <a:pt x="8240421" y="190052"/>
                  <a:pt x="8228737" y="183977"/>
                  <a:pt x="8212380" y="185379"/>
                </a:cubicBezTo>
                <a:cubicBezTo>
                  <a:pt x="8193687" y="186781"/>
                  <a:pt x="8174526" y="185379"/>
                  <a:pt x="8155364" y="183042"/>
                </a:cubicBezTo>
                <a:cubicBezTo>
                  <a:pt x="8124053" y="179303"/>
                  <a:pt x="8092741" y="171358"/>
                  <a:pt x="8060962" y="182107"/>
                </a:cubicBezTo>
                <a:cubicBezTo>
                  <a:pt x="8053017" y="184911"/>
                  <a:pt x="8047876" y="180238"/>
                  <a:pt x="8042268" y="176499"/>
                </a:cubicBezTo>
                <a:cubicBezTo>
                  <a:pt x="8032921" y="171358"/>
                  <a:pt x="8021705" y="170891"/>
                  <a:pt x="8011891" y="165750"/>
                </a:cubicBezTo>
                <a:cubicBezTo>
                  <a:pt x="7981514" y="149861"/>
                  <a:pt x="7948800" y="154067"/>
                  <a:pt x="7917956" y="158740"/>
                </a:cubicBezTo>
                <a:cubicBezTo>
                  <a:pt x="7896458" y="162012"/>
                  <a:pt x="7878699" y="162479"/>
                  <a:pt x="7860940" y="150328"/>
                </a:cubicBezTo>
                <a:cubicBezTo>
                  <a:pt x="7859071" y="148459"/>
                  <a:pt x="7857201" y="147057"/>
                  <a:pt x="7854865" y="146122"/>
                </a:cubicBezTo>
                <a:cubicBezTo>
                  <a:pt x="7850191" y="146589"/>
                  <a:pt x="7845518" y="146589"/>
                  <a:pt x="7841312" y="147057"/>
                </a:cubicBezTo>
                <a:cubicBezTo>
                  <a:pt x="7845518" y="150328"/>
                  <a:pt x="7848789" y="154534"/>
                  <a:pt x="7851593" y="159675"/>
                </a:cubicBezTo>
                <a:cubicBezTo>
                  <a:pt x="7819814" y="154067"/>
                  <a:pt x="7809532" y="162479"/>
                  <a:pt x="7821684" y="193323"/>
                </a:cubicBezTo>
                <a:cubicBezTo>
                  <a:pt x="7833834" y="223701"/>
                  <a:pt x="7825422" y="245198"/>
                  <a:pt x="7808598" y="269033"/>
                </a:cubicBezTo>
                <a:cubicBezTo>
                  <a:pt x="7788502" y="297540"/>
                  <a:pt x="7778221" y="331189"/>
                  <a:pt x="7762331" y="362501"/>
                </a:cubicBezTo>
                <a:cubicBezTo>
                  <a:pt x="7757658" y="372315"/>
                  <a:pt x="7751115" y="381194"/>
                  <a:pt x="7745974" y="390074"/>
                </a:cubicBezTo>
                <a:lnTo>
                  <a:pt x="7745974" y="390074"/>
                </a:lnTo>
                <a:cubicBezTo>
                  <a:pt x="7729150" y="423722"/>
                  <a:pt x="7703446" y="449893"/>
                  <a:pt x="7674004" y="472793"/>
                </a:cubicBezTo>
                <a:lnTo>
                  <a:pt x="7674004" y="472793"/>
                </a:lnTo>
                <a:cubicBezTo>
                  <a:pt x="7599697" y="522798"/>
                  <a:pt x="7520249" y="527472"/>
                  <a:pt x="7438932" y="494291"/>
                </a:cubicBezTo>
                <a:cubicBezTo>
                  <a:pt x="7392665" y="475130"/>
                  <a:pt x="7352941" y="445220"/>
                  <a:pt x="7319293" y="407833"/>
                </a:cubicBezTo>
                <a:cubicBezTo>
                  <a:pt x="7295458" y="388204"/>
                  <a:pt x="7273960" y="365772"/>
                  <a:pt x="7253865" y="342872"/>
                </a:cubicBezTo>
                <a:cubicBezTo>
                  <a:pt x="7224422" y="319038"/>
                  <a:pt x="7197316" y="291932"/>
                  <a:pt x="7162733" y="274641"/>
                </a:cubicBezTo>
                <a:cubicBezTo>
                  <a:pt x="7158995" y="272771"/>
                  <a:pt x="7155723" y="268098"/>
                  <a:pt x="7153854" y="264359"/>
                </a:cubicBezTo>
                <a:cubicBezTo>
                  <a:pt x="7137030" y="224168"/>
                  <a:pt x="7102914" y="206409"/>
                  <a:pt x="7063657" y="199399"/>
                </a:cubicBezTo>
                <a:cubicBezTo>
                  <a:pt x="7043562" y="195660"/>
                  <a:pt x="7041692" y="186313"/>
                  <a:pt x="7045431" y="170424"/>
                </a:cubicBezTo>
                <a:cubicBezTo>
                  <a:pt x="7049637" y="153599"/>
                  <a:pt x="7048702" y="136308"/>
                  <a:pt x="7046833" y="119484"/>
                </a:cubicBezTo>
                <a:cubicBezTo>
                  <a:pt x="7050104" y="128363"/>
                  <a:pt x="7054777" y="133504"/>
                  <a:pt x="7059919" y="137243"/>
                </a:cubicBezTo>
                <a:cubicBezTo>
                  <a:pt x="7061787" y="132102"/>
                  <a:pt x="7064124" y="127428"/>
                  <a:pt x="7063190" y="121820"/>
                </a:cubicBezTo>
                <a:cubicBezTo>
                  <a:pt x="7058984" y="103127"/>
                  <a:pt x="7067396" y="89106"/>
                  <a:pt x="7078612" y="75554"/>
                </a:cubicBezTo>
                <a:cubicBezTo>
                  <a:pt x="7088426" y="55925"/>
                  <a:pt x="7092632" y="36297"/>
                  <a:pt x="7077677" y="16669"/>
                </a:cubicBezTo>
                <a:cubicBezTo>
                  <a:pt x="7075340" y="13397"/>
                  <a:pt x="7072537" y="10593"/>
                  <a:pt x="7069733" y="7322"/>
                </a:cubicBezTo>
                <a:cubicBezTo>
                  <a:pt x="7054310" y="-4829"/>
                  <a:pt x="7041225" y="-156"/>
                  <a:pt x="7029074" y="12930"/>
                </a:cubicBezTo>
                <a:cubicBezTo>
                  <a:pt x="7011315" y="32091"/>
                  <a:pt x="6991219" y="45176"/>
                  <a:pt x="6964581" y="51719"/>
                </a:cubicBezTo>
                <a:cubicBezTo>
                  <a:pt x="6859429" y="77423"/>
                  <a:pt x="6751941" y="76021"/>
                  <a:pt x="6645387" y="83031"/>
                </a:cubicBezTo>
                <a:cubicBezTo>
                  <a:pt x="6587905" y="86770"/>
                  <a:pt x="6530421" y="80227"/>
                  <a:pt x="6473406" y="77423"/>
                </a:cubicBezTo>
                <a:cubicBezTo>
                  <a:pt x="6415923" y="74619"/>
                  <a:pt x="6358440" y="70880"/>
                  <a:pt x="6301892" y="59664"/>
                </a:cubicBezTo>
                <a:cubicBezTo>
                  <a:pt x="6266841" y="52654"/>
                  <a:pt x="6231791" y="44709"/>
                  <a:pt x="6206554" y="15267"/>
                </a:cubicBezTo>
                <a:cubicBezTo>
                  <a:pt x="6196273" y="3583"/>
                  <a:pt x="6183187" y="-4829"/>
                  <a:pt x="6167765" y="3116"/>
                </a:cubicBezTo>
                <a:cubicBezTo>
                  <a:pt x="6152343" y="11061"/>
                  <a:pt x="6148604" y="26016"/>
                  <a:pt x="6150941" y="42840"/>
                </a:cubicBezTo>
                <a:cubicBezTo>
                  <a:pt x="6148137" y="58729"/>
                  <a:pt x="6153278" y="72750"/>
                  <a:pt x="6161690" y="85835"/>
                </a:cubicBezTo>
                <a:cubicBezTo>
                  <a:pt x="6168233" y="96584"/>
                  <a:pt x="6172439" y="107333"/>
                  <a:pt x="6173373" y="119951"/>
                </a:cubicBezTo>
                <a:cubicBezTo>
                  <a:pt x="6178982" y="131634"/>
                  <a:pt x="6179449" y="142851"/>
                  <a:pt x="6174308" y="155002"/>
                </a:cubicBezTo>
                <a:cubicBezTo>
                  <a:pt x="6173373" y="160610"/>
                  <a:pt x="6172439" y="165750"/>
                  <a:pt x="6175243" y="170891"/>
                </a:cubicBezTo>
                <a:cubicBezTo>
                  <a:pt x="6182720" y="185379"/>
                  <a:pt x="6176177" y="195660"/>
                  <a:pt x="6163092" y="200334"/>
                </a:cubicBezTo>
                <a:cubicBezTo>
                  <a:pt x="6124302" y="215288"/>
                  <a:pt x="6085513" y="232113"/>
                  <a:pt x="6042518" y="232580"/>
                </a:cubicBezTo>
                <a:cubicBezTo>
                  <a:pt x="6022890" y="232580"/>
                  <a:pt x="6003729" y="233982"/>
                  <a:pt x="5985035" y="238188"/>
                </a:cubicBezTo>
                <a:cubicBezTo>
                  <a:pt x="5965874" y="253610"/>
                  <a:pt x="5943909" y="267163"/>
                  <a:pt x="5942974" y="295671"/>
                </a:cubicBezTo>
                <a:cubicBezTo>
                  <a:pt x="5942507" y="311093"/>
                  <a:pt x="5935497" y="323711"/>
                  <a:pt x="5922879" y="333058"/>
                </a:cubicBezTo>
                <a:cubicBezTo>
                  <a:pt x="5894371" y="353154"/>
                  <a:pt x="5865863" y="372782"/>
                  <a:pt x="5845768" y="402225"/>
                </a:cubicBezTo>
                <a:cubicBezTo>
                  <a:pt x="5829411" y="413908"/>
                  <a:pt x="5817260" y="428863"/>
                  <a:pt x="5808847" y="447089"/>
                </a:cubicBezTo>
                <a:cubicBezTo>
                  <a:pt x="5807446" y="460642"/>
                  <a:pt x="5796697" y="469989"/>
                  <a:pt x="5793425" y="483075"/>
                </a:cubicBezTo>
                <a:cubicBezTo>
                  <a:pt x="5783611" y="521396"/>
                  <a:pt x="5768656" y="557849"/>
                  <a:pt x="5755103" y="594769"/>
                </a:cubicBezTo>
                <a:cubicBezTo>
                  <a:pt x="5743420" y="626548"/>
                  <a:pt x="5730334" y="658327"/>
                  <a:pt x="5712108" y="687770"/>
                </a:cubicBezTo>
                <a:cubicBezTo>
                  <a:pt x="5689676" y="718147"/>
                  <a:pt x="5664439" y="746655"/>
                  <a:pt x="5642007" y="777499"/>
                </a:cubicBezTo>
                <a:cubicBezTo>
                  <a:pt x="5615836" y="813484"/>
                  <a:pt x="5601348" y="854610"/>
                  <a:pt x="5607424" y="899942"/>
                </a:cubicBezTo>
                <a:cubicBezTo>
                  <a:pt x="5611162" y="927983"/>
                  <a:pt x="5610695" y="955556"/>
                  <a:pt x="5611162" y="983596"/>
                </a:cubicBezTo>
                <a:cubicBezTo>
                  <a:pt x="5611630" y="998551"/>
                  <a:pt x="5605554" y="1013039"/>
                  <a:pt x="5608826" y="1027526"/>
                </a:cubicBezTo>
                <a:cubicBezTo>
                  <a:pt x="5609293" y="1029396"/>
                  <a:pt x="5609761" y="1031732"/>
                  <a:pt x="5610228" y="1034069"/>
                </a:cubicBezTo>
                <a:cubicBezTo>
                  <a:pt x="5619575" y="1018179"/>
                  <a:pt x="5618173" y="999019"/>
                  <a:pt x="5626585" y="983596"/>
                </a:cubicBezTo>
                <a:cubicBezTo>
                  <a:pt x="5628921" y="1000420"/>
                  <a:pt x="5625650" y="1016777"/>
                  <a:pt x="5621444" y="1033602"/>
                </a:cubicBezTo>
                <a:cubicBezTo>
                  <a:pt x="5634062" y="1025190"/>
                  <a:pt x="5634062" y="1011169"/>
                  <a:pt x="5640138" y="994345"/>
                </a:cubicBezTo>
                <a:cubicBezTo>
                  <a:pt x="5644344" y="1013506"/>
                  <a:pt x="5639670" y="1026592"/>
                  <a:pt x="5633128" y="1038742"/>
                </a:cubicBezTo>
                <a:cubicBezTo>
                  <a:pt x="5631726" y="1039677"/>
                  <a:pt x="5630324" y="1040612"/>
                  <a:pt x="5629389" y="1041546"/>
                </a:cubicBezTo>
                <a:cubicBezTo>
                  <a:pt x="5629389" y="1042014"/>
                  <a:pt x="5629856" y="1042481"/>
                  <a:pt x="5630324" y="1043416"/>
                </a:cubicBezTo>
                <a:cubicBezTo>
                  <a:pt x="5632193" y="1045285"/>
                  <a:pt x="5634062" y="1046220"/>
                  <a:pt x="5636399" y="1046687"/>
                </a:cubicBezTo>
                <a:cubicBezTo>
                  <a:pt x="5661635" y="1049959"/>
                  <a:pt x="5675188" y="1032667"/>
                  <a:pt x="5690143" y="1017245"/>
                </a:cubicBezTo>
                <a:cubicBezTo>
                  <a:pt x="5746691" y="945274"/>
                  <a:pt x="5745289" y="860686"/>
                  <a:pt x="5745757" y="776564"/>
                </a:cubicBezTo>
                <a:cubicBezTo>
                  <a:pt x="5746691" y="778901"/>
                  <a:pt x="5748561" y="780770"/>
                  <a:pt x="5752767" y="780770"/>
                </a:cubicBezTo>
                <a:cubicBezTo>
                  <a:pt x="5760711" y="781238"/>
                  <a:pt x="5763516" y="775162"/>
                  <a:pt x="5764450" y="768620"/>
                </a:cubicBezTo>
                <a:cubicBezTo>
                  <a:pt x="5777536" y="700855"/>
                  <a:pt x="5809315" y="639166"/>
                  <a:pt x="5826607" y="572804"/>
                </a:cubicBezTo>
                <a:cubicBezTo>
                  <a:pt x="5830345" y="558316"/>
                  <a:pt x="5850441" y="508311"/>
                  <a:pt x="5853245" y="502703"/>
                </a:cubicBezTo>
                <a:cubicBezTo>
                  <a:pt x="5847169" y="523266"/>
                  <a:pt x="5844366" y="527939"/>
                  <a:pt x="5840627" y="539155"/>
                </a:cubicBezTo>
                <a:cubicBezTo>
                  <a:pt x="5839692" y="541492"/>
                  <a:pt x="5835019" y="555980"/>
                  <a:pt x="5835486" y="564392"/>
                </a:cubicBezTo>
                <a:cubicBezTo>
                  <a:pt x="5836888" y="596171"/>
                  <a:pt x="5837823" y="623277"/>
                  <a:pt x="5840627" y="652719"/>
                </a:cubicBezTo>
                <a:cubicBezTo>
                  <a:pt x="5846702" y="713941"/>
                  <a:pt x="5846702" y="775630"/>
                  <a:pt x="5839225" y="836851"/>
                </a:cubicBezTo>
                <a:cubicBezTo>
                  <a:pt x="5825204" y="947144"/>
                  <a:pt x="5775666" y="1042014"/>
                  <a:pt x="5711173" y="1129874"/>
                </a:cubicBezTo>
                <a:cubicBezTo>
                  <a:pt x="5689676" y="1154176"/>
                  <a:pt x="5671450" y="1181281"/>
                  <a:pt x="5649952" y="1205583"/>
                </a:cubicBezTo>
                <a:cubicBezTo>
                  <a:pt x="5627052" y="1232221"/>
                  <a:pt x="5614901" y="1266337"/>
                  <a:pt x="5614901" y="1301388"/>
                </a:cubicBezTo>
                <a:cubicBezTo>
                  <a:pt x="5614901" y="1433645"/>
                  <a:pt x="5620509" y="1565903"/>
                  <a:pt x="5606022" y="1697693"/>
                </a:cubicBezTo>
                <a:cubicBezTo>
                  <a:pt x="5603218" y="1722929"/>
                  <a:pt x="5598077" y="1748633"/>
                  <a:pt x="5609761" y="1773402"/>
                </a:cubicBezTo>
                <a:cubicBezTo>
                  <a:pt x="5609293" y="1784618"/>
                  <a:pt x="5600414" y="1784151"/>
                  <a:pt x="5593404" y="1784618"/>
                </a:cubicBezTo>
                <a:cubicBezTo>
                  <a:pt x="5582655" y="1786020"/>
                  <a:pt x="5571439" y="1784618"/>
                  <a:pt x="5560690" y="1786020"/>
                </a:cubicBezTo>
                <a:lnTo>
                  <a:pt x="5060635" y="1846774"/>
                </a:lnTo>
                <a:cubicBezTo>
                  <a:pt x="4787708" y="1884161"/>
                  <a:pt x="4515716" y="1926689"/>
                  <a:pt x="4244191" y="1974358"/>
                </a:cubicBezTo>
                <a:cubicBezTo>
                  <a:pt x="3928269" y="2029504"/>
                  <a:pt x="3607985" y="2092517"/>
                  <a:pt x="3298761" y="2151013"/>
                </a:cubicBezTo>
                <a:cubicBezTo>
                  <a:pt x="2989537" y="2209509"/>
                  <a:pt x="2931631" y="2238687"/>
                  <a:pt x="2388849" y="2325331"/>
                </a:cubicBezTo>
                <a:cubicBezTo>
                  <a:pt x="1743946" y="2428276"/>
                  <a:pt x="565866" y="2485344"/>
                  <a:pt x="16784" y="2474958"/>
                </a:cubicBezTo>
                <a:cubicBezTo>
                  <a:pt x="16784" y="2502064"/>
                  <a:pt x="1869" y="2586749"/>
                  <a:pt x="0" y="2613855"/>
                </a:cubicBezTo>
                <a:cubicBezTo>
                  <a:pt x="1700428" y="2633788"/>
                  <a:pt x="8506136" y="2614566"/>
                  <a:pt x="10211195" y="2610876"/>
                </a:cubicBezTo>
                <a:cubicBezTo>
                  <a:pt x="11916254" y="2607186"/>
                  <a:pt x="10230356" y="2602464"/>
                  <a:pt x="10230356" y="2591715"/>
                </a:cubicBezTo>
                <a:cubicBezTo>
                  <a:pt x="10232226" y="2421136"/>
                  <a:pt x="10232226" y="2251491"/>
                  <a:pt x="10232226" y="2081846"/>
                </a:cubicBezTo>
                <a:close/>
                <a:moveTo>
                  <a:pt x="5631726" y="896671"/>
                </a:moveTo>
                <a:cubicBezTo>
                  <a:pt x="5629856" y="896204"/>
                  <a:pt x="5627987" y="895736"/>
                  <a:pt x="5626117" y="894802"/>
                </a:cubicBezTo>
                <a:cubicBezTo>
                  <a:pt x="5625183" y="877043"/>
                  <a:pt x="5632660" y="861620"/>
                  <a:pt x="5643876" y="847133"/>
                </a:cubicBezTo>
                <a:cubicBezTo>
                  <a:pt x="5639670" y="863957"/>
                  <a:pt x="5635931" y="880314"/>
                  <a:pt x="5631726" y="896671"/>
                </a:cubicBezTo>
                <a:close/>
                <a:moveTo>
                  <a:pt x="5638736" y="1040144"/>
                </a:moveTo>
                <a:cubicBezTo>
                  <a:pt x="5652756" y="1028928"/>
                  <a:pt x="5666776" y="1018179"/>
                  <a:pt x="5680796" y="1006963"/>
                </a:cubicBezTo>
                <a:cubicBezTo>
                  <a:pt x="5672851" y="1026124"/>
                  <a:pt x="5659766" y="1038275"/>
                  <a:pt x="5638736" y="1040144"/>
                </a:cubicBezTo>
                <a:close/>
                <a:moveTo>
                  <a:pt x="8572700" y="1091552"/>
                </a:moveTo>
                <a:cubicBezTo>
                  <a:pt x="8578775" y="1055567"/>
                  <a:pt x="8584850" y="1019581"/>
                  <a:pt x="8591393" y="983596"/>
                </a:cubicBezTo>
                <a:cubicBezTo>
                  <a:pt x="8592328" y="978455"/>
                  <a:pt x="8592796" y="972847"/>
                  <a:pt x="8601207" y="974249"/>
                </a:cubicBezTo>
                <a:cubicBezTo>
                  <a:pt x="8623173" y="978923"/>
                  <a:pt x="8643268" y="1003692"/>
                  <a:pt x="8643268" y="1027059"/>
                </a:cubicBezTo>
                <a:cubicBezTo>
                  <a:pt x="8643268" y="1052763"/>
                  <a:pt x="8605414" y="1096693"/>
                  <a:pt x="8579710" y="1101366"/>
                </a:cubicBezTo>
                <a:cubicBezTo>
                  <a:pt x="8569896" y="1103235"/>
                  <a:pt x="8571765" y="1096225"/>
                  <a:pt x="8572700" y="1091552"/>
                </a:cubicBezTo>
                <a:close/>
                <a:moveTo>
                  <a:pt x="8635791" y="1082205"/>
                </a:moveTo>
                <a:cubicBezTo>
                  <a:pt x="8649811" y="1141557"/>
                  <a:pt x="8622238" y="1180814"/>
                  <a:pt x="8556343" y="1194367"/>
                </a:cubicBezTo>
                <a:cubicBezTo>
                  <a:pt x="8545127" y="1130341"/>
                  <a:pt x="8593730" y="1108376"/>
                  <a:pt x="8635791" y="1082205"/>
                </a:cubicBezTo>
                <a:close/>
                <a:moveTo>
                  <a:pt x="8519423" y="1149502"/>
                </a:moveTo>
                <a:cubicBezTo>
                  <a:pt x="8516619" y="1171467"/>
                  <a:pt x="8510076" y="1188759"/>
                  <a:pt x="8502599" y="1205583"/>
                </a:cubicBezTo>
                <a:cubicBezTo>
                  <a:pt x="8497458" y="1216799"/>
                  <a:pt x="8486242" y="1215865"/>
                  <a:pt x="8475960" y="1216799"/>
                </a:cubicBezTo>
                <a:cubicBezTo>
                  <a:pt x="8389035" y="1225211"/>
                  <a:pt x="8317532" y="1192965"/>
                  <a:pt x="8258179" y="1131276"/>
                </a:cubicBezTo>
                <a:cubicBezTo>
                  <a:pt x="8240421" y="1112582"/>
                  <a:pt x="8224531" y="1092954"/>
                  <a:pt x="8212380" y="1068652"/>
                </a:cubicBezTo>
                <a:cubicBezTo>
                  <a:pt x="8297903" y="1157447"/>
                  <a:pt x="8397914" y="1190628"/>
                  <a:pt x="8519423" y="1149502"/>
                </a:cubicBezTo>
                <a:close/>
                <a:moveTo>
                  <a:pt x="8064701" y="445687"/>
                </a:moveTo>
                <a:lnTo>
                  <a:pt x="8064701" y="445687"/>
                </a:lnTo>
                <a:cubicBezTo>
                  <a:pt x="8064701" y="408300"/>
                  <a:pt x="8069374" y="401290"/>
                  <a:pt x="8093676" y="398486"/>
                </a:cubicBezTo>
                <a:cubicBezTo>
                  <a:pt x="8105359" y="397084"/>
                  <a:pt x="8109565" y="400355"/>
                  <a:pt x="8106761" y="412039"/>
                </a:cubicBezTo>
                <a:cubicBezTo>
                  <a:pt x="8104425" y="423255"/>
                  <a:pt x="8102555" y="434471"/>
                  <a:pt x="8100219" y="446155"/>
                </a:cubicBezTo>
                <a:cubicBezTo>
                  <a:pt x="8095545" y="477466"/>
                  <a:pt x="8091339" y="508778"/>
                  <a:pt x="8086666" y="540090"/>
                </a:cubicBezTo>
                <a:cubicBezTo>
                  <a:pt x="8081525" y="628885"/>
                  <a:pt x="8082459" y="717212"/>
                  <a:pt x="8096947" y="805072"/>
                </a:cubicBezTo>
                <a:cubicBezTo>
                  <a:pt x="8071243" y="717212"/>
                  <a:pt x="8057223" y="627483"/>
                  <a:pt x="8059560" y="535417"/>
                </a:cubicBezTo>
                <a:lnTo>
                  <a:pt x="8059560" y="535417"/>
                </a:lnTo>
                <a:lnTo>
                  <a:pt x="8059560" y="535417"/>
                </a:lnTo>
                <a:cubicBezTo>
                  <a:pt x="8058158" y="505507"/>
                  <a:pt x="8060027" y="475597"/>
                  <a:pt x="8064701" y="445687"/>
                </a:cubicBezTo>
                <a:close/>
                <a:moveTo>
                  <a:pt x="6423868" y="1733210"/>
                </a:moveTo>
                <a:cubicBezTo>
                  <a:pt x="6262168" y="1740688"/>
                  <a:pt x="6100468" y="1750502"/>
                  <a:pt x="5939236" y="1763588"/>
                </a:cubicBezTo>
                <a:lnTo>
                  <a:pt x="5748093" y="1777140"/>
                </a:lnTo>
                <a:cubicBezTo>
                  <a:pt x="5729400" y="1778542"/>
                  <a:pt x="5720988" y="1778542"/>
                  <a:pt x="5720988" y="1753306"/>
                </a:cubicBezTo>
                <a:cubicBezTo>
                  <a:pt x="5721455" y="1716386"/>
                  <a:pt x="5711173" y="1679466"/>
                  <a:pt x="5707435" y="1642079"/>
                </a:cubicBezTo>
                <a:cubicBezTo>
                  <a:pt x="5699022" y="1563098"/>
                  <a:pt x="5700892" y="1485053"/>
                  <a:pt x="5734541" y="1410746"/>
                </a:cubicBezTo>
                <a:cubicBezTo>
                  <a:pt x="5740149" y="1398595"/>
                  <a:pt x="5742485" y="1385042"/>
                  <a:pt x="5741551" y="1371956"/>
                </a:cubicBezTo>
                <a:cubicBezTo>
                  <a:pt x="5738746" y="1339242"/>
                  <a:pt x="5751365" y="1311202"/>
                  <a:pt x="5768189" y="1284096"/>
                </a:cubicBezTo>
                <a:cubicBezTo>
                  <a:pt x="5818662" y="1205116"/>
                  <a:pt x="5885024" y="1140623"/>
                  <a:pt x="5956995" y="1081270"/>
                </a:cubicBezTo>
                <a:cubicBezTo>
                  <a:pt x="5999055" y="1046687"/>
                  <a:pt x="6043453" y="1014441"/>
                  <a:pt x="6085981" y="980325"/>
                </a:cubicBezTo>
                <a:cubicBezTo>
                  <a:pt x="6100935" y="968174"/>
                  <a:pt x="6107011" y="970043"/>
                  <a:pt x="6111684" y="989204"/>
                </a:cubicBezTo>
                <a:cubicBezTo>
                  <a:pt x="6127574" y="1058838"/>
                  <a:pt x="6135519" y="1129874"/>
                  <a:pt x="6128976" y="1200442"/>
                </a:cubicBezTo>
                <a:cubicBezTo>
                  <a:pt x="6122433" y="1271478"/>
                  <a:pt x="6146268" y="1325222"/>
                  <a:pt x="6192534" y="1377564"/>
                </a:cubicBezTo>
                <a:cubicBezTo>
                  <a:pt x="6276188" y="1471967"/>
                  <a:pt x="6350963" y="1573847"/>
                  <a:pt x="6417792" y="1681336"/>
                </a:cubicBezTo>
                <a:cubicBezTo>
                  <a:pt x="6428074" y="1697693"/>
                  <a:pt x="6429009" y="1698160"/>
                  <a:pt x="6463592" y="1704703"/>
                </a:cubicBezTo>
                <a:cubicBezTo>
                  <a:pt x="6456581" y="1723864"/>
                  <a:pt x="6444898" y="1732276"/>
                  <a:pt x="6423868" y="1733210"/>
                </a:cubicBezTo>
                <a:close/>
                <a:moveTo>
                  <a:pt x="6752408" y="1637406"/>
                </a:moveTo>
                <a:cubicBezTo>
                  <a:pt x="6747735" y="1649556"/>
                  <a:pt x="6740725" y="1661707"/>
                  <a:pt x="6737921" y="1674326"/>
                </a:cubicBezTo>
                <a:cubicBezTo>
                  <a:pt x="6729508" y="1712647"/>
                  <a:pt x="6707544" y="1724331"/>
                  <a:pt x="6667820" y="1726668"/>
                </a:cubicBezTo>
                <a:cubicBezTo>
                  <a:pt x="6624824" y="1729004"/>
                  <a:pt x="6591176" y="1714517"/>
                  <a:pt x="6556125" y="1696290"/>
                </a:cubicBezTo>
                <a:cubicBezTo>
                  <a:pt x="6549582" y="1692552"/>
                  <a:pt x="6545376" y="1686944"/>
                  <a:pt x="6543974" y="1679934"/>
                </a:cubicBezTo>
                <a:cubicBezTo>
                  <a:pt x="6537899" y="1655165"/>
                  <a:pt x="6521075" y="1637873"/>
                  <a:pt x="6502848" y="1621983"/>
                </a:cubicBezTo>
                <a:cubicBezTo>
                  <a:pt x="6454713" y="1578988"/>
                  <a:pt x="6407978" y="1533656"/>
                  <a:pt x="6370591" y="1480847"/>
                </a:cubicBezTo>
                <a:cubicBezTo>
                  <a:pt x="6343952" y="1442992"/>
                  <a:pt x="6321053" y="1403268"/>
                  <a:pt x="6310304" y="1357936"/>
                </a:cubicBezTo>
                <a:cubicBezTo>
                  <a:pt x="6307032" y="1343916"/>
                  <a:pt x="6300490" y="1331298"/>
                  <a:pt x="6291143" y="1321016"/>
                </a:cubicBezTo>
                <a:cubicBezTo>
                  <a:pt x="6266374" y="1294845"/>
                  <a:pt x="6258897" y="1262599"/>
                  <a:pt x="6256560" y="1228950"/>
                </a:cubicBezTo>
                <a:cubicBezTo>
                  <a:pt x="6252354" y="1165859"/>
                  <a:pt x="6254223" y="1102768"/>
                  <a:pt x="6265440" y="1040612"/>
                </a:cubicBezTo>
                <a:cubicBezTo>
                  <a:pt x="6266841" y="1034069"/>
                  <a:pt x="6267776" y="1027059"/>
                  <a:pt x="6269178" y="1020516"/>
                </a:cubicBezTo>
                <a:cubicBezTo>
                  <a:pt x="6275254" y="1001355"/>
                  <a:pt x="6279927" y="981727"/>
                  <a:pt x="6279927" y="961164"/>
                </a:cubicBezTo>
                <a:cubicBezTo>
                  <a:pt x="6282731" y="949948"/>
                  <a:pt x="6285535" y="938732"/>
                  <a:pt x="6288339" y="927048"/>
                </a:cubicBezTo>
                <a:cubicBezTo>
                  <a:pt x="6296284" y="911626"/>
                  <a:pt x="6297686" y="894802"/>
                  <a:pt x="6301892" y="878445"/>
                </a:cubicBezTo>
                <a:cubicBezTo>
                  <a:pt x="6305164" y="865826"/>
                  <a:pt x="6308902" y="861153"/>
                  <a:pt x="6322455" y="868630"/>
                </a:cubicBezTo>
                <a:cubicBezTo>
                  <a:pt x="6332269" y="874239"/>
                  <a:pt x="6341616" y="881716"/>
                  <a:pt x="6353766" y="881716"/>
                </a:cubicBezTo>
                <a:cubicBezTo>
                  <a:pt x="6384611" y="899942"/>
                  <a:pt x="6420596" y="903214"/>
                  <a:pt x="6452843" y="917701"/>
                </a:cubicBezTo>
                <a:cubicBezTo>
                  <a:pt x="6467330" y="924711"/>
                  <a:pt x="6481818" y="929852"/>
                  <a:pt x="6498175" y="928450"/>
                </a:cubicBezTo>
                <a:cubicBezTo>
                  <a:pt x="6511261" y="931254"/>
                  <a:pt x="6523879" y="934058"/>
                  <a:pt x="6536964" y="936395"/>
                </a:cubicBezTo>
                <a:cubicBezTo>
                  <a:pt x="6551919" y="941068"/>
                  <a:pt x="6566406" y="946209"/>
                  <a:pt x="6582296" y="942470"/>
                </a:cubicBezTo>
                <a:cubicBezTo>
                  <a:pt x="6620618" y="946676"/>
                  <a:pt x="6659875" y="948078"/>
                  <a:pt x="6698197" y="949013"/>
                </a:cubicBezTo>
                <a:cubicBezTo>
                  <a:pt x="6735117" y="949948"/>
                  <a:pt x="6772504" y="940601"/>
                  <a:pt x="6809891" y="934993"/>
                </a:cubicBezTo>
                <a:cubicBezTo>
                  <a:pt x="6851484" y="928917"/>
                  <a:pt x="6892143" y="919571"/>
                  <a:pt x="6932334" y="906485"/>
                </a:cubicBezTo>
                <a:cubicBezTo>
                  <a:pt x="6948224" y="901344"/>
                  <a:pt x="6955701" y="901812"/>
                  <a:pt x="6951028" y="921907"/>
                </a:cubicBezTo>
                <a:cubicBezTo>
                  <a:pt x="6928595" y="1011637"/>
                  <a:pt x="6904294" y="1100899"/>
                  <a:pt x="6868776" y="1186422"/>
                </a:cubicBezTo>
                <a:cubicBezTo>
                  <a:pt x="6858494" y="1211191"/>
                  <a:pt x="6848213" y="1236895"/>
                  <a:pt x="6826248" y="1255121"/>
                </a:cubicBezTo>
                <a:cubicBezTo>
                  <a:pt x="6808956" y="1277086"/>
                  <a:pt x="6801946" y="1302790"/>
                  <a:pt x="6804283" y="1329428"/>
                </a:cubicBezTo>
                <a:cubicBezTo>
                  <a:pt x="6813162" y="1436917"/>
                  <a:pt x="6791198" y="1538329"/>
                  <a:pt x="6752408" y="1637406"/>
                </a:cubicBezTo>
                <a:close/>
                <a:moveTo>
                  <a:pt x="7341725" y="1717321"/>
                </a:moveTo>
                <a:cubicBezTo>
                  <a:pt x="7309011" y="1716386"/>
                  <a:pt x="7276297" y="1717321"/>
                  <a:pt x="7243583" y="1716386"/>
                </a:cubicBezTo>
                <a:cubicBezTo>
                  <a:pt x="7124411" y="1713582"/>
                  <a:pt x="7005707" y="1714050"/>
                  <a:pt x="6886535" y="1716386"/>
                </a:cubicBezTo>
                <a:cubicBezTo>
                  <a:pt x="6871113" y="1716854"/>
                  <a:pt x="6855223" y="1716386"/>
                  <a:pt x="6839801" y="1717788"/>
                </a:cubicBezTo>
                <a:cubicBezTo>
                  <a:pt x="6825780" y="1718723"/>
                  <a:pt x="6820640" y="1713115"/>
                  <a:pt x="6820173" y="1699095"/>
                </a:cubicBezTo>
                <a:cubicBezTo>
                  <a:pt x="6819238" y="1681803"/>
                  <a:pt x="6826248" y="1664979"/>
                  <a:pt x="6821107" y="1648154"/>
                </a:cubicBezTo>
                <a:cubicBezTo>
                  <a:pt x="6830922" y="1562164"/>
                  <a:pt x="6857560" y="1482249"/>
                  <a:pt x="6910370" y="1413082"/>
                </a:cubicBezTo>
                <a:cubicBezTo>
                  <a:pt x="6929998" y="1386911"/>
                  <a:pt x="6940747" y="1359805"/>
                  <a:pt x="6941214" y="1327091"/>
                </a:cubicBezTo>
                <a:cubicBezTo>
                  <a:pt x="6941681" y="1299986"/>
                  <a:pt x="6950094" y="1274749"/>
                  <a:pt x="6964114" y="1251850"/>
                </a:cubicBezTo>
                <a:cubicBezTo>
                  <a:pt x="7001033" y="1191095"/>
                  <a:pt x="7037953" y="1130809"/>
                  <a:pt x="7075340" y="1070522"/>
                </a:cubicBezTo>
                <a:cubicBezTo>
                  <a:pt x="7078144" y="1066316"/>
                  <a:pt x="7079547" y="1059305"/>
                  <a:pt x="7086090" y="1059773"/>
                </a:cubicBezTo>
                <a:cubicBezTo>
                  <a:pt x="7092165" y="1060707"/>
                  <a:pt x="7093100" y="1067718"/>
                  <a:pt x="7094969" y="1072391"/>
                </a:cubicBezTo>
                <a:cubicBezTo>
                  <a:pt x="7124878" y="1142025"/>
                  <a:pt x="7152919" y="1211658"/>
                  <a:pt x="7172548" y="1285031"/>
                </a:cubicBezTo>
                <a:cubicBezTo>
                  <a:pt x="7179558" y="1310735"/>
                  <a:pt x="7184698" y="1336438"/>
                  <a:pt x="7183296" y="1363544"/>
                </a:cubicBezTo>
                <a:cubicBezTo>
                  <a:pt x="7181427" y="1394856"/>
                  <a:pt x="7195447" y="1420092"/>
                  <a:pt x="7216478" y="1442992"/>
                </a:cubicBezTo>
                <a:cubicBezTo>
                  <a:pt x="7284242" y="1518234"/>
                  <a:pt x="7330041" y="1606094"/>
                  <a:pt x="7356680" y="1703768"/>
                </a:cubicBezTo>
                <a:cubicBezTo>
                  <a:pt x="7355745" y="1712180"/>
                  <a:pt x="7351539" y="1717321"/>
                  <a:pt x="7341725" y="1717321"/>
                </a:cubicBezTo>
                <a:close/>
                <a:moveTo>
                  <a:pt x="8401186" y="1759849"/>
                </a:moveTo>
                <a:cubicBezTo>
                  <a:pt x="8397447" y="1776673"/>
                  <a:pt x="8386231" y="1779477"/>
                  <a:pt x="8371743" y="1777608"/>
                </a:cubicBezTo>
                <a:cubicBezTo>
                  <a:pt x="8252104" y="1764990"/>
                  <a:pt x="8131997" y="1757979"/>
                  <a:pt x="8011891" y="1749567"/>
                </a:cubicBezTo>
                <a:cubicBezTo>
                  <a:pt x="7834769" y="1736482"/>
                  <a:pt x="7657647" y="1729939"/>
                  <a:pt x="7480525" y="1724798"/>
                </a:cubicBezTo>
                <a:cubicBezTo>
                  <a:pt x="7458092" y="1724331"/>
                  <a:pt x="7444539" y="1715451"/>
                  <a:pt x="7433323" y="1697693"/>
                </a:cubicBezTo>
                <a:cubicBezTo>
                  <a:pt x="7378645" y="1611235"/>
                  <a:pt x="7343127" y="1519168"/>
                  <a:pt x="7344061" y="1414952"/>
                </a:cubicBezTo>
                <a:cubicBezTo>
                  <a:pt x="7344061" y="1407007"/>
                  <a:pt x="7343127" y="1399529"/>
                  <a:pt x="7342660" y="1391585"/>
                </a:cubicBezTo>
                <a:cubicBezTo>
                  <a:pt x="7324433" y="1356067"/>
                  <a:pt x="7295926" y="1325222"/>
                  <a:pt x="7289850" y="1283629"/>
                </a:cubicBezTo>
                <a:cubicBezTo>
                  <a:pt x="7280970" y="1218669"/>
                  <a:pt x="7271156" y="1153708"/>
                  <a:pt x="7268820" y="1087813"/>
                </a:cubicBezTo>
                <a:cubicBezTo>
                  <a:pt x="7266950" y="1084074"/>
                  <a:pt x="7266483" y="1080336"/>
                  <a:pt x="7266950" y="1076597"/>
                </a:cubicBezTo>
                <a:lnTo>
                  <a:pt x="7266950" y="1076130"/>
                </a:lnTo>
                <a:cubicBezTo>
                  <a:pt x="7259940" y="1031732"/>
                  <a:pt x="7255267" y="986868"/>
                  <a:pt x="7254799" y="941536"/>
                </a:cubicBezTo>
                <a:cubicBezTo>
                  <a:pt x="7254799" y="911626"/>
                  <a:pt x="7266016" y="885455"/>
                  <a:pt x="7288448" y="864892"/>
                </a:cubicBezTo>
                <a:cubicBezTo>
                  <a:pt x="7314151" y="841525"/>
                  <a:pt x="7335649" y="814886"/>
                  <a:pt x="7333780" y="775162"/>
                </a:cubicBezTo>
                <a:cubicBezTo>
                  <a:pt x="7339855" y="777499"/>
                  <a:pt x="7343594" y="778434"/>
                  <a:pt x="7346865" y="779836"/>
                </a:cubicBezTo>
                <a:cubicBezTo>
                  <a:pt x="7482394" y="843394"/>
                  <a:pt x="7610913" y="823766"/>
                  <a:pt x="7718401" y="718614"/>
                </a:cubicBezTo>
                <a:cubicBezTo>
                  <a:pt x="7775417" y="662533"/>
                  <a:pt x="7828226" y="601779"/>
                  <a:pt x="7882905" y="542894"/>
                </a:cubicBezTo>
                <a:cubicBezTo>
                  <a:pt x="7893186" y="532145"/>
                  <a:pt x="7903468" y="521864"/>
                  <a:pt x="7913750" y="511115"/>
                </a:cubicBezTo>
                <a:lnTo>
                  <a:pt x="7913750" y="511115"/>
                </a:lnTo>
                <a:cubicBezTo>
                  <a:pt x="7941323" y="480270"/>
                  <a:pt x="7972167" y="453165"/>
                  <a:pt x="8007218" y="431667"/>
                </a:cubicBezTo>
                <a:cubicBezTo>
                  <a:pt x="8011891" y="428863"/>
                  <a:pt x="8016097" y="425592"/>
                  <a:pt x="8020771" y="423255"/>
                </a:cubicBezTo>
                <a:cubicBezTo>
                  <a:pt x="8028715" y="419516"/>
                  <a:pt x="8037128" y="411104"/>
                  <a:pt x="8046007" y="416712"/>
                </a:cubicBezTo>
                <a:cubicBezTo>
                  <a:pt x="8053484" y="421853"/>
                  <a:pt x="8048811" y="432134"/>
                  <a:pt x="8048344" y="440547"/>
                </a:cubicBezTo>
                <a:cubicBezTo>
                  <a:pt x="8046942" y="471858"/>
                  <a:pt x="8045539" y="503170"/>
                  <a:pt x="8044138" y="534949"/>
                </a:cubicBezTo>
                <a:cubicBezTo>
                  <a:pt x="8044138" y="681227"/>
                  <a:pt x="8071711" y="821429"/>
                  <a:pt x="8136671" y="953686"/>
                </a:cubicBezTo>
                <a:cubicBezTo>
                  <a:pt x="8149757" y="979858"/>
                  <a:pt x="8160038" y="1007898"/>
                  <a:pt x="8171254" y="1034536"/>
                </a:cubicBezTo>
                <a:cubicBezTo>
                  <a:pt x="8177330" y="1053230"/>
                  <a:pt x="8188546" y="1069120"/>
                  <a:pt x="8199295" y="1085477"/>
                </a:cubicBezTo>
                <a:lnTo>
                  <a:pt x="8199762" y="1085009"/>
                </a:lnTo>
                <a:lnTo>
                  <a:pt x="8199762" y="1085009"/>
                </a:lnTo>
                <a:cubicBezTo>
                  <a:pt x="8216586" y="1104637"/>
                  <a:pt x="8232008" y="1124733"/>
                  <a:pt x="8249768" y="1143427"/>
                </a:cubicBezTo>
                <a:cubicBezTo>
                  <a:pt x="8309120" y="1204648"/>
                  <a:pt x="8380156" y="1237830"/>
                  <a:pt x="8467081" y="1232221"/>
                </a:cubicBezTo>
                <a:cubicBezTo>
                  <a:pt x="8494654" y="1230352"/>
                  <a:pt x="8494654" y="1231287"/>
                  <a:pt x="8490915" y="1258860"/>
                </a:cubicBezTo>
                <a:cubicBezTo>
                  <a:pt x="8484372" y="1310735"/>
                  <a:pt x="8482971" y="1363077"/>
                  <a:pt x="8470819" y="1414017"/>
                </a:cubicBezTo>
                <a:cubicBezTo>
                  <a:pt x="8465211" y="1438319"/>
                  <a:pt x="8458201" y="1462153"/>
                  <a:pt x="8447452" y="1485053"/>
                </a:cubicBezTo>
                <a:lnTo>
                  <a:pt x="8447452" y="1485053"/>
                </a:lnTo>
                <a:cubicBezTo>
                  <a:pt x="8426890" y="1532721"/>
                  <a:pt x="8417075" y="1581792"/>
                  <a:pt x="8419412" y="1634134"/>
                </a:cubicBezTo>
                <a:cubicBezTo>
                  <a:pt x="8422216" y="1676662"/>
                  <a:pt x="8411000" y="1718256"/>
                  <a:pt x="8401186" y="1759849"/>
                </a:cubicBezTo>
                <a:close/>
                <a:moveTo>
                  <a:pt x="8667102" y="1805648"/>
                </a:moveTo>
                <a:lnTo>
                  <a:pt x="8469885" y="1785553"/>
                </a:lnTo>
                <a:cubicBezTo>
                  <a:pt x="8445583" y="1783683"/>
                  <a:pt x="8441377" y="1774336"/>
                  <a:pt x="8448387" y="1753306"/>
                </a:cubicBezTo>
                <a:cubicBezTo>
                  <a:pt x="8454462" y="1733210"/>
                  <a:pt x="8457734" y="1712180"/>
                  <a:pt x="8464744" y="1692552"/>
                </a:cubicBezTo>
                <a:cubicBezTo>
                  <a:pt x="8478297" y="1653295"/>
                  <a:pt x="8488111" y="1614039"/>
                  <a:pt x="8478297" y="1571511"/>
                </a:cubicBezTo>
                <a:cubicBezTo>
                  <a:pt x="8473624" y="1550948"/>
                  <a:pt x="8481568" y="1529917"/>
                  <a:pt x="8486709" y="1509354"/>
                </a:cubicBezTo>
                <a:cubicBezTo>
                  <a:pt x="8497458" y="1469630"/>
                  <a:pt x="8508207" y="1429906"/>
                  <a:pt x="8518956" y="1389715"/>
                </a:cubicBezTo>
                <a:cubicBezTo>
                  <a:pt x="8527835" y="1356534"/>
                  <a:pt x="8534378" y="1322885"/>
                  <a:pt x="8531106" y="1288302"/>
                </a:cubicBezTo>
                <a:cubicBezTo>
                  <a:pt x="8530172" y="1279890"/>
                  <a:pt x="8531106" y="1271011"/>
                  <a:pt x="8532041" y="1262599"/>
                </a:cubicBezTo>
                <a:cubicBezTo>
                  <a:pt x="8535780" y="1235025"/>
                  <a:pt x="8543725" y="1211191"/>
                  <a:pt x="8575971" y="1204648"/>
                </a:cubicBezTo>
                <a:cubicBezTo>
                  <a:pt x="8587187" y="1202312"/>
                  <a:pt x="8597001" y="1194834"/>
                  <a:pt x="8607750" y="1190161"/>
                </a:cubicBezTo>
                <a:cubicBezTo>
                  <a:pt x="8613826" y="1187357"/>
                  <a:pt x="8620368" y="1179879"/>
                  <a:pt x="8626444" y="1185487"/>
                </a:cubicBezTo>
                <a:cubicBezTo>
                  <a:pt x="8631585" y="1190161"/>
                  <a:pt x="8628313" y="1198573"/>
                  <a:pt x="8627378" y="1205583"/>
                </a:cubicBezTo>
                <a:cubicBezTo>
                  <a:pt x="8614760" y="1307463"/>
                  <a:pt x="8601675" y="1409343"/>
                  <a:pt x="8589524" y="1511224"/>
                </a:cubicBezTo>
                <a:cubicBezTo>
                  <a:pt x="8586720" y="1532721"/>
                  <a:pt x="8587187" y="1554686"/>
                  <a:pt x="8586253" y="1576651"/>
                </a:cubicBezTo>
                <a:cubicBezTo>
                  <a:pt x="8585786" y="1589270"/>
                  <a:pt x="8589991" y="1600018"/>
                  <a:pt x="8599806" y="1607496"/>
                </a:cubicBezTo>
                <a:cubicBezTo>
                  <a:pt x="8607750" y="1613571"/>
                  <a:pt x="8616630" y="1618245"/>
                  <a:pt x="8619901" y="1602355"/>
                </a:cubicBezTo>
                <a:cubicBezTo>
                  <a:pt x="8623173" y="1585063"/>
                  <a:pt x="8637193" y="1585998"/>
                  <a:pt x="8649344" y="1587400"/>
                </a:cubicBezTo>
                <a:cubicBezTo>
                  <a:pt x="8664766" y="1589270"/>
                  <a:pt x="8654952" y="1602355"/>
                  <a:pt x="8657756" y="1607963"/>
                </a:cubicBezTo>
                <a:cubicBezTo>
                  <a:pt x="8656821" y="1615441"/>
                  <a:pt x="8657288" y="1621049"/>
                  <a:pt x="8655887" y="1626189"/>
                </a:cubicBezTo>
                <a:cubicBezTo>
                  <a:pt x="8645605" y="1667783"/>
                  <a:pt x="8661494" y="1696290"/>
                  <a:pt x="8699349" y="1713115"/>
                </a:cubicBezTo>
                <a:cubicBezTo>
                  <a:pt x="8717575" y="1721060"/>
                  <a:pt x="8723651" y="1733210"/>
                  <a:pt x="8723183" y="1752839"/>
                </a:cubicBezTo>
                <a:cubicBezTo>
                  <a:pt x="8721782" y="1810789"/>
                  <a:pt x="8722249" y="1811256"/>
                  <a:pt x="8667102" y="1805648"/>
                </a:cubicBezTo>
                <a:close/>
                <a:moveTo>
                  <a:pt x="8848898" y="1827146"/>
                </a:moveTo>
                <a:cubicBezTo>
                  <a:pt x="8842823" y="1826211"/>
                  <a:pt x="8836280" y="1826211"/>
                  <a:pt x="8830204" y="1824809"/>
                </a:cubicBezTo>
                <a:cubicBezTo>
                  <a:pt x="8815250" y="1822005"/>
                  <a:pt x="8793284" y="1827146"/>
                  <a:pt x="8787209" y="1813593"/>
                </a:cubicBezTo>
                <a:cubicBezTo>
                  <a:pt x="8778330" y="1793965"/>
                  <a:pt x="8784405" y="1770598"/>
                  <a:pt x="8790948" y="1749567"/>
                </a:cubicBezTo>
                <a:cubicBezTo>
                  <a:pt x="8797023" y="1730406"/>
                  <a:pt x="8813380" y="1742557"/>
                  <a:pt x="8824129" y="1740688"/>
                </a:cubicBezTo>
                <a:cubicBezTo>
                  <a:pt x="8877406" y="1745361"/>
                  <a:pt x="8867124" y="1739753"/>
                  <a:pt x="8875537" y="1787889"/>
                </a:cubicBezTo>
                <a:cubicBezTo>
                  <a:pt x="8876004" y="1791628"/>
                  <a:pt x="8876471" y="1795834"/>
                  <a:pt x="8876938" y="1799573"/>
                </a:cubicBezTo>
                <a:cubicBezTo>
                  <a:pt x="8879275" y="1829483"/>
                  <a:pt x="8877406" y="1830885"/>
                  <a:pt x="8848898" y="1827146"/>
                </a:cubicBezTo>
                <a:close/>
              </a:path>
            </a:pathLst>
          </a:custGeom>
          <a:solidFill>
            <a:schemeClr val="accent4"/>
          </a:solidFill>
          <a:ln w="46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74A0D80-798D-4510-9C24-11693F96D803}"/>
              </a:ext>
            </a:extLst>
          </p:cNvPr>
          <p:cNvSpPr txBox="1"/>
          <p:nvPr/>
        </p:nvSpPr>
        <p:spPr>
          <a:xfrm>
            <a:off x="757609" y="409941"/>
            <a:ext cx="420352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0E4428B-7721-4666-ADD0-365A456E3244}"/>
              </a:ext>
            </a:extLst>
          </p:cNvPr>
          <p:cNvSpPr txBox="1"/>
          <p:nvPr/>
        </p:nvSpPr>
        <p:spPr>
          <a:xfrm>
            <a:off x="1774480" y="1306028"/>
            <a:ext cx="45267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44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" name="그룹 4">
            <a:extLst>
              <a:ext uri="{FF2B5EF4-FFF2-40B4-BE49-F238E27FC236}">
                <a16:creationId xmlns="" xmlns:a16="http://schemas.microsoft.com/office/drawing/2014/main" id="{676B3E21-805D-45F4-9DB6-6E49122652D7}"/>
              </a:ext>
            </a:extLst>
          </p:cNvPr>
          <p:cNvGrpSpPr/>
          <p:nvPr/>
        </p:nvGrpSpPr>
        <p:grpSpPr>
          <a:xfrm>
            <a:off x="3082506" y="4777387"/>
            <a:ext cx="2196001" cy="918532"/>
            <a:chOff x="6770146" y="5164195"/>
            <a:chExt cx="2196001" cy="918532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5C36FDC-3EFB-463B-8266-C1390010B3AA}"/>
                </a:ext>
              </a:extLst>
            </p:cNvPr>
            <p:cNvSpPr txBox="1"/>
            <p:nvPr/>
          </p:nvSpPr>
          <p:spPr>
            <a:xfrm>
              <a:off x="6770147" y="5164195"/>
              <a:ext cx="219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B16357C7-B42F-46CF-A69C-9FDC6C4EDF5F}"/>
                </a:ext>
              </a:extLst>
            </p:cNvPr>
            <p:cNvSpPr txBox="1"/>
            <p:nvPr/>
          </p:nvSpPr>
          <p:spPr>
            <a:xfrm>
              <a:off x="6770146" y="5436396"/>
              <a:ext cx="21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8AF9245-0DA0-4A46-9DF3-F0F11DB54C3A}"/>
              </a:ext>
            </a:extLst>
          </p:cNvPr>
          <p:cNvSpPr/>
          <p:nvPr/>
        </p:nvSpPr>
        <p:spPr>
          <a:xfrm>
            <a:off x="3898002" y="4138459"/>
            <a:ext cx="566192" cy="566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그룹 3">
            <a:extLst>
              <a:ext uri="{FF2B5EF4-FFF2-40B4-BE49-F238E27FC236}">
                <a16:creationId xmlns="" xmlns:a16="http://schemas.microsoft.com/office/drawing/2014/main" id="{4D49DA1D-260F-4F61-A70C-0664619F2706}"/>
              </a:ext>
            </a:extLst>
          </p:cNvPr>
          <p:cNvGrpSpPr/>
          <p:nvPr/>
        </p:nvGrpSpPr>
        <p:grpSpPr>
          <a:xfrm>
            <a:off x="757609" y="4777387"/>
            <a:ext cx="2196000" cy="918532"/>
            <a:chOff x="4445250" y="5164195"/>
            <a:chExt cx="2196000" cy="918532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D9526BB-AF48-4FB2-8115-78D3386CF39D}"/>
                </a:ext>
              </a:extLst>
            </p:cNvPr>
            <p:cNvSpPr txBox="1"/>
            <p:nvPr/>
          </p:nvSpPr>
          <p:spPr>
            <a:xfrm>
              <a:off x="4445250" y="5164195"/>
              <a:ext cx="219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62F3533-92C7-471E-B4B7-E8FE7ADA9A8B}"/>
                </a:ext>
              </a:extLst>
            </p:cNvPr>
            <p:cNvSpPr txBox="1"/>
            <p:nvPr/>
          </p:nvSpPr>
          <p:spPr>
            <a:xfrm>
              <a:off x="4445250" y="5436396"/>
              <a:ext cx="21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C37AD7E-E889-477E-A295-F42484875D71}"/>
              </a:ext>
            </a:extLst>
          </p:cNvPr>
          <p:cNvSpPr/>
          <p:nvPr/>
        </p:nvSpPr>
        <p:spPr>
          <a:xfrm>
            <a:off x="1573106" y="4147352"/>
            <a:ext cx="566192" cy="566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Frame 17">
            <a:extLst>
              <a:ext uri="{FF2B5EF4-FFF2-40B4-BE49-F238E27FC236}">
                <a16:creationId xmlns="" xmlns:a16="http://schemas.microsoft.com/office/drawing/2014/main" id="{6E3F3CDF-2CE7-4BD8-B647-915EE61B59DD}"/>
              </a:ext>
            </a:extLst>
          </p:cNvPr>
          <p:cNvSpPr/>
          <p:nvPr/>
        </p:nvSpPr>
        <p:spPr>
          <a:xfrm>
            <a:off x="4035299" y="4278976"/>
            <a:ext cx="273722" cy="27372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6782B8D-AA9A-4438-8D6B-E474CF436490}"/>
              </a:ext>
            </a:extLst>
          </p:cNvPr>
          <p:cNvSpPr txBox="1"/>
          <p:nvPr/>
        </p:nvSpPr>
        <p:spPr>
          <a:xfrm>
            <a:off x="976660" y="2544822"/>
            <a:ext cx="430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자유형: 도형 94">
            <a:extLst>
              <a:ext uri="{FF2B5EF4-FFF2-40B4-BE49-F238E27FC236}">
                <a16:creationId xmlns="" xmlns:a16="http://schemas.microsoft.com/office/drawing/2014/main" id="{B1A36264-6258-4B09-9CA5-73DC4CAFB9C2}"/>
              </a:ext>
            </a:extLst>
          </p:cNvPr>
          <p:cNvSpPr/>
          <p:nvPr/>
        </p:nvSpPr>
        <p:spPr>
          <a:xfrm>
            <a:off x="1639794" y="4278976"/>
            <a:ext cx="386742" cy="342724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직사각형 1">
            <a:extLst>
              <a:ext uri="{FF2B5EF4-FFF2-40B4-BE49-F238E27FC236}">
                <a16:creationId xmlns="" xmlns:a16="http://schemas.microsoft.com/office/drawing/2014/main" id="{0D331208-EA70-4206-9BE6-EB14FC57DE94}"/>
              </a:ext>
            </a:extLst>
          </p:cNvPr>
          <p:cNvSpPr/>
          <p:nvPr/>
        </p:nvSpPr>
        <p:spPr>
          <a:xfrm>
            <a:off x="7604597" y="1761027"/>
            <a:ext cx="37015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7558AF2-0373-4B9A-B19C-E8A27E69C2A0}"/>
              </a:ext>
            </a:extLst>
          </p:cNvPr>
          <p:cNvSpPr txBox="1"/>
          <p:nvPr/>
        </p:nvSpPr>
        <p:spPr>
          <a:xfrm>
            <a:off x="7604598" y="558629"/>
            <a:ext cx="370159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C79A110-CA93-4559-98A9-52C3FAD6CB73}"/>
              </a:ext>
            </a:extLst>
          </p:cNvPr>
          <p:cNvSpPr/>
          <p:nvPr/>
        </p:nvSpPr>
        <p:spPr>
          <a:xfrm>
            <a:off x="0" y="4365927"/>
            <a:ext cx="12192000" cy="249207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B2A4811-27D8-4B17-BC5E-55CDB5FBBD2C}"/>
              </a:ext>
            </a:extLst>
          </p:cNvPr>
          <p:cNvGrpSpPr/>
          <p:nvPr/>
        </p:nvGrpSpPr>
        <p:grpSpPr>
          <a:xfrm>
            <a:off x="862012" y="5057964"/>
            <a:ext cx="2715078" cy="1107996"/>
            <a:chOff x="5889060" y="3872747"/>
            <a:chExt cx="2527679" cy="1107996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C46D171-A7A5-4C74-9602-85FBA2268386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D6FCA6BA-38FE-47D1-A325-135C85223251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11AAD08-6B63-4C29-8F04-E5A2DDC65AAF}"/>
              </a:ext>
            </a:extLst>
          </p:cNvPr>
          <p:cNvGrpSpPr/>
          <p:nvPr/>
        </p:nvGrpSpPr>
        <p:grpSpPr>
          <a:xfrm>
            <a:off x="4736860" y="5057964"/>
            <a:ext cx="2715078" cy="1107996"/>
            <a:chOff x="5889060" y="3872747"/>
            <a:chExt cx="2527679" cy="1107996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D8BA16C1-467D-47EC-A097-8D9B681DB6D6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471AD2B6-2329-4ACC-B104-17722B80F521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4803EEF-A92A-4D00-9229-43EB47F99453}"/>
              </a:ext>
            </a:extLst>
          </p:cNvPr>
          <p:cNvGrpSpPr/>
          <p:nvPr/>
        </p:nvGrpSpPr>
        <p:grpSpPr>
          <a:xfrm>
            <a:off x="8611708" y="5057964"/>
            <a:ext cx="2715078" cy="1107996"/>
            <a:chOff x="5889060" y="3872747"/>
            <a:chExt cx="2527679" cy="1107996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189BF9F-FE32-4466-B18A-43D82590AD5D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B72886A-5A04-4288-A3AB-65DFF59D4A1A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Freeform 31">
            <a:extLst>
              <a:ext uri="{FF2B5EF4-FFF2-40B4-BE49-F238E27FC236}">
                <a16:creationId xmlns="" xmlns:a16="http://schemas.microsoft.com/office/drawing/2014/main" id="{CDB6A2BA-CEAB-4A05-A905-33A0D5C39ACD}"/>
              </a:ext>
            </a:extLst>
          </p:cNvPr>
          <p:cNvSpPr>
            <a:spLocks noChangeAspect="1"/>
          </p:cNvSpPr>
          <p:nvPr/>
        </p:nvSpPr>
        <p:spPr>
          <a:xfrm flipH="1">
            <a:off x="3671574" y="1337667"/>
            <a:ext cx="1282157" cy="945743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Freeform 33">
            <a:extLst>
              <a:ext uri="{FF2B5EF4-FFF2-40B4-BE49-F238E27FC236}">
                <a16:creationId xmlns="" xmlns:a16="http://schemas.microsoft.com/office/drawing/2014/main" id="{DC8C577A-62F3-4EB7-99E9-E51F72B98CA4}"/>
              </a:ext>
            </a:extLst>
          </p:cNvPr>
          <p:cNvSpPr>
            <a:spLocks noChangeAspect="1"/>
          </p:cNvSpPr>
          <p:nvPr/>
        </p:nvSpPr>
        <p:spPr>
          <a:xfrm>
            <a:off x="10378698" y="1910703"/>
            <a:ext cx="1409121" cy="659472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0E1B90A-0E3C-4360-8FAC-BE5ED93C6ED4}"/>
              </a:ext>
            </a:extLst>
          </p:cNvPr>
          <p:cNvGrpSpPr/>
          <p:nvPr/>
        </p:nvGrpSpPr>
        <p:grpSpPr>
          <a:xfrm>
            <a:off x="982104" y="1722809"/>
            <a:ext cx="2593604" cy="863315"/>
            <a:chOff x="982104" y="1722809"/>
            <a:chExt cx="2593604" cy="863315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B18595F-B4EA-4567-9DDF-CC1633421E9C}"/>
                </a:ext>
              </a:extLst>
            </p:cNvPr>
            <p:cNvSpPr/>
            <p:nvPr/>
          </p:nvSpPr>
          <p:spPr>
            <a:xfrm rot="18900000">
              <a:off x="1002985" y="1930746"/>
              <a:ext cx="447437" cy="447437"/>
            </a:xfrm>
            <a:prstGeom prst="rect">
              <a:avLst/>
            </a:prstGeom>
            <a:solidFill>
              <a:schemeClr val="accent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73612FAB-3606-46A1-BAF1-6602FD2AB5C2}"/>
                </a:ext>
              </a:extLst>
            </p:cNvPr>
            <p:cNvSpPr txBox="1"/>
            <p:nvPr/>
          </p:nvSpPr>
          <p:spPr>
            <a:xfrm>
              <a:off x="982104" y="2015967"/>
              <a:ext cx="48920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0CC38B45-166F-4152-9AC6-889DB10677D5}"/>
                </a:ext>
              </a:extLst>
            </p:cNvPr>
            <p:cNvGrpSpPr/>
            <p:nvPr/>
          </p:nvGrpSpPr>
          <p:grpSpPr>
            <a:xfrm>
              <a:off x="1615154" y="1722809"/>
              <a:ext cx="1960554" cy="863315"/>
              <a:chOff x="3233963" y="1954419"/>
              <a:chExt cx="1400520" cy="863315"/>
            </a:xfrm>
          </p:grpSpPr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51B70EE3-CBC6-4737-9AAA-0DC52342A25F}"/>
                  </a:ext>
                </a:extLst>
              </p:cNvPr>
              <p:cNvSpPr txBox="1"/>
              <p:nvPr/>
            </p:nvSpPr>
            <p:spPr>
              <a:xfrm>
                <a:off x="3233963" y="1954419"/>
                <a:ext cx="14005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7279D3A9-8A14-4B10-AE1D-2B44E9C2639F}"/>
                  </a:ext>
                </a:extLst>
              </p:cNvPr>
              <p:cNvSpPr txBox="1"/>
              <p:nvPr/>
            </p:nvSpPr>
            <p:spPr>
              <a:xfrm>
                <a:off x="3233964" y="2171403"/>
                <a:ext cx="140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8D6134DB-0D9F-468B-94DB-AB9276456054}"/>
              </a:ext>
            </a:extLst>
          </p:cNvPr>
          <p:cNvGrpSpPr/>
          <p:nvPr/>
        </p:nvGrpSpPr>
        <p:grpSpPr>
          <a:xfrm>
            <a:off x="2000413" y="3019423"/>
            <a:ext cx="2593605" cy="863315"/>
            <a:chOff x="2000413" y="3019423"/>
            <a:chExt cx="2593605" cy="863315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8D353A19-C0E8-403C-95A8-17D5E65CE864}"/>
                </a:ext>
              </a:extLst>
            </p:cNvPr>
            <p:cNvSpPr/>
            <p:nvPr/>
          </p:nvSpPr>
          <p:spPr>
            <a:xfrm rot="18900000">
              <a:off x="2021295" y="3227360"/>
              <a:ext cx="447437" cy="447437"/>
            </a:xfrm>
            <a:prstGeom prst="rect">
              <a:avLst/>
            </a:prstGeom>
            <a:solidFill>
              <a:schemeClr val="accent2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7358A22B-6EDA-45A8-9F09-E50AC2452DDE}"/>
                </a:ext>
              </a:extLst>
            </p:cNvPr>
            <p:cNvSpPr txBox="1"/>
            <p:nvPr/>
          </p:nvSpPr>
          <p:spPr>
            <a:xfrm>
              <a:off x="2000413" y="3312581"/>
              <a:ext cx="48920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58807823-5E50-4D86-8E4E-32FBA896FA5A}"/>
                </a:ext>
              </a:extLst>
            </p:cNvPr>
            <p:cNvGrpSpPr/>
            <p:nvPr/>
          </p:nvGrpSpPr>
          <p:grpSpPr>
            <a:xfrm>
              <a:off x="2633464" y="3019423"/>
              <a:ext cx="1960554" cy="863315"/>
              <a:chOff x="3233963" y="1954419"/>
              <a:chExt cx="1400520" cy="863315"/>
            </a:xfrm>
          </p:grpSpPr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8642D243-9EF3-4F98-8FFC-C0F56585865C}"/>
                  </a:ext>
                </a:extLst>
              </p:cNvPr>
              <p:cNvSpPr txBox="1"/>
              <p:nvPr/>
            </p:nvSpPr>
            <p:spPr>
              <a:xfrm>
                <a:off x="3233963" y="1954419"/>
                <a:ext cx="14005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C4FE74D-ED5B-404B-A363-4FC56CA53FAA}"/>
                  </a:ext>
                </a:extLst>
              </p:cNvPr>
              <p:cNvSpPr txBox="1"/>
              <p:nvPr/>
            </p:nvSpPr>
            <p:spPr>
              <a:xfrm>
                <a:off x="3233964" y="2171403"/>
                <a:ext cx="140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B879F581-9C70-4C9B-9187-70AAFCB25B63}"/>
              </a:ext>
            </a:extLst>
          </p:cNvPr>
          <p:cNvGrpSpPr/>
          <p:nvPr/>
        </p:nvGrpSpPr>
        <p:grpSpPr>
          <a:xfrm>
            <a:off x="8644428" y="3019423"/>
            <a:ext cx="2593604" cy="863315"/>
            <a:chOff x="8763206" y="2649100"/>
            <a:chExt cx="2593604" cy="863315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A406D7C-C670-4A72-ACD6-3FE4E0CFC3DC}"/>
                </a:ext>
              </a:extLst>
            </p:cNvPr>
            <p:cNvSpPr/>
            <p:nvPr/>
          </p:nvSpPr>
          <p:spPr>
            <a:xfrm rot="18900000">
              <a:off x="8784088" y="2857038"/>
              <a:ext cx="447437" cy="447437"/>
            </a:xfrm>
            <a:prstGeom prst="rect">
              <a:avLst/>
            </a:prstGeom>
            <a:solidFill>
              <a:schemeClr val="accent4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DEDA3DF-B579-47B5-AE5E-0CEB5934A36A}"/>
                </a:ext>
              </a:extLst>
            </p:cNvPr>
            <p:cNvSpPr txBox="1"/>
            <p:nvPr/>
          </p:nvSpPr>
          <p:spPr>
            <a:xfrm>
              <a:off x="8763206" y="2942259"/>
              <a:ext cx="48920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3949ED4F-8B7C-4A56-9370-B143CAD50181}"/>
                </a:ext>
              </a:extLst>
            </p:cNvPr>
            <p:cNvGrpSpPr/>
            <p:nvPr/>
          </p:nvGrpSpPr>
          <p:grpSpPr>
            <a:xfrm>
              <a:off x="9396256" y="2649100"/>
              <a:ext cx="1960554" cy="863315"/>
              <a:chOff x="3233963" y="1954419"/>
              <a:chExt cx="1400520" cy="863315"/>
            </a:xfrm>
          </p:grpSpPr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4C3D7E3E-A54A-4D60-9810-0693B3CCCFAC}"/>
                  </a:ext>
                </a:extLst>
              </p:cNvPr>
              <p:cNvSpPr txBox="1"/>
              <p:nvPr/>
            </p:nvSpPr>
            <p:spPr>
              <a:xfrm>
                <a:off x="3233963" y="1954419"/>
                <a:ext cx="14005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3EB32DD1-832A-49C5-8CD8-E90CB38D421E}"/>
                  </a:ext>
                </a:extLst>
              </p:cNvPr>
              <p:cNvSpPr txBox="1"/>
              <p:nvPr/>
            </p:nvSpPr>
            <p:spPr>
              <a:xfrm>
                <a:off x="3233964" y="2171403"/>
                <a:ext cx="140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CCB9DD11-DF8A-4A9D-AA1D-064D13F6CA81}"/>
              </a:ext>
            </a:extLst>
          </p:cNvPr>
          <p:cNvGrpSpPr/>
          <p:nvPr/>
        </p:nvGrpSpPr>
        <p:grpSpPr>
          <a:xfrm>
            <a:off x="7626119" y="1722809"/>
            <a:ext cx="2593604" cy="863315"/>
            <a:chOff x="6169506" y="2957865"/>
            <a:chExt cx="2593604" cy="863315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F83CE109-7796-4AD2-9CBB-6452A7CD3141}"/>
                </a:ext>
              </a:extLst>
            </p:cNvPr>
            <p:cNvSpPr/>
            <p:nvPr/>
          </p:nvSpPr>
          <p:spPr>
            <a:xfrm rot="18900000">
              <a:off x="6190388" y="3165802"/>
              <a:ext cx="447437" cy="447437"/>
            </a:xfrm>
            <a:prstGeom prst="rect">
              <a:avLst/>
            </a:prstGeom>
            <a:solidFill>
              <a:schemeClr val="accent3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1471EC32-33D7-4ECB-8316-9084D77C1B77}"/>
                </a:ext>
              </a:extLst>
            </p:cNvPr>
            <p:cNvSpPr txBox="1"/>
            <p:nvPr/>
          </p:nvSpPr>
          <p:spPr>
            <a:xfrm>
              <a:off x="6169506" y="3251023"/>
              <a:ext cx="48920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B7C76AA8-3B9F-46AC-AAD3-D2CBCB2B3A1D}"/>
                </a:ext>
              </a:extLst>
            </p:cNvPr>
            <p:cNvGrpSpPr/>
            <p:nvPr/>
          </p:nvGrpSpPr>
          <p:grpSpPr>
            <a:xfrm>
              <a:off x="6802556" y="2957865"/>
              <a:ext cx="1960554" cy="863315"/>
              <a:chOff x="3233963" y="1954419"/>
              <a:chExt cx="1400520" cy="863315"/>
            </a:xfrm>
          </p:grpSpPr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EAA66CC2-0943-4BBD-B152-74D0470759F3}"/>
                  </a:ext>
                </a:extLst>
              </p:cNvPr>
              <p:cNvSpPr txBox="1"/>
              <p:nvPr/>
            </p:nvSpPr>
            <p:spPr>
              <a:xfrm>
                <a:off x="3233963" y="1954419"/>
                <a:ext cx="14005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3396C1F8-39D2-4B0F-8331-A8A125E55574}"/>
                  </a:ext>
                </a:extLst>
              </p:cNvPr>
              <p:cNvSpPr txBox="1"/>
              <p:nvPr/>
            </p:nvSpPr>
            <p:spPr>
              <a:xfrm>
                <a:off x="3233964" y="2171403"/>
                <a:ext cx="140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5" name="Freeform 33">
            <a:extLst>
              <a:ext uri="{FF2B5EF4-FFF2-40B4-BE49-F238E27FC236}">
                <a16:creationId xmlns="" xmlns:a16="http://schemas.microsoft.com/office/drawing/2014/main" id="{0B093DD2-9B13-4D01-9B12-8D05342D6851}"/>
              </a:ext>
            </a:extLst>
          </p:cNvPr>
          <p:cNvSpPr>
            <a:spLocks noChangeAspect="1"/>
          </p:cNvSpPr>
          <p:nvPr/>
        </p:nvSpPr>
        <p:spPr>
          <a:xfrm>
            <a:off x="6972036" y="2650454"/>
            <a:ext cx="1308166" cy="612226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E3E291D0-A9DA-4309-8FE1-2811468905E8}"/>
              </a:ext>
            </a:extLst>
          </p:cNvPr>
          <p:cNvSpPr/>
          <p:nvPr/>
        </p:nvSpPr>
        <p:spPr>
          <a:xfrm>
            <a:off x="4666082" y="1969368"/>
            <a:ext cx="2859836" cy="2429265"/>
          </a:xfrm>
          <a:custGeom>
            <a:avLst/>
            <a:gdLst>
              <a:gd name="connsiteX0" fmla="*/ 5176407 w 5176406"/>
              <a:gd name="connsiteY0" fmla="*/ 4384896 h 4397057"/>
              <a:gd name="connsiteX1" fmla="*/ 5144442 w 5176406"/>
              <a:gd name="connsiteY1" fmla="*/ 4352279 h 4397057"/>
              <a:gd name="connsiteX2" fmla="*/ 5126828 w 5176406"/>
              <a:gd name="connsiteY2" fmla="*/ 4330099 h 4397057"/>
              <a:gd name="connsiteX3" fmla="*/ 5121610 w 5176406"/>
              <a:gd name="connsiteY3" fmla="*/ 3782776 h 4397057"/>
              <a:gd name="connsiteX4" fmla="*/ 5128133 w 5176406"/>
              <a:gd name="connsiteY4" fmla="*/ 3759943 h 4397057"/>
              <a:gd name="connsiteX5" fmla="*/ 5158794 w 5176406"/>
              <a:gd name="connsiteY5" fmla="*/ 3664700 h 4397057"/>
              <a:gd name="connsiteX6" fmla="*/ 5138570 w 5176406"/>
              <a:gd name="connsiteY6" fmla="*/ 3644477 h 4397057"/>
              <a:gd name="connsiteX7" fmla="*/ 5115738 w 5176406"/>
              <a:gd name="connsiteY7" fmla="*/ 3622950 h 4397057"/>
              <a:gd name="connsiteX8" fmla="*/ 5107910 w 5176406"/>
              <a:gd name="connsiteY8" fmla="*/ 3269375 h 4397057"/>
              <a:gd name="connsiteX9" fmla="*/ 5114434 w 5176406"/>
              <a:gd name="connsiteY9" fmla="*/ 3243281 h 4397057"/>
              <a:gd name="connsiteX10" fmla="*/ 5166622 w 5176406"/>
              <a:gd name="connsiteY10" fmla="*/ 3041052 h 4397057"/>
              <a:gd name="connsiteX11" fmla="*/ 5117696 w 5176406"/>
              <a:gd name="connsiteY11" fmla="*/ 2993431 h 4397057"/>
              <a:gd name="connsiteX12" fmla="*/ 5092254 w 5176406"/>
              <a:gd name="connsiteY12" fmla="*/ 2968641 h 4397057"/>
              <a:gd name="connsiteX13" fmla="*/ 5092906 w 5176406"/>
              <a:gd name="connsiteY13" fmla="*/ 2699220 h 4397057"/>
              <a:gd name="connsiteX14" fmla="*/ 5102039 w 5176406"/>
              <a:gd name="connsiteY14" fmla="*/ 2669865 h 4397057"/>
              <a:gd name="connsiteX15" fmla="*/ 5148356 w 5176406"/>
              <a:gd name="connsiteY15" fmla="*/ 2510038 h 4397057"/>
              <a:gd name="connsiteX16" fmla="*/ 5100082 w 5176406"/>
              <a:gd name="connsiteY16" fmla="*/ 2458503 h 4397057"/>
              <a:gd name="connsiteX17" fmla="*/ 5081164 w 5176406"/>
              <a:gd name="connsiteY17" fmla="*/ 2442194 h 4397057"/>
              <a:gd name="connsiteX18" fmla="*/ 5084425 w 5176406"/>
              <a:gd name="connsiteY18" fmla="*/ 2291501 h 4397057"/>
              <a:gd name="connsiteX19" fmla="*/ 5109867 w 5176406"/>
              <a:gd name="connsiteY19" fmla="*/ 2212566 h 4397057"/>
              <a:gd name="connsiteX20" fmla="*/ 5135309 w 5176406"/>
              <a:gd name="connsiteY20" fmla="*/ 2149941 h 4397057"/>
              <a:gd name="connsiteX21" fmla="*/ 5141180 w 5176406"/>
              <a:gd name="connsiteY21" fmla="*/ 2136241 h 4397057"/>
              <a:gd name="connsiteX22" fmla="*/ 5132700 w 5176406"/>
              <a:gd name="connsiteY22" fmla="*/ 2113409 h 4397057"/>
              <a:gd name="connsiteX23" fmla="*/ 5132700 w 5176406"/>
              <a:gd name="connsiteY23" fmla="*/ 2047521 h 4397057"/>
              <a:gd name="connsiteX24" fmla="*/ 5107910 w 5176406"/>
              <a:gd name="connsiteY24" fmla="*/ 2029908 h 4397057"/>
              <a:gd name="connsiteX25" fmla="*/ 5105301 w 5176406"/>
              <a:gd name="connsiteY25" fmla="*/ 2082748 h 4397057"/>
              <a:gd name="connsiteX26" fmla="*/ 5095515 w 5176406"/>
              <a:gd name="connsiteY26" fmla="*/ 2082096 h 4397057"/>
              <a:gd name="connsiteX27" fmla="*/ 5095515 w 5176406"/>
              <a:gd name="connsiteY27" fmla="*/ 2028603 h 4397057"/>
              <a:gd name="connsiteX28" fmla="*/ 5066812 w 5176406"/>
              <a:gd name="connsiteY28" fmla="*/ 2028603 h 4397057"/>
              <a:gd name="connsiteX29" fmla="*/ 5064203 w 5176406"/>
              <a:gd name="connsiteY29" fmla="*/ 2083401 h 4397057"/>
              <a:gd name="connsiteX30" fmla="*/ 5055722 w 5176406"/>
              <a:gd name="connsiteY30" fmla="*/ 2083401 h 4397057"/>
              <a:gd name="connsiteX31" fmla="*/ 5052460 w 5176406"/>
              <a:gd name="connsiteY31" fmla="*/ 2029255 h 4397057"/>
              <a:gd name="connsiteX32" fmla="*/ 5026366 w 5176406"/>
              <a:gd name="connsiteY32" fmla="*/ 2024689 h 4397057"/>
              <a:gd name="connsiteX33" fmla="*/ 5062246 w 5176406"/>
              <a:gd name="connsiteY33" fmla="*/ 1902047 h 4397057"/>
              <a:gd name="connsiteX34" fmla="*/ 5034194 w 5176406"/>
              <a:gd name="connsiteY34" fmla="*/ 1886391 h 4397057"/>
              <a:gd name="connsiteX35" fmla="*/ 5073335 w 5176406"/>
              <a:gd name="connsiteY35" fmla="*/ 1862254 h 4397057"/>
              <a:gd name="connsiteX36" fmla="*/ 5075293 w 5176406"/>
              <a:gd name="connsiteY36" fmla="*/ 1847250 h 4397057"/>
              <a:gd name="connsiteX37" fmla="*/ 5053765 w 5176406"/>
              <a:gd name="connsiteY37" fmla="*/ 1775491 h 4397057"/>
              <a:gd name="connsiteX38" fmla="*/ 5002229 w 5176406"/>
              <a:gd name="connsiteY38" fmla="*/ 1701775 h 4397057"/>
              <a:gd name="connsiteX39" fmla="*/ 4989834 w 5176406"/>
              <a:gd name="connsiteY39" fmla="*/ 1630669 h 4397057"/>
              <a:gd name="connsiteX40" fmla="*/ 4994401 w 5176406"/>
              <a:gd name="connsiteY40" fmla="*/ 1622841 h 4397057"/>
              <a:gd name="connsiteX41" fmla="*/ 4998315 w 5176406"/>
              <a:gd name="connsiteY41" fmla="*/ 1564781 h 4397057"/>
              <a:gd name="connsiteX42" fmla="*/ 4987878 w 5176406"/>
              <a:gd name="connsiteY42" fmla="*/ 1515855 h 4397057"/>
              <a:gd name="connsiteX43" fmla="*/ 4983964 w 5176406"/>
              <a:gd name="connsiteY43" fmla="*/ 1431049 h 4397057"/>
              <a:gd name="connsiteX44" fmla="*/ 4993096 w 5176406"/>
              <a:gd name="connsiteY44" fmla="*/ 1400389 h 4397057"/>
              <a:gd name="connsiteX45" fmla="*/ 4997663 w 5176406"/>
              <a:gd name="connsiteY45" fmla="*/ 1393865 h 4397057"/>
              <a:gd name="connsiteX46" fmla="*/ 4956565 w 5176406"/>
              <a:gd name="connsiteY46" fmla="*/ 1378209 h 4397057"/>
              <a:gd name="connsiteX47" fmla="*/ 4964393 w 5176406"/>
              <a:gd name="connsiteY47" fmla="*/ 1331240 h 4397057"/>
              <a:gd name="connsiteX48" fmla="*/ 4936994 w 5176406"/>
              <a:gd name="connsiteY48" fmla="*/ 1352115 h 4397057"/>
              <a:gd name="connsiteX49" fmla="*/ 4946779 w 5176406"/>
              <a:gd name="connsiteY49" fmla="*/ 1397127 h 4397057"/>
              <a:gd name="connsiteX50" fmla="*/ 4957870 w 5176406"/>
              <a:gd name="connsiteY50" fmla="*/ 1436921 h 4397057"/>
              <a:gd name="connsiteX51" fmla="*/ 4954608 w 5176406"/>
              <a:gd name="connsiteY51" fmla="*/ 1503460 h 4397057"/>
              <a:gd name="connsiteX52" fmla="*/ 4944822 w 5176406"/>
              <a:gd name="connsiteY52" fmla="*/ 1566086 h 4397057"/>
              <a:gd name="connsiteX53" fmla="*/ 4935689 w 5176406"/>
              <a:gd name="connsiteY53" fmla="*/ 1597399 h 4397057"/>
              <a:gd name="connsiteX54" fmla="*/ 4945475 w 5176406"/>
              <a:gd name="connsiteY54" fmla="*/ 1665244 h 4397057"/>
              <a:gd name="connsiteX55" fmla="*/ 4940908 w 5176406"/>
              <a:gd name="connsiteY55" fmla="*/ 1699166 h 4397057"/>
              <a:gd name="connsiteX56" fmla="*/ 4932428 w 5176406"/>
              <a:gd name="connsiteY56" fmla="*/ 1727217 h 4397057"/>
              <a:gd name="connsiteX57" fmla="*/ 4915467 w 5176406"/>
              <a:gd name="connsiteY57" fmla="*/ 1753311 h 4397057"/>
              <a:gd name="connsiteX58" fmla="*/ 4903072 w 5176406"/>
              <a:gd name="connsiteY58" fmla="*/ 1885086 h 4397057"/>
              <a:gd name="connsiteX59" fmla="*/ 4884806 w 5176406"/>
              <a:gd name="connsiteY59" fmla="*/ 1904657 h 4397057"/>
              <a:gd name="connsiteX60" fmla="*/ 4915467 w 5176406"/>
              <a:gd name="connsiteY60" fmla="*/ 2023384 h 4397057"/>
              <a:gd name="connsiteX61" fmla="*/ 4888720 w 5176406"/>
              <a:gd name="connsiteY61" fmla="*/ 2028603 h 4397057"/>
              <a:gd name="connsiteX62" fmla="*/ 4886111 w 5176406"/>
              <a:gd name="connsiteY62" fmla="*/ 2082096 h 4397057"/>
              <a:gd name="connsiteX63" fmla="*/ 4877630 w 5176406"/>
              <a:gd name="connsiteY63" fmla="*/ 2082096 h 4397057"/>
              <a:gd name="connsiteX64" fmla="*/ 4874368 w 5176406"/>
              <a:gd name="connsiteY64" fmla="*/ 2027298 h 4397057"/>
              <a:gd name="connsiteX65" fmla="*/ 4848927 w 5176406"/>
              <a:gd name="connsiteY65" fmla="*/ 2027298 h 4397057"/>
              <a:gd name="connsiteX66" fmla="*/ 4846317 w 5176406"/>
              <a:gd name="connsiteY66" fmla="*/ 2080791 h 4397057"/>
              <a:gd name="connsiteX67" fmla="*/ 4837185 w 5176406"/>
              <a:gd name="connsiteY67" fmla="*/ 2080791 h 4397057"/>
              <a:gd name="connsiteX68" fmla="*/ 4833923 w 5176406"/>
              <a:gd name="connsiteY68" fmla="*/ 2027951 h 4397057"/>
              <a:gd name="connsiteX69" fmla="*/ 4810438 w 5176406"/>
              <a:gd name="connsiteY69" fmla="*/ 2044912 h 4397057"/>
              <a:gd name="connsiteX70" fmla="*/ 4807176 w 5176406"/>
              <a:gd name="connsiteY70" fmla="*/ 2087967 h 4397057"/>
              <a:gd name="connsiteX71" fmla="*/ 4838489 w 5176406"/>
              <a:gd name="connsiteY71" fmla="*/ 2222352 h 4397057"/>
              <a:gd name="connsiteX72" fmla="*/ 4852189 w 5176406"/>
              <a:gd name="connsiteY72" fmla="*/ 2247793 h 4397057"/>
              <a:gd name="connsiteX73" fmla="*/ 4864583 w 5176406"/>
              <a:gd name="connsiteY73" fmla="*/ 2456546 h 4397057"/>
              <a:gd name="connsiteX74" fmla="*/ 4820223 w 5176406"/>
              <a:gd name="connsiteY74" fmla="*/ 2456546 h 4397057"/>
              <a:gd name="connsiteX75" fmla="*/ 4796086 w 5176406"/>
              <a:gd name="connsiteY75" fmla="*/ 2478726 h 4397057"/>
              <a:gd name="connsiteX76" fmla="*/ 4838489 w 5176406"/>
              <a:gd name="connsiteY76" fmla="*/ 2664646 h 4397057"/>
              <a:gd name="connsiteX77" fmla="*/ 4850884 w 5176406"/>
              <a:gd name="connsiteY77" fmla="*/ 2704439 h 4397057"/>
              <a:gd name="connsiteX78" fmla="*/ 4851536 w 5176406"/>
              <a:gd name="connsiteY78" fmla="*/ 2941895 h 4397057"/>
              <a:gd name="connsiteX79" fmla="*/ 4801305 w 5176406"/>
              <a:gd name="connsiteY79" fmla="*/ 2991474 h 4397057"/>
              <a:gd name="connsiteX80" fmla="*/ 4778473 w 5176406"/>
              <a:gd name="connsiteY80" fmla="*/ 3011697 h 4397057"/>
              <a:gd name="connsiteX81" fmla="*/ 4825442 w 5176406"/>
              <a:gd name="connsiteY81" fmla="*/ 3236105 h 4397057"/>
              <a:gd name="connsiteX82" fmla="*/ 4835880 w 5176406"/>
              <a:gd name="connsiteY82" fmla="*/ 3274594 h 4397057"/>
              <a:gd name="connsiteX83" fmla="*/ 4828051 w 5176406"/>
              <a:gd name="connsiteY83" fmla="*/ 3623602 h 4397057"/>
              <a:gd name="connsiteX84" fmla="*/ 4805871 w 5176406"/>
              <a:gd name="connsiteY84" fmla="*/ 3643173 h 4397057"/>
              <a:gd name="connsiteX85" fmla="*/ 4783039 w 5176406"/>
              <a:gd name="connsiteY85" fmla="*/ 3666005 h 4397057"/>
              <a:gd name="connsiteX86" fmla="*/ 4807176 w 5176406"/>
              <a:gd name="connsiteY86" fmla="*/ 3747549 h 4397057"/>
              <a:gd name="connsiteX87" fmla="*/ 4822180 w 5176406"/>
              <a:gd name="connsiteY87" fmla="*/ 3823221 h 4397057"/>
              <a:gd name="connsiteX88" fmla="*/ 4759555 w 5176406"/>
              <a:gd name="connsiteY88" fmla="*/ 3799737 h 4397057"/>
              <a:gd name="connsiteX89" fmla="*/ 4749769 w 5176406"/>
              <a:gd name="connsiteY89" fmla="*/ 3773643 h 4397057"/>
              <a:gd name="connsiteX90" fmla="*/ 4754988 w 5176406"/>
              <a:gd name="connsiteY90" fmla="*/ 3748854 h 4397057"/>
              <a:gd name="connsiteX91" fmla="*/ 4750422 w 5176406"/>
              <a:gd name="connsiteY91" fmla="*/ 3711670 h 4397057"/>
              <a:gd name="connsiteX92" fmla="*/ 4651264 w 5176406"/>
              <a:gd name="connsiteY92" fmla="*/ 3511398 h 4397057"/>
              <a:gd name="connsiteX93" fmla="*/ 4578853 w 5176406"/>
              <a:gd name="connsiteY93" fmla="*/ 3478128 h 4397057"/>
              <a:gd name="connsiteX94" fmla="*/ 4558631 w 5176406"/>
              <a:gd name="connsiteY94" fmla="*/ 3459862 h 4397057"/>
              <a:gd name="connsiteX95" fmla="*/ 4563849 w 5176406"/>
              <a:gd name="connsiteY95" fmla="*/ 3401150 h 4397057"/>
              <a:gd name="connsiteX96" fmla="*/ 4540365 w 5176406"/>
              <a:gd name="connsiteY96" fmla="*/ 3387451 h 4397057"/>
              <a:gd name="connsiteX97" fmla="*/ 4549497 w 5176406"/>
              <a:gd name="connsiteY97" fmla="*/ 3360705 h 4397057"/>
              <a:gd name="connsiteX98" fmla="*/ 4526013 w 5176406"/>
              <a:gd name="connsiteY98" fmla="*/ 3372447 h 4397057"/>
              <a:gd name="connsiteX99" fmla="*/ 4529275 w 5176406"/>
              <a:gd name="connsiteY99" fmla="*/ 3401150 h 4397057"/>
              <a:gd name="connsiteX100" fmla="*/ 4505138 w 5176406"/>
              <a:gd name="connsiteY100" fmla="*/ 3480085 h 4397057"/>
              <a:gd name="connsiteX101" fmla="*/ 4464692 w 5176406"/>
              <a:gd name="connsiteY101" fmla="*/ 3495741 h 4397057"/>
              <a:gd name="connsiteX102" fmla="*/ 4333569 w 5176406"/>
              <a:gd name="connsiteY102" fmla="*/ 3705146 h 4397057"/>
              <a:gd name="connsiteX103" fmla="*/ 4328351 w 5176406"/>
              <a:gd name="connsiteY103" fmla="*/ 3750811 h 4397057"/>
              <a:gd name="connsiteX104" fmla="*/ 4332917 w 5176406"/>
              <a:gd name="connsiteY104" fmla="*/ 3771033 h 4397057"/>
              <a:gd name="connsiteX105" fmla="*/ 4322479 w 5176406"/>
              <a:gd name="connsiteY105" fmla="*/ 3797780 h 4397057"/>
              <a:gd name="connsiteX106" fmla="*/ 4298342 w 5176406"/>
              <a:gd name="connsiteY106" fmla="*/ 3803651 h 4397057"/>
              <a:gd name="connsiteX107" fmla="*/ 4313999 w 5176406"/>
              <a:gd name="connsiteY107" fmla="*/ 3642520 h 4397057"/>
              <a:gd name="connsiteX108" fmla="*/ 4322479 w 5176406"/>
              <a:gd name="connsiteY108" fmla="*/ 3609903 h 4397057"/>
              <a:gd name="connsiteX109" fmla="*/ 4306823 w 5176406"/>
              <a:gd name="connsiteY109" fmla="*/ 3583809 h 4397057"/>
              <a:gd name="connsiteX110" fmla="*/ 4295080 w 5176406"/>
              <a:gd name="connsiteY110" fmla="*/ 3563586 h 4397057"/>
              <a:gd name="connsiteX111" fmla="*/ 4290514 w 5176406"/>
              <a:gd name="connsiteY111" fmla="*/ 3362662 h 4397057"/>
              <a:gd name="connsiteX112" fmla="*/ 4299647 w 5176406"/>
              <a:gd name="connsiteY112" fmla="*/ 3326130 h 4397057"/>
              <a:gd name="connsiteX113" fmla="*/ 4326393 w 5176406"/>
              <a:gd name="connsiteY113" fmla="*/ 3200226 h 4397057"/>
              <a:gd name="connsiteX114" fmla="*/ 4303561 w 5176406"/>
              <a:gd name="connsiteY114" fmla="*/ 3176742 h 4397057"/>
              <a:gd name="connsiteX115" fmla="*/ 4280076 w 5176406"/>
              <a:gd name="connsiteY115" fmla="*/ 3153257 h 4397057"/>
              <a:gd name="connsiteX116" fmla="*/ 4280729 w 5176406"/>
              <a:gd name="connsiteY116" fmla="*/ 3000607 h 4397057"/>
              <a:gd name="connsiteX117" fmla="*/ 4287905 w 5176406"/>
              <a:gd name="connsiteY117" fmla="*/ 2972555 h 4397057"/>
              <a:gd name="connsiteX118" fmla="*/ 4313999 w 5176406"/>
              <a:gd name="connsiteY118" fmla="*/ 2865570 h 4397057"/>
              <a:gd name="connsiteX119" fmla="*/ 4290514 w 5176406"/>
              <a:gd name="connsiteY119" fmla="*/ 2840128 h 4397057"/>
              <a:gd name="connsiteX120" fmla="*/ 4272248 w 5176406"/>
              <a:gd name="connsiteY120" fmla="*/ 2820558 h 4397057"/>
              <a:gd name="connsiteX121" fmla="*/ 4272901 w 5176406"/>
              <a:gd name="connsiteY121" fmla="*/ 2759237 h 4397057"/>
              <a:gd name="connsiteX122" fmla="*/ 4285295 w 5176406"/>
              <a:gd name="connsiteY122" fmla="*/ 2699873 h 4397057"/>
              <a:gd name="connsiteX123" fmla="*/ 4307475 w 5176406"/>
              <a:gd name="connsiteY123" fmla="*/ 2613110 h 4397057"/>
              <a:gd name="connsiteX124" fmla="*/ 4261158 w 5176406"/>
              <a:gd name="connsiteY124" fmla="*/ 2568098 h 4397057"/>
              <a:gd name="connsiteX125" fmla="*/ 4240935 w 5176406"/>
              <a:gd name="connsiteY125" fmla="*/ 2548527 h 4397057"/>
              <a:gd name="connsiteX126" fmla="*/ 4259201 w 5176406"/>
              <a:gd name="connsiteY126" fmla="*/ 2476116 h 4397057"/>
              <a:gd name="connsiteX127" fmla="*/ 4242892 w 5176406"/>
              <a:gd name="connsiteY127" fmla="*/ 2401748 h 4397057"/>
              <a:gd name="connsiteX128" fmla="*/ 4226584 w 5176406"/>
              <a:gd name="connsiteY128" fmla="*/ 2377611 h 4397057"/>
              <a:gd name="connsiteX129" fmla="*/ 4212884 w 5176406"/>
              <a:gd name="connsiteY129" fmla="*/ 2254969 h 4397057"/>
              <a:gd name="connsiteX130" fmla="*/ 4214189 w 5176406"/>
              <a:gd name="connsiteY130" fmla="*/ 2241922 h 4397057"/>
              <a:gd name="connsiteX131" fmla="*/ 4213537 w 5176406"/>
              <a:gd name="connsiteY131" fmla="*/ 2208000 h 4397057"/>
              <a:gd name="connsiteX132" fmla="*/ 4213537 w 5176406"/>
              <a:gd name="connsiteY132" fmla="*/ 2172121 h 4397057"/>
              <a:gd name="connsiteX133" fmla="*/ 4192661 w 5176406"/>
              <a:gd name="connsiteY133" fmla="*/ 2161683 h 4397057"/>
              <a:gd name="connsiteX134" fmla="*/ 4194619 w 5176406"/>
              <a:gd name="connsiteY134" fmla="*/ 2134284 h 4397057"/>
              <a:gd name="connsiteX135" fmla="*/ 4181571 w 5176406"/>
              <a:gd name="connsiteY135" fmla="*/ 2174730 h 4397057"/>
              <a:gd name="connsiteX136" fmla="*/ 4188095 w 5176406"/>
              <a:gd name="connsiteY136" fmla="*/ 2204738 h 4397057"/>
              <a:gd name="connsiteX137" fmla="*/ 4186138 w 5176406"/>
              <a:gd name="connsiteY137" fmla="*/ 2229527 h 4397057"/>
              <a:gd name="connsiteX138" fmla="*/ 4178310 w 5176406"/>
              <a:gd name="connsiteY138" fmla="*/ 2290848 h 4397057"/>
              <a:gd name="connsiteX139" fmla="*/ 4178962 w 5176406"/>
              <a:gd name="connsiteY139" fmla="*/ 2308462 h 4397057"/>
              <a:gd name="connsiteX140" fmla="*/ 4154825 w 5176406"/>
              <a:gd name="connsiteY140" fmla="*/ 2405662 h 4397057"/>
              <a:gd name="connsiteX141" fmla="*/ 4133297 w 5176406"/>
              <a:gd name="connsiteY141" fmla="*/ 2447413 h 4397057"/>
              <a:gd name="connsiteX142" fmla="*/ 4151563 w 5176406"/>
              <a:gd name="connsiteY142" fmla="*/ 2506124 h 4397057"/>
              <a:gd name="connsiteX143" fmla="*/ 4155477 w 5176406"/>
              <a:gd name="connsiteY143" fmla="*/ 2562227 h 4397057"/>
              <a:gd name="connsiteX144" fmla="*/ 4142430 w 5176406"/>
              <a:gd name="connsiteY144" fmla="*/ 2586364 h 4397057"/>
              <a:gd name="connsiteX145" fmla="*/ 4143083 w 5176406"/>
              <a:gd name="connsiteY145" fmla="*/ 2575926 h 4397057"/>
              <a:gd name="connsiteX146" fmla="*/ 4112422 w 5176406"/>
              <a:gd name="connsiteY146" fmla="*/ 2566793 h 4397057"/>
              <a:gd name="connsiteX147" fmla="*/ 4096766 w 5176406"/>
              <a:gd name="connsiteY147" fmla="*/ 2576578 h 4397057"/>
              <a:gd name="connsiteX148" fmla="*/ 4115032 w 5176406"/>
              <a:gd name="connsiteY148" fmla="*/ 2693349 h 4397057"/>
              <a:gd name="connsiteX149" fmla="*/ 4127426 w 5176406"/>
              <a:gd name="connsiteY149" fmla="*/ 2729229 h 4397057"/>
              <a:gd name="connsiteX150" fmla="*/ 4129383 w 5176406"/>
              <a:gd name="connsiteY150" fmla="*/ 2817948 h 4397057"/>
              <a:gd name="connsiteX151" fmla="*/ 4109813 w 5176406"/>
              <a:gd name="connsiteY151" fmla="*/ 2838823 h 4397057"/>
              <a:gd name="connsiteX152" fmla="*/ 4088938 w 5176406"/>
              <a:gd name="connsiteY152" fmla="*/ 2861656 h 4397057"/>
              <a:gd name="connsiteX153" fmla="*/ 4104594 w 5176406"/>
              <a:gd name="connsiteY153" fmla="*/ 2945809 h 4397057"/>
              <a:gd name="connsiteX154" fmla="*/ 4124164 w 5176406"/>
              <a:gd name="connsiteY154" fmla="*/ 3050838 h 4397057"/>
              <a:gd name="connsiteX155" fmla="*/ 4124817 w 5176406"/>
              <a:gd name="connsiteY155" fmla="*/ 3151300 h 4397057"/>
              <a:gd name="connsiteX156" fmla="*/ 4101985 w 5176406"/>
              <a:gd name="connsiteY156" fmla="*/ 3175437 h 4397057"/>
              <a:gd name="connsiteX157" fmla="*/ 4077847 w 5176406"/>
              <a:gd name="connsiteY157" fmla="*/ 3199574 h 4397057"/>
              <a:gd name="connsiteX158" fmla="*/ 4107855 w 5176406"/>
              <a:gd name="connsiteY158" fmla="*/ 3331349 h 4397057"/>
              <a:gd name="connsiteX159" fmla="*/ 4114379 w 5176406"/>
              <a:gd name="connsiteY159" fmla="*/ 3354833 h 4397057"/>
              <a:gd name="connsiteX160" fmla="*/ 4109160 w 5176406"/>
              <a:gd name="connsiteY160" fmla="*/ 3566848 h 4397057"/>
              <a:gd name="connsiteX161" fmla="*/ 4098070 w 5176406"/>
              <a:gd name="connsiteY161" fmla="*/ 3582504 h 4397057"/>
              <a:gd name="connsiteX162" fmla="*/ 4082414 w 5176406"/>
              <a:gd name="connsiteY162" fmla="*/ 3607293 h 4397057"/>
              <a:gd name="connsiteX163" fmla="*/ 4097418 w 5176406"/>
              <a:gd name="connsiteY163" fmla="*/ 3654263 h 4397057"/>
              <a:gd name="connsiteX164" fmla="*/ 4105246 w 5176406"/>
              <a:gd name="connsiteY164" fmla="*/ 3677095 h 4397057"/>
              <a:gd name="connsiteX165" fmla="*/ 4104594 w 5176406"/>
              <a:gd name="connsiteY165" fmla="*/ 3788647 h 4397057"/>
              <a:gd name="connsiteX166" fmla="*/ 4086981 w 5176406"/>
              <a:gd name="connsiteY166" fmla="*/ 3806261 h 4397057"/>
              <a:gd name="connsiteX167" fmla="*/ 4018484 w 5176406"/>
              <a:gd name="connsiteY167" fmla="*/ 3806261 h 4397057"/>
              <a:gd name="connsiteX168" fmla="*/ 3996956 w 5176406"/>
              <a:gd name="connsiteY168" fmla="*/ 3785385 h 4397057"/>
              <a:gd name="connsiteX169" fmla="*/ 3989128 w 5176406"/>
              <a:gd name="connsiteY169" fmla="*/ 3514007 h 4397057"/>
              <a:gd name="connsiteX170" fmla="*/ 3978038 w 5176406"/>
              <a:gd name="connsiteY170" fmla="*/ 3014306 h 4397057"/>
              <a:gd name="connsiteX171" fmla="*/ 3972819 w 5176406"/>
              <a:gd name="connsiteY171" fmla="*/ 2843390 h 4397057"/>
              <a:gd name="connsiteX172" fmla="*/ 4001522 w 5176406"/>
              <a:gd name="connsiteY172" fmla="*/ 2705744 h 4397057"/>
              <a:gd name="connsiteX173" fmla="*/ 4006741 w 5176406"/>
              <a:gd name="connsiteY173" fmla="*/ 2693349 h 4397057"/>
              <a:gd name="connsiteX174" fmla="*/ 3996956 w 5176406"/>
              <a:gd name="connsiteY174" fmla="*/ 2669212 h 4397057"/>
              <a:gd name="connsiteX175" fmla="*/ 3977385 w 5176406"/>
              <a:gd name="connsiteY175" fmla="*/ 2633333 h 4397057"/>
              <a:gd name="connsiteX176" fmla="*/ 3968253 w 5176406"/>
              <a:gd name="connsiteY176" fmla="*/ 2613762 h 4397057"/>
              <a:gd name="connsiteX177" fmla="*/ 3948029 w 5176406"/>
              <a:gd name="connsiteY177" fmla="*/ 2585059 h 4397057"/>
              <a:gd name="connsiteX178" fmla="*/ 3948029 w 5176406"/>
              <a:gd name="connsiteY178" fmla="*/ 1355377 h 4397057"/>
              <a:gd name="connsiteX179" fmla="*/ 3981300 w 5176406"/>
              <a:gd name="connsiteY179" fmla="*/ 1278399 h 4397057"/>
              <a:gd name="connsiteX180" fmla="*/ 4026312 w 5176406"/>
              <a:gd name="connsiteY180" fmla="*/ 1233387 h 4397057"/>
              <a:gd name="connsiteX181" fmla="*/ 4025007 w 5176406"/>
              <a:gd name="connsiteY181" fmla="*/ 1142710 h 4397057"/>
              <a:gd name="connsiteX182" fmla="*/ 4003479 w 5176406"/>
              <a:gd name="connsiteY182" fmla="*/ 1093132 h 4397057"/>
              <a:gd name="connsiteX183" fmla="*/ 3970210 w 5176406"/>
              <a:gd name="connsiteY183" fmla="*/ 1061819 h 4397057"/>
              <a:gd name="connsiteX184" fmla="*/ 3947377 w 5176406"/>
              <a:gd name="connsiteY184" fmla="*/ 1037682 h 4397057"/>
              <a:gd name="connsiteX185" fmla="*/ 3945420 w 5176406"/>
              <a:gd name="connsiteY185" fmla="*/ 930696 h 4397057"/>
              <a:gd name="connsiteX186" fmla="*/ 3973471 w 5176406"/>
              <a:gd name="connsiteY186" fmla="*/ 882422 h 4397057"/>
              <a:gd name="connsiteX187" fmla="*/ 3989128 w 5176406"/>
              <a:gd name="connsiteY187" fmla="*/ 819144 h 4397057"/>
              <a:gd name="connsiteX188" fmla="*/ 3940202 w 5176406"/>
              <a:gd name="connsiteY188" fmla="*/ 762389 h 4397057"/>
              <a:gd name="connsiteX189" fmla="*/ 3929764 w 5176406"/>
              <a:gd name="connsiteY189" fmla="*/ 689978 h 4397057"/>
              <a:gd name="connsiteX190" fmla="*/ 3926502 w 5176406"/>
              <a:gd name="connsiteY190" fmla="*/ 644966 h 4397057"/>
              <a:gd name="connsiteX191" fmla="*/ 3898451 w 5176406"/>
              <a:gd name="connsiteY191" fmla="*/ 573860 h 4397057"/>
              <a:gd name="connsiteX192" fmla="*/ 3890623 w 5176406"/>
              <a:gd name="connsiteY192" fmla="*/ 496882 h 4397057"/>
              <a:gd name="connsiteX193" fmla="*/ 3848220 w 5176406"/>
              <a:gd name="connsiteY193" fmla="*/ 260079 h 4397057"/>
              <a:gd name="connsiteX194" fmla="*/ 3848220 w 5176406"/>
              <a:gd name="connsiteY194" fmla="*/ 253555 h 4397057"/>
              <a:gd name="connsiteX195" fmla="*/ 3848872 w 5176406"/>
              <a:gd name="connsiteY195" fmla="*/ 204629 h 4397057"/>
              <a:gd name="connsiteX196" fmla="*/ 3848872 w 5176406"/>
              <a:gd name="connsiteY196" fmla="*/ 172664 h 4397057"/>
              <a:gd name="connsiteX197" fmla="*/ 3844958 w 5176406"/>
              <a:gd name="connsiteY197" fmla="*/ 140699 h 4397057"/>
              <a:gd name="connsiteX198" fmla="*/ 3857353 w 5176406"/>
              <a:gd name="connsiteY198" fmla="*/ 100905 h 4397057"/>
              <a:gd name="connsiteX199" fmla="*/ 3882794 w 5176406"/>
              <a:gd name="connsiteY199" fmla="*/ 76768 h 4397057"/>
              <a:gd name="connsiteX200" fmla="*/ 3878880 w 5176406"/>
              <a:gd name="connsiteY200" fmla="*/ 68940 h 4397057"/>
              <a:gd name="connsiteX201" fmla="*/ 3807122 w 5176406"/>
              <a:gd name="connsiteY201" fmla="*/ 70897 h 4397057"/>
              <a:gd name="connsiteX202" fmla="*/ 3835825 w 5176406"/>
              <a:gd name="connsiteY202" fmla="*/ 443 h 4397057"/>
              <a:gd name="connsiteX203" fmla="*/ 3777114 w 5176406"/>
              <a:gd name="connsiteY203" fmla="*/ 36975 h 4397057"/>
              <a:gd name="connsiteX204" fmla="*/ 3810383 w 5176406"/>
              <a:gd name="connsiteY204" fmla="*/ 104167 h 4397057"/>
              <a:gd name="connsiteX205" fmla="*/ 3820821 w 5176406"/>
              <a:gd name="connsiteY205" fmla="*/ 138089 h 4397057"/>
              <a:gd name="connsiteX206" fmla="*/ 3818212 w 5176406"/>
              <a:gd name="connsiteY206" fmla="*/ 175273 h 4397057"/>
              <a:gd name="connsiteX207" fmla="*/ 3816255 w 5176406"/>
              <a:gd name="connsiteY207" fmla="*/ 209195 h 4397057"/>
              <a:gd name="connsiteX208" fmla="*/ 3818212 w 5176406"/>
              <a:gd name="connsiteY208" fmla="*/ 256817 h 4397057"/>
              <a:gd name="connsiteX209" fmla="*/ 3804512 w 5176406"/>
              <a:gd name="connsiteY209" fmla="*/ 303786 h 4397057"/>
              <a:gd name="connsiteX210" fmla="*/ 3805817 w 5176406"/>
              <a:gd name="connsiteY210" fmla="*/ 332490 h 4397057"/>
              <a:gd name="connsiteX211" fmla="*/ 3765371 w 5176406"/>
              <a:gd name="connsiteY211" fmla="*/ 551680 h 4397057"/>
              <a:gd name="connsiteX212" fmla="*/ 3723621 w 5176406"/>
              <a:gd name="connsiteY212" fmla="*/ 660623 h 4397057"/>
              <a:gd name="connsiteX213" fmla="*/ 3724926 w 5176406"/>
              <a:gd name="connsiteY213" fmla="*/ 689978 h 4397057"/>
              <a:gd name="connsiteX214" fmla="*/ 3722968 w 5176406"/>
              <a:gd name="connsiteY214" fmla="*/ 757823 h 4397057"/>
              <a:gd name="connsiteX215" fmla="*/ 3663604 w 5176406"/>
              <a:gd name="connsiteY215" fmla="*/ 820449 h 4397057"/>
              <a:gd name="connsiteX216" fmla="*/ 3686437 w 5176406"/>
              <a:gd name="connsiteY216" fmla="*/ 888946 h 4397057"/>
              <a:gd name="connsiteX217" fmla="*/ 3704050 w 5176406"/>
              <a:gd name="connsiteY217" fmla="*/ 915040 h 4397057"/>
              <a:gd name="connsiteX218" fmla="*/ 3704050 w 5176406"/>
              <a:gd name="connsiteY218" fmla="*/ 1038334 h 4397057"/>
              <a:gd name="connsiteX219" fmla="*/ 3675347 w 5176406"/>
              <a:gd name="connsiteY219" fmla="*/ 1065733 h 4397057"/>
              <a:gd name="connsiteX220" fmla="*/ 3647296 w 5176406"/>
              <a:gd name="connsiteY220" fmla="*/ 1092479 h 4397057"/>
              <a:gd name="connsiteX221" fmla="*/ 3646643 w 5176406"/>
              <a:gd name="connsiteY221" fmla="*/ 1117268 h 4397057"/>
              <a:gd name="connsiteX222" fmla="*/ 3637510 w 5176406"/>
              <a:gd name="connsiteY222" fmla="*/ 1133577 h 4397057"/>
              <a:gd name="connsiteX223" fmla="*/ 3642729 w 5176406"/>
              <a:gd name="connsiteY223" fmla="*/ 1263395 h 4397057"/>
              <a:gd name="connsiteX224" fmla="*/ 3696222 w 5176406"/>
              <a:gd name="connsiteY224" fmla="*/ 1340373 h 4397057"/>
              <a:gd name="connsiteX225" fmla="*/ 3698832 w 5176406"/>
              <a:gd name="connsiteY225" fmla="*/ 1437573 h 4397057"/>
              <a:gd name="connsiteX226" fmla="*/ 3694917 w 5176406"/>
              <a:gd name="connsiteY226" fmla="*/ 1825722 h 4397057"/>
              <a:gd name="connsiteX227" fmla="*/ 3688394 w 5176406"/>
              <a:gd name="connsiteY227" fmla="*/ 2583102 h 4397057"/>
              <a:gd name="connsiteX228" fmla="*/ 3662952 w 5176406"/>
              <a:gd name="connsiteY228" fmla="*/ 2651599 h 4397057"/>
              <a:gd name="connsiteX229" fmla="*/ 3652514 w 5176406"/>
              <a:gd name="connsiteY229" fmla="*/ 2654861 h 4397057"/>
              <a:gd name="connsiteX230" fmla="*/ 3634901 w 5176406"/>
              <a:gd name="connsiteY230" fmla="*/ 2699220 h 4397057"/>
              <a:gd name="connsiteX231" fmla="*/ 3658386 w 5176406"/>
              <a:gd name="connsiteY231" fmla="*/ 2789897 h 4397057"/>
              <a:gd name="connsiteX232" fmla="*/ 3644686 w 5176406"/>
              <a:gd name="connsiteY232" fmla="*/ 3334610 h 4397057"/>
              <a:gd name="connsiteX233" fmla="*/ 3633596 w 5176406"/>
              <a:gd name="connsiteY233" fmla="*/ 3781471 h 4397057"/>
              <a:gd name="connsiteX234" fmla="*/ 3621854 w 5176406"/>
              <a:gd name="connsiteY234" fmla="*/ 3802346 h 4397057"/>
              <a:gd name="connsiteX235" fmla="*/ 3609459 w 5176406"/>
              <a:gd name="connsiteY235" fmla="*/ 3781471 h 4397057"/>
              <a:gd name="connsiteX236" fmla="*/ 3610112 w 5176406"/>
              <a:gd name="connsiteY236" fmla="*/ 3564891 h 4397057"/>
              <a:gd name="connsiteX237" fmla="*/ 3565100 w 5176406"/>
              <a:gd name="connsiteY237" fmla="*/ 3475518 h 4397057"/>
              <a:gd name="connsiteX238" fmla="*/ 3559880 w 5176406"/>
              <a:gd name="connsiteY238" fmla="*/ 3424635 h 4397057"/>
              <a:gd name="connsiteX239" fmla="*/ 3562490 w 5176406"/>
              <a:gd name="connsiteY239" fmla="*/ 3373752 h 4397057"/>
              <a:gd name="connsiteX240" fmla="*/ 3556619 w 5176406"/>
              <a:gd name="connsiteY240" fmla="*/ 3351572 h 4397057"/>
              <a:gd name="connsiteX241" fmla="*/ 3557923 w 5176406"/>
              <a:gd name="connsiteY241" fmla="*/ 3236105 h 4397057"/>
              <a:gd name="connsiteX242" fmla="*/ 3410492 w 5176406"/>
              <a:gd name="connsiteY242" fmla="*/ 3007782 h 4397057"/>
              <a:gd name="connsiteX243" fmla="*/ 3275455 w 5176406"/>
              <a:gd name="connsiteY243" fmla="*/ 2947766 h 4397057"/>
              <a:gd name="connsiteX244" fmla="*/ 3245447 w 5176406"/>
              <a:gd name="connsiteY244" fmla="*/ 2907320 h 4397057"/>
              <a:gd name="connsiteX245" fmla="*/ 3243490 w 5176406"/>
              <a:gd name="connsiteY245" fmla="*/ 2871441 h 4397057"/>
              <a:gd name="connsiteX246" fmla="*/ 3261756 w 5176406"/>
              <a:gd name="connsiteY246" fmla="*/ 2825124 h 4397057"/>
              <a:gd name="connsiteX247" fmla="*/ 3265018 w 5176406"/>
              <a:gd name="connsiteY247" fmla="*/ 2820558 h 4397057"/>
              <a:gd name="connsiteX248" fmla="*/ 3220658 w 5176406"/>
              <a:gd name="connsiteY248" fmla="*/ 2805554 h 4397057"/>
              <a:gd name="connsiteX249" fmla="*/ 3244795 w 5176406"/>
              <a:gd name="connsiteY249" fmla="*/ 2756627 h 4397057"/>
              <a:gd name="connsiteX250" fmla="*/ 3199783 w 5176406"/>
              <a:gd name="connsiteY250" fmla="*/ 2778155 h 4397057"/>
              <a:gd name="connsiteX251" fmla="*/ 3206959 w 5176406"/>
              <a:gd name="connsiteY251" fmla="*/ 2821862 h 4397057"/>
              <a:gd name="connsiteX252" fmla="*/ 3223920 w 5176406"/>
              <a:gd name="connsiteY252" fmla="*/ 2870136 h 4397057"/>
              <a:gd name="connsiteX253" fmla="*/ 3221310 w 5176406"/>
              <a:gd name="connsiteY253" fmla="*/ 2906016 h 4397057"/>
              <a:gd name="connsiteX254" fmla="*/ 3189345 w 5176406"/>
              <a:gd name="connsiteY254" fmla="*/ 2947766 h 4397057"/>
              <a:gd name="connsiteX255" fmla="*/ 3084969 w 5176406"/>
              <a:gd name="connsiteY255" fmla="*/ 2986907 h 4397057"/>
              <a:gd name="connsiteX256" fmla="*/ 2895787 w 5176406"/>
              <a:gd name="connsiteY256" fmla="*/ 3345700 h 4397057"/>
              <a:gd name="connsiteX257" fmla="*/ 2891873 w 5176406"/>
              <a:gd name="connsiteY257" fmla="*/ 3371142 h 4397057"/>
              <a:gd name="connsiteX258" fmla="*/ 2899701 w 5176406"/>
              <a:gd name="connsiteY258" fmla="*/ 3430506 h 4397057"/>
              <a:gd name="connsiteX259" fmla="*/ 2897744 w 5176406"/>
              <a:gd name="connsiteY259" fmla="*/ 3448120 h 4397057"/>
              <a:gd name="connsiteX260" fmla="*/ 2814243 w 5176406"/>
              <a:gd name="connsiteY260" fmla="*/ 3448772 h 4397057"/>
              <a:gd name="connsiteX261" fmla="*/ 2830552 w 5176406"/>
              <a:gd name="connsiteY261" fmla="*/ 3373752 h 4397057"/>
              <a:gd name="connsiteX262" fmla="*/ 2797934 w 5176406"/>
              <a:gd name="connsiteY262" fmla="*/ 3305255 h 4397057"/>
              <a:gd name="connsiteX263" fmla="*/ 2806415 w 5176406"/>
              <a:gd name="connsiteY263" fmla="*/ 3290251 h 4397057"/>
              <a:gd name="connsiteX264" fmla="*/ 2929709 w 5176406"/>
              <a:gd name="connsiteY264" fmla="*/ 3036486 h 4397057"/>
              <a:gd name="connsiteX265" fmla="*/ 2775102 w 5176406"/>
              <a:gd name="connsiteY265" fmla="*/ 2659427 h 4397057"/>
              <a:gd name="connsiteX266" fmla="*/ 2587877 w 5176406"/>
              <a:gd name="connsiteY266" fmla="*/ 2533523 h 4397057"/>
              <a:gd name="connsiteX267" fmla="*/ 2407828 w 5176406"/>
              <a:gd name="connsiteY267" fmla="*/ 2353474 h 4397057"/>
              <a:gd name="connsiteX268" fmla="*/ 2403914 w 5176406"/>
              <a:gd name="connsiteY268" fmla="*/ 2333251 h 4397057"/>
              <a:gd name="connsiteX269" fmla="*/ 2424137 w 5176406"/>
              <a:gd name="connsiteY269" fmla="*/ 2277801 h 4397057"/>
              <a:gd name="connsiteX270" fmla="*/ 2411743 w 5176406"/>
              <a:gd name="connsiteY270" fmla="*/ 2239313 h 4397057"/>
              <a:gd name="connsiteX271" fmla="*/ 2388258 w 5176406"/>
              <a:gd name="connsiteY271" fmla="*/ 2179296 h 4397057"/>
              <a:gd name="connsiteX272" fmla="*/ 2387605 w 5176406"/>
              <a:gd name="connsiteY272" fmla="*/ 2086010 h 4397057"/>
              <a:gd name="connsiteX273" fmla="*/ 2425442 w 5176406"/>
              <a:gd name="connsiteY273" fmla="*/ 2031213 h 4397057"/>
              <a:gd name="connsiteX274" fmla="*/ 2475020 w 5176406"/>
              <a:gd name="connsiteY274" fmla="*/ 1997290 h 4397057"/>
              <a:gd name="connsiteX275" fmla="*/ 2359554 w 5176406"/>
              <a:gd name="connsiteY275" fmla="*/ 2007076 h 4397057"/>
              <a:gd name="connsiteX276" fmla="*/ 2281272 w 5176406"/>
              <a:gd name="connsiteY276" fmla="*/ 1923575 h 4397057"/>
              <a:gd name="connsiteX277" fmla="*/ 2289753 w 5176406"/>
              <a:gd name="connsiteY277" fmla="*/ 1832898 h 4397057"/>
              <a:gd name="connsiteX278" fmla="*/ 2411090 w 5176406"/>
              <a:gd name="connsiteY278" fmla="*/ 1761139 h 4397057"/>
              <a:gd name="connsiteX279" fmla="*/ 2390867 w 5176406"/>
              <a:gd name="connsiteY279" fmla="*/ 1751354 h 4397057"/>
              <a:gd name="connsiteX280" fmla="*/ 2235608 w 5176406"/>
              <a:gd name="connsiteY280" fmla="*/ 1887695 h 4397057"/>
              <a:gd name="connsiteX281" fmla="*/ 2349117 w 5176406"/>
              <a:gd name="connsiteY281" fmla="*/ 2035779 h 4397057"/>
              <a:gd name="connsiteX282" fmla="*/ 2371297 w 5176406"/>
              <a:gd name="connsiteY282" fmla="*/ 2057959 h 4397057"/>
              <a:gd name="connsiteX283" fmla="*/ 2369340 w 5176406"/>
              <a:gd name="connsiteY283" fmla="*/ 2185820 h 4397057"/>
              <a:gd name="connsiteX284" fmla="*/ 2353031 w 5176406"/>
              <a:gd name="connsiteY284" fmla="*/ 2230180 h 4397057"/>
              <a:gd name="connsiteX285" fmla="*/ 2343246 w 5176406"/>
              <a:gd name="connsiteY285" fmla="*/ 2304548 h 4397057"/>
              <a:gd name="connsiteX286" fmla="*/ 2344550 w 5176406"/>
              <a:gd name="connsiteY286" fmla="*/ 2363259 h 4397057"/>
              <a:gd name="connsiteX287" fmla="*/ 2219299 w 5176406"/>
              <a:gd name="connsiteY287" fmla="*/ 2494382 h 4397057"/>
              <a:gd name="connsiteX288" fmla="*/ 2009894 w 5176406"/>
              <a:gd name="connsiteY288" fmla="*/ 2635942 h 4397057"/>
              <a:gd name="connsiteX289" fmla="*/ 1874857 w 5176406"/>
              <a:gd name="connsiteY289" fmla="*/ 2778807 h 4397057"/>
              <a:gd name="connsiteX290" fmla="*/ 1921827 w 5176406"/>
              <a:gd name="connsiteY290" fmla="*/ 3247195 h 4397057"/>
              <a:gd name="connsiteX291" fmla="*/ 1971405 w 5176406"/>
              <a:gd name="connsiteY291" fmla="*/ 3310474 h 4397057"/>
              <a:gd name="connsiteX292" fmla="*/ 1930960 w 5176406"/>
              <a:gd name="connsiteY292" fmla="*/ 3378318 h 4397057"/>
              <a:gd name="connsiteX293" fmla="*/ 1964230 w 5176406"/>
              <a:gd name="connsiteY293" fmla="*/ 3450076 h 4397057"/>
              <a:gd name="connsiteX294" fmla="*/ 1895733 w 5176406"/>
              <a:gd name="connsiteY294" fmla="*/ 3449424 h 4397057"/>
              <a:gd name="connsiteX295" fmla="*/ 1876162 w 5176406"/>
              <a:gd name="connsiteY295" fmla="*/ 3442249 h 4397057"/>
              <a:gd name="connsiteX296" fmla="*/ 1885295 w 5176406"/>
              <a:gd name="connsiteY296" fmla="*/ 3425287 h 4397057"/>
              <a:gd name="connsiteX297" fmla="*/ 1887904 w 5176406"/>
              <a:gd name="connsiteY297" fmla="*/ 3373752 h 4397057"/>
              <a:gd name="connsiteX298" fmla="*/ 1882033 w 5176406"/>
              <a:gd name="connsiteY298" fmla="*/ 3351572 h 4397057"/>
              <a:gd name="connsiteX299" fmla="*/ 1886600 w 5176406"/>
              <a:gd name="connsiteY299" fmla="*/ 3311126 h 4397057"/>
              <a:gd name="connsiteX300" fmla="*/ 1725469 w 5176406"/>
              <a:gd name="connsiteY300" fmla="*/ 3001911 h 4397057"/>
              <a:gd name="connsiteX301" fmla="*/ 1598260 w 5176406"/>
              <a:gd name="connsiteY301" fmla="*/ 2945809 h 4397057"/>
              <a:gd name="connsiteX302" fmla="*/ 1578038 w 5176406"/>
              <a:gd name="connsiteY302" fmla="*/ 2925586 h 4397057"/>
              <a:gd name="connsiteX303" fmla="*/ 1569557 w 5176406"/>
              <a:gd name="connsiteY303" fmla="*/ 2875355 h 4397057"/>
              <a:gd name="connsiteX304" fmla="*/ 1589128 w 5176406"/>
              <a:gd name="connsiteY304" fmla="*/ 2823819 h 4397057"/>
              <a:gd name="connsiteX305" fmla="*/ 1598913 w 5176406"/>
              <a:gd name="connsiteY305" fmla="*/ 2809468 h 4397057"/>
              <a:gd name="connsiteX306" fmla="*/ 1545420 w 5176406"/>
              <a:gd name="connsiteY306" fmla="*/ 2806206 h 4397057"/>
              <a:gd name="connsiteX307" fmla="*/ 1567600 w 5176406"/>
              <a:gd name="connsiteY307" fmla="*/ 2756627 h 4397057"/>
              <a:gd name="connsiteX308" fmla="*/ 1527154 w 5176406"/>
              <a:gd name="connsiteY308" fmla="*/ 2778807 h 4397057"/>
              <a:gd name="connsiteX309" fmla="*/ 1534982 w 5176406"/>
              <a:gd name="connsiteY309" fmla="*/ 2821862 h 4397057"/>
              <a:gd name="connsiteX310" fmla="*/ 1550639 w 5176406"/>
              <a:gd name="connsiteY310" fmla="*/ 2866875 h 4397057"/>
              <a:gd name="connsiteX311" fmla="*/ 1546725 w 5176406"/>
              <a:gd name="connsiteY311" fmla="*/ 2893621 h 4397057"/>
              <a:gd name="connsiteX312" fmla="*/ 1508236 w 5176406"/>
              <a:gd name="connsiteY312" fmla="*/ 2949723 h 4397057"/>
              <a:gd name="connsiteX313" fmla="*/ 1356238 w 5176406"/>
              <a:gd name="connsiteY313" fmla="*/ 3016263 h 4397057"/>
              <a:gd name="connsiteX314" fmla="*/ 1221854 w 5176406"/>
              <a:gd name="connsiteY314" fmla="*/ 3347005 h 4397057"/>
              <a:gd name="connsiteX315" fmla="*/ 1215330 w 5176406"/>
              <a:gd name="connsiteY315" fmla="*/ 3375709 h 4397057"/>
              <a:gd name="connsiteX316" fmla="*/ 1220549 w 5176406"/>
              <a:gd name="connsiteY316" fmla="*/ 3426592 h 4397057"/>
              <a:gd name="connsiteX317" fmla="*/ 1219244 w 5176406"/>
              <a:gd name="connsiteY317" fmla="*/ 3476171 h 4397057"/>
              <a:gd name="connsiteX318" fmla="*/ 1174885 w 5176406"/>
              <a:gd name="connsiteY318" fmla="*/ 3568152 h 4397057"/>
              <a:gd name="connsiteX319" fmla="*/ 1175537 w 5176406"/>
              <a:gd name="connsiteY319" fmla="*/ 3821265 h 4397057"/>
              <a:gd name="connsiteX320" fmla="*/ 1175537 w 5176406"/>
              <a:gd name="connsiteY320" fmla="*/ 3844097 h 4397057"/>
              <a:gd name="connsiteX321" fmla="*/ 1169666 w 5176406"/>
              <a:gd name="connsiteY321" fmla="*/ 3844097 h 4397057"/>
              <a:gd name="connsiteX322" fmla="*/ 1167709 w 5176406"/>
              <a:gd name="connsiteY322" fmla="*/ 3829093 h 4397057"/>
              <a:gd name="connsiteX323" fmla="*/ 1159228 w 5176406"/>
              <a:gd name="connsiteY323" fmla="*/ 3542058 h 4397057"/>
              <a:gd name="connsiteX324" fmla="*/ 1148138 w 5176406"/>
              <a:gd name="connsiteY324" fmla="*/ 3054099 h 4397057"/>
              <a:gd name="connsiteX325" fmla="*/ 1140962 w 5176406"/>
              <a:gd name="connsiteY325" fmla="*/ 2812729 h 4397057"/>
              <a:gd name="connsiteX326" fmla="*/ 1169013 w 5176406"/>
              <a:gd name="connsiteY326" fmla="*/ 2706396 h 4397057"/>
              <a:gd name="connsiteX327" fmla="*/ 1172275 w 5176406"/>
              <a:gd name="connsiteY327" fmla="*/ 2700525 h 4397057"/>
              <a:gd name="connsiteX328" fmla="*/ 1161185 w 5176406"/>
              <a:gd name="connsiteY328" fmla="*/ 2663341 h 4397057"/>
              <a:gd name="connsiteX329" fmla="*/ 1146833 w 5176406"/>
              <a:gd name="connsiteY329" fmla="*/ 2639856 h 4397057"/>
              <a:gd name="connsiteX330" fmla="*/ 1118130 w 5176406"/>
              <a:gd name="connsiteY330" fmla="*/ 2608544 h 4397057"/>
              <a:gd name="connsiteX331" fmla="*/ 1118130 w 5176406"/>
              <a:gd name="connsiteY331" fmla="*/ 2582450 h 4397057"/>
              <a:gd name="connsiteX332" fmla="*/ 1111607 w 5176406"/>
              <a:gd name="connsiteY332" fmla="*/ 1366467 h 4397057"/>
              <a:gd name="connsiteX333" fmla="*/ 1144876 w 5176406"/>
              <a:gd name="connsiteY333" fmla="*/ 1289489 h 4397057"/>
              <a:gd name="connsiteX334" fmla="*/ 1189889 w 5176406"/>
              <a:gd name="connsiteY334" fmla="*/ 1244477 h 4397057"/>
              <a:gd name="connsiteX335" fmla="*/ 1188584 w 5176406"/>
              <a:gd name="connsiteY335" fmla="*/ 1153800 h 4397057"/>
              <a:gd name="connsiteX336" fmla="*/ 1167056 w 5176406"/>
              <a:gd name="connsiteY336" fmla="*/ 1104221 h 4397057"/>
              <a:gd name="connsiteX337" fmla="*/ 1133786 w 5176406"/>
              <a:gd name="connsiteY337" fmla="*/ 1072909 h 4397057"/>
              <a:gd name="connsiteX338" fmla="*/ 1110954 w 5176406"/>
              <a:gd name="connsiteY338" fmla="*/ 1048772 h 4397057"/>
              <a:gd name="connsiteX339" fmla="*/ 1108997 w 5176406"/>
              <a:gd name="connsiteY339" fmla="*/ 941786 h 4397057"/>
              <a:gd name="connsiteX340" fmla="*/ 1137048 w 5176406"/>
              <a:gd name="connsiteY340" fmla="*/ 893512 h 4397057"/>
              <a:gd name="connsiteX341" fmla="*/ 1152705 w 5176406"/>
              <a:gd name="connsiteY341" fmla="*/ 830234 h 4397057"/>
              <a:gd name="connsiteX342" fmla="*/ 1103778 w 5176406"/>
              <a:gd name="connsiteY342" fmla="*/ 773479 h 4397057"/>
              <a:gd name="connsiteX343" fmla="*/ 1093341 w 5176406"/>
              <a:gd name="connsiteY343" fmla="*/ 701068 h 4397057"/>
              <a:gd name="connsiteX344" fmla="*/ 1090079 w 5176406"/>
              <a:gd name="connsiteY344" fmla="*/ 656056 h 4397057"/>
              <a:gd name="connsiteX345" fmla="*/ 1062028 w 5176406"/>
              <a:gd name="connsiteY345" fmla="*/ 584950 h 4397057"/>
              <a:gd name="connsiteX346" fmla="*/ 1054200 w 5176406"/>
              <a:gd name="connsiteY346" fmla="*/ 507972 h 4397057"/>
              <a:gd name="connsiteX347" fmla="*/ 1011797 w 5176406"/>
              <a:gd name="connsiteY347" fmla="*/ 271169 h 4397057"/>
              <a:gd name="connsiteX348" fmla="*/ 1011797 w 5176406"/>
              <a:gd name="connsiteY348" fmla="*/ 264645 h 4397057"/>
              <a:gd name="connsiteX349" fmla="*/ 1012449 w 5176406"/>
              <a:gd name="connsiteY349" fmla="*/ 215719 h 4397057"/>
              <a:gd name="connsiteX350" fmla="*/ 1012449 w 5176406"/>
              <a:gd name="connsiteY350" fmla="*/ 183754 h 4397057"/>
              <a:gd name="connsiteX351" fmla="*/ 1008535 w 5176406"/>
              <a:gd name="connsiteY351" fmla="*/ 151789 h 4397057"/>
              <a:gd name="connsiteX352" fmla="*/ 1020930 w 5176406"/>
              <a:gd name="connsiteY352" fmla="*/ 111995 h 4397057"/>
              <a:gd name="connsiteX353" fmla="*/ 1046371 w 5176406"/>
              <a:gd name="connsiteY353" fmla="*/ 87858 h 4397057"/>
              <a:gd name="connsiteX354" fmla="*/ 1042457 w 5176406"/>
              <a:gd name="connsiteY354" fmla="*/ 80030 h 4397057"/>
              <a:gd name="connsiteX355" fmla="*/ 970699 w 5176406"/>
              <a:gd name="connsiteY355" fmla="*/ 81987 h 4397057"/>
              <a:gd name="connsiteX356" fmla="*/ 999402 w 5176406"/>
              <a:gd name="connsiteY356" fmla="*/ 11533 h 4397057"/>
              <a:gd name="connsiteX357" fmla="*/ 940690 w 5176406"/>
              <a:gd name="connsiteY357" fmla="*/ 48065 h 4397057"/>
              <a:gd name="connsiteX358" fmla="*/ 973960 w 5176406"/>
              <a:gd name="connsiteY358" fmla="*/ 115257 h 4397057"/>
              <a:gd name="connsiteX359" fmla="*/ 984398 w 5176406"/>
              <a:gd name="connsiteY359" fmla="*/ 149179 h 4397057"/>
              <a:gd name="connsiteX360" fmla="*/ 981789 w 5176406"/>
              <a:gd name="connsiteY360" fmla="*/ 186363 h 4397057"/>
              <a:gd name="connsiteX361" fmla="*/ 979832 w 5176406"/>
              <a:gd name="connsiteY361" fmla="*/ 220285 h 4397057"/>
              <a:gd name="connsiteX362" fmla="*/ 981789 w 5176406"/>
              <a:gd name="connsiteY362" fmla="*/ 267907 h 4397057"/>
              <a:gd name="connsiteX363" fmla="*/ 968089 w 5176406"/>
              <a:gd name="connsiteY363" fmla="*/ 314876 h 4397057"/>
              <a:gd name="connsiteX364" fmla="*/ 969394 w 5176406"/>
              <a:gd name="connsiteY364" fmla="*/ 343580 h 4397057"/>
              <a:gd name="connsiteX365" fmla="*/ 928948 w 5176406"/>
              <a:gd name="connsiteY365" fmla="*/ 562770 h 4397057"/>
              <a:gd name="connsiteX366" fmla="*/ 887198 w 5176406"/>
              <a:gd name="connsiteY366" fmla="*/ 671713 h 4397057"/>
              <a:gd name="connsiteX367" fmla="*/ 888502 w 5176406"/>
              <a:gd name="connsiteY367" fmla="*/ 701068 h 4397057"/>
              <a:gd name="connsiteX368" fmla="*/ 886545 w 5176406"/>
              <a:gd name="connsiteY368" fmla="*/ 768913 h 4397057"/>
              <a:gd name="connsiteX369" fmla="*/ 827181 w 5176406"/>
              <a:gd name="connsiteY369" fmla="*/ 831539 h 4397057"/>
              <a:gd name="connsiteX370" fmla="*/ 850014 w 5176406"/>
              <a:gd name="connsiteY370" fmla="*/ 900035 h 4397057"/>
              <a:gd name="connsiteX371" fmla="*/ 867627 w 5176406"/>
              <a:gd name="connsiteY371" fmla="*/ 926130 h 4397057"/>
              <a:gd name="connsiteX372" fmla="*/ 867627 w 5176406"/>
              <a:gd name="connsiteY372" fmla="*/ 1049424 h 4397057"/>
              <a:gd name="connsiteX373" fmla="*/ 838924 w 5176406"/>
              <a:gd name="connsiteY373" fmla="*/ 1076823 h 4397057"/>
              <a:gd name="connsiteX374" fmla="*/ 810873 w 5176406"/>
              <a:gd name="connsiteY374" fmla="*/ 1103569 h 4397057"/>
              <a:gd name="connsiteX375" fmla="*/ 810220 w 5176406"/>
              <a:gd name="connsiteY375" fmla="*/ 1128358 h 4397057"/>
              <a:gd name="connsiteX376" fmla="*/ 801087 w 5176406"/>
              <a:gd name="connsiteY376" fmla="*/ 1144667 h 4397057"/>
              <a:gd name="connsiteX377" fmla="*/ 806306 w 5176406"/>
              <a:gd name="connsiteY377" fmla="*/ 1274485 h 4397057"/>
              <a:gd name="connsiteX378" fmla="*/ 859799 w 5176406"/>
              <a:gd name="connsiteY378" fmla="*/ 1351463 h 4397057"/>
              <a:gd name="connsiteX379" fmla="*/ 862408 w 5176406"/>
              <a:gd name="connsiteY379" fmla="*/ 1448663 h 4397057"/>
              <a:gd name="connsiteX380" fmla="*/ 860451 w 5176406"/>
              <a:gd name="connsiteY380" fmla="*/ 2083401 h 4397057"/>
              <a:gd name="connsiteX381" fmla="*/ 856537 w 5176406"/>
              <a:gd name="connsiteY381" fmla="*/ 2569402 h 4397057"/>
              <a:gd name="connsiteX382" fmla="*/ 833053 w 5176406"/>
              <a:gd name="connsiteY382" fmla="*/ 2647685 h 4397057"/>
              <a:gd name="connsiteX383" fmla="*/ 821963 w 5176406"/>
              <a:gd name="connsiteY383" fmla="*/ 2652903 h 4397057"/>
              <a:gd name="connsiteX384" fmla="*/ 804349 w 5176406"/>
              <a:gd name="connsiteY384" fmla="*/ 2698568 h 4397057"/>
              <a:gd name="connsiteX385" fmla="*/ 827834 w 5176406"/>
              <a:gd name="connsiteY385" fmla="*/ 2788593 h 4397057"/>
              <a:gd name="connsiteX386" fmla="*/ 822615 w 5176406"/>
              <a:gd name="connsiteY386" fmla="*/ 2979731 h 4397057"/>
              <a:gd name="connsiteX387" fmla="*/ 814787 w 5176406"/>
              <a:gd name="connsiteY387" fmla="*/ 3292208 h 4397057"/>
              <a:gd name="connsiteX388" fmla="*/ 803697 w 5176406"/>
              <a:gd name="connsiteY388" fmla="*/ 3793866 h 4397057"/>
              <a:gd name="connsiteX389" fmla="*/ 747595 w 5176406"/>
              <a:gd name="connsiteY389" fmla="*/ 3848663 h 4397057"/>
              <a:gd name="connsiteX390" fmla="*/ 720196 w 5176406"/>
              <a:gd name="connsiteY390" fmla="*/ 3821917 h 4397057"/>
              <a:gd name="connsiteX391" fmla="*/ 720848 w 5176406"/>
              <a:gd name="connsiteY391" fmla="*/ 3515964 h 4397057"/>
              <a:gd name="connsiteX392" fmla="*/ 701278 w 5176406"/>
              <a:gd name="connsiteY392" fmla="*/ 3465081 h 4397057"/>
              <a:gd name="connsiteX393" fmla="*/ 695406 w 5176406"/>
              <a:gd name="connsiteY393" fmla="*/ 3450076 h 4397057"/>
              <a:gd name="connsiteX394" fmla="*/ 698668 w 5176406"/>
              <a:gd name="connsiteY394" fmla="*/ 3364619 h 4397057"/>
              <a:gd name="connsiteX395" fmla="*/ 581897 w 5176406"/>
              <a:gd name="connsiteY395" fmla="*/ 3228930 h 4397057"/>
              <a:gd name="connsiteX396" fmla="*/ 555803 w 5176406"/>
              <a:gd name="connsiteY396" fmla="*/ 3187831 h 4397057"/>
              <a:gd name="connsiteX397" fmla="*/ 560370 w 5176406"/>
              <a:gd name="connsiteY397" fmla="*/ 3166304 h 4397057"/>
              <a:gd name="connsiteX398" fmla="*/ 553846 w 5176406"/>
              <a:gd name="connsiteY398" fmla="*/ 3168261 h 4397057"/>
              <a:gd name="connsiteX399" fmla="*/ 542104 w 5176406"/>
              <a:gd name="connsiteY399" fmla="*/ 3138253 h 4397057"/>
              <a:gd name="connsiteX400" fmla="*/ 532971 w 5176406"/>
              <a:gd name="connsiteY400" fmla="*/ 3166304 h 4397057"/>
              <a:gd name="connsiteX401" fmla="*/ 508834 w 5176406"/>
              <a:gd name="connsiteY401" fmla="*/ 3228930 h 4397057"/>
              <a:gd name="connsiteX402" fmla="*/ 396630 w 5176406"/>
              <a:gd name="connsiteY402" fmla="*/ 3335263 h 4397057"/>
              <a:gd name="connsiteX403" fmla="*/ 395977 w 5176406"/>
              <a:gd name="connsiteY403" fmla="*/ 3449424 h 4397057"/>
              <a:gd name="connsiteX404" fmla="*/ 392063 w 5176406"/>
              <a:gd name="connsiteY404" fmla="*/ 3463124 h 4397057"/>
              <a:gd name="connsiteX405" fmla="*/ 370536 w 5176406"/>
              <a:gd name="connsiteY405" fmla="*/ 3525097 h 4397057"/>
              <a:gd name="connsiteX406" fmla="*/ 371188 w 5176406"/>
              <a:gd name="connsiteY406" fmla="*/ 4307919 h 4397057"/>
              <a:gd name="connsiteX407" fmla="*/ 370536 w 5176406"/>
              <a:gd name="connsiteY407" fmla="*/ 4326185 h 4397057"/>
              <a:gd name="connsiteX408" fmla="*/ 358141 w 5176406"/>
              <a:gd name="connsiteY408" fmla="*/ 4343146 h 4397057"/>
              <a:gd name="connsiteX409" fmla="*/ 345094 w 5176406"/>
              <a:gd name="connsiteY409" fmla="*/ 4326837 h 4397057"/>
              <a:gd name="connsiteX410" fmla="*/ 341832 w 5176406"/>
              <a:gd name="connsiteY410" fmla="*/ 4256383 h 4397057"/>
              <a:gd name="connsiteX411" fmla="*/ 337918 w 5176406"/>
              <a:gd name="connsiteY411" fmla="*/ 3950430 h 4397057"/>
              <a:gd name="connsiteX412" fmla="*/ 346399 w 5176406"/>
              <a:gd name="connsiteY412" fmla="*/ 3925641 h 4397057"/>
              <a:gd name="connsiteX413" fmla="*/ 366621 w 5176406"/>
              <a:gd name="connsiteY413" fmla="*/ 3863667 h 4397057"/>
              <a:gd name="connsiteX414" fmla="*/ 359446 w 5176406"/>
              <a:gd name="connsiteY414" fmla="*/ 3846706 h 4397057"/>
              <a:gd name="connsiteX415" fmla="*/ 334004 w 5176406"/>
              <a:gd name="connsiteY415" fmla="*/ 3806913 h 4397057"/>
              <a:gd name="connsiteX416" fmla="*/ 329437 w 5176406"/>
              <a:gd name="connsiteY416" fmla="*/ 3587723 h 4397057"/>
              <a:gd name="connsiteX417" fmla="*/ 340527 w 5176406"/>
              <a:gd name="connsiteY417" fmla="*/ 3544667 h 4397057"/>
              <a:gd name="connsiteX418" fmla="*/ 371840 w 5176406"/>
              <a:gd name="connsiteY418" fmla="*/ 3401803 h 4397057"/>
              <a:gd name="connsiteX419" fmla="*/ 340527 w 5176406"/>
              <a:gd name="connsiteY419" fmla="*/ 3371794 h 4397057"/>
              <a:gd name="connsiteX420" fmla="*/ 317695 w 5176406"/>
              <a:gd name="connsiteY420" fmla="*/ 3349615 h 4397057"/>
              <a:gd name="connsiteX421" fmla="*/ 318347 w 5176406"/>
              <a:gd name="connsiteY421" fmla="*/ 3164999 h 4397057"/>
              <a:gd name="connsiteX422" fmla="*/ 326828 w 5176406"/>
              <a:gd name="connsiteY422" fmla="*/ 3137600 h 4397057"/>
              <a:gd name="connsiteX423" fmla="*/ 358793 w 5176406"/>
              <a:gd name="connsiteY423" fmla="*/ 3013654 h 4397057"/>
              <a:gd name="connsiteX424" fmla="*/ 330742 w 5176406"/>
              <a:gd name="connsiteY424" fmla="*/ 2986255 h 4397057"/>
              <a:gd name="connsiteX425" fmla="*/ 309867 w 5176406"/>
              <a:gd name="connsiteY425" fmla="*/ 2969294 h 4397057"/>
              <a:gd name="connsiteX426" fmla="*/ 311172 w 5176406"/>
              <a:gd name="connsiteY426" fmla="*/ 2876008 h 4397057"/>
              <a:gd name="connsiteX427" fmla="*/ 322914 w 5176406"/>
              <a:gd name="connsiteY427" fmla="*/ 2825776 h 4397057"/>
              <a:gd name="connsiteX428" fmla="*/ 349660 w 5176406"/>
              <a:gd name="connsiteY428" fmla="*/ 2688130 h 4397057"/>
              <a:gd name="connsiteX429" fmla="*/ 341832 w 5176406"/>
              <a:gd name="connsiteY429" fmla="*/ 2673126 h 4397057"/>
              <a:gd name="connsiteX430" fmla="*/ 295515 w 5176406"/>
              <a:gd name="connsiteY430" fmla="*/ 2701830 h 4397057"/>
              <a:gd name="connsiteX431" fmla="*/ 277249 w 5176406"/>
              <a:gd name="connsiteY431" fmla="*/ 2668560 h 4397057"/>
              <a:gd name="connsiteX432" fmla="*/ 273988 w 5176406"/>
              <a:gd name="connsiteY432" fmla="*/ 2655513 h 4397057"/>
              <a:gd name="connsiteX433" fmla="*/ 290296 w 5176406"/>
              <a:gd name="connsiteY433" fmla="*/ 2594192 h 4397057"/>
              <a:gd name="connsiteX434" fmla="*/ 291601 w 5176406"/>
              <a:gd name="connsiteY434" fmla="*/ 2579840 h 4397057"/>
              <a:gd name="connsiteX435" fmla="*/ 293558 w 5176406"/>
              <a:gd name="connsiteY435" fmla="*/ 2566141 h 4397057"/>
              <a:gd name="connsiteX436" fmla="*/ 276597 w 5176406"/>
              <a:gd name="connsiteY436" fmla="*/ 2481335 h 4397057"/>
              <a:gd name="connsiteX437" fmla="*/ 260940 w 5176406"/>
              <a:gd name="connsiteY437" fmla="*/ 2465679 h 4397057"/>
              <a:gd name="connsiteX438" fmla="*/ 255069 w 5176406"/>
              <a:gd name="connsiteY438" fmla="*/ 2369131 h 4397057"/>
              <a:gd name="connsiteX439" fmla="*/ 254417 w 5176406"/>
              <a:gd name="connsiteY439" fmla="*/ 2353474 h 4397057"/>
              <a:gd name="connsiteX440" fmla="*/ 245936 w 5176406"/>
              <a:gd name="connsiteY440" fmla="*/ 2281063 h 4397057"/>
              <a:gd name="connsiteX441" fmla="*/ 244632 w 5176406"/>
              <a:gd name="connsiteY441" fmla="*/ 2258231 h 4397057"/>
              <a:gd name="connsiteX442" fmla="*/ 241370 w 5176406"/>
              <a:gd name="connsiteY442" fmla="*/ 2215828 h 4397057"/>
              <a:gd name="connsiteX443" fmla="*/ 217885 w 5176406"/>
              <a:gd name="connsiteY443" fmla="*/ 2202781 h 4397057"/>
              <a:gd name="connsiteX444" fmla="*/ 225061 w 5176406"/>
              <a:gd name="connsiteY444" fmla="*/ 2173425 h 4397057"/>
              <a:gd name="connsiteX445" fmla="*/ 203534 w 5176406"/>
              <a:gd name="connsiteY445" fmla="*/ 2189734 h 4397057"/>
              <a:gd name="connsiteX446" fmla="*/ 209405 w 5176406"/>
              <a:gd name="connsiteY446" fmla="*/ 2219090 h 4397057"/>
              <a:gd name="connsiteX447" fmla="*/ 219842 w 5176406"/>
              <a:gd name="connsiteY447" fmla="*/ 2241922 h 4397057"/>
              <a:gd name="connsiteX448" fmla="*/ 217233 w 5176406"/>
              <a:gd name="connsiteY448" fmla="*/ 2309114 h 4397057"/>
              <a:gd name="connsiteX449" fmla="*/ 210057 w 5176406"/>
              <a:gd name="connsiteY449" fmla="*/ 2341732 h 4397057"/>
              <a:gd name="connsiteX450" fmla="*/ 204186 w 5176406"/>
              <a:gd name="connsiteY450" fmla="*/ 2367174 h 4397057"/>
              <a:gd name="connsiteX451" fmla="*/ 210709 w 5176406"/>
              <a:gd name="connsiteY451" fmla="*/ 2417405 h 4397057"/>
              <a:gd name="connsiteX452" fmla="*/ 182658 w 5176406"/>
              <a:gd name="connsiteY452" fmla="*/ 2482640 h 4397057"/>
              <a:gd name="connsiteX453" fmla="*/ 169611 w 5176406"/>
              <a:gd name="connsiteY453" fmla="*/ 2573969 h 4397057"/>
              <a:gd name="connsiteX454" fmla="*/ 176135 w 5176406"/>
              <a:gd name="connsiteY454" fmla="*/ 2600715 h 4397057"/>
              <a:gd name="connsiteX455" fmla="*/ 182658 w 5176406"/>
              <a:gd name="connsiteY455" fmla="*/ 2668560 h 4397057"/>
              <a:gd name="connsiteX456" fmla="*/ 166350 w 5176406"/>
              <a:gd name="connsiteY456" fmla="*/ 2692697 h 4397057"/>
              <a:gd name="connsiteX457" fmla="*/ 165697 w 5176406"/>
              <a:gd name="connsiteY457" fmla="*/ 2684869 h 4397057"/>
              <a:gd name="connsiteX458" fmla="*/ 146127 w 5176406"/>
              <a:gd name="connsiteY458" fmla="*/ 2672474 h 4397057"/>
              <a:gd name="connsiteX459" fmla="*/ 111552 w 5176406"/>
              <a:gd name="connsiteY459" fmla="*/ 2682259 h 4397057"/>
              <a:gd name="connsiteX460" fmla="*/ 127208 w 5176406"/>
              <a:gd name="connsiteY460" fmla="*/ 2806206 h 4397057"/>
              <a:gd name="connsiteX461" fmla="*/ 149388 w 5176406"/>
              <a:gd name="connsiteY461" fmla="*/ 2883836 h 4397057"/>
              <a:gd name="connsiteX462" fmla="*/ 150041 w 5176406"/>
              <a:gd name="connsiteY462" fmla="*/ 2961466 h 4397057"/>
              <a:gd name="connsiteX463" fmla="*/ 125904 w 5176406"/>
              <a:gd name="connsiteY463" fmla="*/ 2986255 h 4397057"/>
              <a:gd name="connsiteX464" fmla="*/ 103724 w 5176406"/>
              <a:gd name="connsiteY464" fmla="*/ 3004521 h 4397057"/>
              <a:gd name="connsiteX465" fmla="*/ 131123 w 5176406"/>
              <a:gd name="connsiteY465" fmla="*/ 3133686 h 4397057"/>
              <a:gd name="connsiteX466" fmla="*/ 141560 w 5176406"/>
              <a:gd name="connsiteY466" fmla="*/ 3169566 h 4397057"/>
              <a:gd name="connsiteX467" fmla="*/ 142213 w 5176406"/>
              <a:gd name="connsiteY467" fmla="*/ 3335915 h 4397057"/>
              <a:gd name="connsiteX468" fmla="*/ 109595 w 5176406"/>
              <a:gd name="connsiteY468" fmla="*/ 3371794 h 4397057"/>
              <a:gd name="connsiteX469" fmla="*/ 90024 w 5176406"/>
              <a:gd name="connsiteY469" fmla="*/ 3390713 h 4397057"/>
              <a:gd name="connsiteX470" fmla="*/ 120033 w 5176406"/>
              <a:gd name="connsiteY470" fmla="*/ 3543363 h 4397057"/>
              <a:gd name="connsiteX471" fmla="*/ 131123 w 5176406"/>
              <a:gd name="connsiteY471" fmla="*/ 3588375 h 4397057"/>
              <a:gd name="connsiteX472" fmla="*/ 126556 w 5176406"/>
              <a:gd name="connsiteY472" fmla="*/ 3827788 h 4397057"/>
              <a:gd name="connsiteX473" fmla="*/ 124599 w 5176406"/>
              <a:gd name="connsiteY473" fmla="*/ 3840183 h 4397057"/>
              <a:gd name="connsiteX474" fmla="*/ 95896 w 5176406"/>
              <a:gd name="connsiteY474" fmla="*/ 3885195 h 4397057"/>
              <a:gd name="connsiteX475" fmla="*/ 109595 w 5176406"/>
              <a:gd name="connsiteY475" fmla="*/ 3918465 h 4397057"/>
              <a:gd name="connsiteX476" fmla="*/ 120685 w 5176406"/>
              <a:gd name="connsiteY476" fmla="*/ 3956301 h 4397057"/>
              <a:gd name="connsiteX477" fmla="*/ 116771 w 5176406"/>
              <a:gd name="connsiteY477" fmla="*/ 4277911 h 4397057"/>
              <a:gd name="connsiteX478" fmla="*/ 53493 w 5176406"/>
              <a:gd name="connsiteY478" fmla="*/ 4341189 h 4397057"/>
              <a:gd name="connsiteX479" fmla="*/ 3262 w 5176406"/>
              <a:gd name="connsiteY479" fmla="*/ 4386853 h 4397057"/>
              <a:gd name="connsiteX480" fmla="*/ 0 w 5176406"/>
              <a:gd name="connsiteY480" fmla="*/ 4393377 h 4397057"/>
              <a:gd name="connsiteX481" fmla="*/ 5175755 w 5176406"/>
              <a:gd name="connsiteY481" fmla="*/ 4394029 h 4397057"/>
              <a:gd name="connsiteX482" fmla="*/ 5176407 w 5176406"/>
              <a:gd name="connsiteY482" fmla="*/ 4384896 h 4397057"/>
              <a:gd name="connsiteX483" fmla="*/ 3969557 w 5176406"/>
              <a:gd name="connsiteY483" fmla="*/ 1112702 h 4397057"/>
              <a:gd name="connsiteX484" fmla="*/ 3975428 w 5176406"/>
              <a:gd name="connsiteY484" fmla="*/ 1112702 h 4397057"/>
              <a:gd name="connsiteX485" fmla="*/ 3975428 w 5176406"/>
              <a:gd name="connsiteY485" fmla="*/ 1187722 h 4397057"/>
              <a:gd name="connsiteX486" fmla="*/ 3969557 w 5176406"/>
              <a:gd name="connsiteY486" fmla="*/ 1187722 h 4397057"/>
              <a:gd name="connsiteX487" fmla="*/ 3969557 w 5176406"/>
              <a:gd name="connsiteY487" fmla="*/ 1112702 h 4397057"/>
              <a:gd name="connsiteX488" fmla="*/ 3691003 w 5176406"/>
              <a:gd name="connsiteY488" fmla="*/ 1189027 h 4397057"/>
              <a:gd name="connsiteX489" fmla="*/ 3683827 w 5176406"/>
              <a:gd name="connsiteY489" fmla="*/ 1189027 h 4397057"/>
              <a:gd name="connsiteX490" fmla="*/ 3683827 w 5176406"/>
              <a:gd name="connsiteY490" fmla="*/ 1110745 h 4397057"/>
              <a:gd name="connsiteX491" fmla="*/ 3691003 w 5176406"/>
              <a:gd name="connsiteY491" fmla="*/ 1110745 h 4397057"/>
              <a:gd name="connsiteX492" fmla="*/ 3691003 w 5176406"/>
              <a:gd name="connsiteY492" fmla="*/ 1189027 h 4397057"/>
              <a:gd name="connsiteX493" fmla="*/ 1133134 w 5176406"/>
              <a:gd name="connsiteY493" fmla="*/ 1125749 h 4397057"/>
              <a:gd name="connsiteX494" fmla="*/ 1139005 w 5176406"/>
              <a:gd name="connsiteY494" fmla="*/ 1125749 h 4397057"/>
              <a:gd name="connsiteX495" fmla="*/ 1139005 w 5176406"/>
              <a:gd name="connsiteY495" fmla="*/ 1200769 h 4397057"/>
              <a:gd name="connsiteX496" fmla="*/ 1133134 w 5176406"/>
              <a:gd name="connsiteY496" fmla="*/ 1200769 h 4397057"/>
              <a:gd name="connsiteX497" fmla="*/ 1133134 w 5176406"/>
              <a:gd name="connsiteY497" fmla="*/ 1125749 h 4397057"/>
              <a:gd name="connsiteX498" fmla="*/ 854580 w 5176406"/>
              <a:gd name="connsiteY498" fmla="*/ 1202074 h 4397057"/>
              <a:gd name="connsiteX499" fmla="*/ 847404 w 5176406"/>
              <a:gd name="connsiteY499" fmla="*/ 1202074 h 4397057"/>
              <a:gd name="connsiteX500" fmla="*/ 847404 w 5176406"/>
              <a:gd name="connsiteY500" fmla="*/ 1123792 h 4397057"/>
              <a:gd name="connsiteX501" fmla="*/ 854580 w 5176406"/>
              <a:gd name="connsiteY501" fmla="*/ 1123792 h 4397057"/>
              <a:gd name="connsiteX502" fmla="*/ 854580 w 5176406"/>
              <a:gd name="connsiteY502" fmla="*/ 1202074 h 4397057"/>
              <a:gd name="connsiteX503" fmla="*/ 187877 w 5176406"/>
              <a:gd name="connsiteY503" fmla="*/ 2990821 h 4397057"/>
              <a:gd name="connsiteX504" fmla="*/ 182006 w 5176406"/>
              <a:gd name="connsiteY504" fmla="*/ 2990821 h 4397057"/>
              <a:gd name="connsiteX505" fmla="*/ 182006 w 5176406"/>
              <a:gd name="connsiteY505" fmla="*/ 2861656 h 4397057"/>
              <a:gd name="connsiteX506" fmla="*/ 187877 w 5176406"/>
              <a:gd name="connsiteY506" fmla="*/ 2861656 h 4397057"/>
              <a:gd name="connsiteX507" fmla="*/ 187877 w 5176406"/>
              <a:gd name="connsiteY507" fmla="*/ 2990821 h 4397057"/>
              <a:gd name="connsiteX508" fmla="*/ 234846 w 5176406"/>
              <a:gd name="connsiteY508" fmla="*/ 2855785 h 4397057"/>
              <a:gd name="connsiteX509" fmla="*/ 234846 w 5176406"/>
              <a:gd name="connsiteY509" fmla="*/ 2995388 h 4397057"/>
              <a:gd name="connsiteX510" fmla="*/ 234846 w 5176406"/>
              <a:gd name="connsiteY510" fmla="*/ 2855785 h 4397057"/>
              <a:gd name="connsiteX511" fmla="*/ 251808 w 5176406"/>
              <a:gd name="connsiteY511" fmla="*/ 3379623 h 4397057"/>
              <a:gd name="connsiteX512" fmla="*/ 210057 w 5176406"/>
              <a:gd name="connsiteY512" fmla="*/ 3347005 h 4397057"/>
              <a:gd name="connsiteX513" fmla="*/ 211362 w 5176406"/>
              <a:gd name="connsiteY513" fmla="*/ 3301993 h 4397057"/>
              <a:gd name="connsiteX514" fmla="*/ 229628 w 5176406"/>
              <a:gd name="connsiteY514" fmla="*/ 3278508 h 4397057"/>
              <a:gd name="connsiteX515" fmla="*/ 250503 w 5176406"/>
              <a:gd name="connsiteY515" fmla="*/ 3299384 h 4397057"/>
              <a:gd name="connsiteX516" fmla="*/ 251808 w 5176406"/>
              <a:gd name="connsiteY516" fmla="*/ 3379623 h 4397057"/>
              <a:gd name="connsiteX517" fmla="*/ 279206 w 5176406"/>
              <a:gd name="connsiteY517" fmla="*/ 2990821 h 4397057"/>
              <a:gd name="connsiteX518" fmla="*/ 273335 w 5176406"/>
              <a:gd name="connsiteY518" fmla="*/ 2990169 h 4397057"/>
              <a:gd name="connsiteX519" fmla="*/ 273335 w 5176406"/>
              <a:gd name="connsiteY519" fmla="*/ 2862308 h 4397057"/>
              <a:gd name="connsiteX520" fmla="*/ 279206 w 5176406"/>
              <a:gd name="connsiteY520" fmla="*/ 2862308 h 4397057"/>
              <a:gd name="connsiteX521" fmla="*/ 279206 w 5176406"/>
              <a:gd name="connsiteY521" fmla="*/ 2990821 h 4397057"/>
              <a:gd name="connsiteX522" fmla="*/ 639957 w 5176406"/>
              <a:gd name="connsiteY522" fmla="*/ 3712322 h 4397057"/>
              <a:gd name="connsiteX523" fmla="*/ 639304 w 5176406"/>
              <a:gd name="connsiteY523" fmla="*/ 3834964 h 4397057"/>
              <a:gd name="connsiteX524" fmla="*/ 624952 w 5176406"/>
              <a:gd name="connsiteY524" fmla="*/ 3855839 h 4397057"/>
              <a:gd name="connsiteX525" fmla="*/ 466431 w 5176406"/>
              <a:gd name="connsiteY525" fmla="*/ 3855839 h 4397057"/>
              <a:gd name="connsiteX526" fmla="*/ 467083 w 5176406"/>
              <a:gd name="connsiteY526" fmla="*/ 3674485 h 4397057"/>
              <a:gd name="connsiteX527" fmla="*/ 546018 w 5176406"/>
              <a:gd name="connsiteY527" fmla="*/ 3560324 h 4397057"/>
              <a:gd name="connsiteX528" fmla="*/ 565589 w 5176406"/>
              <a:gd name="connsiteY528" fmla="*/ 3564238 h 4397057"/>
              <a:gd name="connsiteX529" fmla="*/ 639957 w 5176406"/>
              <a:gd name="connsiteY529" fmla="*/ 3712322 h 4397057"/>
              <a:gd name="connsiteX530" fmla="*/ 1092036 w 5176406"/>
              <a:gd name="connsiteY530" fmla="*/ 1125749 h 4397057"/>
              <a:gd name="connsiteX531" fmla="*/ 1097907 w 5176406"/>
              <a:gd name="connsiteY531" fmla="*/ 1125749 h 4397057"/>
              <a:gd name="connsiteX532" fmla="*/ 1097907 w 5176406"/>
              <a:gd name="connsiteY532" fmla="*/ 1200769 h 4397057"/>
              <a:gd name="connsiteX533" fmla="*/ 1092036 w 5176406"/>
              <a:gd name="connsiteY533" fmla="*/ 1200769 h 4397057"/>
              <a:gd name="connsiteX534" fmla="*/ 1092036 w 5176406"/>
              <a:gd name="connsiteY534" fmla="*/ 1125749 h 4397057"/>
              <a:gd name="connsiteX535" fmla="*/ 1059418 w 5176406"/>
              <a:gd name="connsiteY535" fmla="*/ 710854 h 4397057"/>
              <a:gd name="connsiteX536" fmla="*/ 1062028 w 5176406"/>
              <a:gd name="connsiteY536" fmla="*/ 710854 h 4397057"/>
              <a:gd name="connsiteX537" fmla="*/ 1062028 w 5176406"/>
              <a:gd name="connsiteY537" fmla="*/ 759780 h 4397057"/>
              <a:gd name="connsiteX538" fmla="*/ 1059418 w 5176406"/>
              <a:gd name="connsiteY538" fmla="*/ 759780 h 4397057"/>
              <a:gd name="connsiteX539" fmla="*/ 1059418 w 5176406"/>
              <a:gd name="connsiteY539" fmla="*/ 710854 h 4397057"/>
              <a:gd name="connsiteX540" fmla="*/ 1047024 w 5176406"/>
              <a:gd name="connsiteY540" fmla="*/ 1125749 h 4397057"/>
              <a:gd name="connsiteX541" fmla="*/ 1052895 w 5176406"/>
              <a:gd name="connsiteY541" fmla="*/ 1125749 h 4397057"/>
              <a:gd name="connsiteX542" fmla="*/ 1052895 w 5176406"/>
              <a:gd name="connsiteY542" fmla="*/ 1200769 h 4397057"/>
              <a:gd name="connsiteX543" fmla="*/ 1047024 w 5176406"/>
              <a:gd name="connsiteY543" fmla="*/ 1200769 h 4397057"/>
              <a:gd name="connsiteX544" fmla="*/ 1047024 w 5176406"/>
              <a:gd name="connsiteY544" fmla="*/ 1125749 h 4397057"/>
              <a:gd name="connsiteX545" fmla="*/ 1027453 w 5176406"/>
              <a:gd name="connsiteY545" fmla="*/ 708897 h 4397057"/>
              <a:gd name="connsiteX546" fmla="*/ 1030715 w 5176406"/>
              <a:gd name="connsiteY546" fmla="*/ 708897 h 4397057"/>
              <a:gd name="connsiteX547" fmla="*/ 1030715 w 5176406"/>
              <a:gd name="connsiteY547" fmla="*/ 759780 h 4397057"/>
              <a:gd name="connsiteX548" fmla="*/ 1027453 w 5176406"/>
              <a:gd name="connsiteY548" fmla="*/ 759780 h 4397057"/>
              <a:gd name="connsiteX549" fmla="*/ 1027453 w 5176406"/>
              <a:gd name="connsiteY549" fmla="*/ 708897 h 4397057"/>
              <a:gd name="connsiteX550" fmla="*/ 1000707 w 5176406"/>
              <a:gd name="connsiteY550" fmla="*/ 1125749 h 4397057"/>
              <a:gd name="connsiteX551" fmla="*/ 1006578 w 5176406"/>
              <a:gd name="connsiteY551" fmla="*/ 1125749 h 4397057"/>
              <a:gd name="connsiteX552" fmla="*/ 1006578 w 5176406"/>
              <a:gd name="connsiteY552" fmla="*/ 1200117 h 4397057"/>
              <a:gd name="connsiteX553" fmla="*/ 1000707 w 5176406"/>
              <a:gd name="connsiteY553" fmla="*/ 1200117 h 4397057"/>
              <a:gd name="connsiteX554" fmla="*/ 1000707 w 5176406"/>
              <a:gd name="connsiteY554" fmla="*/ 1125749 h 4397057"/>
              <a:gd name="connsiteX555" fmla="*/ 955042 w 5176406"/>
              <a:gd name="connsiteY555" fmla="*/ 1125749 h 4397057"/>
              <a:gd name="connsiteX556" fmla="*/ 960913 w 5176406"/>
              <a:gd name="connsiteY556" fmla="*/ 1125749 h 4397057"/>
              <a:gd name="connsiteX557" fmla="*/ 960913 w 5176406"/>
              <a:gd name="connsiteY557" fmla="*/ 1200769 h 4397057"/>
              <a:gd name="connsiteX558" fmla="*/ 955042 w 5176406"/>
              <a:gd name="connsiteY558" fmla="*/ 1200117 h 4397057"/>
              <a:gd name="connsiteX559" fmla="*/ 955042 w 5176406"/>
              <a:gd name="connsiteY559" fmla="*/ 1125749 h 4397057"/>
              <a:gd name="connsiteX560" fmla="*/ 947866 w 5176406"/>
              <a:gd name="connsiteY560" fmla="*/ 1404303 h 4397057"/>
              <a:gd name="connsiteX561" fmla="*/ 990269 w 5176406"/>
              <a:gd name="connsiteY561" fmla="*/ 1356029 h 4397057"/>
              <a:gd name="connsiteX562" fmla="*/ 1032020 w 5176406"/>
              <a:gd name="connsiteY562" fmla="*/ 1404955 h 4397057"/>
              <a:gd name="connsiteX563" fmla="*/ 1032020 w 5176406"/>
              <a:gd name="connsiteY563" fmla="*/ 1479976 h 4397057"/>
              <a:gd name="connsiteX564" fmla="*/ 1032020 w 5176406"/>
              <a:gd name="connsiteY564" fmla="*/ 1553039 h 4397057"/>
              <a:gd name="connsiteX565" fmla="*/ 1011797 w 5176406"/>
              <a:gd name="connsiteY565" fmla="*/ 1572610 h 4397057"/>
              <a:gd name="connsiteX566" fmla="*/ 947214 w 5176406"/>
              <a:gd name="connsiteY566" fmla="*/ 1510636 h 4397057"/>
              <a:gd name="connsiteX567" fmla="*/ 947866 w 5176406"/>
              <a:gd name="connsiteY567" fmla="*/ 1404303 h 4397057"/>
              <a:gd name="connsiteX568" fmla="*/ 907421 w 5176406"/>
              <a:gd name="connsiteY568" fmla="*/ 1126401 h 4397057"/>
              <a:gd name="connsiteX569" fmla="*/ 907421 w 5176406"/>
              <a:gd name="connsiteY569" fmla="*/ 1202727 h 4397057"/>
              <a:gd name="connsiteX570" fmla="*/ 907421 w 5176406"/>
              <a:gd name="connsiteY570" fmla="*/ 1126401 h 4397057"/>
              <a:gd name="connsiteX571" fmla="*/ 888502 w 5176406"/>
              <a:gd name="connsiteY571" fmla="*/ 2729881 h 4397057"/>
              <a:gd name="connsiteX572" fmla="*/ 882631 w 5176406"/>
              <a:gd name="connsiteY572" fmla="*/ 2740318 h 4397057"/>
              <a:gd name="connsiteX573" fmla="*/ 873498 w 5176406"/>
              <a:gd name="connsiteY573" fmla="*/ 2732490 h 4397057"/>
              <a:gd name="connsiteX574" fmla="*/ 870237 w 5176406"/>
              <a:gd name="connsiteY574" fmla="*/ 2658122 h 4397057"/>
              <a:gd name="connsiteX575" fmla="*/ 878717 w 5176406"/>
              <a:gd name="connsiteY575" fmla="*/ 2649642 h 4397057"/>
              <a:gd name="connsiteX576" fmla="*/ 888502 w 5176406"/>
              <a:gd name="connsiteY576" fmla="*/ 2660079 h 4397057"/>
              <a:gd name="connsiteX577" fmla="*/ 889155 w 5176406"/>
              <a:gd name="connsiteY577" fmla="*/ 2695959 h 4397057"/>
              <a:gd name="connsiteX578" fmla="*/ 889807 w 5176406"/>
              <a:gd name="connsiteY578" fmla="*/ 2695959 h 4397057"/>
              <a:gd name="connsiteX579" fmla="*/ 888502 w 5176406"/>
              <a:gd name="connsiteY579" fmla="*/ 2729881 h 4397057"/>
              <a:gd name="connsiteX580" fmla="*/ 947866 w 5176406"/>
              <a:gd name="connsiteY580" fmla="*/ 2731838 h 4397057"/>
              <a:gd name="connsiteX581" fmla="*/ 939386 w 5176406"/>
              <a:gd name="connsiteY581" fmla="*/ 2740318 h 4397057"/>
              <a:gd name="connsiteX582" fmla="*/ 932862 w 5176406"/>
              <a:gd name="connsiteY582" fmla="*/ 2732490 h 4397057"/>
              <a:gd name="connsiteX583" fmla="*/ 932862 w 5176406"/>
              <a:gd name="connsiteY583" fmla="*/ 2650294 h 4397057"/>
              <a:gd name="connsiteX584" fmla="*/ 938733 w 5176406"/>
              <a:gd name="connsiteY584" fmla="*/ 2648989 h 4397057"/>
              <a:gd name="connsiteX585" fmla="*/ 947214 w 5176406"/>
              <a:gd name="connsiteY585" fmla="*/ 2659427 h 4397057"/>
              <a:gd name="connsiteX586" fmla="*/ 947866 w 5176406"/>
              <a:gd name="connsiteY586" fmla="*/ 2731838 h 4397057"/>
              <a:gd name="connsiteX587" fmla="*/ 1002664 w 5176406"/>
              <a:gd name="connsiteY587" fmla="*/ 2729881 h 4397057"/>
              <a:gd name="connsiteX588" fmla="*/ 994836 w 5176406"/>
              <a:gd name="connsiteY588" fmla="*/ 2740318 h 4397057"/>
              <a:gd name="connsiteX589" fmla="*/ 987007 w 5176406"/>
              <a:gd name="connsiteY589" fmla="*/ 2731186 h 4397057"/>
              <a:gd name="connsiteX590" fmla="*/ 985050 w 5176406"/>
              <a:gd name="connsiteY590" fmla="*/ 2658775 h 4397057"/>
              <a:gd name="connsiteX591" fmla="*/ 992879 w 5176406"/>
              <a:gd name="connsiteY591" fmla="*/ 2649642 h 4397057"/>
              <a:gd name="connsiteX592" fmla="*/ 1002664 w 5176406"/>
              <a:gd name="connsiteY592" fmla="*/ 2659427 h 4397057"/>
              <a:gd name="connsiteX593" fmla="*/ 1003316 w 5176406"/>
              <a:gd name="connsiteY593" fmla="*/ 2695306 h 4397057"/>
              <a:gd name="connsiteX594" fmla="*/ 1003316 w 5176406"/>
              <a:gd name="connsiteY594" fmla="*/ 2695306 h 4397057"/>
              <a:gd name="connsiteX595" fmla="*/ 1002664 w 5176406"/>
              <a:gd name="connsiteY595" fmla="*/ 2729881 h 4397057"/>
              <a:gd name="connsiteX596" fmla="*/ 1036586 w 5176406"/>
              <a:gd name="connsiteY596" fmla="*/ 2341732 h 4397057"/>
              <a:gd name="connsiteX597" fmla="*/ 965480 w 5176406"/>
              <a:gd name="connsiteY597" fmla="*/ 2341080 h 4397057"/>
              <a:gd name="connsiteX598" fmla="*/ 951780 w 5176406"/>
              <a:gd name="connsiteY598" fmla="*/ 2325423 h 4397057"/>
              <a:gd name="connsiteX599" fmla="*/ 953738 w 5176406"/>
              <a:gd name="connsiteY599" fmla="*/ 2166249 h 4397057"/>
              <a:gd name="connsiteX600" fmla="*/ 996140 w 5176406"/>
              <a:gd name="connsiteY600" fmla="*/ 2124499 h 4397057"/>
              <a:gd name="connsiteX601" fmla="*/ 1035934 w 5176406"/>
              <a:gd name="connsiteY601" fmla="*/ 2168206 h 4397057"/>
              <a:gd name="connsiteX602" fmla="*/ 1036586 w 5176406"/>
              <a:gd name="connsiteY602" fmla="*/ 2341732 h 4397057"/>
              <a:gd name="connsiteX603" fmla="*/ 976570 w 5176406"/>
              <a:gd name="connsiteY603" fmla="*/ 1938579 h 4397057"/>
              <a:gd name="connsiteX604" fmla="*/ 951128 w 5176406"/>
              <a:gd name="connsiteY604" fmla="*/ 1913137 h 4397057"/>
              <a:gd name="connsiteX605" fmla="*/ 951780 w 5176406"/>
              <a:gd name="connsiteY605" fmla="*/ 1845293 h 4397057"/>
              <a:gd name="connsiteX606" fmla="*/ 951780 w 5176406"/>
              <a:gd name="connsiteY606" fmla="*/ 1774838 h 4397057"/>
              <a:gd name="connsiteX607" fmla="*/ 958304 w 5176406"/>
              <a:gd name="connsiteY607" fmla="*/ 1741569 h 4397057"/>
              <a:gd name="connsiteX608" fmla="*/ 1000707 w 5176406"/>
              <a:gd name="connsiteY608" fmla="*/ 1718084 h 4397057"/>
              <a:gd name="connsiteX609" fmla="*/ 1035281 w 5176406"/>
              <a:gd name="connsiteY609" fmla="*/ 1752006 h 4397057"/>
              <a:gd name="connsiteX610" fmla="*/ 1038543 w 5176406"/>
              <a:gd name="connsiteY610" fmla="*/ 1876605 h 4397057"/>
              <a:gd name="connsiteX611" fmla="*/ 976570 w 5176406"/>
              <a:gd name="connsiteY611" fmla="*/ 1938579 h 4397057"/>
              <a:gd name="connsiteX612" fmla="*/ 1057461 w 5176406"/>
              <a:gd name="connsiteY612" fmla="*/ 2729229 h 4397057"/>
              <a:gd name="connsiteX613" fmla="*/ 1049633 w 5176406"/>
              <a:gd name="connsiteY613" fmla="*/ 2740971 h 4397057"/>
              <a:gd name="connsiteX614" fmla="*/ 1041805 w 5176406"/>
              <a:gd name="connsiteY614" fmla="*/ 2731838 h 4397057"/>
              <a:gd name="connsiteX615" fmla="*/ 1041153 w 5176406"/>
              <a:gd name="connsiteY615" fmla="*/ 2651599 h 4397057"/>
              <a:gd name="connsiteX616" fmla="*/ 1049633 w 5176406"/>
              <a:gd name="connsiteY616" fmla="*/ 2648989 h 4397057"/>
              <a:gd name="connsiteX617" fmla="*/ 1057461 w 5176406"/>
              <a:gd name="connsiteY617" fmla="*/ 2663993 h 4397057"/>
              <a:gd name="connsiteX618" fmla="*/ 1057461 w 5176406"/>
              <a:gd name="connsiteY618" fmla="*/ 2729229 h 4397057"/>
              <a:gd name="connsiteX619" fmla="*/ 1116825 w 5176406"/>
              <a:gd name="connsiteY619" fmla="*/ 2730533 h 4397057"/>
              <a:gd name="connsiteX620" fmla="*/ 1110302 w 5176406"/>
              <a:gd name="connsiteY620" fmla="*/ 2740971 h 4397057"/>
              <a:gd name="connsiteX621" fmla="*/ 1101169 w 5176406"/>
              <a:gd name="connsiteY621" fmla="*/ 2731186 h 4397057"/>
              <a:gd name="connsiteX622" fmla="*/ 1100517 w 5176406"/>
              <a:gd name="connsiteY622" fmla="*/ 2692044 h 4397057"/>
              <a:gd name="connsiteX623" fmla="*/ 1098559 w 5176406"/>
              <a:gd name="connsiteY623" fmla="*/ 2665950 h 4397057"/>
              <a:gd name="connsiteX624" fmla="*/ 1107040 w 5176406"/>
              <a:gd name="connsiteY624" fmla="*/ 2650294 h 4397057"/>
              <a:gd name="connsiteX625" fmla="*/ 1116825 w 5176406"/>
              <a:gd name="connsiteY625" fmla="*/ 2663341 h 4397057"/>
              <a:gd name="connsiteX626" fmla="*/ 1116825 w 5176406"/>
              <a:gd name="connsiteY626" fmla="*/ 2730533 h 4397057"/>
              <a:gd name="connsiteX627" fmla="*/ 1327535 w 5176406"/>
              <a:gd name="connsiteY627" fmla="*/ 3330696 h 4397057"/>
              <a:gd name="connsiteX628" fmla="*/ 1277304 w 5176406"/>
              <a:gd name="connsiteY628" fmla="*/ 3331349 h 4397057"/>
              <a:gd name="connsiteX629" fmla="*/ 1304702 w 5176406"/>
              <a:gd name="connsiteY629" fmla="*/ 3256328 h 4397057"/>
              <a:gd name="connsiteX630" fmla="*/ 1318402 w 5176406"/>
              <a:gd name="connsiteY630" fmla="*/ 3256328 h 4397057"/>
              <a:gd name="connsiteX631" fmla="*/ 1338625 w 5176406"/>
              <a:gd name="connsiteY631" fmla="*/ 3316345 h 4397057"/>
              <a:gd name="connsiteX632" fmla="*/ 1327535 w 5176406"/>
              <a:gd name="connsiteY632" fmla="*/ 3330696 h 4397057"/>
              <a:gd name="connsiteX633" fmla="*/ 1678500 w 5176406"/>
              <a:gd name="connsiteY633" fmla="*/ 3256328 h 4397057"/>
              <a:gd name="connsiteX634" fmla="*/ 1690894 w 5176406"/>
              <a:gd name="connsiteY634" fmla="*/ 3256981 h 4397057"/>
              <a:gd name="connsiteX635" fmla="*/ 1710465 w 5176406"/>
              <a:gd name="connsiteY635" fmla="*/ 3313083 h 4397057"/>
              <a:gd name="connsiteX636" fmla="*/ 1691547 w 5176406"/>
              <a:gd name="connsiteY636" fmla="*/ 3334610 h 4397057"/>
              <a:gd name="connsiteX637" fmla="*/ 1649144 w 5176406"/>
              <a:gd name="connsiteY637" fmla="*/ 3334610 h 4397057"/>
              <a:gd name="connsiteX638" fmla="*/ 1678500 w 5176406"/>
              <a:gd name="connsiteY638" fmla="*/ 3256328 h 4397057"/>
              <a:gd name="connsiteX639" fmla="*/ 1555205 w 5176406"/>
              <a:gd name="connsiteY639" fmla="*/ 3251110 h 4397057"/>
              <a:gd name="connsiteX640" fmla="*/ 1585866 w 5176406"/>
              <a:gd name="connsiteY640" fmla="*/ 3322216 h 4397057"/>
              <a:gd name="connsiteX641" fmla="*/ 1573471 w 5176406"/>
              <a:gd name="connsiteY641" fmla="*/ 3333958 h 4397057"/>
              <a:gd name="connsiteX642" fmla="*/ 1523240 w 5176406"/>
              <a:gd name="connsiteY642" fmla="*/ 3334610 h 4397057"/>
              <a:gd name="connsiteX643" fmla="*/ 1555205 w 5176406"/>
              <a:gd name="connsiteY643" fmla="*/ 3251110 h 4397057"/>
              <a:gd name="connsiteX644" fmla="*/ 1411036 w 5176406"/>
              <a:gd name="connsiteY644" fmla="*/ 3286989 h 4397057"/>
              <a:gd name="connsiteX645" fmla="*/ 1428649 w 5176406"/>
              <a:gd name="connsiteY645" fmla="*/ 3254371 h 4397057"/>
              <a:gd name="connsiteX646" fmla="*/ 1458657 w 5176406"/>
              <a:gd name="connsiteY646" fmla="*/ 3317649 h 4397057"/>
              <a:gd name="connsiteX647" fmla="*/ 1445610 w 5176406"/>
              <a:gd name="connsiteY647" fmla="*/ 3331349 h 4397057"/>
              <a:gd name="connsiteX648" fmla="*/ 1411036 w 5176406"/>
              <a:gd name="connsiteY648" fmla="*/ 3286989 h 4397057"/>
              <a:gd name="connsiteX649" fmla="*/ 1762001 w 5176406"/>
              <a:gd name="connsiteY649" fmla="*/ 4326837 h 4397057"/>
              <a:gd name="connsiteX650" fmla="*/ 1735907 w 5176406"/>
              <a:gd name="connsiteY650" fmla="*/ 4352931 h 4397057"/>
              <a:gd name="connsiteX651" fmla="*/ 1393422 w 5176406"/>
              <a:gd name="connsiteY651" fmla="*/ 4352931 h 4397057"/>
              <a:gd name="connsiteX652" fmla="*/ 1364719 w 5176406"/>
              <a:gd name="connsiteY652" fmla="*/ 4324880 h 4397057"/>
              <a:gd name="connsiteX653" fmla="*/ 1364719 w 5176406"/>
              <a:gd name="connsiteY653" fmla="*/ 3973262 h 4397057"/>
              <a:gd name="connsiteX654" fmla="*/ 1435825 w 5176406"/>
              <a:gd name="connsiteY654" fmla="*/ 3774295 h 4397057"/>
              <a:gd name="connsiteX655" fmla="*/ 1548029 w 5176406"/>
              <a:gd name="connsiteY655" fmla="*/ 3661438 h 4397057"/>
              <a:gd name="connsiteX656" fmla="*/ 1578038 w 5176406"/>
              <a:gd name="connsiteY656" fmla="*/ 3658829 h 4397057"/>
              <a:gd name="connsiteX657" fmla="*/ 1737864 w 5176406"/>
              <a:gd name="connsiteY657" fmla="*/ 3848663 h 4397057"/>
              <a:gd name="connsiteX658" fmla="*/ 1760044 w 5176406"/>
              <a:gd name="connsiteY658" fmla="*/ 3947821 h 4397057"/>
              <a:gd name="connsiteX659" fmla="*/ 1761348 w 5176406"/>
              <a:gd name="connsiteY659" fmla="*/ 4127870 h 4397057"/>
              <a:gd name="connsiteX660" fmla="*/ 1761348 w 5176406"/>
              <a:gd name="connsiteY660" fmla="*/ 4127870 h 4397057"/>
              <a:gd name="connsiteX661" fmla="*/ 1762001 w 5176406"/>
              <a:gd name="connsiteY661" fmla="*/ 4326837 h 4397057"/>
              <a:gd name="connsiteX662" fmla="*/ 1769177 w 5176406"/>
              <a:gd name="connsiteY662" fmla="*/ 3336568 h 4397057"/>
              <a:gd name="connsiteX663" fmla="*/ 1798532 w 5176406"/>
              <a:gd name="connsiteY663" fmla="*/ 3256981 h 4397057"/>
              <a:gd name="connsiteX664" fmla="*/ 1807665 w 5176406"/>
              <a:gd name="connsiteY664" fmla="*/ 3258285 h 4397057"/>
              <a:gd name="connsiteX665" fmla="*/ 1818755 w 5176406"/>
              <a:gd name="connsiteY665" fmla="*/ 3274594 h 4397057"/>
              <a:gd name="connsiteX666" fmla="*/ 1831150 w 5176406"/>
              <a:gd name="connsiteY666" fmla="*/ 3330696 h 4397057"/>
              <a:gd name="connsiteX667" fmla="*/ 1769177 w 5176406"/>
              <a:gd name="connsiteY667" fmla="*/ 3336568 h 4397057"/>
              <a:gd name="connsiteX668" fmla="*/ 2115575 w 5176406"/>
              <a:gd name="connsiteY668" fmla="*/ 4289653 h 4397057"/>
              <a:gd name="connsiteX669" fmla="*/ 2024246 w 5176406"/>
              <a:gd name="connsiteY669" fmla="*/ 4289653 h 4397057"/>
              <a:gd name="connsiteX670" fmla="*/ 2004675 w 5176406"/>
              <a:gd name="connsiteY670" fmla="*/ 4269430 h 4397057"/>
              <a:gd name="connsiteX671" fmla="*/ 2004675 w 5176406"/>
              <a:gd name="connsiteY671" fmla="*/ 4089381 h 4397057"/>
              <a:gd name="connsiteX672" fmla="*/ 2004675 w 5176406"/>
              <a:gd name="connsiteY672" fmla="*/ 3918465 h 4397057"/>
              <a:gd name="connsiteX673" fmla="*/ 2070563 w 5176406"/>
              <a:gd name="connsiteY673" fmla="*/ 3849316 h 4397057"/>
              <a:gd name="connsiteX674" fmla="*/ 2133841 w 5176406"/>
              <a:gd name="connsiteY674" fmla="*/ 3915855 h 4397057"/>
              <a:gd name="connsiteX675" fmla="*/ 2134493 w 5176406"/>
              <a:gd name="connsiteY675" fmla="*/ 4269430 h 4397057"/>
              <a:gd name="connsiteX676" fmla="*/ 2115575 w 5176406"/>
              <a:gd name="connsiteY676" fmla="*/ 4289653 h 4397057"/>
              <a:gd name="connsiteX677" fmla="*/ 2336070 w 5176406"/>
              <a:gd name="connsiteY677" fmla="*/ 4287044 h 4397057"/>
              <a:gd name="connsiteX678" fmla="*/ 2244741 w 5176406"/>
              <a:gd name="connsiteY678" fmla="*/ 4286391 h 4397057"/>
              <a:gd name="connsiteX679" fmla="*/ 2223865 w 5176406"/>
              <a:gd name="connsiteY679" fmla="*/ 4264864 h 4397057"/>
              <a:gd name="connsiteX680" fmla="*/ 2223865 w 5176406"/>
              <a:gd name="connsiteY680" fmla="*/ 4087424 h 4397057"/>
              <a:gd name="connsiteX681" fmla="*/ 2223865 w 5176406"/>
              <a:gd name="connsiteY681" fmla="*/ 3914551 h 4397057"/>
              <a:gd name="connsiteX682" fmla="*/ 2285839 w 5176406"/>
              <a:gd name="connsiteY682" fmla="*/ 3848011 h 4397057"/>
              <a:gd name="connsiteX683" fmla="*/ 2352379 w 5176406"/>
              <a:gd name="connsiteY683" fmla="*/ 3910637 h 4397057"/>
              <a:gd name="connsiteX684" fmla="*/ 2353031 w 5176406"/>
              <a:gd name="connsiteY684" fmla="*/ 4270735 h 4397057"/>
              <a:gd name="connsiteX685" fmla="*/ 2336070 w 5176406"/>
              <a:gd name="connsiteY685" fmla="*/ 4287044 h 4397057"/>
              <a:gd name="connsiteX686" fmla="*/ 2550693 w 5176406"/>
              <a:gd name="connsiteY686" fmla="*/ 4289653 h 4397057"/>
              <a:gd name="connsiteX687" fmla="*/ 2461973 w 5176406"/>
              <a:gd name="connsiteY687" fmla="*/ 4289653 h 4397057"/>
              <a:gd name="connsiteX688" fmla="*/ 2443055 w 5176406"/>
              <a:gd name="connsiteY688" fmla="*/ 4271387 h 4397057"/>
              <a:gd name="connsiteX689" fmla="*/ 2443708 w 5176406"/>
              <a:gd name="connsiteY689" fmla="*/ 3913246 h 4397057"/>
              <a:gd name="connsiteX690" fmla="*/ 2506333 w 5176406"/>
              <a:gd name="connsiteY690" fmla="*/ 3848663 h 4397057"/>
              <a:gd name="connsiteX691" fmla="*/ 2572221 w 5176406"/>
              <a:gd name="connsiteY691" fmla="*/ 3913246 h 4397057"/>
              <a:gd name="connsiteX692" fmla="*/ 2572221 w 5176406"/>
              <a:gd name="connsiteY692" fmla="*/ 4091338 h 4397057"/>
              <a:gd name="connsiteX693" fmla="*/ 2572221 w 5176406"/>
              <a:gd name="connsiteY693" fmla="*/ 4091338 h 4397057"/>
              <a:gd name="connsiteX694" fmla="*/ 2572221 w 5176406"/>
              <a:gd name="connsiteY694" fmla="*/ 4266820 h 4397057"/>
              <a:gd name="connsiteX695" fmla="*/ 2550693 w 5176406"/>
              <a:gd name="connsiteY695" fmla="*/ 4289653 h 4397057"/>
              <a:gd name="connsiteX696" fmla="*/ 2759446 w 5176406"/>
              <a:gd name="connsiteY696" fmla="*/ 4281824 h 4397057"/>
              <a:gd name="connsiteX697" fmla="*/ 2675292 w 5176406"/>
              <a:gd name="connsiteY697" fmla="*/ 4281824 h 4397057"/>
              <a:gd name="connsiteX698" fmla="*/ 2653112 w 5176406"/>
              <a:gd name="connsiteY698" fmla="*/ 4260950 h 4397057"/>
              <a:gd name="connsiteX699" fmla="*/ 2653765 w 5176406"/>
              <a:gd name="connsiteY699" fmla="*/ 3907375 h 4397057"/>
              <a:gd name="connsiteX700" fmla="*/ 2717695 w 5176406"/>
              <a:gd name="connsiteY700" fmla="*/ 3842792 h 4397057"/>
              <a:gd name="connsiteX701" fmla="*/ 2782930 w 5176406"/>
              <a:gd name="connsiteY701" fmla="*/ 3909332 h 4397057"/>
              <a:gd name="connsiteX702" fmla="*/ 2782930 w 5176406"/>
              <a:gd name="connsiteY702" fmla="*/ 4082857 h 4397057"/>
              <a:gd name="connsiteX703" fmla="*/ 2783583 w 5176406"/>
              <a:gd name="connsiteY703" fmla="*/ 4258340 h 4397057"/>
              <a:gd name="connsiteX704" fmla="*/ 2759446 w 5176406"/>
              <a:gd name="connsiteY704" fmla="*/ 4281824 h 4397057"/>
              <a:gd name="connsiteX705" fmla="*/ 3338081 w 5176406"/>
              <a:gd name="connsiteY705" fmla="*/ 3290903 h 4397057"/>
              <a:gd name="connsiteX706" fmla="*/ 3356999 w 5176406"/>
              <a:gd name="connsiteY706" fmla="*/ 3255024 h 4397057"/>
              <a:gd name="connsiteX707" fmla="*/ 3385703 w 5176406"/>
              <a:gd name="connsiteY707" fmla="*/ 3320911 h 4397057"/>
              <a:gd name="connsiteX708" fmla="*/ 3372656 w 5176406"/>
              <a:gd name="connsiteY708" fmla="*/ 3333958 h 4397057"/>
              <a:gd name="connsiteX709" fmla="*/ 3338081 w 5176406"/>
              <a:gd name="connsiteY709" fmla="*/ 3290903 h 4397057"/>
              <a:gd name="connsiteX710" fmla="*/ 3213482 w 5176406"/>
              <a:gd name="connsiteY710" fmla="*/ 3291555 h 4397057"/>
              <a:gd name="connsiteX711" fmla="*/ 3233053 w 5176406"/>
              <a:gd name="connsiteY711" fmla="*/ 3253719 h 4397057"/>
              <a:gd name="connsiteX712" fmla="*/ 3261104 w 5176406"/>
              <a:gd name="connsiteY712" fmla="*/ 3320911 h 4397057"/>
              <a:gd name="connsiteX713" fmla="*/ 3248709 w 5176406"/>
              <a:gd name="connsiteY713" fmla="*/ 3333958 h 4397057"/>
              <a:gd name="connsiteX714" fmla="*/ 3213482 w 5176406"/>
              <a:gd name="connsiteY714" fmla="*/ 3291555 h 4397057"/>
              <a:gd name="connsiteX715" fmla="*/ 3078445 w 5176406"/>
              <a:gd name="connsiteY715" fmla="*/ 3307864 h 4397057"/>
              <a:gd name="connsiteX716" fmla="*/ 3098668 w 5176406"/>
              <a:gd name="connsiteY716" fmla="*/ 3256328 h 4397057"/>
              <a:gd name="connsiteX717" fmla="*/ 3108454 w 5176406"/>
              <a:gd name="connsiteY717" fmla="*/ 3256328 h 4397057"/>
              <a:gd name="connsiteX718" fmla="*/ 3126719 w 5176406"/>
              <a:gd name="connsiteY718" fmla="*/ 3288946 h 4397057"/>
              <a:gd name="connsiteX719" fmla="*/ 3096711 w 5176406"/>
              <a:gd name="connsiteY719" fmla="*/ 3331349 h 4397057"/>
              <a:gd name="connsiteX720" fmla="*/ 3078445 w 5176406"/>
              <a:gd name="connsiteY720" fmla="*/ 3307864 h 4397057"/>
              <a:gd name="connsiteX721" fmla="*/ 3003425 w 5176406"/>
              <a:gd name="connsiteY721" fmla="*/ 3330696 h 4397057"/>
              <a:gd name="connsiteX722" fmla="*/ 2951889 w 5176406"/>
              <a:gd name="connsiteY722" fmla="*/ 3331349 h 4397057"/>
              <a:gd name="connsiteX723" fmla="*/ 2979940 w 5176406"/>
              <a:gd name="connsiteY723" fmla="*/ 3255676 h 4397057"/>
              <a:gd name="connsiteX724" fmla="*/ 2993640 w 5176406"/>
              <a:gd name="connsiteY724" fmla="*/ 3255676 h 4397057"/>
              <a:gd name="connsiteX725" fmla="*/ 3014515 w 5176406"/>
              <a:gd name="connsiteY725" fmla="*/ 3318302 h 4397057"/>
              <a:gd name="connsiteX726" fmla="*/ 3003425 w 5176406"/>
              <a:gd name="connsiteY726" fmla="*/ 3330696 h 4397057"/>
              <a:gd name="connsiteX727" fmla="*/ 3435934 w 5176406"/>
              <a:gd name="connsiteY727" fmla="*/ 4018927 h 4397057"/>
              <a:gd name="connsiteX728" fmla="*/ 3435934 w 5176406"/>
              <a:gd name="connsiteY728" fmla="*/ 4128522 h 4397057"/>
              <a:gd name="connsiteX729" fmla="*/ 3435934 w 5176406"/>
              <a:gd name="connsiteY729" fmla="*/ 4128522 h 4397057"/>
              <a:gd name="connsiteX730" fmla="*/ 3435934 w 5176406"/>
              <a:gd name="connsiteY730" fmla="*/ 4329446 h 4397057"/>
              <a:gd name="connsiteX731" fmla="*/ 3412449 w 5176406"/>
              <a:gd name="connsiteY731" fmla="*/ 4352931 h 4397057"/>
              <a:gd name="connsiteX732" fmla="*/ 3063441 w 5176406"/>
              <a:gd name="connsiteY732" fmla="*/ 4352931 h 4397057"/>
              <a:gd name="connsiteX733" fmla="*/ 3039304 w 5176406"/>
              <a:gd name="connsiteY733" fmla="*/ 4330099 h 4397057"/>
              <a:gd name="connsiteX734" fmla="*/ 3039957 w 5176406"/>
              <a:gd name="connsiteY734" fmla="*/ 3942602 h 4397057"/>
              <a:gd name="connsiteX735" fmla="*/ 3106497 w 5176406"/>
              <a:gd name="connsiteY735" fmla="*/ 3778862 h 4397057"/>
              <a:gd name="connsiteX736" fmla="*/ 3224572 w 5176406"/>
              <a:gd name="connsiteY736" fmla="*/ 3662091 h 4397057"/>
              <a:gd name="connsiteX737" fmla="*/ 3248057 w 5176406"/>
              <a:gd name="connsiteY737" fmla="*/ 3658829 h 4397057"/>
              <a:gd name="connsiteX738" fmla="*/ 3431368 w 5176406"/>
              <a:gd name="connsiteY738" fmla="*/ 3908680 h 4397057"/>
              <a:gd name="connsiteX739" fmla="*/ 3435934 w 5176406"/>
              <a:gd name="connsiteY739" fmla="*/ 4018927 h 4397057"/>
              <a:gd name="connsiteX740" fmla="*/ 3495950 w 5176406"/>
              <a:gd name="connsiteY740" fmla="*/ 3333306 h 4397057"/>
              <a:gd name="connsiteX741" fmla="*/ 3453547 w 5176406"/>
              <a:gd name="connsiteY741" fmla="*/ 3330696 h 4397057"/>
              <a:gd name="connsiteX742" fmla="*/ 3458766 w 5176406"/>
              <a:gd name="connsiteY742" fmla="*/ 3291555 h 4397057"/>
              <a:gd name="connsiteX743" fmla="*/ 3476380 w 5176406"/>
              <a:gd name="connsiteY743" fmla="*/ 3256328 h 4397057"/>
              <a:gd name="connsiteX744" fmla="*/ 3486165 w 5176406"/>
              <a:gd name="connsiteY744" fmla="*/ 3255676 h 4397057"/>
              <a:gd name="connsiteX745" fmla="*/ 3506388 w 5176406"/>
              <a:gd name="connsiteY745" fmla="*/ 3320259 h 4397057"/>
              <a:gd name="connsiteX746" fmla="*/ 3495950 w 5176406"/>
              <a:gd name="connsiteY746" fmla="*/ 3333306 h 4397057"/>
              <a:gd name="connsiteX747" fmla="*/ 3718402 w 5176406"/>
              <a:gd name="connsiteY747" fmla="*/ 2731186 h 4397057"/>
              <a:gd name="connsiteX748" fmla="*/ 3710574 w 5176406"/>
              <a:gd name="connsiteY748" fmla="*/ 2740318 h 4397057"/>
              <a:gd name="connsiteX749" fmla="*/ 3704050 w 5176406"/>
              <a:gd name="connsiteY749" fmla="*/ 2736404 h 4397057"/>
              <a:gd name="connsiteX750" fmla="*/ 3704050 w 5176406"/>
              <a:gd name="connsiteY750" fmla="*/ 2650946 h 4397057"/>
              <a:gd name="connsiteX751" fmla="*/ 3717097 w 5176406"/>
              <a:gd name="connsiteY751" fmla="*/ 2650946 h 4397057"/>
              <a:gd name="connsiteX752" fmla="*/ 3719706 w 5176406"/>
              <a:gd name="connsiteY752" fmla="*/ 2686826 h 4397057"/>
              <a:gd name="connsiteX753" fmla="*/ 3718402 w 5176406"/>
              <a:gd name="connsiteY753" fmla="*/ 2731186 h 4397057"/>
              <a:gd name="connsiteX754" fmla="*/ 3863876 w 5176406"/>
              <a:gd name="connsiteY754" fmla="*/ 695850 h 4397057"/>
              <a:gd name="connsiteX755" fmla="*/ 3867138 w 5176406"/>
              <a:gd name="connsiteY755" fmla="*/ 695850 h 4397057"/>
              <a:gd name="connsiteX756" fmla="*/ 3867138 w 5176406"/>
              <a:gd name="connsiteY756" fmla="*/ 746733 h 4397057"/>
              <a:gd name="connsiteX757" fmla="*/ 3863876 w 5176406"/>
              <a:gd name="connsiteY757" fmla="*/ 746733 h 4397057"/>
              <a:gd name="connsiteX758" fmla="*/ 3863876 w 5176406"/>
              <a:gd name="connsiteY758" fmla="*/ 695850 h 4397057"/>
              <a:gd name="connsiteX759" fmla="*/ 3837130 w 5176406"/>
              <a:gd name="connsiteY759" fmla="*/ 1112702 h 4397057"/>
              <a:gd name="connsiteX760" fmla="*/ 3843001 w 5176406"/>
              <a:gd name="connsiteY760" fmla="*/ 1112702 h 4397057"/>
              <a:gd name="connsiteX761" fmla="*/ 3843001 w 5176406"/>
              <a:gd name="connsiteY761" fmla="*/ 1187070 h 4397057"/>
              <a:gd name="connsiteX762" fmla="*/ 3837130 w 5176406"/>
              <a:gd name="connsiteY762" fmla="*/ 1187070 h 4397057"/>
              <a:gd name="connsiteX763" fmla="*/ 3837130 w 5176406"/>
              <a:gd name="connsiteY763" fmla="*/ 1112702 h 4397057"/>
              <a:gd name="connsiteX764" fmla="*/ 3791465 w 5176406"/>
              <a:gd name="connsiteY764" fmla="*/ 1112702 h 4397057"/>
              <a:gd name="connsiteX765" fmla="*/ 3797336 w 5176406"/>
              <a:gd name="connsiteY765" fmla="*/ 1112702 h 4397057"/>
              <a:gd name="connsiteX766" fmla="*/ 3797336 w 5176406"/>
              <a:gd name="connsiteY766" fmla="*/ 1187722 h 4397057"/>
              <a:gd name="connsiteX767" fmla="*/ 3791465 w 5176406"/>
              <a:gd name="connsiteY767" fmla="*/ 1187070 h 4397057"/>
              <a:gd name="connsiteX768" fmla="*/ 3791465 w 5176406"/>
              <a:gd name="connsiteY768" fmla="*/ 1112702 h 4397057"/>
              <a:gd name="connsiteX769" fmla="*/ 3784289 w 5176406"/>
              <a:gd name="connsiteY769" fmla="*/ 1391256 h 4397057"/>
              <a:gd name="connsiteX770" fmla="*/ 3826692 w 5176406"/>
              <a:gd name="connsiteY770" fmla="*/ 1342982 h 4397057"/>
              <a:gd name="connsiteX771" fmla="*/ 3868443 w 5176406"/>
              <a:gd name="connsiteY771" fmla="*/ 1391908 h 4397057"/>
              <a:gd name="connsiteX772" fmla="*/ 3868443 w 5176406"/>
              <a:gd name="connsiteY772" fmla="*/ 1466929 h 4397057"/>
              <a:gd name="connsiteX773" fmla="*/ 3868443 w 5176406"/>
              <a:gd name="connsiteY773" fmla="*/ 1539992 h 4397057"/>
              <a:gd name="connsiteX774" fmla="*/ 3848220 w 5176406"/>
              <a:gd name="connsiteY774" fmla="*/ 1559563 h 4397057"/>
              <a:gd name="connsiteX775" fmla="*/ 3783637 w 5176406"/>
              <a:gd name="connsiteY775" fmla="*/ 1497589 h 4397057"/>
              <a:gd name="connsiteX776" fmla="*/ 3784289 w 5176406"/>
              <a:gd name="connsiteY776" fmla="*/ 1391256 h 4397057"/>
              <a:gd name="connsiteX777" fmla="*/ 3783637 w 5176406"/>
              <a:gd name="connsiteY777" fmla="*/ 1770272 h 4397057"/>
              <a:gd name="connsiteX778" fmla="*/ 3824735 w 5176406"/>
              <a:gd name="connsiteY778" fmla="*/ 1717432 h 4397057"/>
              <a:gd name="connsiteX779" fmla="*/ 3868443 w 5176406"/>
              <a:gd name="connsiteY779" fmla="*/ 1769620 h 4397057"/>
              <a:gd name="connsiteX780" fmla="*/ 3868443 w 5176406"/>
              <a:gd name="connsiteY780" fmla="*/ 1840074 h 4397057"/>
              <a:gd name="connsiteX781" fmla="*/ 3868443 w 5176406"/>
              <a:gd name="connsiteY781" fmla="*/ 1917704 h 4397057"/>
              <a:gd name="connsiteX782" fmla="*/ 3849525 w 5176406"/>
              <a:gd name="connsiteY782" fmla="*/ 1938579 h 4397057"/>
              <a:gd name="connsiteX783" fmla="*/ 3783637 w 5176406"/>
              <a:gd name="connsiteY783" fmla="*/ 1875301 h 4397057"/>
              <a:gd name="connsiteX784" fmla="*/ 3783637 w 5176406"/>
              <a:gd name="connsiteY784" fmla="*/ 1770272 h 4397057"/>
              <a:gd name="connsiteX785" fmla="*/ 3743844 w 5176406"/>
              <a:gd name="connsiteY785" fmla="*/ 1189680 h 4397057"/>
              <a:gd name="connsiteX786" fmla="*/ 3743844 w 5176406"/>
              <a:gd name="connsiteY786" fmla="*/ 1113354 h 4397057"/>
              <a:gd name="connsiteX787" fmla="*/ 3743844 w 5176406"/>
              <a:gd name="connsiteY787" fmla="*/ 1189680 h 4397057"/>
              <a:gd name="connsiteX788" fmla="*/ 3777766 w 5176406"/>
              <a:gd name="connsiteY788" fmla="*/ 2730533 h 4397057"/>
              <a:gd name="connsiteX789" fmla="*/ 3771242 w 5176406"/>
              <a:gd name="connsiteY789" fmla="*/ 2740971 h 4397057"/>
              <a:gd name="connsiteX790" fmla="*/ 3763414 w 5176406"/>
              <a:gd name="connsiteY790" fmla="*/ 2735100 h 4397057"/>
              <a:gd name="connsiteX791" fmla="*/ 3762762 w 5176406"/>
              <a:gd name="connsiteY791" fmla="*/ 2650946 h 4397057"/>
              <a:gd name="connsiteX792" fmla="*/ 3773852 w 5176406"/>
              <a:gd name="connsiteY792" fmla="*/ 2650294 h 4397057"/>
              <a:gd name="connsiteX793" fmla="*/ 3778418 w 5176406"/>
              <a:gd name="connsiteY793" fmla="*/ 2674431 h 4397057"/>
              <a:gd name="connsiteX794" fmla="*/ 3777766 w 5176406"/>
              <a:gd name="connsiteY794" fmla="*/ 2730533 h 4397057"/>
              <a:gd name="connsiteX795" fmla="*/ 3833216 w 5176406"/>
              <a:gd name="connsiteY795" fmla="*/ 2729881 h 4397057"/>
              <a:gd name="connsiteX796" fmla="*/ 3824735 w 5176406"/>
              <a:gd name="connsiteY796" fmla="*/ 2740318 h 4397057"/>
              <a:gd name="connsiteX797" fmla="*/ 3817559 w 5176406"/>
              <a:gd name="connsiteY797" fmla="*/ 2730533 h 4397057"/>
              <a:gd name="connsiteX798" fmla="*/ 3816907 w 5176406"/>
              <a:gd name="connsiteY798" fmla="*/ 2660079 h 4397057"/>
              <a:gd name="connsiteX799" fmla="*/ 3824083 w 5176406"/>
              <a:gd name="connsiteY799" fmla="*/ 2650294 h 4397057"/>
              <a:gd name="connsiteX800" fmla="*/ 3832564 w 5176406"/>
              <a:gd name="connsiteY800" fmla="*/ 2658775 h 4397057"/>
              <a:gd name="connsiteX801" fmla="*/ 3833216 w 5176406"/>
              <a:gd name="connsiteY801" fmla="*/ 2697263 h 4397057"/>
              <a:gd name="connsiteX802" fmla="*/ 3833868 w 5176406"/>
              <a:gd name="connsiteY802" fmla="*/ 2697263 h 4397057"/>
              <a:gd name="connsiteX803" fmla="*/ 3833216 w 5176406"/>
              <a:gd name="connsiteY803" fmla="*/ 2729881 h 4397057"/>
              <a:gd name="connsiteX804" fmla="*/ 3869095 w 5176406"/>
              <a:gd name="connsiteY804" fmla="*/ 2319552 h 4397057"/>
              <a:gd name="connsiteX805" fmla="*/ 3846263 w 5176406"/>
              <a:gd name="connsiteY805" fmla="*/ 2341732 h 4397057"/>
              <a:gd name="connsiteX806" fmla="*/ 3784289 w 5176406"/>
              <a:gd name="connsiteY806" fmla="*/ 2281063 h 4397057"/>
              <a:gd name="connsiteX807" fmla="*/ 3784942 w 5176406"/>
              <a:gd name="connsiteY807" fmla="*/ 2166902 h 4397057"/>
              <a:gd name="connsiteX808" fmla="*/ 3812340 w 5176406"/>
              <a:gd name="connsiteY808" fmla="*/ 2127108 h 4397057"/>
              <a:gd name="connsiteX809" fmla="*/ 3853438 w 5176406"/>
              <a:gd name="connsiteY809" fmla="*/ 2134937 h 4397057"/>
              <a:gd name="connsiteX810" fmla="*/ 3868443 w 5176406"/>
              <a:gd name="connsiteY810" fmla="*/ 2173425 h 4397057"/>
              <a:gd name="connsiteX811" fmla="*/ 3869095 w 5176406"/>
              <a:gd name="connsiteY811" fmla="*/ 2246489 h 4397057"/>
              <a:gd name="connsiteX812" fmla="*/ 3869095 w 5176406"/>
              <a:gd name="connsiteY812" fmla="*/ 2319552 h 4397057"/>
              <a:gd name="connsiteX813" fmla="*/ 3887361 w 5176406"/>
              <a:gd name="connsiteY813" fmla="*/ 2730533 h 4397057"/>
              <a:gd name="connsiteX814" fmla="*/ 3880185 w 5176406"/>
              <a:gd name="connsiteY814" fmla="*/ 2740318 h 4397057"/>
              <a:gd name="connsiteX815" fmla="*/ 3873009 w 5176406"/>
              <a:gd name="connsiteY815" fmla="*/ 2736404 h 4397057"/>
              <a:gd name="connsiteX816" fmla="*/ 3873009 w 5176406"/>
              <a:gd name="connsiteY816" fmla="*/ 2649642 h 4397057"/>
              <a:gd name="connsiteX817" fmla="*/ 3884099 w 5176406"/>
              <a:gd name="connsiteY817" fmla="*/ 2648989 h 4397057"/>
              <a:gd name="connsiteX818" fmla="*/ 3888013 w 5176406"/>
              <a:gd name="connsiteY818" fmla="*/ 2675736 h 4397057"/>
              <a:gd name="connsiteX819" fmla="*/ 3887361 w 5176406"/>
              <a:gd name="connsiteY819" fmla="*/ 2730533 h 4397057"/>
              <a:gd name="connsiteX820" fmla="*/ 3889318 w 5176406"/>
              <a:gd name="connsiteY820" fmla="*/ 1187722 h 4397057"/>
              <a:gd name="connsiteX821" fmla="*/ 3883447 w 5176406"/>
              <a:gd name="connsiteY821" fmla="*/ 1187722 h 4397057"/>
              <a:gd name="connsiteX822" fmla="*/ 3883447 w 5176406"/>
              <a:gd name="connsiteY822" fmla="*/ 1112702 h 4397057"/>
              <a:gd name="connsiteX823" fmla="*/ 3889318 w 5176406"/>
              <a:gd name="connsiteY823" fmla="*/ 1112702 h 4397057"/>
              <a:gd name="connsiteX824" fmla="*/ 3889318 w 5176406"/>
              <a:gd name="connsiteY824" fmla="*/ 1187722 h 4397057"/>
              <a:gd name="connsiteX825" fmla="*/ 3898451 w 5176406"/>
              <a:gd name="connsiteY825" fmla="*/ 746081 h 4397057"/>
              <a:gd name="connsiteX826" fmla="*/ 3895841 w 5176406"/>
              <a:gd name="connsiteY826" fmla="*/ 746081 h 4397057"/>
              <a:gd name="connsiteX827" fmla="*/ 3895841 w 5176406"/>
              <a:gd name="connsiteY827" fmla="*/ 697807 h 4397057"/>
              <a:gd name="connsiteX828" fmla="*/ 3898451 w 5176406"/>
              <a:gd name="connsiteY828" fmla="*/ 697807 h 4397057"/>
              <a:gd name="connsiteX829" fmla="*/ 3898451 w 5176406"/>
              <a:gd name="connsiteY829" fmla="*/ 746081 h 4397057"/>
              <a:gd name="connsiteX830" fmla="*/ 3928459 w 5176406"/>
              <a:gd name="connsiteY830" fmla="*/ 1112702 h 4397057"/>
              <a:gd name="connsiteX831" fmla="*/ 3934330 w 5176406"/>
              <a:gd name="connsiteY831" fmla="*/ 1112702 h 4397057"/>
              <a:gd name="connsiteX832" fmla="*/ 3934330 w 5176406"/>
              <a:gd name="connsiteY832" fmla="*/ 1187722 h 4397057"/>
              <a:gd name="connsiteX833" fmla="*/ 3928459 w 5176406"/>
              <a:gd name="connsiteY833" fmla="*/ 1187722 h 4397057"/>
              <a:gd name="connsiteX834" fmla="*/ 3928459 w 5176406"/>
              <a:gd name="connsiteY834" fmla="*/ 1112702 h 4397057"/>
              <a:gd name="connsiteX835" fmla="*/ 3947377 w 5176406"/>
              <a:gd name="connsiteY835" fmla="*/ 2732490 h 4397057"/>
              <a:gd name="connsiteX836" fmla="*/ 3938897 w 5176406"/>
              <a:gd name="connsiteY836" fmla="*/ 2740971 h 4397057"/>
              <a:gd name="connsiteX837" fmla="*/ 3931721 w 5176406"/>
              <a:gd name="connsiteY837" fmla="*/ 2731838 h 4397057"/>
              <a:gd name="connsiteX838" fmla="*/ 3931068 w 5176406"/>
              <a:gd name="connsiteY838" fmla="*/ 2695959 h 4397057"/>
              <a:gd name="connsiteX839" fmla="*/ 3931068 w 5176406"/>
              <a:gd name="connsiteY839" fmla="*/ 2695959 h 4397057"/>
              <a:gd name="connsiteX840" fmla="*/ 3931068 w 5176406"/>
              <a:gd name="connsiteY840" fmla="*/ 2660079 h 4397057"/>
              <a:gd name="connsiteX841" fmla="*/ 3936940 w 5176406"/>
              <a:gd name="connsiteY841" fmla="*/ 2652251 h 4397057"/>
              <a:gd name="connsiteX842" fmla="*/ 3946725 w 5176406"/>
              <a:gd name="connsiteY842" fmla="*/ 2659427 h 4397057"/>
              <a:gd name="connsiteX843" fmla="*/ 3947377 w 5176406"/>
              <a:gd name="connsiteY843" fmla="*/ 2732490 h 4397057"/>
              <a:gd name="connsiteX844" fmla="*/ 4198533 w 5176406"/>
              <a:gd name="connsiteY844" fmla="*/ 2724010 h 4397057"/>
              <a:gd name="connsiteX845" fmla="*/ 4204404 w 5176406"/>
              <a:gd name="connsiteY845" fmla="*/ 2724010 h 4397057"/>
              <a:gd name="connsiteX846" fmla="*/ 4204404 w 5176406"/>
              <a:gd name="connsiteY846" fmla="*/ 2840128 h 4397057"/>
              <a:gd name="connsiteX847" fmla="*/ 4198533 w 5176406"/>
              <a:gd name="connsiteY847" fmla="*/ 2840128 h 4397057"/>
              <a:gd name="connsiteX848" fmla="*/ 4198533 w 5176406"/>
              <a:gd name="connsiteY848" fmla="*/ 2724010 h 4397057"/>
              <a:gd name="connsiteX849" fmla="*/ 4164610 w 5176406"/>
              <a:gd name="connsiteY849" fmla="*/ 2836867 h 4397057"/>
              <a:gd name="connsiteX850" fmla="*/ 4160696 w 5176406"/>
              <a:gd name="connsiteY850" fmla="*/ 2836867 h 4397057"/>
              <a:gd name="connsiteX851" fmla="*/ 4160696 w 5176406"/>
              <a:gd name="connsiteY851" fmla="*/ 2734447 h 4397057"/>
              <a:gd name="connsiteX852" fmla="*/ 4164610 w 5176406"/>
              <a:gd name="connsiteY852" fmla="*/ 2734447 h 4397057"/>
              <a:gd name="connsiteX853" fmla="*/ 4164610 w 5176406"/>
              <a:gd name="connsiteY853" fmla="*/ 2836867 h 4397057"/>
              <a:gd name="connsiteX854" fmla="*/ 4220060 w 5176406"/>
              <a:gd name="connsiteY854" fmla="*/ 3138905 h 4397057"/>
              <a:gd name="connsiteX855" fmla="*/ 4220060 w 5176406"/>
              <a:gd name="connsiteY855" fmla="*/ 3161737 h 4397057"/>
              <a:gd name="connsiteX856" fmla="*/ 4201794 w 5176406"/>
              <a:gd name="connsiteY856" fmla="*/ 3180003 h 4397057"/>
              <a:gd name="connsiteX857" fmla="*/ 4182224 w 5176406"/>
              <a:gd name="connsiteY857" fmla="*/ 3161737 h 4397057"/>
              <a:gd name="connsiteX858" fmla="*/ 4185485 w 5176406"/>
              <a:gd name="connsiteY858" fmla="*/ 3109549 h 4397057"/>
              <a:gd name="connsiteX859" fmla="*/ 4203099 w 5176406"/>
              <a:gd name="connsiteY859" fmla="*/ 3090631 h 4397057"/>
              <a:gd name="connsiteX860" fmla="*/ 4218755 w 5176406"/>
              <a:gd name="connsiteY860" fmla="*/ 3111506 h 4397057"/>
              <a:gd name="connsiteX861" fmla="*/ 4220060 w 5176406"/>
              <a:gd name="connsiteY861" fmla="*/ 3138905 h 4397057"/>
              <a:gd name="connsiteX862" fmla="*/ 4220060 w 5176406"/>
              <a:gd name="connsiteY862" fmla="*/ 3138905 h 4397057"/>
              <a:gd name="connsiteX863" fmla="*/ 4244849 w 5176406"/>
              <a:gd name="connsiteY863" fmla="*/ 2839476 h 4397057"/>
              <a:gd name="connsiteX864" fmla="*/ 4239631 w 5176406"/>
              <a:gd name="connsiteY864" fmla="*/ 2839476 h 4397057"/>
              <a:gd name="connsiteX865" fmla="*/ 4239631 w 5176406"/>
              <a:gd name="connsiteY865" fmla="*/ 2729881 h 4397057"/>
              <a:gd name="connsiteX866" fmla="*/ 4244849 w 5176406"/>
              <a:gd name="connsiteY866" fmla="*/ 2729881 h 4397057"/>
              <a:gd name="connsiteX867" fmla="*/ 4244849 w 5176406"/>
              <a:gd name="connsiteY867" fmla="*/ 2839476 h 4397057"/>
              <a:gd name="connsiteX868" fmla="*/ 4617994 w 5176406"/>
              <a:gd name="connsiteY868" fmla="*/ 3673181 h 4397057"/>
              <a:gd name="connsiteX869" fmla="*/ 4626475 w 5176406"/>
              <a:gd name="connsiteY869" fmla="*/ 3672529 h 4397057"/>
              <a:gd name="connsiteX870" fmla="*/ 4640174 w 5176406"/>
              <a:gd name="connsiteY870" fmla="*/ 3712974 h 4397057"/>
              <a:gd name="connsiteX871" fmla="*/ 4603642 w 5176406"/>
              <a:gd name="connsiteY871" fmla="*/ 3712974 h 4397057"/>
              <a:gd name="connsiteX872" fmla="*/ 4617994 w 5176406"/>
              <a:gd name="connsiteY872" fmla="*/ 3673181 h 4397057"/>
              <a:gd name="connsiteX873" fmla="*/ 4541669 w 5176406"/>
              <a:gd name="connsiteY873" fmla="*/ 3672529 h 4397057"/>
              <a:gd name="connsiteX874" fmla="*/ 4550150 w 5176406"/>
              <a:gd name="connsiteY874" fmla="*/ 3673181 h 4397057"/>
              <a:gd name="connsiteX875" fmla="*/ 4563849 w 5176406"/>
              <a:gd name="connsiteY875" fmla="*/ 3712322 h 4397057"/>
              <a:gd name="connsiteX876" fmla="*/ 4527318 w 5176406"/>
              <a:gd name="connsiteY876" fmla="*/ 3712322 h 4397057"/>
              <a:gd name="connsiteX877" fmla="*/ 4541669 w 5176406"/>
              <a:gd name="connsiteY877" fmla="*/ 3672529 h 4397057"/>
              <a:gd name="connsiteX878" fmla="*/ 4459473 w 5176406"/>
              <a:gd name="connsiteY878" fmla="*/ 3672529 h 4397057"/>
              <a:gd name="connsiteX879" fmla="*/ 4473825 w 5176406"/>
              <a:gd name="connsiteY879" fmla="*/ 3673181 h 4397057"/>
              <a:gd name="connsiteX880" fmla="*/ 4476434 w 5176406"/>
              <a:gd name="connsiteY880" fmla="*/ 3708408 h 4397057"/>
              <a:gd name="connsiteX881" fmla="*/ 4454907 w 5176406"/>
              <a:gd name="connsiteY881" fmla="*/ 3707755 h 4397057"/>
              <a:gd name="connsiteX882" fmla="*/ 4459473 w 5176406"/>
              <a:gd name="connsiteY882" fmla="*/ 3672529 h 4397057"/>
              <a:gd name="connsiteX883" fmla="*/ 4379886 w 5176406"/>
              <a:gd name="connsiteY883" fmla="*/ 3706451 h 4397057"/>
              <a:gd name="connsiteX884" fmla="*/ 4386410 w 5176406"/>
              <a:gd name="connsiteY884" fmla="*/ 3671876 h 4397057"/>
              <a:gd name="connsiteX885" fmla="*/ 4395543 w 5176406"/>
              <a:gd name="connsiteY885" fmla="*/ 3671224 h 4397057"/>
              <a:gd name="connsiteX886" fmla="*/ 4409895 w 5176406"/>
              <a:gd name="connsiteY886" fmla="*/ 3711670 h 4397057"/>
              <a:gd name="connsiteX887" fmla="*/ 4379886 w 5176406"/>
              <a:gd name="connsiteY887" fmla="*/ 3706451 h 4397057"/>
              <a:gd name="connsiteX888" fmla="*/ 4668878 w 5176406"/>
              <a:gd name="connsiteY888" fmla="*/ 4328794 h 4397057"/>
              <a:gd name="connsiteX889" fmla="*/ 4645393 w 5176406"/>
              <a:gd name="connsiteY889" fmla="*/ 4352931 h 4397057"/>
              <a:gd name="connsiteX890" fmla="*/ 4449036 w 5176406"/>
              <a:gd name="connsiteY890" fmla="*/ 4352931 h 4397057"/>
              <a:gd name="connsiteX891" fmla="*/ 4426855 w 5176406"/>
              <a:gd name="connsiteY891" fmla="*/ 4330099 h 4397057"/>
              <a:gd name="connsiteX892" fmla="*/ 4426855 w 5176406"/>
              <a:gd name="connsiteY892" fmla="*/ 4206804 h 4397057"/>
              <a:gd name="connsiteX893" fmla="*/ 4426855 w 5176406"/>
              <a:gd name="connsiteY893" fmla="*/ 4206804 h 4397057"/>
              <a:gd name="connsiteX894" fmla="*/ 4426855 w 5176406"/>
              <a:gd name="connsiteY894" fmla="*/ 4110909 h 4397057"/>
              <a:gd name="connsiteX895" fmla="*/ 4466649 w 5176406"/>
              <a:gd name="connsiteY895" fmla="*/ 3992833 h 4397057"/>
              <a:gd name="connsiteX896" fmla="*/ 4532536 w 5176406"/>
              <a:gd name="connsiteY896" fmla="*/ 3923684 h 4397057"/>
              <a:gd name="connsiteX897" fmla="*/ 4561892 w 5176406"/>
              <a:gd name="connsiteY897" fmla="*/ 3923031 h 4397057"/>
              <a:gd name="connsiteX898" fmla="*/ 4648003 w 5176406"/>
              <a:gd name="connsiteY898" fmla="*/ 4024798 h 4397057"/>
              <a:gd name="connsiteX899" fmla="*/ 4666921 w 5176406"/>
              <a:gd name="connsiteY899" fmla="*/ 4095904 h 4397057"/>
              <a:gd name="connsiteX900" fmla="*/ 4668878 w 5176406"/>
              <a:gd name="connsiteY900" fmla="*/ 4328794 h 4397057"/>
              <a:gd name="connsiteX901" fmla="*/ 4676054 w 5176406"/>
              <a:gd name="connsiteY901" fmla="*/ 3716236 h 4397057"/>
              <a:gd name="connsiteX902" fmla="*/ 4693667 w 5176406"/>
              <a:gd name="connsiteY902" fmla="*/ 3672529 h 4397057"/>
              <a:gd name="connsiteX903" fmla="*/ 4702148 w 5176406"/>
              <a:gd name="connsiteY903" fmla="*/ 3671876 h 4397057"/>
              <a:gd name="connsiteX904" fmla="*/ 4711280 w 5176406"/>
              <a:gd name="connsiteY904" fmla="*/ 3709713 h 4397057"/>
              <a:gd name="connsiteX905" fmla="*/ 4676054 w 5176406"/>
              <a:gd name="connsiteY905" fmla="*/ 3716236 h 4397057"/>
              <a:gd name="connsiteX906" fmla="*/ 4918076 w 5176406"/>
              <a:gd name="connsiteY906" fmla="*/ 2443499 h 4397057"/>
              <a:gd name="connsiteX907" fmla="*/ 4908291 w 5176406"/>
              <a:gd name="connsiteY907" fmla="*/ 2457850 h 4397057"/>
              <a:gd name="connsiteX908" fmla="*/ 4898505 w 5176406"/>
              <a:gd name="connsiteY908" fmla="*/ 2443499 h 4397057"/>
              <a:gd name="connsiteX909" fmla="*/ 4900462 w 5176406"/>
              <a:gd name="connsiteY909" fmla="*/ 2296067 h 4397057"/>
              <a:gd name="connsiteX910" fmla="*/ 4905681 w 5176406"/>
              <a:gd name="connsiteY910" fmla="*/ 2258231 h 4397057"/>
              <a:gd name="connsiteX911" fmla="*/ 4911552 w 5176406"/>
              <a:gd name="connsiteY911" fmla="*/ 2258231 h 4397057"/>
              <a:gd name="connsiteX912" fmla="*/ 4917424 w 5176406"/>
              <a:gd name="connsiteY912" fmla="*/ 2368478 h 4397057"/>
              <a:gd name="connsiteX913" fmla="*/ 4918076 w 5176406"/>
              <a:gd name="connsiteY913" fmla="*/ 2443499 h 4397057"/>
              <a:gd name="connsiteX914" fmla="*/ 4972221 w 5176406"/>
              <a:gd name="connsiteY914" fmla="*/ 2243879 h 4397057"/>
              <a:gd name="connsiteX915" fmla="*/ 4983311 w 5176406"/>
              <a:gd name="connsiteY915" fmla="*/ 2444151 h 4397057"/>
              <a:gd name="connsiteX916" fmla="*/ 4970264 w 5176406"/>
              <a:gd name="connsiteY916" fmla="*/ 2457850 h 4397057"/>
              <a:gd name="connsiteX917" fmla="*/ 4958522 w 5176406"/>
              <a:gd name="connsiteY917" fmla="*/ 2444151 h 4397057"/>
              <a:gd name="connsiteX918" fmla="*/ 4972221 w 5176406"/>
              <a:gd name="connsiteY918" fmla="*/ 2243879 h 4397057"/>
              <a:gd name="connsiteX919" fmla="*/ 5002229 w 5176406"/>
              <a:gd name="connsiteY919" fmla="*/ 2977774 h 4397057"/>
              <a:gd name="connsiteX920" fmla="*/ 4983964 w 5176406"/>
              <a:gd name="connsiteY920" fmla="*/ 2994083 h 4397057"/>
              <a:gd name="connsiteX921" fmla="*/ 4939603 w 5176406"/>
              <a:gd name="connsiteY921" fmla="*/ 2948419 h 4397057"/>
              <a:gd name="connsiteX922" fmla="*/ 4939603 w 5176406"/>
              <a:gd name="connsiteY922" fmla="*/ 2882531 h 4397057"/>
              <a:gd name="connsiteX923" fmla="*/ 4972221 w 5176406"/>
              <a:gd name="connsiteY923" fmla="*/ 2845999 h 4397057"/>
              <a:gd name="connsiteX924" fmla="*/ 5001577 w 5176406"/>
              <a:gd name="connsiteY924" fmla="*/ 2882531 h 4397057"/>
              <a:gd name="connsiteX925" fmla="*/ 5001577 w 5176406"/>
              <a:gd name="connsiteY925" fmla="*/ 2887097 h 4397057"/>
              <a:gd name="connsiteX926" fmla="*/ 5001577 w 5176406"/>
              <a:gd name="connsiteY926" fmla="*/ 2928196 h 4397057"/>
              <a:gd name="connsiteX927" fmla="*/ 5001577 w 5176406"/>
              <a:gd name="connsiteY927" fmla="*/ 2928196 h 4397057"/>
              <a:gd name="connsiteX928" fmla="*/ 5002229 w 5176406"/>
              <a:gd name="connsiteY928" fmla="*/ 2977774 h 4397057"/>
              <a:gd name="connsiteX929" fmla="*/ 5045284 w 5176406"/>
              <a:gd name="connsiteY929" fmla="*/ 2444151 h 4397057"/>
              <a:gd name="connsiteX930" fmla="*/ 5036804 w 5176406"/>
              <a:gd name="connsiteY930" fmla="*/ 2457850 h 4397057"/>
              <a:gd name="connsiteX931" fmla="*/ 5026366 w 5176406"/>
              <a:gd name="connsiteY931" fmla="*/ 2446760 h 4397057"/>
              <a:gd name="connsiteX932" fmla="*/ 5027671 w 5176406"/>
              <a:gd name="connsiteY932" fmla="*/ 2263450 h 4397057"/>
              <a:gd name="connsiteX933" fmla="*/ 5039413 w 5176406"/>
              <a:gd name="connsiteY933" fmla="*/ 2262797 h 4397057"/>
              <a:gd name="connsiteX934" fmla="*/ 5045284 w 5176406"/>
              <a:gd name="connsiteY934" fmla="*/ 2348908 h 4397057"/>
              <a:gd name="connsiteX935" fmla="*/ 5045284 w 5176406"/>
              <a:gd name="connsiteY935" fmla="*/ 2444151 h 439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5176406" h="4397057">
                <a:moveTo>
                  <a:pt x="5176407" y="4384896"/>
                </a:moveTo>
                <a:cubicBezTo>
                  <a:pt x="5175755" y="4353583"/>
                  <a:pt x="5175755" y="4352931"/>
                  <a:pt x="5144442" y="4352279"/>
                </a:cubicBezTo>
                <a:cubicBezTo>
                  <a:pt x="5126828" y="4352279"/>
                  <a:pt x="5126828" y="4342493"/>
                  <a:pt x="5126828" y="4330099"/>
                </a:cubicBezTo>
                <a:cubicBezTo>
                  <a:pt x="5124871" y="4147440"/>
                  <a:pt x="5122914" y="3964782"/>
                  <a:pt x="5121610" y="3782776"/>
                </a:cubicBezTo>
                <a:cubicBezTo>
                  <a:pt x="5121610" y="3774948"/>
                  <a:pt x="5123566" y="3765162"/>
                  <a:pt x="5128133" y="3759943"/>
                </a:cubicBezTo>
                <a:cubicBezTo>
                  <a:pt x="5152922" y="3732545"/>
                  <a:pt x="5159446" y="3700580"/>
                  <a:pt x="5158794" y="3664700"/>
                </a:cubicBezTo>
                <a:cubicBezTo>
                  <a:pt x="5158141" y="3650348"/>
                  <a:pt x="5153575" y="3642520"/>
                  <a:pt x="5138570" y="3644477"/>
                </a:cubicBezTo>
                <a:cubicBezTo>
                  <a:pt x="5121610" y="3646434"/>
                  <a:pt x="5115738" y="3639258"/>
                  <a:pt x="5115738" y="3622950"/>
                </a:cubicBezTo>
                <a:cubicBezTo>
                  <a:pt x="5113129" y="3504874"/>
                  <a:pt x="5110519" y="3387451"/>
                  <a:pt x="5107910" y="3269375"/>
                </a:cubicBezTo>
                <a:cubicBezTo>
                  <a:pt x="5107910" y="3260895"/>
                  <a:pt x="5109867" y="3251110"/>
                  <a:pt x="5114434" y="3243281"/>
                </a:cubicBezTo>
                <a:cubicBezTo>
                  <a:pt x="5152270" y="3181308"/>
                  <a:pt x="5167926" y="3112811"/>
                  <a:pt x="5166622" y="3041052"/>
                </a:cubicBezTo>
                <a:cubicBezTo>
                  <a:pt x="5165969" y="2992126"/>
                  <a:pt x="5165317" y="2991474"/>
                  <a:pt x="5117696" y="2993431"/>
                </a:cubicBezTo>
                <a:cubicBezTo>
                  <a:pt x="5099429" y="2994083"/>
                  <a:pt x="5092254" y="2987560"/>
                  <a:pt x="5092254" y="2968641"/>
                </a:cubicBezTo>
                <a:cubicBezTo>
                  <a:pt x="5092906" y="2878617"/>
                  <a:pt x="5092254" y="2789245"/>
                  <a:pt x="5092906" y="2699220"/>
                </a:cubicBezTo>
                <a:cubicBezTo>
                  <a:pt x="5092906" y="2689435"/>
                  <a:pt x="5096168" y="2677693"/>
                  <a:pt x="5102039" y="2669865"/>
                </a:cubicBezTo>
                <a:cubicBezTo>
                  <a:pt x="5135309" y="2621591"/>
                  <a:pt x="5147704" y="2567445"/>
                  <a:pt x="5148356" y="2510038"/>
                </a:cubicBezTo>
                <a:cubicBezTo>
                  <a:pt x="5149008" y="2460460"/>
                  <a:pt x="5148356" y="2460460"/>
                  <a:pt x="5100082" y="2458503"/>
                </a:cubicBezTo>
                <a:cubicBezTo>
                  <a:pt x="5088992" y="2457850"/>
                  <a:pt x="5081164" y="2456546"/>
                  <a:pt x="5081164" y="2442194"/>
                </a:cubicBezTo>
                <a:cubicBezTo>
                  <a:pt x="5082468" y="2391963"/>
                  <a:pt x="5082468" y="2341732"/>
                  <a:pt x="5084425" y="2291501"/>
                </a:cubicBezTo>
                <a:cubicBezTo>
                  <a:pt x="5085730" y="2263450"/>
                  <a:pt x="5092254" y="2237356"/>
                  <a:pt x="5109867" y="2212566"/>
                </a:cubicBezTo>
                <a:cubicBezTo>
                  <a:pt x="5122262" y="2194953"/>
                  <a:pt x="5126828" y="2170816"/>
                  <a:pt x="5135309" y="2149941"/>
                </a:cubicBezTo>
                <a:cubicBezTo>
                  <a:pt x="5137918" y="2143417"/>
                  <a:pt x="5141180" y="2136893"/>
                  <a:pt x="5141180" y="2136241"/>
                </a:cubicBezTo>
                <a:cubicBezTo>
                  <a:pt x="5137266" y="2126456"/>
                  <a:pt x="5132700" y="2119933"/>
                  <a:pt x="5132700" y="2113409"/>
                </a:cubicBezTo>
                <a:cubicBezTo>
                  <a:pt x="5132047" y="2091229"/>
                  <a:pt x="5131395" y="2069049"/>
                  <a:pt x="5132700" y="2047521"/>
                </a:cubicBezTo>
                <a:cubicBezTo>
                  <a:pt x="5133352" y="2027951"/>
                  <a:pt x="5126176" y="2022732"/>
                  <a:pt x="5107910" y="2029908"/>
                </a:cubicBezTo>
                <a:cubicBezTo>
                  <a:pt x="5106606" y="2047521"/>
                  <a:pt x="5105953" y="2065135"/>
                  <a:pt x="5105301" y="2082748"/>
                </a:cubicBezTo>
                <a:cubicBezTo>
                  <a:pt x="5102039" y="2082748"/>
                  <a:pt x="5098777" y="2082096"/>
                  <a:pt x="5095515" y="2082096"/>
                </a:cubicBezTo>
                <a:cubicBezTo>
                  <a:pt x="5095515" y="2064483"/>
                  <a:pt x="5095515" y="2046869"/>
                  <a:pt x="5095515" y="2028603"/>
                </a:cubicBezTo>
                <a:cubicBezTo>
                  <a:pt x="5083773" y="2028603"/>
                  <a:pt x="5075945" y="2028603"/>
                  <a:pt x="5066812" y="2028603"/>
                </a:cubicBezTo>
                <a:cubicBezTo>
                  <a:pt x="5066160" y="2048174"/>
                  <a:pt x="5064855" y="2065787"/>
                  <a:pt x="5064203" y="2083401"/>
                </a:cubicBezTo>
                <a:cubicBezTo>
                  <a:pt x="5061593" y="2083401"/>
                  <a:pt x="5058984" y="2083401"/>
                  <a:pt x="5055722" y="2083401"/>
                </a:cubicBezTo>
                <a:cubicBezTo>
                  <a:pt x="5054417" y="2065135"/>
                  <a:pt x="5053765" y="2046869"/>
                  <a:pt x="5052460" y="2029255"/>
                </a:cubicBezTo>
                <a:cubicBezTo>
                  <a:pt x="5043327" y="2027951"/>
                  <a:pt x="5035499" y="2026646"/>
                  <a:pt x="5026366" y="2024689"/>
                </a:cubicBezTo>
                <a:cubicBezTo>
                  <a:pt x="5030933" y="1982286"/>
                  <a:pt x="5012015" y="1935969"/>
                  <a:pt x="5062246" y="1902047"/>
                </a:cubicBezTo>
                <a:cubicBezTo>
                  <a:pt x="5051808" y="1896176"/>
                  <a:pt x="5044632" y="1892262"/>
                  <a:pt x="5034194" y="1886391"/>
                </a:cubicBezTo>
                <a:cubicBezTo>
                  <a:pt x="5050503" y="1876605"/>
                  <a:pt x="5061593" y="1869429"/>
                  <a:pt x="5073335" y="1862254"/>
                </a:cubicBezTo>
                <a:cubicBezTo>
                  <a:pt x="5073988" y="1858992"/>
                  <a:pt x="5073335" y="1853121"/>
                  <a:pt x="5075293" y="1847250"/>
                </a:cubicBezTo>
                <a:cubicBezTo>
                  <a:pt x="5083773" y="1818546"/>
                  <a:pt x="5075945" y="1791800"/>
                  <a:pt x="5053765" y="1775491"/>
                </a:cubicBezTo>
                <a:cubicBezTo>
                  <a:pt x="5027019" y="1755920"/>
                  <a:pt x="5007448" y="1735045"/>
                  <a:pt x="5002229" y="1701775"/>
                </a:cubicBezTo>
                <a:cubicBezTo>
                  <a:pt x="4998315" y="1678291"/>
                  <a:pt x="4993749" y="1654154"/>
                  <a:pt x="4989834" y="1630669"/>
                </a:cubicBezTo>
                <a:cubicBezTo>
                  <a:pt x="4989182" y="1628712"/>
                  <a:pt x="4992444" y="1625450"/>
                  <a:pt x="4994401" y="1622841"/>
                </a:cubicBezTo>
                <a:cubicBezTo>
                  <a:pt x="5013319" y="1604575"/>
                  <a:pt x="5008100" y="1586309"/>
                  <a:pt x="4998315" y="1564781"/>
                </a:cubicBezTo>
                <a:cubicBezTo>
                  <a:pt x="4991139" y="1549777"/>
                  <a:pt x="4984616" y="1530859"/>
                  <a:pt x="4987878" y="1515855"/>
                </a:cubicBezTo>
                <a:cubicBezTo>
                  <a:pt x="4994401" y="1486499"/>
                  <a:pt x="4995706" y="1458448"/>
                  <a:pt x="4983964" y="1431049"/>
                </a:cubicBezTo>
                <a:cubicBezTo>
                  <a:pt x="4978092" y="1417350"/>
                  <a:pt x="4980049" y="1408217"/>
                  <a:pt x="4993096" y="1400389"/>
                </a:cubicBezTo>
                <a:cubicBezTo>
                  <a:pt x="4996358" y="1398432"/>
                  <a:pt x="4998315" y="1393865"/>
                  <a:pt x="4997663" y="1393865"/>
                </a:cubicBezTo>
                <a:cubicBezTo>
                  <a:pt x="4982659" y="1388647"/>
                  <a:pt x="4961131" y="1387342"/>
                  <a:pt x="4956565" y="1378209"/>
                </a:cubicBezTo>
                <a:cubicBezTo>
                  <a:pt x="4951346" y="1367119"/>
                  <a:pt x="4960479" y="1348853"/>
                  <a:pt x="4964393" y="1331240"/>
                </a:cubicBezTo>
                <a:cubicBezTo>
                  <a:pt x="4952650" y="1328630"/>
                  <a:pt x="4943518" y="1339720"/>
                  <a:pt x="4936994" y="1352115"/>
                </a:cubicBezTo>
                <a:cubicBezTo>
                  <a:pt x="4928514" y="1369076"/>
                  <a:pt x="4931123" y="1386690"/>
                  <a:pt x="4946779" y="1397127"/>
                </a:cubicBezTo>
                <a:cubicBezTo>
                  <a:pt x="4964393" y="1408217"/>
                  <a:pt x="4961783" y="1419307"/>
                  <a:pt x="4957870" y="1436921"/>
                </a:cubicBezTo>
                <a:cubicBezTo>
                  <a:pt x="4952650" y="1458448"/>
                  <a:pt x="4950693" y="1482585"/>
                  <a:pt x="4954608" y="1503460"/>
                </a:cubicBezTo>
                <a:cubicBezTo>
                  <a:pt x="4959174" y="1526945"/>
                  <a:pt x="4957217" y="1546516"/>
                  <a:pt x="4944822" y="1566086"/>
                </a:cubicBezTo>
                <a:cubicBezTo>
                  <a:pt x="4938951" y="1575219"/>
                  <a:pt x="4931775" y="1591528"/>
                  <a:pt x="4935689" y="1597399"/>
                </a:cubicBezTo>
                <a:cubicBezTo>
                  <a:pt x="4950693" y="1619579"/>
                  <a:pt x="4950693" y="1641107"/>
                  <a:pt x="4945475" y="1665244"/>
                </a:cubicBezTo>
                <a:cubicBezTo>
                  <a:pt x="4942865" y="1676334"/>
                  <a:pt x="4943518" y="1688076"/>
                  <a:pt x="4940908" y="1699166"/>
                </a:cubicBezTo>
                <a:cubicBezTo>
                  <a:pt x="4938951" y="1708951"/>
                  <a:pt x="4932428" y="1718084"/>
                  <a:pt x="4932428" y="1727217"/>
                </a:cubicBezTo>
                <a:cubicBezTo>
                  <a:pt x="4932428" y="1740916"/>
                  <a:pt x="4925904" y="1747440"/>
                  <a:pt x="4915467" y="1753311"/>
                </a:cubicBezTo>
                <a:cubicBezTo>
                  <a:pt x="4857407" y="1788538"/>
                  <a:pt x="4852841" y="1839421"/>
                  <a:pt x="4903072" y="1885086"/>
                </a:cubicBezTo>
                <a:cubicBezTo>
                  <a:pt x="4897201" y="1891610"/>
                  <a:pt x="4891330" y="1897481"/>
                  <a:pt x="4884806" y="1904657"/>
                </a:cubicBezTo>
                <a:cubicBezTo>
                  <a:pt x="4930471" y="1937274"/>
                  <a:pt x="4911552" y="1982286"/>
                  <a:pt x="4915467" y="2023384"/>
                </a:cubicBezTo>
                <a:cubicBezTo>
                  <a:pt x="4905029" y="2025342"/>
                  <a:pt x="4897201" y="2026646"/>
                  <a:pt x="4888720" y="2028603"/>
                </a:cubicBezTo>
                <a:cubicBezTo>
                  <a:pt x="4888068" y="2047521"/>
                  <a:pt x="4886763" y="2064483"/>
                  <a:pt x="4886111" y="2082096"/>
                </a:cubicBezTo>
                <a:cubicBezTo>
                  <a:pt x="4883501" y="2082096"/>
                  <a:pt x="4880240" y="2082096"/>
                  <a:pt x="4877630" y="2082096"/>
                </a:cubicBezTo>
                <a:cubicBezTo>
                  <a:pt x="4876326" y="2064483"/>
                  <a:pt x="4875673" y="2046869"/>
                  <a:pt x="4874368" y="2027298"/>
                </a:cubicBezTo>
                <a:cubicBezTo>
                  <a:pt x="4865888" y="2027298"/>
                  <a:pt x="4858059" y="2027298"/>
                  <a:pt x="4848927" y="2027298"/>
                </a:cubicBezTo>
                <a:cubicBezTo>
                  <a:pt x="4848274" y="2046217"/>
                  <a:pt x="4846970" y="2063830"/>
                  <a:pt x="4846317" y="2080791"/>
                </a:cubicBezTo>
                <a:cubicBezTo>
                  <a:pt x="4843055" y="2080791"/>
                  <a:pt x="4840446" y="2080791"/>
                  <a:pt x="4837185" y="2080791"/>
                </a:cubicBezTo>
                <a:cubicBezTo>
                  <a:pt x="4835880" y="2063178"/>
                  <a:pt x="4835227" y="2045564"/>
                  <a:pt x="4833923" y="2027951"/>
                </a:cubicBezTo>
                <a:cubicBezTo>
                  <a:pt x="4816309" y="2021427"/>
                  <a:pt x="4809786" y="2026646"/>
                  <a:pt x="4810438" y="2044912"/>
                </a:cubicBezTo>
                <a:cubicBezTo>
                  <a:pt x="4811090" y="2059264"/>
                  <a:pt x="4808481" y="2073615"/>
                  <a:pt x="4807176" y="2087967"/>
                </a:cubicBezTo>
                <a:cubicBezTo>
                  <a:pt x="4803262" y="2136241"/>
                  <a:pt x="4807176" y="2181906"/>
                  <a:pt x="4838489" y="2222352"/>
                </a:cubicBezTo>
                <a:cubicBezTo>
                  <a:pt x="4844360" y="2230180"/>
                  <a:pt x="4851536" y="2239313"/>
                  <a:pt x="4852189" y="2247793"/>
                </a:cubicBezTo>
                <a:cubicBezTo>
                  <a:pt x="4856755" y="2316290"/>
                  <a:pt x="4860669" y="2385439"/>
                  <a:pt x="4864583" y="2456546"/>
                </a:cubicBezTo>
                <a:cubicBezTo>
                  <a:pt x="4845665" y="2456546"/>
                  <a:pt x="4832618" y="2457198"/>
                  <a:pt x="4820223" y="2456546"/>
                </a:cubicBezTo>
                <a:cubicBezTo>
                  <a:pt x="4803262" y="2455241"/>
                  <a:pt x="4796739" y="2463722"/>
                  <a:pt x="4796086" y="2478726"/>
                </a:cubicBezTo>
                <a:cubicBezTo>
                  <a:pt x="4791520" y="2545265"/>
                  <a:pt x="4803914" y="2607239"/>
                  <a:pt x="4838489" y="2664646"/>
                </a:cubicBezTo>
                <a:cubicBezTo>
                  <a:pt x="4845665" y="2676388"/>
                  <a:pt x="4850232" y="2690740"/>
                  <a:pt x="4850884" y="2704439"/>
                </a:cubicBezTo>
                <a:cubicBezTo>
                  <a:pt x="4852189" y="2783374"/>
                  <a:pt x="4851536" y="2862961"/>
                  <a:pt x="4851536" y="2941895"/>
                </a:cubicBezTo>
                <a:cubicBezTo>
                  <a:pt x="4851536" y="2991474"/>
                  <a:pt x="4851536" y="2992778"/>
                  <a:pt x="4801305" y="2991474"/>
                </a:cubicBezTo>
                <a:cubicBezTo>
                  <a:pt x="4784344" y="2990821"/>
                  <a:pt x="4779777" y="2996693"/>
                  <a:pt x="4778473" y="3011697"/>
                </a:cubicBezTo>
                <a:cubicBezTo>
                  <a:pt x="4773254" y="3090631"/>
                  <a:pt x="4784996" y="3166304"/>
                  <a:pt x="4825442" y="3236105"/>
                </a:cubicBezTo>
                <a:cubicBezTo>
                  <a:pt x="4831965" y="3247195"/>
                  <a:pt x="4835880" y="3261547"/>
                  <a:pt x="4835880" y="3274594"/>
                </a:cubicBezTo>
                <a:cubicBezTo>
                  <a:pt x="4833923" y="3390713"/>
                  <a:pt x="4830008" y="3506831"/>
                  <a:pt x="4828051" y="3623602"/>
                </a:cubicBezTo>
                <a:cubicBezTo>
                  <a:pt x="4827399" y="3640563"/>
                  <a:pt x="4820876" y="3645130"/>
                  <a:pt x="4805871" y="3643173"/>
                </a:cubicBezTo>
                <a:cubicBezTo>
                  <a:pt x="4788258" y="3641216"/>
                  <a:pt x="4783039" y="3650348"/>
                  <a:pt x="4783039" y="3666005"/>
                </a:cubicBezTo>
                <a:cubicBezTo>
                  <a:pt x="4783692" y="3695361"/>
                  <a:pt x="4786301" y="3725369"/>
                  <a:pt x="4807176" y="3747549"/>
                </a:cubicBezTo>
                <a:cubicBezTo>
                  <a:pt x="4830661" y="3771686"/>
                  <a:pt x="4820223" y="3797127"/>
                  <a:pt x="4822180" y="3823221"/>
                </a:cubicBezTo>
                <a:cubicBezTo>
                  <a:pt x="4799348" y="3814741"/>
                  <a:pt x="4779777" y="3806261"/>
                  <a:pt x="4759555" y="3799737"/>
                </a:cubicBezTo>
                <a:cubicBezTo>
                  <a:pt x="4744551" y="3794518"/>
                  <a:pt x="4739332" y="3788647"/>
                  <a:pt x="4749769" y="3773643"/>
                </a:cubicBezTo>
                <a:cubicBezTo>
                  <a:pt x="4754336" y="3767119"/>
                  <a:pt x="4754988" y="3757334"/>
                  <a:pt x="4754988" y="3748854"/>
                </a:cubicBezTo>
                <a:cubicBezTo>
                  <a:pt x="4754988" y="3736459"/>
                  <a:pt x="4749769" y="3724064"/>
                  <a:pt x="4750422" y="3711670"/>
                </a:cubicBezTo>
                <a:cubicBezTo>
                  <a:pt x="4755641" y="3625559"/>
                  <a:pt x="4729547" y="3555757"/>
                  <a:pt x="4651264" y="3511398"/>
                </a:cubicBezTo>
                <a:cubicBezTo>
                  <a:pt x="4628432" y="3498351"/>
                  <a:pt x="4602338" y="3489870"/>
                  <a:pt x="4578853" y="3478128"/>
                </a:cubicBezTo>
                <a:cubicBezTo>
                  <a:pt x="4571025" y="3474214"/>
                  <a:pt x="4559283" y="3467038"/>
                  <a:pt x="4558631" y="3459862"/>
                </a:cubicBezTo>
                <a:cubicBezTo>
                  <a:pt x="4556674" y="3439639"/>
                  <a:pt x="4545583" y="3417459"/>
                  <a:pt x="4563849" y="3401150"/>
                </a:cubicBezTo>
                <a:cubicBezTo>
                  <a:pt x="4554716" y="3395931"/>
                  <a:pt x="4541669" y="3393322"/>
                  <a:pt x="4540365" y="3387451"/>
                </a:cubicBezTo>
                <a:cubicBezTo>
                  <a:pt x="4538407" y="3379623"/>
                  <a:pt x="4546236" y="3369837"/>
                  <a:pt x="4549497" y="3360705"/>
                </a:cubicBezTo>
                <a:cubicBezTo>
                  <a:pt x="4539712" y="3361357"/>
                  <a:pt x="4528622" y="3365271"/>
                  <a:pt x="4526013" y="3372447"/>
                </a:cubicBezTo>
                <a:cubicBezTo>
                  <a:pt x="4522751" y="3380927"/>
                  <a:pt x="4524708" y="3393974"/>
                  <a:pt x="4529275" y="3401150"/>
                </a:cubicBezTo>
                <a:cubicBezTo>
                  <a:pt x="4549497" y="3431811"/>
                  <a:pt x="4539060" y="3468343"/>
                  <a:pt x="4505138" y="3480085"/>
                </a:cubicBezTo>
                <a:cubicBezTo>
                  <a:pt x="4491438" y="3484651"/>
                  <a:pt x="4477739" y="3489870"/>
                  <a:pt x="4464692" y="3495741"/>
                </a:cubicBezTo>
                <a:cubicBezTo>
                  <a:pt x="4372058" y="3534230"/>
                  <a:pt x="4327698" y="3604684"/>
                  <a:pt x="4333569" y="3705146"/>
                </a:cubicBezTo>
                <a:cubicBezTo>
                  <a:pt x="4334222" y="3720802"/>
                  <a:pt x="4340093" y="3735807"/>
                  <a:pt x="4328351" y="3750811"/>
                </a:cubicBezTo>
                <a:cubicBezTo>
                  <a:pt x="4325741" y="3754725"/>
                  <a:pt x="4328351" y="3767119"/>
                  <a:pt x="4332917" y="3771033"/>
                </a:cubicBezTo>
                <a:cubicBezTo>
                  <a:pt x="4351835" y="3789952"/>
                  <a:pt x="4338788" y="3793866"/>
                  <a:pt x="4322479" y="3797780"/>
                </a:cubicBezTo>
                <a:cubicBezTo>
                  <a:pt x="4315956" y="3799084"/>
                  <a:pt x="4310084" y="3801042"/>
                  <a:pt x="4298342" y="3803651"/>
                </a:cubicBezTo>
                <a:cubicBezTo>
                  <a:pt x="4306823" y="3747549"/>
                  <a:pt x="4283990" y="3693404"/>
                  <a:pt x="4313999" y="3642520"/>
                </a:cubicBezTo>
                <a:cubicBezTo>
                  <a:pt x="4319218" y="3633387"/>
                  <a:pt x="4321175" y="3620993"/>
                  <a:pt x="4322479" y="3609903"/>
                </a:cubicBezTo>
                <a:cubicBezTo>
                  <a:pt x="4324436" y="3597508"/>
                  <a:pt x="4321827" y="3588375"/>
                  <a:pt x="4306823" y="3583809"/>
                </a:cubicBezTo>
                <a:cubicBezTo>
                  <a:pt x="4301604" y="3582504"/>
                  <a:pt x="4295733" y="3570761"/>
                  <a:pt x="4295080" y="3563586"/>
                </a:cubicBezTo>
                <a:cubicBezTo>
                  <a:pt x="4293123" y="3497046"/>
                  <a:pt x="4291167" y="3429854"/>
                  <a:pt x="4290514" y="3362662"/>
                </a:cubicBezTo>
                <a:cubicBezTo>
                  <a:pt x="4290514" y="3350267"/>
                  <a:pt x="4294428" y="3337220"/>
                  <a:pt x="4299647" y="3326130"/>
                </a:cubicBezTo>
                <a:cubicBezTo>
                  <a:pt x="4319218" y="3286336"/>
                  <a:pt x="4327046" y="3244586"/>
                  <a:pt x="4326393" y="3200226"/>
                </a:cubicBezTo>
                <a:cubicBezTo>
                  <a:pt x="4325741" y="3185222"/>
                  <a:pt x="4321175" y="3174784"/>
                  <a:pt x="4303561" y="3176742"/>
                </a:cubicBezTo>
                <a:cubicBezTo>
                  <a:pt x="4285295" y="3179351"/>
                  <a:pt x="4279424" y="3170870"/>
                  <a:pt x="4280076" y="3153257"/>
                </a:cubicBezTo>
                <a:cubicBezTo>
                  <a:pt x="4280729" y="3102373"/>
                  <a:pt x="4280076" y="3051490"/>
                  <a:pt x="4280729" y="3000607"/>
                </a:cubicBezTo>
                <a:cubicBezTo>
                  <a:pt x="4280729" y="2991474"/>
                  <a:pt x="4283338" y="2980384"/>
                  <a:pt x="4287905" y="2972555"/>
                </a:cubicBezTo>
                <a:cubicBezTo>
                  <a:pt x="4308127" y="2939286"/>
                  <a:pt x="4315304" y="2904059"/>
                  <a:pt x="4313999" y="2865570"/>
                </a:cubicBezTo>
                <a:cubicBezTo>
                  <a:pt x="4313346" y="2848609"/>
                  <a:pt x="4308780" y="2838823"/>
                  <a:pt x="4290514" y="2840128"/>
                </a:cubicBezTo>
                <a:cubicBezTo>
                  <a:pt x="4276163" y="2840781"/>
                  <a:pt x="4272248" y="2834257"/>
                  <a:pt x="4272248" y="2820558"/>
                </a:cubicBezTo>
                <a:cubicBezTo>
                  <a:pt x="4272901" y="2800335"/>
                  <a:pt x="4270943" y="2779459"/>
                  <a:pt x="4272901" y="2759237"/>
                </a:cubicBezTo>
                <a:cubicBezTo>
                  <a:pt x="4274858" y="2739014"/>
                  <a:pt x="4275510" y="2716182"/>
                  <a:pt x="4285295" y="2699873"/>
                </a:cubicBezTo>
                <a:cubicBezTo>
                  <a:pt x="4302257" y="2672474"/>
                  <a:pt x="4308127" y="2644423"/>
                  <a:pt x="4307475" y="2613110"/>
                </a:cubicBezTo>
                <a:cubicBezTo>
                  <a:pt x="4306823" y="2567445"/>
                  <a:pt x="4307475" y="2567445"/>
                  <a:pt x="4261158" y="2568098"/>
                </a:cubicBezTo>
                <a:cubicBezTo>
                  <a:pt x="4246807" y="2568098"/>
                  <a:pt x="4238326" y="2562879"/>
                  <a:pt x="4240935" y="2548527"/>
                </a:cubicBezTo>
                <a:cubicBezTo>
                  <a:pt x="4245502" y="2523738"/>
                  <a:pt x="4248764" y="2498296"/>
                  <a:pt x="4259201" y="2476116"/>
                </a:cubicBezTo>
                <a:cubicBezTo>
                  <a:pt x="4274858" y="2442846"/>
                  <a:pt x="4272901" y="2424580"/>
                  <a:pt x="4242892" y="2401748"/>
                </a:cubicBezTo>
                <a:cubicBezTo>
                  <a:pt x="4235717" y="2395877"/>
                  <a:pt x="4231150" y="2386092"/>
                  <a:pt x="4226584" y="2377611"/>
                </a:cubicBezTo>
                <a:cubicBezTo>
                  <a:pt x="4205708" y="2339122"/>
                  <a:pt x="4234412" y="2294110"/>
                  <a:pt x="4212884" y="2254969"/>
                </a:cubicBezTo>
                <a:cubicBezTo>
                  <a:pt x="4210927" y="2251707"/>
                  <a:pt x="4214189" y="2245836"/>
                  <a:pt x="4214189" y="2241922"/>
                </a:cubicBezTo>
                <a:cubicBezTo>
                  <a:pt x="4214189" y="2230832"/>
                  <a:pt x="4213537" y="2219742"/>
                  <a:pt x="4213537" y="2208000"/>
                </a:cubicBezTo>
                <a:cubicBezTo>
                  <a:pt x="4213537" y="2196257"/>
                  <a:pt x="4213537" y="2183863"/>
                  <a:pt x="4213537" y="2172121"/>
                </a:cubicBezTo>
                <a:cubicBezTo>
                  <a:pt x="4207666" y="2169511"/>
                  <a:pt x="4195923" y="2167554"/>
                  <a:pt x="4192661" y="2161683"/>
                </a:cubicBezTo>
                <a:cubicBezTo>
                  <a:pt x="4189399" y="2155159"/>
                  <a:pt x="4193314" y="2144069"/>
                  <a:pt x="4194619" y="2134284"/>
                </a:cubicBezTo>
                <a:cubicBezTo>
                  <a:pt x="4173743" y="2145374"/>
                  <a:pt x="4171786" y="2157769"/>
                  <a:pt x="4181571" y="2174730"/>
                </a:cubicBezTo>
                <a:cubicBezTo>
                  <a:pt x="4186790" y="2183210"/>
                  <a:pt x="4187442" y="2194301"/>
                  <a:pt x="4188095" y="2204738"/>
                </a:cubicBezTo>
                <a:cubicBezTo>
                  <a:pt x="4188747" y="2212566"/>
                  <a:pt x="4184833" y="2221699"/>
                  <a:pt x="4186138" y="2229527"/>
                </a:cubicBezTo>
                <a:cubicBezTo>
                  <a:pt x="4190704" y="2251055"/>
                  <a:pt x="4190704" y="2271278"/>
                  <a:pt x="4178310" y="2290848"/>
                </a:cubicBezTo>
                <a:cubicBezTo>
                  <a:pt x="4175700" y="2294763"/>
                  <a:pt x="4177005" y="2303243"/>
                  <a:pt x="4178962" y="2308462"/>
                </a:cubicBezTo>
                <a:cubicBezTo>
                  <a:pt x="4191357" y="2343037"/>
                  <a:pt x="4180267" y="2381525"/>
                  <a:pt x="4154825" y="2405662"/>
                </a:cubicBezTo>
                <a:cubicBezTo>
                  <a:pt x="4143735" y="2416100"/>
                  <a:pt x="4132645" y="2433713"/>
                  <a:pt x="4133297" y="2447413"/>
                </a:cubicBezTo>
                <a:cubicBezTo>
                  <a:pt x="4133950" y="2466983"/>
                  <a:pt x="4146997" y="2485901"/>
                  <a:pt x="4151563" y="2506124"/>
                </a:cubicBezTo>
                <a:cubicBezTo>
                  <a:pt x="4155477" y="2524390"/>
                  <a:pt x="4156782" y="2543961"/>
                  <a:pt x="4155477" y="2562227"/>
                </a:cubicBezTo>
                <a:cubicBezTo>
                  <a:pt x="4154825" y="2570707"/>
                  <a:pt x="4147649" y="2578535"/>
                  <a:pt x="4142430" y="2586364"/>
                </a:cubicBezTo>
                <a:cubicBezTo>
                  <a:pt x="4143735" y="2583102"/>
                  <a:pt x="4143735" y="2579188"/>
                  <a:pt x="4143083" y="2575926"/>
                </a:cubicBezTo>
                <a:cubicBezTo>
                  <a:pt x="4137864" y="2557008"/>
                  <a:pt x="4122860" y="2569402"/>
                  <a:pt x="4112422" y="2566793"/>
                </a:cubicBezTo>
                <a:cubicBezTo>
                  <a:pt x="4107855" y="2565488"/>
                  <a:pt x="4096766" y="2572664"/>
                  <a:pt x="4096766" y="2576578"/>
                </a:cubicBezTo>
                <a:cubicBezTo>
                  <a:pt x="4096766" y="2616372"/>
                  <a:pt x="4087633" y="2657470"/>
                  <a:pt x="4115032" y="2693349"/>
                </a:cubicBezTo>
                <a:cubicBezTo>
                  <a:pt x="4122207" y="2703135"/>
                  <a:pt x="4126122" y="2716834"/>
                  <a:pt x="4127426" y="2729229"/>
                </a:cubicBezTo>
                <a:cubicBezTo>
                  <a:pt x="4129383" y="2758584"/>
                  <a:pt x="4128731" y="2788593"/>
                  <a:pt x="4129383" y="2817948"/>
                </a:cubicBezTo>
                <a:cubicBezTo>
                  <a:pt x="4130036" y="2832300"/>
                  <a:pt x="4124164" y="2839476"/>
                  <a:pt x="4109813" y="2838823"/>
                </a:cubicBezTo>
                <a:cubicBezTo>
                  <a:pt x="4093504" y="2838171"/>
                  <a:pt x="4086981" y="2847304"/>
                  <a:pt x="4088938" y="2861656"/>
                </a:cubicBezTo>
                <a:cubicBezTo>
                  <a:pt x="4092851" y="2889707"/>
                  <a:pt x="4091547" y="2921672"/>
                  <a:pt x="4104594" y="2945809"/>
                </a:cubicBezTo>
                <a:cubicBezTo>
                  <a:pt x="4124164" y="2980384"/>
                  <a:pt x="4124164" y="3014958"/>
                  <a:pt x="4124164" y="3050838"/>
                </a:cubicBezTo>
                <a:cubicBezTo>
                  <a:pt x="4124164" y="3084108"/>
                  <a:pt x="4123512" y="3118030"/>
                  <a:pt x="4124817" y="3151300"/>
                </a:cubicBezTo>
                <a:cubicBezTo>
                  <a:pt x="4125469" y="3168261"/>
                  <a:pt x="4121555" y="3178046"/>
                  <a:pt x="4101985" y="3175437"/>
                </a:cubicBezTo>
                <a:cubicBezTo>
                  <a:pt x="4083719" y="3172827"/>
                  <a:pt x="4078500" y="3182613"/>
                  <a:pt x="4077847" y="3199574"/>
                </a:cubicBezTo>
                <a:cubicBezTo>
                  <a:pt x="4076543" y="3246543"/>
                  <a:pt x="4084371" y="3290251"/>
                  <a:pt x="4107855" y="3331349"/>
                </a:cubicBezTo>
                <a:cubicBezTo>
                  <a:pt x="4111770" y="3338525"/>
                  <a:pt x="4114379" y="3347005"/>
                  <a:pt x="4114379" y="3354833"/>
                </a:cubicBezTo>
                <a:cubicBezTo>
                  <a:pt x="4113075" y="3425287"/>
                  <a:pt x="4111117" y="3496394"/>
                  <a:pt x="4109160" y="3566848"/>
                </a:cubicBezTo>
                <a:cubicBezTo>
                  <a:pt x="4109160" y="3572719"/>
                  <a:pt x="4102637" y="3581852"/>
                  <a:pt x="4098070" y="3582504"/>
                </a:cubicBezTo>
                <a:cubicBezTo>
                  <a:pt x="4082414" y="3585113"/>
                  <a:pt x="4079804" y="3595551"/>
                  <a:pt x="4082414" y="3607293"/>
                </a:cubicBezTo>
                <a:cubicBezTo>
                  <a:pt x="4086328" y="3622950"/>
                  <a:pt x="4092199" y="3638606"/>
                  <a:pt x="4097418" y="3654263"/>
                </a:cubicBezTo>
                <a:cubicBezTo>
                  <a:pt x="4100028" y="3662091"/>
                  <a:pt x="4105246" y="3669267"/>
                  <a:pt x="4105246" y="3677095"/>
                </a:cubicBezTo>
                <a:cubicBezTo>
                  <a:pt x="4105898" y="3714279"/>
                  <a:pt x="4104594" y="3751463"/>
                  <a:pt x="4104594" y="3788647"/>
                </a:cubicBezTo>
                <a:cubicBezTo>
                  <a:pt x="4104594" y="3801694"/>
                  <a:pt x="4099375" y="3806261"/>
                  <a:pt x="4086981" y="3806261"/>
                </a:cubicBezTo>
                <a:cubicBezTo>
                  <a:pt x="4064148" y="3805608"/>
                  <a:pt x="4041316" y="3805608"/>
                  <a:pt x="4018484" y="3806261"/>
                </a:cubicBezTo>
                <a:cubicBezTo>
                  <a:pt x="4002827" y="3806913"/>
                  <a:pt x="3997608" y="3801042"/>
                  <a:pt x="3996956" y="3785385"/>
                </a:cubicBezTo>
                <a:cubicBezTo>
                  <a:pt x="3994999" y="3694708"/>
                  <a:pt x="3991737" y="3604684"/>
                  <a:pt x="3989128" y="3514007"/>
                </a:cubicBezTo>
                <a:cubicBezTo>
                  <a:pt x="3985214" y="3347658"/>
                  <a:pt x="3981952" y="3181308"/>
                  <a:pt x="3978038" y="3014306"/>
                </a:cubicBezTo>
                <a:cubicBezTo>
                  <a:pt x="3976733" y="2957551"/>
                  <a:pt x="3974776" y="2900144"/>
                  <a:pt x="3972819" y="2843390"/>
                </a:cubicBezTo>
                <a:cubicBezTo>
                  <a:pt x="3970862" y="2795116"/>
                  <a:pt x="3961076" y="2745537"/>
                  <a:pt x="4001522" y="2705744"/>
                </a:cubicBezTo>
                <a:cubicBezTo>
                  <a:pt x="4004784" y="2702482"/>
                  <a:pt x="4007394" y="2697263"/>
                  <a:pt x="4006741" y="2693349"/>
                </a:cubicBezTo>
                <a:cubicBezTo>
                  <a:pt x="4004784" y="2684869"/>
                  <a:pt x="4002827" y="2671169"/>
                  <a:pt x="3996956" y="2669212"/>
                </a:cubicBezTo>
                <a:cubicBezTo>
                  <a:pt x="3977385" y="2662689"/>
                  <a:pt x="3978038" y="2649642"/>
                  <a:pt x="3977385" y="2633333"/>
                </a:cubicBezTo>
                <a:cubicBezTo>
                  <a:pt x="3977385" y="2626157"/>
                  <a:pt x="3970862" y="2613762"/>
                  <a:pt x="3968253" y="2613762"/>
                </a:cubicBezTo>
                <a:cubicBezTo>
                  <a:pt x="3944115" y="2615067"/>
                  <a:pt x="3948029" y="2598758"/>
                  <a:pt x="3948029" y="2585059"/>
                </a:cubicBezTo>
                <a:cubicBezTo>
                  <a:pt x="3948029" y="2175382"/>
                  <a:pt x="3948029" y="1765053"/>
                  <a:pt x="3948029" y="1355377"/>
                </a:cubicBezTo>
                <a:cubicBezTo>
                  <a:pt x="3948029" y="1324064"/>
                  <a:pt x="3958467" y="1299274"/>
                  <a:pt x="3981300" y="1278399"/>
                </a:cubicBezTo>
                <a:cubicBezTo>
                  <a:pt x="3996956" y="1264048"/>
                  <a:pt x="4012612" y="1249696"/>
                  <a:pt x="4026312" y="1233387"/>
                </a:cubicBezTo>
                <a:cubicBezTo>
                  <a:pt x="4050449" y="1204684"/>
                  <a:pt x="4051101" y="1163585"/>
                  <a:pt x="4025007" y="1142710"/>
                </a:cubicBezTo>
                <a:cubicBezTo>
                  <a:pt x="4007394" y="1128358"/>
                  <a:pt x="4004784" y="1112050"/>
                  <a:pt x="4003479" y="1093132"/>
                </a:cubicBezTo>
                <a:cubicBezTo>
                  <a:pt x="4001522" y="1061819"/>
                  <a:pt x="4001522" y="1060514"/>
                  <a:pt x="3970210" y="1061819"/>
                </a:cubicBezTo>
                <a:cubicBezTo>
                  <a:pt x="3951291" y="1062471"/>
                  <a:pt x="3946725" y="1054643"/>
                  <a:pt x="3947377" y="1037682"/>
                </a:cubicBezTo>
                <a:cubicBezTo>
                  <a:pt x="3948029" y="1001802"/>
                  <a:pt x="3948029" y="965923"/>
                  <a:pt x="3945420" y="930696"/>
                </a:cubicBezTo>
                <a:cubicBezTo>
                  <a:pt x="3944115" y="906559"/>
                  <a:pt x="3949334" y="892860"/>
                  <a:pt x="3973471" y="882422"/>
                </a:cubicBezTo>
                <a:cubicBezTo>
                  <a:pt x="4007394" y="868070"/>
                  <a:pt x="4010655" y="849152"/>
                  <a:pt x="3989128" y="819144"/>
                </a:cubicBezTo>
                <a:cubicBezTo>
                  <a:pt x="3974123" y="798921"/>
                  <a:pt x="3956510" y="781308"/>
                  <a:pt x="3940202" y="762389"/>
                </a:cubicBezTo>
                <a:cubicBezTo>
                  <a:pt x="3927807" y="748690"/>
                  <a:pt x="3918674" y="699764"/>
                  <a:pt x="3929764" y="689978"/>
                </a:cubicBezTo>
                <a:cubicBezTo>
                  <a:pt x="3951291" y="671713"/>
                  <a:pt x="3940854" y="656056"/>
                  <a:pt x="3926502" y="644966"/>
                </a:cubicBezTo>
                <a:cubicBezTo>
                  <a:pt x="3903017" y="626048"/>
                  <a:pt x="3901060" y="600606"/>
                  <a:pt x="3898451" y="573860"/>
                </a:cubicBezTo>
                <a:cubicBezTo>
                  <a:pt x="3896494" y="548418"/>
                  <a:pt x="3893884" y="522324"/>
                  <a:pt x="3890623" y="496882"/>
                </a:cubicBezTo>
                <a:cubicBezTo>
                  <a:pt x="3879533" y="417296"/>
                  <a:pt x="3868443" y="338361"/>
                  <a:pt x="3848220" y="260079"/>
                </a:cubicBezTo>
                <a:cubicBezTo>
                  <a:pt x="3847568" y="258122"/>
                  <a:pt x="3846915" y="254860"/>
                  <a:pt x="3848220" y="253555"/>
                </a:cubicBezTo>
                <a:cubicBezTo>
                  <a:pt x="3861267" y="237247"/>
                  <a:pt x="3853438" y="221590"/>
                  <a:pt x="3848872" y="204629"/>
                </a:cubicBezTo>
                <a:cubicBezTo>
                  <a:pt x="3846263" y="194844"/>
                  <a:pt x="3849525" y="183754"/>
                  <a:pt x="3848872" y="172664"/>
                </a:cubicBezTo>
                <a:cubicBezTo>
                  <a:pt x="3848220" y="162226"/>
                  <a:pt x="3848220" y="151136"/>
                  <a:pt x="3844958" y="140699"/>
                </a:cubicBezTo>
                <a:cubicBezTo>
                  <a:pt x="3839739" y="123737"/>
                  <a:pt x="3837782" y="110690"/>
                  <a:pt x="3857353" y="100905"/>
                </a:cubicBezTo>
                <a:cubicBezTo>
                  <a:pt x="3867138" y="95686"/>
                  <a:pt x="3874314" y="85249"/>
                  <a:pt x="3882794" y="76768"/>
                </a:cubicBezTo>
                <a:cubicBezTo>
                  <a:pt x="3881490" y="74159"/>
                  <a:pt x="3880185" y="71549"/>
                  <a:pt x="3878880" y="68940"/>
                </a:cubicBezTo>
                <a:cubicBezTo>
                  <a:pt x="3854091" y="91120"/>
                  <a:pt x="3828649" y="99600"/>
                  <a:pt x="3807122" y="70897"/>
                </a:cubicBezTo>
                <a:cubicBezTo>
                  <a:pt x="3782985" y="38279"/>
                  <a:pt x="3805817" y="17404"/>
                  <a:pt x="3835825" y="443"/>
                </a:cubicBezTo>
                <a:cubicBezTo>
                  <a:pt x="3806470" y="-2819"/>
                  <a:pt x="3784289" y="12185"/>
                  <a:pt x="3777114" y="36975"/>
                </a:cubicBezTo>
                <a:cubicBezTo>
                  <a:pt x="3769285" y="64374"/>
                  <a:pt x="3781680" y="92425"/>
                  <a:pt x="3810383" y="104167"/>
                </a:cubicBezTo>
                <a:cubicBezTo>
                  <a:pt x="3829954" y="111995"/>
                  <a:pt x="3829954" y="125695"/>
                  <a:pt x="3820821" y="138089"/>
                </a:cubicBezTo>
                <a:cubicBezTo>
                  <a:pt x="3811036" y="151789"/>
                  <a:pt x="3812340" y="161574"/>
                  <a:pt x="3818212" y="175273"/>
                </a:cubicBezTo>
                <a:cubicBezTo>
                  <a:pt x="3822126" y="185058"/>
                  <a:pt x="3822126" y="202020"/>
                  <a:pt x="3816255" y="209195"/>
                </a:cubicBezTo>
                <a:cubicBezTo>
                  <a:pt x="3801250" y="228114"/>
                  <a:pt x="3817559" y="241161"/>
                  <a:pt x="3818212" y="256817"/>
                </a:cubicBezTo>
                <a:cubicBezTo>
                  <a:pt x="3818864" y="271821"/>
                  <a:pt x="3796684" y="283564"/>
                  <a:pt x="3804512" y="303786"/>
                </a:cubicBezTo>
                <a:cubicBezTo>
                  <a:pt x="3807774" y="312267"/>
                  <a:pt x="3807774" y="323357"/>
                  <a:pt x="3805817" y="332490"/>
                </a:cubicBezTo>
                <a:cubicBezTo>
                  <a:pt x="3792770" y="405553"/>
                  <a:pt x="3777114" y="478617"/>
                  <a:pt x="3765371" y="551680"/>
                </a:cubicBezTo>
                <a:cubicBezTo>
                  <a:pt x="3758848" y="591473"/>
                  <a:pt x="3758848" y="631919"/>
                  <a:pt x="3723621" y="660623"/>
                </a:cubicBezTo>
                <a:cubicBezTo>
                  <a:pt x="3714488" y="667798"/>
                  <a:pt x="3713183" y="679541"/>
                  <a:pt x="3724926" y="689978"/>
                </a:cubicBezTo>
                <a:cubicBezTo>
                  <a:pt x="3742539" y="704982"/>
                  <a:pt x="3739930" y="741514"/>
                  <a:pt x="3722968" y="757823"/>
                </a:cubicBezTo>
                <a:cubicBezTo>
                  <a:pt x="3702093" y="778046"/>
                  <a:pt x="3681218" y="798269"/>
                  <a:pt x="3663604" y="820449"/>
                </a:cubicBezTo>
                <a:cubicBezTo>
                  <a:pt x="3636858" y="855023"/>
                  <a:pt x="3644034" y="875898"/>
                  <a:pt x="3686437" y="888946"/>
                </a:cubicBezTo>
                <a:cubicBezTo>
                  <a:pt x="3702093" y="893512"/>
                  <a:pt x="3704702" y="901993"/>
                  <a:pt x="3704050" y="915040"/>
                </a:cubicBezTo>
                <a:cubicBezTo>
                  <a:pt x="3703398" y="956138"/>
                  <a:pt x="3702746" y="997236"/>
                  <a:pt x="3704050" y="1038334"/>
                </a:cubicBezTo>
                <a:cubicBezTo>
                  <a:pt x="3704702" y="1060514"/>
                  <a:pt x="3697527" y="1069647"/>
                  <a:pt x="3675347" y="1065733"/>
                </a:cubicBezTo>
                <a:cubicBezTo>
                  <a:pt x="3653819" y="1061819"/>
                  <a:pt x="3644034" y="1070299"/>
                  <a:pt x="3647296" y="1092479"/>
                </a:cubicBezTo>
                <a:cubicBezTo>
                  <a:pt x="3648600" y="1100960"/>
                  <a:pt x="3648600" y="1109440"/>
                  <a:pt x="3646643" y="1117268"/>
                </a:cubicBezTo>
                <a:cubicBezTo>
                  <a:pt x="3645339" y="1123140"/>
                  <a:pt x="3642077" y="1130316"/>
                  <a:pt x="3637510" y="1133577"/>
                </a:cubicBezTo>
                <a:cubicBezTo>
                  <a:pt x="3579451" y="1172066"/>
                  <a:pt x="3580756" y="1230778"/>
                  <a:pt x="3642729" y="1263395"/>
                </a:cubicBezTo>
                <a:cubicBezTo>
                  <a:pt x="3674695" y="1280356"/>
                  <a:pt x="3692308" y="1306450"/>
                  <a:pt x="3696222" y="1340373"/>
                </a:cubicBezTo>
                <a:cubicBezTo>
                  <a:pt x="3700136" y="1372338"/>
                  <a:pt x="3698832" y="1405608"/>
                  <a:pt x="3698832" y="1437573"/>
                </a:cubicBezTo>
                <a:cubicBezTo>
                  <a:pt x="3697527" y="1566738"/>
                  <a:pt x="3696222" y="1695904"/>
                  <a:pt x="3694917" y="1825722"/>
                </a:cubicBezTo>
                <a:cubicBezTo>
                  <a:pt x="3692308" y="2078182"/>
                  <a:pt x="3689699" y="2330642"/>
                  <a:pt x="3688394" y="2583102"/>
                </a:cubicBezTo>
                <a:cubicBezTo>
                  <a:pt x="3688394" y="2609848"/>
                  <a:pt x="3655776" y="2622895"/>
                  <a:pt x="3662952" y="2651599"/>
                </a:cubicBezTo>
                <a:cubicBezTo>
                  <a:pt x="3662952" y="2651599"/>
                  <a:pt x="3656429" y="2654208"/>
                  <a:pt x="3652514" y="2654861"/>
                </a:cubicBezTo>
                <a:cubicBezTo>
                  <a:pt x="3619245" y="2663341"/>
                  <a:pt x="3615330" y="2669212"/>
                  <a:pt x="3634901" y="2699220"/>
                </a:cubicBezTo>
                <a:cubicBezTo>
                  <a:pt x="3653167" y="2727271"/>
                  <a:pt x="3659038" y="2755975"/>
                  <a:pt x="3658386" y="2789897"/>
                </a:cubicBezTo>
                <a:cubicBezTo>
                  <a:pt x="3653167" y="2971251"/>
                  <a:pt x="3649253" y="3153257"/>
                  <a:pt x="3644686" y="3334610"/>
                </a:cubicBezTo>
                <a:cubicBezTo>
                  <a:pt x="3641424" y="3483347"/>
                  <a:pt x="3638163" y="3632735"/>
                  <a:pt x="3633596" y="3781471"/>
                </a:cubicBezTo>
                <a:cubicBezTo>
                  <a:pt x="3633596" y="3788647"/>
                  <a:pt x="3626420" y="3801694"/>
                  <a:pt x="3621854" y="3802346"/>
                </a:cubicBezTo>
                <a:cubicBezTo>
                  <a:pt x="3606198" y="3804956"/>
                  <a:pt x="3609459" y="3790604"/>
                  <a:pt x="3609459" y="3781471"/>
                </a:cubicBezTo>
                <a:cubicBezTo>
                  <a:pt x="3609459" y="3709060"/>
                  <a:pt x="3608155" y="3636649"/>
                  <a:pt x="3610112" y="3564891"/>
                </a:cubicBezTo>
                <a:cubicBezTo>
                  <a:pt x="3610764" y="3526402"/>
                  <a:pt x="3595760" y="3497698"/>
                  <a:pt x="3565100" y="3475518"/>
                </a:cubicBezTo>
                <a:cubicBezTo>
                  <a:pt x="3544876" y="3460514"/>
                  <a:pt x="3542919" y="3443553"/>
                  <a:pt x="3559880" y="3424635"/>
                </a:cubicBezTo>
                <a:cubicBezTo>
                  <a:pt x="3574885" y="3408326"/>
                  <a:pt x="3576189" y="3392017"/>
                  <a:pt x="3562490" y="3373752"/>
                </a:cubicBezTo>
                <a:cubicBezTo>
                  <a:pt x="3557923" y="3367880"/>
                  <a:pt x="3556619" y="3358747"/>
                  <a:pt x="3556619" y="3351572"/>
                </a:cubicBezTo>
                <a:cubicBezTo>
                  <a:pt x="3556619" y="3313083"/>
                  <a:pt x="3562490" y="3273942"/>
                  <a:pt x="3557923" y="3236105"/>
                </a:cubicBezTo>
                <a:cubicBezTo>
                  <a:pt x="3545529" y="3136948"/>
                  <a:pt x="3499212" y="3057361"/>
                  <a:pt x="3410492" y="3007782"/>
                </a:cubicBezTo>
                <a:cubicBezTo>
                  <a:pt x="3367437" y="2983646"/>
                  <a:pt x="3321772" y="2964727"/>
                  <a:pt x="3275455" y="2947766"/>
                </a:cubicBezTo>
                <a:cubicBezTo>
                  <a:pt x="3253928" y="2939938"/>
                  <a:pt x="3249361" y="2924282"/>
                  <a:pt x="3245447" y="2907320"/>
                </a:cubicBezTo>
                <a:cubicBezTo>
                  <a:pt x="3242838" y="2895578"/>
                  <a:pt x="3244795" y="2883183"/>
                  <a:pt x="3243490" y="2871441"/>
                </a:cubicBezTo>
                <a:cubicBezTo>
                  <a:pt x="3241533" y="2852523"/>
                  <a:pt x="3236314" y="2833605"/>
                  <a:pt x="3261756" y="2825124"/>
                </a:cubicBezTo>
                <a:cubicBezTo>
                  <a:pt x="3264365" y="2824472"/>
                  <a:pt x="3265670" y="2818601"/>
                  <a:pt x="3265018" y="2820558"/>
                </a:cubicBezTo>
                <a:cubicBezTo>
                  <a:pt x="3249361" y="2815991"/>
                  <a:pt x="3229139" y="2815339"/>
                  <a:pt x="3220658" y="2805554"/>
                </a:cubicBezTo>
                <a:cubicBezTo>
                  <a:pt x="3202392" y="2783374"/>
                  <a:pt x="3227834" y="2771631"/>
                  <a:pt x="3244795" y="2756627"/>
                </a:cubicBezTo>
                <a:cubicBezTo>
                  <a:pt x="3221310" y="2754018"/>
                  <a:pt x="3208263" y="2761194"/>
                  <a:pt x="3199783" y="2778155"/>
                </a:cubicBezTo>
                <a:cubicBezTo>
                  <a:pt x="3191955" y="2794464"/>
                  <a:pt x="3192607" y="2812729"/>
                  <a:pt x="3206959" y="2821862"/>
                </a:cubicBezTo>
                <a:cubicBezTo>
                  <a:pt x="3227834" y="2834909"/>
                  <a:pt x="3227182" y="2850566"/>
                  <a:pt x="3223920" y="2870136"/>
                </a:cubicBezTo>
                <a:cubicBezTo>
                  <a:pt x="3221963" y="2881879"/>
                  <a:pt x="3224572" y="2894273"/>
                  <a:pt x="3221310" y="2906016"/>
                </a:cubicBezTo>
                <a:cubicBezTo>
                  <a:pt x="3216744" y="2923629"/>
                  <a:pt x="3212830" y="2941243"/>
                  <a:pt x="3189345" y="2947766"/>
                </a:cubicBezTo>
                <a:cubicBezTo>
                  <a:pt x="3153466" y="2958204"/>
                  <a:pt x="3118891" y="2971903"/>
                  <a:pt x="3084969" y="2986907"/>
                </a:cubicBezTo>
                <a:cubicBezTo>
                  <a:pt x="2939495" y="3051490"/>
                  <a:pt x="2867736" y="3188484"/>
                  <a:pt x="2895787" y="3345700"/>
                </a:cubicBezTo>
                <a:cubicBezTo>
                  <a:pt x="2897092" y="3353529"/>
                  <a:pt x="2896439" y="3364619"/>
                  <a:pt x="2891873" y="3371142"/>
                </a:cubicBezTo>
                <a:cubicBezTo>
                  <a:pt x="2873607" y="3400498"/>
                  <a:pt x="2873607" y="3406369"/>
                  <a:pt x="2899701" y="3430506"/>
                </a:cubicBezTo>
                <a:cubicBezTo>
                  <a:pt x="2907529" y="3438334"/>
                  <a:pt x="2909486" y="3447467"/>
                  <a:pt x="2897744" y="3448120"/>
                </a:cubicBezTo>
                <a:cubicBezTo>
                  <a:pt x="2868388" y="3450076"/>
                  <a:pt x="2838380" y="3448772"/>
                  <a:pt x="2814243" y="3448772"/>
                </a:cubicBezTo>
                <a:cubicBezTo>
                  <a:pt x="2820767" y="3422025"/>
                  <a:pt x="2833814" y="3397236"/>
                  <a:pt x="2830552" y="3373752"/>
                </a:cubicBezTo>
                <a:cubicBezTo>
                  <a:pt x="2827943" y="3349615"/>
                  <a:pt x="2809677" y="3328087"/>
                  <a:pt x="2797934" y="3305255"/>
                </a:cubicBezTo>
                <a:cubicBezTo>
                  <a:pt x="2796630" y="3301340"/>
                  <a:pt x="2801196" y="3295469"/>
                  <a:pt x="2806415" y="3290251"/>
                </a:cubicBezTo>
                <a:cubicBezTo>
                  <a:pt x="2871650" y="3217840"/>
                  <a:pt x="2919272" y="3136948"/>
                  <a:pt x="2929709" y="3036486"/>
                </a:cubicBezTo>
                <a:cubicBezTo>
                  <a:pt x="2945366" y="2881879"/>
                  <a:pt x="2901006" y="2753365"/>
                  <a:pt x="2775102" y="2659427"/>
                </a:cubicBezTo>
                <a:cubicBezTo>
                  <a:pt x="2715086" y="2614415"/>
                  <a:pt x="2650503" y="2574621"/>
                  <a:pt x="2587877" y="2533523"/>
                </a:cubicBezTo>
                <a:cubicBezTo>
                  <a:pt x="2515466" y="2485901"/>
                  <a:pt x="2448926" y="2432409"/>
                  <a:pt x="2407828" y="2353474"/>
                </a:cubicBezTo>
                <a:cubicBezTo>
                  <a:pt x="2404567" y="2347603"/>
                  <a:pt x="2401957" y="2339122"/>
                  <a:pt x="2403914" y="2333251"/>
                </a:cubicBezTo>
                <a:cubicBezTo>
                  <a:pt x="2409785" y="2314333"/>
                  <a:pt x="2421528" y="2296720"/>
                  <a:pt x="2424137" y="2277801"/>
                </a:cubicBezTo>
                <a:cubicBezTo>
                  <a:pt x="2426094" y="2265407"/>
                  <a:pt x="2420875" y="2247141"/>
                  <a:pt x="2411743" y="2239313"/>
                </a:cubicBezTo>
                <a:cubicBezTo>
                  <a:pt x="2391520" y="2222352"/>
                  <a:pt x="2388910" y="2201476"/>
                  <a:pt x="2388258" y="2179296"/>
                </a:cubicBezTo>
                <a:cubicBezTo>
                  <a:pt x="2386953" y="2147984"/>
                  <a:pt x="2388258" y="2116671"/>
                  <a:pt x="2387605" y="2086010"/>
                </a:cubicBezTo>
                <a:cubicBezTo>
                  <a:pt x="2387605" y="2044912"/>
                  <a:pt x="2387605" y="2044912"/>
                  <a:pt x="2425442" y="2031213"/>
                </a:cubicBezTo>
                <a:cubicBezTo>
                  <a:pt x="2445012" y="2024037"/>
                  <a:pt x="2462626" y="2015556"/>
                  <a:pt x="2475020" y="1997290"/>
                </a:cubicBezTo>
                <a:cubicBezTo>
                  <a:pt x="2437184" y="2012295"/>
                  <a:pt x="2400000" y="2022732"/>
                  <a:pt x="2359554" y="2007076"/>
                </a:cubicBezTo>
                <a:cubicBezTo>
                  <a:pt x="2319761" y="1991419"/>
                  <a:pt x="2293015" y="1963368"/>
                  <a:pt x="2281272" y="1923575"/>
                </a:cubicBezTo>
                <a:cubicBezTo>
                  <a:pt x="2272139" y="1892914"/>
                  <a:pt x="2274096" y="1861601"/>
                  <a:pt x="2289753" y="1832898"/>
                </a:cubicBezTo>
                <a:cubicBezTo>
                  <a:pt x="2315194" y="1784624"/>
                  <a:pt x="2356293" y="1763096"/>
                  <a:pt x="2411090" y="1761139"/>
                </a:cubicBezTo>
                <a:cubicBezTo>
                  <a:pt x="2403914" y="1755268"/>
                  <a:pt x="2397391" y="1752006"/>
                  <a:pt x="2390867" y="1751354"/>
                </a:cubicBezTo>
                <a:cubicBezTo>
                  <a:pt x="2312585" y="1743526"/>
                  <a:pt x="2237565" y="1808761"/>
                  <a:pt x="2235608" y="1887695"/>
                </a:cubicBezTo>
                <a:cubicBezTo>
                  <a:pt x="2233651" y="1960106"/>
                  <a:pt x="2278663" y="2018818"/>
                  <a:pt x="2349117" y="2035779"/>
                </a:cubicBezTo>
                <a:cubicBezTo>
                  <a:pt x="2361511" y="2039041"/>
                  <a:pt x="2371949" y="2039693"/>
                  <a:pt x="2371297" y="2057959"/>
                </a:cubicBezTo>
                <a:cubicBezTo>
                  <a:pt x="2369992" y="2100362"/>
                  <a:pt x="2371297" y="2143417"/>
                  <a:pt x="2369340" y="2185820"/>
                </a:cubicBezTo>
                <a:cubicBezTo>
                  <a:pt x="2368687" y="2200824"/>
                  <a:pt x="2363469" y="2219742"/>
                  <a:pt x="2353031" y="2230180"/>
                </a:cubicBezTo>
                <a:cubicBezTo>
                  <a:pt x="2328241" y="2255622"/>
                  <a:pt x="2324328" y="2273887"/>
                  <a:pt x="2343246" y="2304548"/>
                </a:cubicBezTo>
                <a:cubicBezTo>
                  <a:pt x="2354988" y="2323466"/>
                  <a:pt x="2358902" y="2341732"/>
                  <a:pt x="2344550" y="2363259"/>
                </a:cubicBezTo>
                <a:cubicBezTo>
                  <a:pt x="2309976" y="2414795"/>
                  <a:pt x="2269530" y="2459155"/>
                  <a:pt x="2219299" y="2494382"/>
                </a:cubicBezTo>
                <a:cubicBezTo>
                  <a:pt x="2150150" y="2542656"/>
                  <a:pt x="2079043" y="2588321"/>
                  <a:pt x="2009894" y="2635942"/>
                </a:cubicBezTo>
                <a:cubicBezTo>
                  <a:pt x="1955097" y="2673779"/>
                  <a:pt x="1904213" y="2717486"/>
                  <a:pt x="1874857" y="2778807"/>
                </a:cubicBezTo>
                <a:cubicBezTo>
                  <a:pt x="1795923" y="2943852"/>
                  <a:pt x="1816798" y="3099764"/>
                  <a:pt x="1921827" y="3247195"/>
                </a:cubicBezTo>
                <a:cubicBezTo>
                  <a:pt x="1936831" y="3268723"/>
                  <a:pt x="1954444" y="3288946"/>
                  <a:pt x="1971405" y="3310474"/>
                </a:cubicBezTo>
                <a:cubicBezTo>
                  <a:pt x="1948573" y="3328739"/>
                  <a:pt x="1932264" y="3348962"/>
                  <a:pt x="1930960" y="3378318"/>
                </a:cubicBezTo>
                <a:cubicBezTo>
                  <a:pt x="1929003" y="3407674"/>
                  <a:pt x="1942702" y="3429854"/>
                  <a:pt x="1964230" y="3450076"/>
                </a:cubicBezTo>
                <a:cubicBezTo>
                  <a:pt x="1939440" y="3450076"/>
                  <a:pt x="1917260" y="3450729"/>
                  <a:pt x="1895733" y="3449424"/>
                </a:cubicBezTo>
                <a:cubicBezTo>
                  <a:pt x="1889209" y="3449424"/>
                  <a:pt x="1882686" y="3444858"/>
                  <a:pt x="1876162" y="3442249"/>
                </a:cubicBezTo>
                <a:cubicBezTo>
                  <a:pt x="1878771" y="3436377"/>
                  <a:pt x="1880729" y="3429854"/>
                  <a:pt x="1885295" y="3425287"/>
                </a:cubicBezTo>
                <a:cubicBezTo>
                  <a:pt x="1900299" y="3408326"/>
                  <a:pt x="1901604" y="3392670"/>
                  <a:pt x="1887904" y="3373752"/>
                </a:cubicBezTo>
                <a:cubicBezTo>
                  <a:pt x="1883338" y="3367880"/>
                  <a:pt x="1882033" y="3358747"/>
                  <a:pt x="1882033" y="3351572"/>
                </a:cubicBezTo>
                <a:cubicBezTo>
                  <a:pt x="1882686" y="3337872"/>
                  <a:pt x="1886600" y="3324173"/>
                  <a:pt x="1886600" y="3311126"/>
                </a:cubicBezTo>
                <a:cubicBezTo>
                  <a:pt x="1891166" y="3178046"/>
                  <a:pt x="1846806" y="3069104"/>
                  <a:pt x="1725469" y="3001911"/>
                </a:cubicBezTo>
                <a:cubicBezTo>
                  <a:pt x="1685023" y="2979731"/>
                  <a:pt x="1640663" y="2964727"/>
                  <a:pt x="1598260" y="2945809"/>
                </a:cubicBezTo>
                <a:cubicBezTo>
                  <a:pt x="1589780" y="2941895"/>
                  <a:pt x="1580647" y="2934067"/>
                  <a:pt x="1578038" y="2925586"/>
                </a:cubicBezTo>
                <a:cubicBezTo>
                  <a:pt x="1572819" y="2909930"/>
                  <a:pt x="1571514" y="2892316"/>
                  <a:pt x="1569557" y="2875355"/>
                </a:cubicBezTo>
                <a:cubicBezTo>
                  <a:pt x="1566948" y="2855132"/>
                  <a:pt x="1560424" y="2832952"/>
                  <a:pt x="1589128" y="2823819"/>
                </a:cubicBezTo>
                <a:cubicBezTo>
                  <a:pt x="1591737" y="2823167"/>
                  <a:pt x="1593042" y="2817948"/>
                  <a:pt x="1598913" y="2809468"/>
                </a:cubicBezTo>
                <a:cubicBezTo>
                  <a:pt x="1576733" y="2817948"/>
                  <a:pt x="1557815" y="2825776"/>
                  <a:pt x="1545420" y="2806206"/>
                </a:cubicBezTo>
                <a:cubicBezTo>
                  <a:pt x="1530416" y="2782721"/>
                  <a:pt x="1553248" y="2772284"/>
                  <a:pt x="1567600" y="2756627"/>
                </a:cubicBezTo>
                <a:cubicBezTo>
                  <a:pt x="1545420" y="2754670"/>
                  <a:pt x="1530416" y="2763151"/>
                  <a:pt x="1527154" y="2778807"/>
                </a:cubicBezTo>
                <a:cubicBezTo>
                  <a:pt x="1524545" y="2792507"/>
                  <a:pt x="1526502" y="2815339"/>
                  <a:pt x="1534982" y="2821862"/>
                </a:cubicBezTo>
                <a:cubicBezTo>
                  <a:pt x="1552596" y="2834909"/>
                  <a:pt x="1552596" y="2849261"/>
                  <a:pt x="1550639" y="2866875"/>
                </a:cubicBezTo>
                <a:cubicBezTo>
                  <a:pt x="1549334" y="2876008"/>
                  <a:pt x="1546725" y="2884488"/>
                  <a:pt x="1546725" y="2893621"/>
                </a:cubicBezTo>
                <a:cubicBezTo>
                  <a:pt x="1546072" y="2930805"/>
                  <a:pt x="1540854" y="2936024"/>
                  <a:pt x="1508236" y="2949723"/>
                </a:cubicBezTo>
                <a:cubicBezTo>
                  <a:pt x="1456700" y="2970599"/>
                  <a:pt x="1403207" y="2988212"/>
                  <a:pt x="1356238" y="3016263"/>
                </a:cubicBezTo>
                <a:cubicBezTo>
                  <a:pt x="1251210" y="3078889"/>
                  <a:pt x="1199674" y="3213273"/>
                  <a:pt x="1221854" y="3347005"/>
                </a:cubicBezTo>
                <a:cubicBezTo>
                  <a:pt x="1223159" y="3356138"/>
                  <a:pt x="1219897" y="3367228"/>
                  <a:pt x="1215330" y="3375709"/>
                </a:cubicBezTo>
                <a:cubicBezTo>
                  <a:pt x="1203588" y="3395279"/>
                  <a:pt x="1204240" y="3411588"/>
                  <a:pt x="1220549" y="3426592"/>
                </a:cubicBezTo>
                <a:cubicBezTo>
                  <a:pt x="1240120" y="3444858"/>
                  <a:pt x="1240120" y="3459862"/>
                  <a:pt x="1219244" y="3476171"/>
                </a:cubicBezTo>
                <a:cubicBezTo>
                  <a:pt x="1188584" y="3499655"/>
                  <a:pt x="1173580" y="3529011"/>
                  <a:pt x="1174885" y="3568152"/>
                </a:cubicBezTo>
                <a:cubicBezTo>
                  <a:pt x="1176189" y="3652305"/>
                  <a:pt x="1175537" y="3737111"/>
                  <a:pt x="1175537" y="3821265"/>
                </a:cubicBezTo>
                <a:cubicBezTo>
                  <a:pt x="1175537" y="3829093"/>
                  <a:pt x="1175537" y="3836921"/>
                  <a:pt x="1175537" y="3844097"/>
                </a:cubicBezTo>
                <a:cubicBezTo>
                  <a:pt x="1173580" y="3844097"/>
                  <a:pt x="1171623" y="3844097"/>
                  <a:pt x="1169666" y="3844097"/>
                </a:cubicBezTo>
                <a:cubicBezTo>
                  <a:pt x="1169013" y="3838878"/>
                  <a:pt x="1167709" y="3834312"/>
                  <a:pt x="1167709" y="3829093"/>
                </a:cubicBezTo>
                <a:cubicBezTo>
                  <a:pt x="1165099" y="3733197"/>
                  <a:pt x="1161838" y="3637301"/>
                  <a:pt x="1159228" y="3542058"/>
                </a:cubicBezTo>
                <a:cubicBezTo>
                  <a:pt x="1155314" y="3379623"/>
                  <a:pt x="1152052" y="3216535"/>
                  <a:pt x="1148138" y="3054099"/>
                </a:cubicBezTo>
                <a:cubicBezTo>
                  <a:pt x="1146181" y="2973860"/>
                  <a:pt x="1144224" y="2892969"/>
                  <a:pt x="1140962" y="2812729"/>
                </a:cubicBezTo>
                <a:cubicBezTo>
                  <a:pt x="1139658" y="2774241"/>
                  <a:pt x="1138353" y="2736404"/>
                  <a:pt x="1169013" y="2706396"/>
                </a:cubicBezTo>
                <a:cubicBezTo>
                  <a:pt x="1170318" y="2705091"/>
                  <a:pt x="1170970" y="2702482"/>
                  <a:pt x="1172275" y="2700525"/>
                </a:cubicBezTo>
                <a:cubicBezTo>
                  <a:pt x="1182060" y="2684216"/>
                  <a:pt x="1178799" y="2673126"/>
                  <a:pt x="1161185" y="2663341"/>
                </a:cubicBezTo>
                <a:cubicBezTo>
                  <a:pt x="1154009" y="2659427"/>
                  <a:pt x="1146181" y="2647685"/>
                  <a:pt x="1146833" y="2639856"/>
                </a:cubicBezTo>
                <a:cubicBezTo>
                  <a:pt x="1147486" y="2619633"/>
                  <a:pt x="1142267" y="2607239"/>
                  <a:pt x="1118130" y="2608544"/>
                </a:cubicBezTo>
                <a:cubicBezTo>
                  <a:pt x="1118130" y="2598758"/>
                  <a:pt x="1118130" y="2590278"/>
                  <a:pt x="1118130" y="2582450"/>
                </a:cubicBezTo>
                <a:cubicBezTo>
                  <a:pt x="1118130" y="2249750"/>
                  <a:pt x="1111607" y="1438878"/>
                  <a:pt x="1111607" y="1366467"/>
                </a:cubicBezTo>
                <a:cubicBezTo>
                  <a:pt x="1111607" y="1335154"/>
                  <a:pt x="1122044" y="1310365"/>
                  <a:pt x="1144876" y="1289489"/>
                </a:cubicBezTo>
                <a:cubicBezTo>
                  <a:pt x="1160533" y="1275137"/>
                  <a:pt x="1176189" y="1260786"/>
                  <a:pt x="1189889" y="1244477"/>
                </a:cubicBezTo>
                <a:cubicBezTo>
                  <a:pt x="1214026" y="1215774"/>
                  <a:pt x="1214678" y="1174675"/>
                  <a:pt x="1188584" y="1153800"/>
                </a:cubicBezTo>
                <a:cubicBezTo>
                  <a:pt x="1170970" y="1139448"/>
                  <a:pt x="1168361" y="1123140"/>
                  <a:pt x="1167056" y="1104221"/>
                </a:cubicBezTo>
                <a:cubicBezTo>
                  <a:pt x="1165099" y="1072909"/>
                  <a:pt x="1165099" y="1071604"/>
                  <a:pt x="1133786" y="1072909"/>
                </a:cubicBezTo>
                <a:cubicBezTo>
                  <a:pt x="1114868" y="1073561"/>
                  <a:pt x="1110302" y="1065733"/>
                  <a:pt x="1110954" y="1048772"/>
                </a:cubicBezTo>
                <a:cubicBezTo>
                  <a:pt x="1111607" y="1012892"/>
                  <a:pt x="1111607" y="977013"/>
                  <a:pt x="1108997" y="941786"/>
                </a:cubicBezTo>
                <a:cubicBezTo>
                  <a:pt x="1107692" y="917649"/>
                  <a:pt x="1112911" y="903950"/>
                  <a:pt x="1137048" y="893512"/>
                </a:cubicBezTo>
                <a:cubicBezTo>
                  <a:pt x="1170970" y="879160"/>
                  <a:pt x="1174232" y="860242"/>
                  <a:pt x="1152705" y="830234"/>
                </a:cubicBezTo>
                <a:cubicBezTo>
                  <a:pt x="1137701" y="810011"/>
                  <a:pt x="1120087" y="792398"/>
                  <a:pt x="1103778" y="773479"/>
                </a:cubicBezTo>
                <a:cubicBezTo>
                  <a:pt x="1091384" y="759780"/>
                  <a:pt x="1082251" y="710854"/>
                  <a:pt x="1093341" y="701068"/>
                </a:cubicBezTo>
                <a:cubicBezTo>
                  <a:pt x="1114868" y="682803"/>
                  <a:pt x="1104431" y="667146"/>
                  <a:pt x="1090079" y="656056"/>
                </a:cubicBezTo>
                <a:cubicBezTo>
                  <a:pt x="1066594" y="637138"/>
                  <a:pt x="1064637" y="611696"/>
                  <a:pt x="1062028" y="584950"/>
                </a:cubicBezTo>
                <a:cubicBezTo>
                  <a:pt x="1060071" y="559508"/>
                  <a:pt x="1057461" y="533414"/>
                  <a:pt x="1054200" y="507972"/>
                </a:cubicBezTo>
                <a:cubicBezTo>
                  <a:pt x="1043110" y="428386"/>
                  <a:pt x="1032020" y="349451"/>
                  <a:pt x="1011797" y="271169"/>
                </a:cubicBezTo>
                <a:cubicBezTo>
                  <a:pt x="1011144" y="269212"/>
                  <a:pt x="1010492" y="265950"/>
                  <a:pt x="1011797" y="264645"/>
                </a:cubicBezTo>
                <a:cubicBezTo>
                  <a:pt x="1024844" y="248337"/>
                  <a:pt x="1017016" y="232680"/>
                  <a:pt x="1012449" y="215719"/>
                </a:cubicBezTo>
                <a:cubicBezTo>
                  <a:pt x="1009840" y="205934"/>
                  <a:pt x="1013101" y="194844"/>
                  <a:pt x="1012449" y="183754"/>
                </a:cubicBezTo>
                <a:cubicBezTo>
                  <a:pt x="1011797" y="173316"/>
                  <a:pt x="1011797" y="162226"/>
                  <a:pt x="1008535" y="151789"/>
                </a:cubicBezTo>
                <a:cubicBezTo>
                  <a:pt x="1003316" y="134827"/>
                  <a:pt x="1001359" y="121780"/>
                  <a:pt x="1020930" y="111995"/>
                </a:cubicBezTo>
                <a:cubicBezTo>
                  <a:pt x="1030715" y="106776"/>
                  <a:pt x="1037891" y="96339"/>
                  <a:pt x="1046371" y="87858"/>
                </a:cubicBezTo>
                <a:cubicBezTo>
                  <a:pt x="1045067" y="85249"/>
                  <a:pt x="1043762" y="82639"/>
                  <a:pt x="1042457" y="80030"/>
                </a:cubicBezTo>
                <a:cubicBezTo>
                  <a:pt x="1017668" y="102210"/>
                  <a:pt x="992226" y="110690"/>
                  <a:pt x="970699" y="81987"/>
                </a:cubicBezTo>
                <a:cubicBezTo>
                  <a:pt x="946562" y="49369"/>
                  <a:pt x="969394" y="28494"/>
                  <a:pt x="999402" y="11533"/>
                </a:cubicBezTo>
                <a:cubicBezTo>
                  <a:pt x="970046" y="8271"/>
                  <a:pt x="947866" y="23275"/>
                  <a:pt x="940690" y="48065"/>
                </a:cubicBezTo>
                <a:cubicBezTo>
                  <a:pt x="932862" y="75463"/>
                  <a:pt x="945257" y="103515"/>
                  <a:pt x="973960" y="115257"/>
                </a:cubicBezTo>
                <a:cubicBezTo>
                  <a:pt x="993531" y="123085"/>
                  <a:pt x="993531" y="136785"/>
                  <a:pt x="984398" y="149179"/>
                </a:cubicBezTo>
                <a:cubicBezTo>
                  <a:pt x="974613" y="162879"/>
                  <a:pt x="975917" y="172664"/>
                  <a:pt x="981789" y="186363"/>
                </a:cubicBezTo>
                <a:cubicBezTo>
                  <a:pt x="985703" y="196148"/>
                  <a:pt x="985703" y="213110"/>
                  <a:pt x="979832" y="220285"/>
                </a:cubicBezTo>
                <a:cubicBezTo>
                  <a:pt x="964827" y="239204"/>
                  <a:pt x="981136" y="252251"/>
                  <a:pt x="981789" y="267907"/>
                </a:cubicBezTo>
                <a:cubicBezTo>
                  <a:pt x="982441" y="282911"/>
                  <a:pt x="960261" y="294654"/>
                  <a:pt x="968089" y="314876"/>
                </a:cubicBezTo>
                <a:cubicBezTo>
                  <a:pt x="971351" y="323357"/>
                  <a:pt x="971351" y="334447"/>
                  <a:pt x="969394" y="343580"/>
                </a:cubicBezTo>
                <a:cubicBezTo>
                  <a:pt x="956347" y="416643"/>
                  <a:pt x="940690" y="489707"/>
                  <a:pt x="928948" y="562770"/>
                </a:cubicBezTo>
                <a:cubicBezTo>
                  <a:pt x="922425" y="602563"/>
                  <a:pt x="922425" y="643009"/>
                  <a:pt x="887198" y="671713"/>
                </a:cubicBezTo>
                <a:cubicBezTo>
                  <a:pt x="878065" y="678888"/>
                  <a:pt x="876760" y="690631"/>
                  <a:pt x="888502" y="701068"/>
                </a:cubicBezTo>
                <a:cubicBezTo>
                  <a:pt x="906116" y="716072"/>
                  <a:pt x="903506" y="752604"/>
                  <a:pt x="886545" y="768913"/>
                </a:cubicBezTo>
                <a:cubicBezTo>
                  <a:pt x="865670" y="789136"/>
                  <a:pt x="844795" y="809359"/>
                  <a:pt x="827181" y="831539"/>
                </a:cubicBezTo>
                <a:cubicBezTo>
                  <a:pt x="800435" y="866113"/>
                  <a:pt x="807611" y="886988"/>
                  <a:pt x="850014" y="900035"/>
                </a:cubicBezTo>
                <a:cubicBezTo>
                  <a:pt x="865670" y="904602"/>
                  <a:pt x="868279" y="913082"/>
                  <a:pt x="867627" y="926130"/>
                </a:cubicBezTo>
                <a:cubicBezTo>
                  <a:pt x="866975" y="967228"/>
                  <a:pt x="866322" y="1008326"/>
                  <a:pt x="867627" y="1049424"/>
                </a:cubicBezTo>
                <a:cubicBezTo>
                  <a:pt x="868279" y="1071604"/>
                  <a:pt x="861104" y="1080737"/>
                  <a:pt x="838924" y="1076823"/>
                </a:cubicBezTo>
                <a:cubicBezTo>
                  <a:pt x="817396" y="1072909"/>
                  <a:pt x="807611" y="1081389"/>
                  <a:pt x="810873" y="1103569"/>
                </a:cubicBezTo>
                <a:cubicBezTo>
                  <a:pt x="812177" y="1112050"/>
                  <a:pt x="812177" y="1120530"/>
                  <a:pt x="810220" y="1128358"/>
                </a:cubicBezTo>
                <a:cubicBezTo>
                  <a:pt x="808916" y="1134230"/>
                  <a:pt x="805654" y="1141405"/>
                  <a:pt x="801087" y="1144667"/>
                </a:cubicBezTo>
                <a:cubicBezTo>
                  <a:pt x="743028" y="1183156"/>
                  <a:pt x="744333" y="1241868"/>
                  <a:pt x="806306" y="1274485"/>
                </a:cubicBezTo>
                <a:cubicBezTo>
                  <a:pt x="838271" y="1291446"/>
                  <a:pt x="855885" y="1317540"/>
                  <a:pt x="859799" y="1351463"/>
                </a:cubicBezTo>
                <a:cubicBezTo>
                  <a:pt x="863713" y="1383428"/>
                  <a:pt x="862408" y="1416698"/>
                  <a:pt x="862408" y="1448663"/>
                </a:cubicBezTo>
                <a:cubicBezTo>
                  <a:pt x="861756" y="1497589"/>
                  <a:pt x="862408" y="1920313"/>
                  <a:pt x="860451" y="2083401"/>
                </a:cubicBezTo>
                <a:cubicBezTo>
                  <a:pt x="858494" y="2245184"/>
                  <a:pt x="855232" y="2407619"/>
                  <a:pt x="856537" y="2569402"/>
                </a:cubicBezTo>
                <a:cubicBezTo>
                  <a:pt x="856537" y="2600063"/>
                  <a:pt x="827181" y="2617676"/>
                  <a:pt x="833053" y="2647685"/>
                </a:cubicBezTo>
                <a:cubicBezTo>
                  <a:pt x="833053" y="2648989"/>
                  <a:pt x="825877" y="2652251"/>
                  <a:pt x="821963" y="2652903"/>
                </a:cubicBezTo>
                <a:cubicBezTo>
                  <a:pt x="787388" y="2662036"/>
                  <a:pt x="783474" y="2667908"/>
                  <a:pt x="804349" y="2698568"/>
                </a:cubicBezTo>
                <a:cubicBezTo>
                  <a:pt x="823267" y="2726619"/>
                  <a:pt x="829138" y="2755975"/>
                  <a:pt x="827834" y="2788593"/>
                </a:cubicBezTo>
                <a:cubicBezTo>
                  <a:pt x="824572" y="2852523"/>
                  <a:pt x="823920" y="2916453"/>
                  <a:pt x="822615" y="2979731"/>
                </a:cubicBezTo>
                <a:cubicBezTo>
                  <a:pt x="820005" y="3084108"/>
                  <a:pt x="817396" y="3187831"/>
                  <a:pt x="814787" y="3292208"/>
                </a:cubicBezTo>
                <a:cubicBezTo>
                  <a:pt x="810873" y="3459210"/>
                  <a:pt x="806958" y="3626864"/>
                  <a:pt x="803697" y="3793866"/>
                </a:cubicBezTo>
                <a:cubicBezTo>
                  <a:pt x="802392" y="3849316"/>
                  <a:pt x="803044" y="3848663"/>
                  <a:pt x="747595" y="3848663"/>
                </a:cubicBezTo>
                <a:cubicBezTo>
                  <a:pt x="727372" y="3848663"/>
                  <a:pt x="719543" y="3843445"/>
                  <a:pt x="720196" y="3821917"/>
                </a:cubicBezTo>
                <a:cubicBezTo>
                  <a:pt x="721500" y="3720150"/>
                  <a:pt x="720848" y="3618383"/>
                  <a:pt x="720848" y="3515964"/>
                </a:cubicBezTo>
                <a:cubicBezTo>
                  <a:pt x="720848" y="3495741"/>
                  <a:pt x="718239" y="3478780"/>
                  <a:pt x="701278" y="3465081"/>
                </a:cubicBezTo>
                <a:cubicBezTo>
                  <a:pt x="697363" y="3461819"/>
                  <a:pt x="693449" y="3453338"/>
                  <a:pt x="695406" y="3450076"/>
                </a:cubicBezTo>
                <a:cubicBezTo>
                  <a:pt x="709758" y="3422025"/>
                  <a:pt x="699973" y="3392670"/>
                  <a:pt x="698668" y="3364619"/>
                </a:cubicBezTo>
                <a:cubicBezTo>
                  <a:pt x="694102" y="3291555"/>
                  <a:pt x="648437" y="3249805"/>
                  <a:pt x="581897" y="3228930"/>
                </a:cubicBezTo>
                <a:cubicBezTo>
                  <a:pt x="559717" y="3221754"/>
                  <a:pt x="553194" y="3208707"/>
                  <a:pt x="555803" y="3187831"/>
                </a:cubicBezTo>
                <a:cubicBezTo>
                  <a:pt x="556456" y="3180656"/>
                  <a:pt x="559065" y="3173480"/>
                  <a:pt x="560370" y="3166304"/>
                </a:cubicBezTo>
                <a:cubicBezTo>
                  <a:pt x="558413" y="3166956"/>
                  <a:pt x="555803" y="3167608"/>
                  <a:pt x="553846" y="3168261"/>
                </a:cubicBezTo>
                <a:cubicBezTo>
                  <a:pt x="549932" y="3158476"/>
                  <a:pt x="546018" y="3148690"/>
                  <a:pt x="542104" y="3138253"/>
                </a:cubicBezTo>
                <a:cubicBezTo>
                  <a:pt x="530362" y="3143472"/>
                  <a:pt x="526447" y="3153257"/>
                  <a:pt x="532971" y="3166304"/>
                </a:cubicBezTo>
                <a:cubicBezTo>
                  <a:pt x="550584" y="3200878"/>
                  <a:pt x="544713" y="3216535"/>
                  <a:pt x="508834" y="3228930"/>
                </a:cubicBezTo>
                <a:cubicBezTo>
                  <a:pt x="454689" y="3247195"/>
                  <a:pt x="411634" y="3276551"/>
                  <a:pt x="396630" y="3335263"/>
                </a:cubicBezTo>
                <a:cubicBezTo>
                  <a:pt x="386844" y="3373099"/>
                  <a:pt x="387497" y="3410935"/>
                  <a:pt x="395977" y="3449424"/>
                </a:cubicBezTo>
                <a:cubicBezTo>
                  <a:pt x="396630" y="3453338"/>
                  <a:pt x="394673" y="3460514"/>
                  <a:pt x="392063" y="3463124"/>
                </a:cubicBezTo>
                <a:cubicBezTo>
                  <a:pt x="371840" y="3479432"/>
                  <a:pt x="370536" y="3501612"/>
                  <a:pt x="370536" y="3525097"/>
                </a:cubicBezTo>
                <a:cubicBezTo>
                  <a:pt x="371188" y="3786037"/>
                  <a:pt x="371188" y="4046978"/>
                  <a:pt x="371188" y="4307919"/>
                </a:cubicBezTo>
                <a:cubicBezTo>
                  <a:pt x="371188" y="4313790"/>
                  <a:pt x="372493" y="4320966"/>
                  <a:pt x="370536" y="4326185"/>
                </a:cubicBezTo>
                <a:cubicBezTo>
                  <a:pt x="367926" y="4332708"/>
                  <a:pt x="362055" y="4337927"/>
                  <a:pt x="358141" y="4343146"/>
                </a:cubicBezTo>
                <a:cubicBezTo>
                  <a:pt x="353574" y="4337927"/>
                  <a:pt x="345094" y="4332708"/>
                  <a:pt x="345094" y="4326837"/>
                </a:cubicBezTo>
                <a:cubicBezTo>
                  <a:pt x="342484" y="4303352"/>
                  <a:pt x="342484" y="4279868"/>
                  <a:pt x="341832" y="4256383"/>
                </a:cubicBezTo>
                <a:cubicBezTo>
                  <a:pt x="339875" y="4154616"/>
                  <a:pt x="338570" y="4052849"/>
                  <a:pt x="337918" y="3950430"/>
                </a:cubicBezTo>
                <a:cubicBezTo>
                  <a:pt x="337918" y="3941950"/>
                  <a:pt x="343137" y="3934121"/>
                  <a:pt x="346399" y="3925641"/>
                </a:cubicBezTo>
                <a:cubicBezTo>
                  <a:pt x="353574" y="3905418"/>
                  <a:pt x="360750" y="3884543"/>
                  <a:pt x="366621" y="3863667"/>
                </a:cubicBezTo>
                <a:cubicBezTo>
                  <a:pt x="367926" y="3859101"/>
                  <a:pt x="362055" y="3846706"/>
                  <a:pt x="359446" y="3846706"/>
                </a:cubicBezTo>
                <a:cubicBezTo>
                  <a:pt x="327480" y="3848011"/>
                  <a:pt x="334656" y="3823874"/>
                  <a:pt x="334004" y="3806913"/>
                </a:cubicBezTo>
                <a:cubicBezTo>
                  <a:pt x="331394" y="3733849"/>
                  <a:pt x="330090" y="3660786"/>
                  <a:pt x="329437" y="3587723"/>
                </a:cubicBezTo>
                <a:cubicBezTo>
                  <a:pt x="329437" y="3573371"/>
                  <a:pt x="334004" y="3557714"/>
                  <a:pt x="340527" y="3544667"/>
                </a:cubicBezTo>
                <a:cubicBezTo>
                  <a:pt x="363360" y="3499655"/>
                  <a:pt x="373797" y="3452034"/>
                  <a:pt x="371840" y="3401803"/>
                </a:cubicBezTo>
                <a:cubicBezTo>
                  <a:pt x="371188" y="3380275"/>
                  <a:pt x="364012" y="3368533"/>
                  <a:pt x="340527" y="3371794"/>
                </a:cubicBezTo>
                <a:cubicBezTo>
                  <a:pt x="323566" y="3374404"/>
                  <a:pt x="317695" y="3366576"/>
                  <a:pt x="317695" y="3349615"/>
                </a:cubicBezTo>
                <a:cubicBezTo>
                  <a:pt x="318347" y="3288293"/>
                  <a:pt x="317695" y="3226320"/>
                  <a:pt x="318347" y="3164999"/>
                </a:cubicBezTo>
                <a:cubicBezTo>
                  <a:pt x="318347" y="3155866"/>
                  <a:pt x="322262" y="3145429"/>
                  <a:pt x="326828" y="3137600"/>
                </a:cubicBezTo>
                <a:cubicBezTo>
                  <a:pt x="350313" y="3099112"/>
                  <a:pt x="358793" y="3058014"/>
                  <a:pt x="358793" y="3013654"/>
                </a:cubicBezTo>
                <a:cubicBezTo>
                  <a:pt x="358793" y="2994083"/>
                  <a:pt x="352922" y="2982993"/>
                  <a:pt x="330742" y="2986255"/>
                </a:cubicBezTo>
                <a:cubicBezTo>
                  <a:pt x="319000" y="2988212"/>
                  <a:pt x="309867" y="2984950"/>
                  <a:pt x="309867" y="2969294"/>
                </a:cubicBezTo>
                <a:cubicBezTo>
                  <a:pt x="310519" y="2937981"/>
                  <a:pt x="309214" y="2906668"/>
                  <a:pt x="311172" y="2876008"/>
                </a:cubicBezTo>
                <a:cubicBezTo>
                  <a:pt x="312476" y="2859046"/>
                  <a:pt x="313129" y="2837519"/>
                  <a:pt x="322914" y="2825776"/>
                </a:cubicBezTo>
                <a:cubicBezTo>
                  <a:pt x="357488" y="2784026"/>
                  <a:pt x="350313" y="2735752"/>
                  <a:pt x="349660" y="2688130"/>
                </a:cubicBezTo>
                <a:cubicBezTo>
                  <a:pt x="349660" y="2682912"/>
                  <a:pt x="345746" y="2675736"/>
                  <a:pt x="341832" y="2673126"/>
                </a:cubicBezTo>
                <a:cubicBezTo>
                  <a:pt x="316390" y="2660732"/>
                  <a:pt x="294210" y="2674431"/>
                  <a:pt x="295515" y="2701830"/>
                </a:cubicBezTo>
                <a:cubicBezTo>
                  <a:pt x="290949" y="2689435"/>
                  <a:pt x="283773" y="2679650"/>
                  <a:pt x="277249" y="2668560"/>
                </a:cubicBezTo>
                <a:cubicBezTo>
                  <a:pt x="275292" y="2664646"/>
                  <a:pt x="273988" y="2660079"/>
                  <a:pt x="273988" y="2655513"/>
                </a:cubicBezTo>
                <a:cubicBezTo>
                  <a:pt x="273988" y="2633985"/>
                  <a:pt x="269421" y="2611153"/>
                  <a:pt x="290296" y="2594192"/>
                </a:cubicBezTo>
                <a:cubicBezTo>
                  <a:pt x="292906" y="2592235"/>
                  <a:pt x="290949" y="2585059"/>
                  <a:pt x="291601" y="2579840"/>
                </a:cubicBezTo>
                <a:cubicBezTo>
                  <a:pt x="292253" y="2575274"/>
                  <a:pt x="290949" y="2568750"/>
                  <a:pt x="293558" y="2566141"/>
                </a:cubicBezTo>
                <a:cubicBezTo>
                  <a:pt x="320304" y="2537437"/>
                  <a:pt x="307257" y="2501558"/>
                  <a:pt x="276597" y="2481335"/>
                </a:cubicBezTo>
                <a:cubicBezTo>
                  <a:pt x="270726" y="2477421"/>
                  <a:pt x="262898" y="2472202"/>
                  <a:pt x="260940" y="2465679"/>
                </a:cubicBezTo>
                <a:cubicBezTo>
                  <a:pt x="253112" y="2434366"/>
                  <a:pt x="234846" y="2403053"/>
                  <a:pt x="255069" y="2369131"/>
                </a:cubicBezTo>
                <a:cubicBezTo>
                  <a:pt x="257679" y="2365216"/>
                  <a:pt x="257026" y="2357388"/>
                  <a:pt x="254417" y="2353474"/>
                </a:cubicBezTo>
                <a:cubicBezTo>
                  <a:pt x="239413" y="2330642"/>
                  <a:pt x="240718" y="2306505"/>
                  <a:pt x="245936" y="2281063"/>
                </a:cubicBezTo>
                <a:cubicBezTo>
                  <a:pt x="247241" y="2273887"/>
                  <a:pt x="245284" y="2266059"/>
                  <a:pt x="244632" y="2258231"/>
                </a:cubicBezTo>
                <a:cubicBezTo>
                  <a:pt x="243327" y="2243879"/>
                  <a:pt x="242022" y="2229527"/>
                  <a:pt x="241370" y="2215828"/>
                </a:cubicBezTo>
                <a:cubicBezTo>
                  <a:pt x="235499" y="2212566"/>
                  <a:pt x="221147" y="2209957"/>
                  <a:pt x="217885" y="2202781"/>
                </a:cubicBezTo>
                <a:cubicBezTo>
                  <a:pt x="214624" y="2195605"/>
                  <a:pt x="222452" y="2183210"/>
                  <a:pt x="225061" y="2173425"/>
                </a:cubicBezTo>
                <a:cubicBezTo>
                  <a:pt x="215928" y="2176035"/>
                  <a:pt x="205491" y="2181906"/>
                  <a:pt x="203534" y="2189734"/>
                </a:cubicBezTo>
                <a:cubicBezTo>
                  <a:pt x="201577" y="2198215"/>
                  <a:pt x="206143" y="2209305"/>
                  <a:pt x="209405" y="2219090"/>
                </a:cubicBezTo>
                <a:cubicBezTo>
                  <a:pt x="212014" y="2226918"/>
                  <a:pt x="219190" y="2234094"/>
                  <a:pt x="219842" y="2241922"/>
                </a:cubicBezTo>
                <a:cubicBezTo>
                  <a:pt x="220495" y="2264102"/>
                  <a:pt x="219190" y="2286282"/>
                  <a:pt x="217233" y="2309114"/>
                </a:cubicBezTo>
                <a:cubicBezTo>
                  <a:pt x="216581" y="2320204"/>
                  <a:pt x="212666" y="2330642"/>
                  <a:pt x="210057" y="2341732"/>
                </a:cubicBezTo>
                <a:cubicBezTo>
                  <a:pt x="208100" y="2350212"/>
                  <a:pt x="200924" y="2363259"/>
                  <a:pt x="204186" y="2367174"/>
                </a:cubicBezTo>
                <a:cubicBezTo>
                  <a:pt x="217885" y="2383482"/>
                  <a:pt x="212666" y="2401096"/>
                  <a:pt x="210709" y="2417405"/>
                </a:cubicBezTo>
                <a:cubicBezTo>
                  <a:pt x="208100" y="2441542"/>
                  <a:pt x="206143" y="2466331"/>
                  <a:pt x="182658" y="2482640"/>
                </a:cubicBezTo>
                <a:cubicBezTo>
                  <a:pt x="145474" y="2508734"/>
                  <a:pt x="142865" y="2536785"/>
                  <a:pt x="169611" y="2573969"/>
                </a:cubicBezTo>
                <a:cubicBezTo>
                  <a:pt x="169611" y="2583754"/>
                  <a:pt x="171568" y="2593539"/>
                  <a:pt x="176135" y="2600715"/>
                </a:cubicBezTo>
                <a:cubicBezTo>
                  <a:pt x="184615" y="2614415"/>
                  <a:pt x="189834" y="2659427"/>
                  <a:pt x="182658" y="2668560"/>
                </a:cubicBezTo>
                <a:cubicBezTo>
                  <a:pt x="176787" y="2676388"/>
                  <a:pt x="171568" y="2684869"/>
                  <a:pt x="166350" y="2692697"/>
                </a:cubicBezTo>
                <a:cubicBezTo>
                  <a:pt x="167002" y="2690087"/>
                  <a:pt x="167002" y="2686826"/>
                  <a:pt x="165697" y="2684869"/>
                </a:cubicBezTo>
                <a:cubicBezTo>
                  <a:pt x="161131" y="2678997"/>
                  <a:pt x="152650" y="2671822"/>
                  <a:pt x="146127" y="2672474"/>
                </a:cubicBezTo>
                <a:cubicBezTo>
                  <a:pt x="134384" y="2673126"/>
                  <a:pt x="112857" y="2662689"/>
                  <a:pt x="111552" y="2682259"/>
                </a:cubicBezTo>
                <a:cubicBezTo>
                  <a:pt x="108290" y="2724010"/>
                  <a:pt x="101114" y="2769022"/>
                  <a:pt x="127208" y="2806206"/>
                </a:cubicBezTo>
                <a:cubicBezTo>
                  <a:pt x="144170" y="2830343"/>
                  <a:pt x="148084" y="2856437"/>
                  <a:pt x="149388" y="2883836"/>
                </a:cubicBezTo>
                <a:cubicBezTo>
                  <a:pt x="150693" y="2909930"/>
                  <a:pt x="148736" y="2935372"/>
                  <a:pt x="150041" y="2961466"/>
                </a:cubicBezTo>
                <a:cubicBezTo>
                  <a:pt x="151345" y="2980384"/>
                  <a:pt x="144822" y="2988212"/>
                  <a:pt x="125904" y="2986255"/>
                </a:cubicBezTo>
                <a:cubicBezTo>
                  <a:pt x="112857" y="2984950"/>
                  <a:pt x="104376" y="2988864"/>
                  <a:pt x="103724" y="3004521"/>
                </a:cubicBezTo>
                <a:cubicBezTo>
                  <a:pt x="101114" y="3050185"/>
                  <a:pt x="108290" y="3093893"/>
                  <a:pt x="131123" y="3133686"/>
                </a:cubicBezTo>
                <a:cubicBezTo>
                  <a:pt x="136994" y="3144124"/>
                  <a:pt x="140908" y="3157823"/>
                  <a:pt x="141560" y="3169566"/>
                </a:cubicBezTo>
                <a:cubicBezTo>
                  <a:pt x="142865" y="3225016"/>
                  <a:pt x="142213" y="3280465"/>
                  <a:pt x="142213" y="3335915"/>
                </a:cubicBezTo>
                <a:cubicBezTo>
                  <a:pt x="142213" y="3368533"/>
                  <a:pt x="142213" y="3369837"/>
                  <a:pt x="109595" y="3371794"/>
                </a:cubicBezTo>
                <a:cubicBezTo>
                  <a:pt x="95896" y="3372447"/>
                  <a:pt x="91329" y="3377666"/>
                  <a:pt x="90024" y="3390713"/>
                </a:cubicBezTo>
                <a:cubicBezTo>
                  <a:pt x="86763" y="3444206"/>
                  <a:pt x="95243" y="3495089"/>
                  <a:pt x="120033" y="3543363"/>
                </a:cubicBezTo>
                <a:cubicBezTo>
                  <a:pt x="126556" y="3557062"/>
                  <a:pt x="131123" y="3573371"/>
                  <a:pt x="131123" y="3588375"/>
                </a:cubicBezTo>
                <a:cubicBezTo>
                  <a:pt x="130470" y="3667962"/>
                  <a:pt x="128513" y="3748201"/>
                  <a:pt x="126556" y="3827788"/>
                </a:cubicBezTo>
                <a:cubicBezTo>
                  <a:pt x="126556" y="3832355"/>
                  <a:pt x="125251" y="3836269"/>
                  <a:pt x="124599" y="3840183"/>
                </a:cubicBezTo>
                <a:cubicBezTo>
                  <a:pt x="93939" y="3846706"/>
                  <a:pt x="88720" y="3853882"/>
                  <a:pt x="95896" y="3885195"/>
                </a:cubicBezTo>
                <a:cubicBezTo>
                  <a:pt x="98505" y="3896937"/>
                  <a:pt x="105681" y="3907375"/>
                  <a:pt x="109595" y="3918465"/>
                </a:cubicBezTo>
                <a:cubicBezTo>
                  <a:pt x="114161" y="3930859"/>
                  <a:pt x="120685" y="3943254"/>
                  <a:pt x="120685" y="3956301"/>
                </a:cubicBezTo>
                <a:cubicBezTo>
                  <a:pt x="120033" y="4063287"/>
                  <a:pt x="118076" y="4170925"/>
                  <a:pt x="116771" y="4277911"/>
                </a:cubicBezTo>
                <a:cubicBezTo>
                  <a:pt x="116119" y="4341189"/>
                  <a:pt x="116119" y="4341189"/>
                  <a:pt x="53493" y="4341189"/>
                </a:cubicBezTo>
                <a:cubicBezTo>
                  <a:pt x="7828" y="4341189"/>
                  <a:pt x="7828" y="4341189"/>
                  <a:pt x="3262" y="4386853"/>
                </a:cubicBezTo>
                <a:cubicBezTo>
                  <a:pt x="3262" y="4388158"/>
                  <a:pt x="1957" y="4389462"/>
                  <a:pt x="0" y="4393377"/>
                </a:cubicBezTo>
                <a:cubicBezTo>
                  <a:pt x="0" y="4393377"/>
                  <a:pt x="3205002" y="4401205"/>
                  <a:pt x="5175755" y="4394029"/>
                </a:cubicBezTo>
                <a:cubicBezTo>
                  <a:pt x="5176407" y="4403814"/>
                  <a:pt x="5176407" y="4386201"/>
                  <a:pt x="5176407" y="4384896"/>
                </a:cubicBezTo>
                <a:close/>
                <a:moveTo>
                  <a:pt x="3969557" y="1112702"/>
                </a:moveTo>
                <a:cubicBezTo>
                  <a:pt x="3971514" y="1112702"/>
                  <a:pt x="3973471" y="1112702"/>
                  <a:pt x="3975428" y="1112702"/>
                </a:cubicBezTo>
                <a:cubicBezTo>
                  <a:pt x="3975428" y="1137491"/>
                  <a:pt x="3975428" y="1162281"/>
                  <a:pt x="3975428" y="1187722"/>
                </a:cubicBezTo>
                <a:cubicBezTo>
                  <a:pt x="3973471" y="1187722"/>
                  <a:pt x="3971514" y="1187722"/>
                  <a:pt x="3969557" y="1187722"/>
                </a:cubicBezTo>
                <a:cubicBezTo>
                  <a:pt x="3969557" y="1162933"/>
                  <a:pt x="3969557" y="1137491"/>
                  <a:pt x="3969557" y="1112702"/>
                </a:cubicBezTo>
                <a:close/>
                <a:moveTo>
                  <a:pt x="3691003" y="1189027"/>
                </a:moveTo>
                <a:cubicBezTo>
                  <a:pt x="3688394" y="1189027"/>
                  <a:pt x="3686437" y="1189027"/>
                  <a:pt x="3683827" y="1189027"/>
                </a:cubicBezTo>
                <a:cubicBezTo>
                  <a:pt x="3683827" y="1162933"/>
                  <a:pt x="3683827" y="1136839"/>
                  <a:pt x="3683827" y="1110745"/>
                </a:cubicBezTo>
                <a:cubicBezTo>
                  <a:pt x="3686437" y="1110745"/>
                  <a:pt x="3688394" y="1110745"/>
                  <a:pt x="3691003" y="1110745"/>
                </a:cubicBezTo>
                <a:cubicBezTo>
                  <a:pt x="3691003" y="1136839"/>
                  <a:pt x="3691003" y="1162933"/>
                  <a:pt x="3691003" y="1189027"/>
                </a:cubicBezTo>
                <a:close/>
                <a:moveTo>
                  <a:pt x="1133134" y="1125749"/>
                </a:moveTo>
                <a:cubicBezTo>
                  <a:pt x="1135091" y="1125749"/>
                  <a:pt x="1137048" y="1125749"/>
                  <a:pt x="1139005" y="1125749"/>
                </a:cubicBezTo>
                <a:cubicBezTo>
                  <a:pt x="1139005" y="1150538"/>
                  <a:pt x="1139005" y="1175328"/>
                  <a:pt x="1139005" y="1200769"/>
                </a:cubicBezTo>
                <a:cubicBezTo>
                  <a:pt x="1137048" y="1200769"/>
                  <a:pt x="1135091" y="1200769"/>
                  <a:pt x="1133134" y="1200769"/>
                </a:cubicBezTo>
                <a:cubicBezTo>
                  <a:pt x="1133134" y="1175980"/>
                  <a:pt x="1133134" y="1150538"/>
                  <a:pt x="1133134" y="1125749"/>
                </a:cubicBezTo>
                <a:close/>
                <a:moveTo>
                  <a:pt x="854580" y="1202074"/>
                </a:moveTo>
                <a:cubicBezTo>
                  <a:pt x="851971" y="1202074"/>
                  <a:pt x="850014" y="1202074"/>
                  <a:pt x="847404" y="1202074"/>
                </a:cubicBezTo>
                <a:cubicBezTo>
                  <a:pt x="847404" y="1175980"/>
                  <a:pt x="847404" y="1149886"/>
                  <a:pt x="847404" y="1123792"/>
                </a:cubicBezTo>
                <a:cubicBezTo>
                  <a:pt x="850014" y="1123792"/>
                  <a:pt x="851971" y="1123792"/>
                  <a:pt x="854580" y="1123792"/>
                </a:cubicBezTo>
                <a:cubicBezTo>
                  <a:pt x="854580" y="1149886"/>
                  <a:pt x="854580" y="1175980"/>
                  <a:pt x="854580" y="1202074"/>
                </a:cubicBezTo>
                <a:close/>
                <a:moveTo>
                  <a:pt x="187877" y="2990821"/>
                </a:moveTo>
                <a:cubicBezTo>
                  <a:pt x="185920" y="2990821"/>
                  <a:pt x="183963" y="2990821"/>
                  <a:pt x="182006" y="2990821"/>
                </a:cubicBezTo>
                <a:cubicBezTo>
                  <a:pt x="182006" y="2947766"/>
                  <a:pt x="182006" y="2904711"/>
                  <a:pt x="182006" y="2861656"/>
                </a:cubicBezTo>
                <a:cubicBezTo>
                  <a:pt x="183963" y="2861656"/>
                  <a:pt x="185920" y="2861656"/>
                  <a:pt x="187877" y="2861656"/>
                </a:cubicBezTo>
                <a:cubicBezTo>
                  <a:pt x="187877" y="2904711"/>
                  <a:pt x="187877" y="2947766"/>
                  <a:pt x="187877" y="2990821"/>
                </a:cubicBezTo>
                <a:close/>
                <a:moveTo>
                  <a:pt x="234846" y="2855785"/>
                </a:moveTo>
                <a:cubicBezTo>
                  <a:pt x="234846" y="2900797"/>
                  <a:pt x="234846" y="2946461"/>
                  <a:pt x="234846" y="2995388"/>
                </a:cubicBezTo>
                <a:cubicBezTo>
                  <a:pt x="220495" y="2978427"/>
                  <a:pt x="219190" y="2889707"/>
                  <a:pt x="234846" y="2855785"/>
                </a:cubicBezTo>
                <a:close/>
                <a:moveTo>
                  <a:pt x="251808" y="3379623"/>
                </a:moveTo>
                <a:cubicBezTo>
                  <a:pt x="213319" y="3386146"/>
                  <a:pt x="210057" y="3383537"/>
                  <a:pt x="210057" y="3347005"/>
                </a:cubicBezTo>
                <a:cubicBezTo>
                  <a:pt x="210057" y="3332001"/>
                  <a:pt x="208100" y="3316345"/>
                  <a:pt x="211362" y="3301993"/>
                </a:cubicBezTo>
                <a:cubicBezTo>
                  <a:pt x="213319" y="3292860"/>
                  <a:pt x="223104" y="3286336"/>
                  <a:pt x="229628" y="3278508"/>
                </a:cubicBezTo>
                <a:cubicBezTo>
                  <a:pt x="236803" y="3285684"/>
                  <a:pt x="249851" y="3291555"/>
                  <a:pt x="250503" y="3299384"/>
                </a:cubicBezTo>
                <a:cubicBezTo>
                  <a:pt x="253112" y="3326130"/>
                  <a:pt x="251808" y="3353529"/>
                  <a:pt x="251808" y="3379623"/>
                </a:cubicBezTo>
                <a:close/>
                <a:moveTo>
                  <a:pt x="279206" y="2990821"/>
                </a:moveTo>
                <a:cubicBezTo>
                  <a:pt x="277249" y="2990821"/>
                  <a:pt x="275292" y="2990821"/>
                  <a:pt x="273335" y="2990169"/>
                </a:cubicBezTo>
                <a:cubicBezTo>
                  <a:pt x="273335" y="2947766"/>
                  <a:pt x="273335" y="2904711"/>
                  <a:pt x="273335" y="2862308"/>
                </a:cubicBezTo>
                <a:cubicBezTo>
                  <a:pt x="275292" y="2862308"/>
                  <a:pt x="277249" y="2862308"/>
                  <a:pt x="279206" y="2862308"/>
                </a:cubicBezTo>
                <a:cubicBezTo>
                  <a:pt x="279206" y="2905363"/>
                  <a:pt x="279206" y="2947766"/>
                  <a:pt x="279206" y="2990821"/>
                </a:cubicBezTo>
                <a:close/>
                <a:moveTo>
                  <a:pt x="639957" y="3712322"/>
                </a:moveTo>
                <a:cubicBezTo>
                  <a:pt x="636695" y="3752768"/>
                  <a:pt x="639304" y="3794518"/>
                  <a:pt x="639304" y="3834964"/>
                </a:cubicBezTo>
                <a:cubicBezTo>
                  <a:pt x="639304" y="3845402"/>
                  <a:pt x="639304" y="3855839"/>
                  <a:pt x="624952" y="3855839"/>
                </a:cubicBezTo>
                <a:cubicBezTo>
                  <a:pt x="572764" y="3855839"/>
                  <a:pt x="520576" y="3855839"/>
                  <a:pt x="466431" y="3855839"/>
                </a:cubicBezTo>
                <a:cubicBezTo>
                  <a:pt x="466431" y="3792561"/>
                  <a:pt x="463169" y="3733197"/>
                  <a:pt x="467083" y="3674485"/>
                </a:cubicBezTo>
                <a:cubicBezTo>
                  <a:pt x="470345" y="3622950"/>
                  <a:pt x="507529" y="3589680"/>
                  <a:pt x="546018" y="3560324"/>
                </a:cubicBezTo>
                <a:cubicBezTo>
                  <a:pt x="549280" y="3557714"/>
                  <a:pt x="561022" y="3560324"/>
                  <a:pt x="565589" y="3564238"/>
                </a:cubicBezTo>
                <a:cubicBezTo>
                  <a:pt x="611253" y="3602727"/>
                  <a:pt x="644523" y="3647087"/>
                  <a:pt x="639957" y="3712322"/>
                </a:cubicBezTo>
                <a:close/>
                <a:moveTo>
                  <a:pt x="1092036" y="1125749"/>
                </a:moveTo>
                <a:cubicBezTo>
                  <a:pt x="1093993" y="1125749"/>
                  <a:pt x="1095950" y="1125749"/>
                  <a:pt x="1097907" y="1125749"/>
                </a:cubicBezTo>
                <a:cubicBezTo>
                  <a:pt x="1097907" y="1150538"/>
                  <a:pt x="1097907" y="1175980"/>
                  <a:pt x="1097907" y="1200769"/>
                </a:cubicBezTo>
                <a:cubicBezTo>
                  <a:pt x="1095950" y="1200769"/>
                  <a:pt x="1093993" y="1200769"/>
                  <a:pt x="1092036" y="1200769"/>
                </a:cubicBezTo>
                <a:cubicBezTo>
                  <a:pt x="1092036" y="1175328"/>
                  <a:pt x="1092036" y="1150538"/>
                  <a:pt x="1092036" y="1125749"/>
                </a:cubicBezTo>
                <a:close/>
                <a:moveTo>
                  <a:pt x="1059418" y="710854"/>
                </a:moveTo>
                <a:cubicBezTo>
                  <a:pt x="1060071" y="710854"/>
                  <a:pt x="1061376" y="710854"/>
                  <a:pt x="1062028" y="710854"/>
                </a:cubicBezTo>
                <a:cubicBezTo>
                  <a:pt x="1062028" y="727162"/>
                  <a:pt x="1062028" y="743471"/>
                  <a:pt x="1062028" y="759780"/>
                </a:cubicBezTo>
                <a:cubicBezTo>
                  <a:pt x="1061376" y="759780"/>
                  <a:pt x="1060071" y="759780"/>
                  <a:pt x="1059418" y="759780"/>
                </a:cubicBezTo>
                <a:cubicBezTo>
                  <a:pt x="1059418" y="743471"/>
                  <a:pt x="1059418" y="727162"/>
                  <a:pt x="1059418" y="710854"/>
                </a:cubicBezTo>
                <a:close/>
                <a:moveTo>
                  <a:pt x="1047024" y="1125749"/>
                </a:moveTo>
                <a:cubicBezTo>
                  <a:pt x="1048981" y="1125749"/>
                  <a:pt x="1050938" y="1125749"/>
                  <a:pt x="1052895" y="1125749"/>
                </a:cubicBezTo>
                <a:cubicBezTo>
                  <a:pt x="1052895" y="1150538"/>
                  <a:pt x="1052895" y="1175328"/>
                  <a:pt x="1052895" y="1200769"/>
                </a:cubicBezTo>
                <a:cubicBezTo>
                  <a:pt x="1050938" y="1200769"/>
                  <a:pt x="1048981" y="1200769"/>
                  <a:pt x="1047024" y="1200769"/>
                </a:cubicBezTo>
                <a:cubicBezTo>
                  <a:pt x="1047024" y="1175328"/>
                  <a:pt x="1047024" y="1150538"/>
                  <a:pt x="1047024" y="1125749"/>
                </a:cubicBezTo>
                <a:close/>
                <a:moveTo>
                  <a:pt x="1027453" y="708897"/>
                </a:moveTo>
                <a:cubicBezTo>
                  <a:pt x="1028758" y="708897"/>
                  <a:pt x="1029410" y="708897"/>
                  <a:pt x="1030715" y="708897"/>
                </a:cubicBezTo>
                <a:cubicBezTo>
                  <a:pt x="1030715" y="725858"/>
                  <a:pt x="1030715" y="742819"/>
                  <a:pt x="1030715" y="759780"/>
                </a:cubicBezTo>
                <a:cubicBezTo>
                  <a:pt x="1029410" y="759780"/>
                  <a:pt x="1028758" y="759780"/>
                  <a:pt x="1027453" y="759780"/>
                </a:cubicBezTo>
                <a:cubicBezTo>
                  <a:pt x="1027453" y="742819"/>
                  <a:pt x="1027453" y="725858"/>
                  <a:pt x="1027453" y="708897"/>
                </a:cubicBezTo>
                <a:close/>
                <a:moveTo>
                  <a:pt x="1000707" y="1125749"/>
                </a:moveTo>
                <a:cubicBezTo>
                  <a:pt x="1002664" y="1125749"/>
                  <a:pt x="1004621" y="1125749"/>
                  <a:pt x="1006578" y="1125749"/>
                </a:cubicBezTo>
                <a:cubicBezTo>
                  <a:pt x="1006578" y="1150538"/>
                  <a:pt x="1006578" y="1175328"/>
                  <a:pt x="1006578" y="1200117"/>
                </a:cubicBezTo>
                <a:cubicBezTo>
                  <a:pt x="1004621" y="1200117"/>
                  <a:pt x="1002664" y="1200117"/>
                  <a:pt x="1000707" y="1200117"/>
                </a:cubicBezTo>
                <a:cubicBezTo>
                  <a:pt x="1000707" y="1175328"/>
                  <a:pt x="1000707" y="1150538"/>
                  <a:pt x="1000707" y="1125749"/>
                </a:cubicBezTo>
                <a:close/>
                <a:moveTo>
                  <a:pt x="955042" y="1125749"/>
                </a:moveTo>
                <a:cubicBezTo>
                  <a:pt x="956999" y="1125749"/>
                  <a:pt x="958956" y="1125749"/>
                  <a:pt x="960913" y="1125749"/>
                </a:cubicBezTo>
                <a:cubicBezTo>
                  <a:pt x="960913" y="1150538"/>
                  <a:pt x="960913" y="1175980"/>
                  <a:pt x="960913" y="1200769"/>
                </a:cubicBezTo>
                <a:cubicBezTo>
                  <a:pt x="958956" y="1200769"/>
                  <a:pt x="956999" y="1200769"/>
                  <a:pt x="955042" y="1200117"/>
                </a:cubicBezTo>
                <a:cubicBezTo>
                  <a:pt x="955042" y="1175328"/>
                  <a:pt x="955042" y="1150538"/>
                  <a:pt x="955042" y="1125749"/>
                </a:cubicBezTo>
                <a:close/>
                <a:moveTo>
                  <a:pt x="947866" y="1404303"/>
                </a:moveTo>
                <a:cubicBezTo>
                  <a:pt x="948519" y="1372990"/>
                  <a:pt x="964175" y="1356029"/>
                  <a:pt x="990269" y="1356029"/>
                </a:cubicBezTo>
                <a:cubicBezTo>
                  <a:pt x="1016363" y="1356029"/>
                  <a:pt x="1031367" y="1373643"/>
                  <a:pt x="1032020" y="1404955"/>
                </a:cubicBezTo>
                <a:cubicBezTo>
                  <a:pt x="1032672" y="1429745"/>
                  <a:pt x="1032020" y="1455186"/>
                  <a:pt x="1032020" y="1479976"/>
                </a:cubicBezTo>
                <a:cubicBezTo>
                  <a:pt x="1032020" y="1504113"/>
                  <a:pt x="1031367" y="1528902"/>
                  <a:pt x="1032020" y="1553039"/>
                </a:cubicBezTo>
                <a:cubicBezTo>
                  <a:pt x="1032672" y="1568043"/>
                  <a:pt x="1026148" y="1572610"/>
                  <a:pt x="1011797" y="1572610"/>
                </a:cubicBezTo>
                <a:cubicBezTo>
                  <a:pt x="947214" y="1574567"/>
                  <a:pt x="947214" y="1575219"/>
                  <a:pt x="947214" y="1510636"/>
                </a:cubicBezTo>
                <a:cubicBezTo>
                  <a:pt x="947214" y="1476062"/>
                  <a:pt x="947214" y="1440182"/>
                  <a:pt x="947866" y="1404303"/>
                </a:cubicBezTo>
                <a:close/>
                <a:moveTo>
                  <a:pt x="907421" y="1126401"/>
                </a:moveTo>
                <a:cubicBezTo>
                  <a:pt x="907421" y="1151191"/>
                  <a:pt x="907421" y="1175328"/>
                  <a:pt x="907421" y="1202727"/>
                </a:cubicBezTo>
                <a:cubicBezTo>
                  <a:pt x="895678" y="1187722"/>
                  <a:pt x="894374" y="1144667"/>
                  <a:pt x="907421" y="1126401"/>
                </a:cubicBezTo>
                <a:close/>
                <a:moveTo>
                  <a:pt x="888502" y="2729881"/>
                </a:moveTo>
                <a:cubicBezTo>
                  <a:pt x="888502" y="2733795"/>
                  <a:pt x="884588" y="2737057"/>
                  <a:pt x="882631" y="2740318"/>
                </a:cubicBezTo>
                <a:cubicBezTo>
                  <a:pt x="879369" y="2737709"/>
                  <a:pt x="873498" y="2735100"/>
                  <a:pt x="873498" y="2732490"/>
                </a:cubicBezTo>
                <a:cubicBezTo>
                  <a:pt x="871541" y="2707701"/>
                  <a:pt x="870237" y="2682912"/>
                  <a:pt x="870237" y="2658122"/>
                </a:cubicBezTo>
                <a:cubicBezTo>
                  <a:pt x="870237" y="2655513"/>
                  <a:pt x="875455" y="2652251"/>
                  <a:pt x="878717" y="2649642"/>
                </a:cubicBezTo>
                <a:cubicBezTo>
                  <a:pt x="881979" y="2652903"/>
                  <a:pt x="887850" y="2656165"/>
                  <a:pt x="888502" y="2660079"/>
                </a:cubicBezTo>
                <a:cubicBezTo>
                  <a:pt x="889807" y="2671822"/>
                  <a:pt x="889155" y="2684216"/>
                  <a:pt x="889155" y="2695959"/>
                </a:cubicBezTo>
                <a:cubicBezTo>
                  <a:pt x="889155" y="2695959"/>
                  <a:pt x="889155" y="2695959"/>
                  <a:pt x="889807" y="2695959"/>
                </a:cubicBezTo>
                <a:cubicBezTo>
                  <a:pt x="889155" y="2707701"/>
                  <a:pt x="889155" y="2718791"/>
                  <a:pt x="888502" y="2729881"/>
                </a:cubicBezTo>
                <a:close/>
                <a:moveTo>
                  <a:pt x="947866" y="2731838"/>
                </a:moveTo>
                <a:cubicBezTo>
                  <a:pt x="947866" y="2734447"/>
                  <a:pt x="942647" y="2737709"/>
                  <a:pt x="939386" y="2740318"/>
                </a:cubicBezTo>
                <a:cubicBezTo>
                  <a:pt x="936776" y="2737709"/>
                  <a:pt x="932862" y="2735100"/>
                  <a:pt x="932862" y="2732490"/>
                </a:cubicBezTo>
                <a:cubicBezTo>
                  <a:pt x="932210" y="2705091"/>
                  <a:pt x="932862" y="2677693"/>
                  <a:pt x="932862" y="2650294"/>
                </a:cubicBezTo>
                <a:cubicBezTo>
                  <a:pt x="934819" y="2649642"/>
                  <a:pt x="936776" y="2648989"/>
                  <a:pt x="938733" y="2648989"/>
                </a:cubicBezTo>
                <a:cubicBezTo>
                  <a:pt x="941995" y="2652251"/>
                  <a:pt x="947214" y="2655513"/>
                  <a:pt x="947214" y="2659427"/>
                </a:cubicBezTo>
                <a:cubicBezTo>
                  <a:pt x="947866" y="2683564"/>
                  <a:pt x="947866" y="2707701"/>
                  <a:pt x="947866" y="2731838"/>
                </a:cubicBezTo>
                <a:close/>
                <a:moveTo>
                  <a:pt x="1002664" y="2729881"/>
                </a:moveTo>
                <a:cubicBezTo>
                  <a:pt x="1002011" y="2733795"/>
                  <a:pt x="997445" y="2737057"/>
                  <a:pt x="994836" y="2740318"/>
                </a:cubicBezTo>
                <a:cubicBezTo>
                  <a:pt x="992226" y="2737057"/>
                  <a:pt x="987660" y="2734447"/>
                  <a:pt x="987007" y="2731186"/>
                </a:cubicBezTo>
                <a:cubicBezTo>
                  <a:pt x="985703" y="2707049"/>
                  <a:pt x="985050" y="2682912"/>
                  <a:pt x="985050" y="2658775"/>
                </a:cubicBezTo>
                <a:cubicBezTo>
                  <a:pt x="985050" y="2655513"/>
                  <a:pt x="990269" y="2652903"/>
                  <a:pt x="992879" y="2649642"/>
                </a:cubicBezTo>
                <a:cubicBezTo>
                  <a:pt x="996140" y="2652903"/>
                  <a:pt x="1002011" y="2656165"/>
                  <a:pt x="1002664" y="2659427"/>
                </a:cubicBezTo>
                <a:cubicBezTo>
                  <a:pt x="1003969" y="2671169"/>
                  <a:pt x="1003316" y="2683564"/>
                  <a:pt x="1003316" y="2695306"/>
                </a:cubicBezTo>
                <a:cubicBezTo>
                  <a:pt x="1003316" y="2695306"/>
                  <a:pt x="1003316" y="2695306"/>
                  <a:pt x="1003316" y="2695306"/>
                </a:cubicBezTo>
                <a:cubicBezTo>
                  <a:pt x="1003316" y="2707049"/>
                  <a:pt x="1003969" y="2718791"/>
                  <a:pt x="1002664" y="2729881"/>
                </a:cubicBezTo>
                <a:close/>
                <a:moveTo>
                  <a:pt x="1036586" y="2341732"/>
                </a:moveTo>
                <a:cubicBezTo>
                  <a:pt x="1012449" y="2341732"/>
                  <a:pt x="988964" y="2342384"/>
                  <a:pt x="965480" y="2341080"/>
                </a:cubicBezTo>
                <a:cubicBezTo>
                  <a:pt x="960261" y="2340427"/>
                  <a:pt x="951780" y="2330642"/>
                  <a:pt x="951780" y="2325423"/>
                </a:cubicBezTo>
                <a:cubicBezTo>
                  <a:pt x="951128" y="2272583"/>
                  <a:pt x="951780" y="2219090"/>
                  <a:pt x="953738" y="2166249"/>
                </a:cubicBezTo>
                <a:cubicBezTo>
                  <a:pt x="955042" y="2140155"/>
                  <a:pt x="973308" y="2123846"/>
                  <a:pt x="996140" y="2124499"/>
                </a:cubicBezTo>
                <a:cubicBezTo>
                  <a:pt x="1018973" y="2125151"/>
                  <a:pt x="1035934" y="2141460"/>
                  <a:pt x="1035934" y="2168206"/>
                </a:cubicBezTo>
                <a:cubicBezTo>
                  <a:pt x="1037238" y="2224961"/>
                  <a:pt x="1036586" y="2282368"/>
                  <a:pt x="1036586" y="2341732"/>
                </a:cubicBezTo>
                <a:close/>
                <a:moveTo>
                  <a:pt x="976570" y="1938579"/>
                </a:moveTo>
                <a:cubicBezTo>
                  <a:pt x="956347" y="1938579"/>
                  <a:pt x="949171" y="1933360"/>
                  <a:pt x="951128" y="1913137"/>
                </a:cubicBezTo>
                <a:cubicBezTo>
                  <a:pt x="952433" y="1890305"/>
                  <a:pt x="951780" y="1867472"/>
                  <a:pt x="951780" y="1845293"/>
                </a:cubicBezTo>
                <a:cubicBezTo>
                  <a:pt x="951780" y="1821808"/>
                  <a:pt x="951128" y="1798323"/>
                  <a:pt x="951780" y="1774838"/>
                </a:cubicBezTo>
                <a:cubicBezTo>
                  <a:pt x="952433" y="1763749"/>
                  <a:pt x="953738" y="1752006"/>
                  <a:pt x="958304" y="1741569"/>
                </a:cubicBezTo>
                <a:cubicBezTo>
                  <a:pt x="966132" y="1723955"/>
                  <a:pt x="981136" y="1714822"/>
                  <a:pt x="1000707" y="1718084"/>
                </a:cubicBezTo>
                <a:cubicBezTo>
                  <a:pt x="1019625" y="1720693"/>
                  <a:pt x="1033977" y="1732436"/>
                  <a:pt x="1035281" y="1752006"/>
                </a:cubicBezTo>
                <a:cubicBezTo>
                  <a:pt x="1037891" y="1793757"/>
                  <a:pt x="1037891" y="1834855"/>
                  <a:pt x="1038543" y="1876605"/>
                </a:cubicBezTo>
                <a:cubicBezTo>
                  <a:pt x="1039195" y="1938579"/>
                  <a:pt x="1038543" y="1937274"/>
                  <a:pt x="976570" y="1938579"/>
                </a:cubicBezTo>
                <a:close/>
                <a:moveTo>
                  <a:pt x="1057461" y="2729229"/>
                </a:moveTo>
                <a:cubicBezTo>
                  <a:pt x="1057461" y="2733143"/>
                  <a:pt x="1052243" y="2737057"/>
                  <a:pt x="1049633" y="2740971"/>
                </a:cubicBezTo>
                <a:cubicBezTo>
                  <a:pt x="1047024" y="2737709"/>
                  <a:pt x="1041805" y="2735100"/>
                  <a:pt x="1041805" y="2731838"/>
                </a:cubicBezTo>
                <a:cubicBezTo>
                  <a:pt x="1041153" y="2705091"/>
                  <a:pt x="1041153" y="2678345"/>
                  <a:pt x="1041153" y="2651599"/>
                </a:cubicBezTo>
                <a:cubicBezTo>
                  <a:pt x="1043762" y="2650946"/>
                  <a:pt x="1046371" y="2649642"/>
                  <a:pt x="1049633" y="2648989"/>
                </a:cubicBezTo>
                <a:cubicBezTo>
                  <a:pt x="1052243" y="2654208"/>
                  <a:pt x="1056809" y="2658775"/>
                  <a:pt x="1057461" y="2663993"/>
                </a:cubicBezTo>
                <a:cubicBezTo>
                  <a:pt x="1058114" y="2685521"/>
                  <a:pt x="1058114" y="2707049"/>
                  <a:pt x="1057461" y="2729229"/>
                </a:cubicBezTo>
                <a:close/>
                <a:moveTo>
                  <a:pt x="1116825" y="2730533"/>
                </a:moveTo>
                <a:cubicBezTo>
                  <a:pt x="1116825" y="2733795"/>
                  <a:pt x="1112911" y="2737709"/>
                  <a:pt x="1110302" y="2740971"/>
                </a:cubicBezTo>
                <a:cubicBezTo>
                  <a:pt x="1107040" y="2737709"/>
                  <a:pt x="1101169" y="2734447"/>
                  <a:pt x="1101169" y="2731186"/>
                </a:cubicBezTo>
                <a:cubicBezTo>
                  <a:pt x="1099864" y="2719443"/>
                  <a:pt x="1100517" y="2707049"/>
                  <a:pt x="1100517" y="2692044"/>
                </a:cubicBezTo>
                <a:cubicBezTo>
                  <a:pt x="1099864" y="2684869"/>
                  <a:pt x="1097907" y="2675083"/>
                  <a:pt x="1098559" y="2665950"/>
                </a:cubicBezTo>
                <a:cubicBezTo>
                  <a:pt x="1099212" y="2660732"/>
                  <a:pt x="1103778" y="2655513"/>
                  <a:pt x="1107040" y="2650294"/>
                </a:cubicBezTo>
                <a:cubicBezTo>
                  <a:pt x="1110302" y="2654861"/>
                  <a:pt x="1116173" y="2658775"/>
                  <a:pt x="1116825" y="2663341"/>
                </a:cubicBezTo>
                <a:cubicBezTo>
                  <a:pt x="1117478" y="2684869"/>
                  <a:pt x="1117478" y="2707701"/>
                  <a:pt x="1116825" y="2730533"/>
                </a:cubicBezTo>
                <a:close/>
                <a:moveTo>
                  <a:pt x="1327535" y="3330696"/>
                </a:moveTo>
                <a:cubicBezTo>
                  <a:pt x="1313835" y="3332653"/>
                  <a:pt x="1299484" y="3331349"/>
                  <a:pt x="1277304" y="3331349"/>
                </a:cubicBezTo>
                <a:cubicBezTo>
                  <a:pt x="1287741" y="3303298"/>
                  <a:pt x="1296222" y="3279813"/>
                  <a:pt x="1304702" y="3256328"/>
                </a:cubicBezTo>
                <a:cubicBezTo>
                  <a:pt x="1309269" y="3256328"/>
                  <a:pt x="1313835" y="3256328"/>
                  <a:pt x="1318402" y="3256328"/>
                </a:cubicBezTo>
                <a:cubicBezTo>
                  <a:pt x="1325578" y="3276551"/>
                  <a:pt x="1333406" y="3296122"/>
                  <a:pt x="1338625" y="3316345"/>
                </a:cubicBezTo>
                <a:cubicBezTo>
                  <a:pt x="1339929" y="3320259"/>
                  <a:pt x="1332101" y="3330044"/>
                  <a:pt x="1327535" y="3330696"/>
                </a:cubicBezTo>
                <a:close/>
                <a:moveTo>
                  <a:pt x="1678500" y="3256328"/>
                </a:moveTo>
                <a:cubicBezTo>
                  <a:pt x="1682414" y="3256328"/>
                  <a:pt x="1686980" y="3256981"/>
                  <a:pt x="1690894" y="3256981"/>
                </a:cubicBezTo>
                <a:cubicBezTo>
                  <a:pt x="1697418" y="3275899"/>
                  <a:pt x="1705246" y="3294165"/>
                  <a:pt x="1710465" y="3313083"/>
                </a:cubicBezTo>
                <a:cubicBezTo>
                  <a:pt x="1715031" y="3328087"/>
                  <a:pt x="1707856" y="3335915"/>
                  <a:pt x="1691547" y="3334610"/>
                </a:cubicBezTo>
                <a:cubicBezTo>
                  <a:pt x="1679804" y="3333958"/>
                  <a:pt x="1668062" y="3334610"/>
                  <a:pt x="1649144" y="3334610"/>
                </a:cubicBezTo>
                <a:cubicBezTo>
                  <a:pt x="1660234" y="3304602"/>
                  <a:pt x="1669367" y="3280465"/>
                  <a:pt x="1678500" y="3256328"/>
                </a:cubicBezTo>
                <a:close/>
                <a:moveTo>
                  <a:pt x="1555205" y="3251110"/>
                </a:moveTo>
                <a:cubicBezTo>
                  <a:pt x="1576733" y="3275899"/>
                  <a:pt x="1586518" y="3296774"/>
                  <a:pt x="1585866" y="3322216"/>
                </a:cubicBezTo>
                <a:cubicBezTo>
                  <a:pt x="1585866" y="3326130"/>
                  <a:pt x="1578038" y="3333306"/>
                  <a:pt x="1573471" y="3333958"/>
                </a:cubicBezTo>
                <a:cubicBezTo>
                  <a:pt x="1559119" y="3335263"/>
                  <a:pt x="1544768" y="3334610"/>
                  <a:pt x="1523240" y="3334610"/>
                </a:cubicBezTo>
                <a:cubicBezTo>
                  <a:pt x="1534982" y="3304602"/>
                  <a:pt x="1544115" y="3280465"/>
                  <a:pt x="1555205" y="3251110"/>
                </a:cubicBezTo>
                <a:close/>
                <a:moveTo>
                  <a:pt x="1411036" y="3286989"/>
                </a:moveTo>
                <a:cubicBezTo>
                  <a:pt x="1414950" y="3276551"/>
                  <a:pt x="1422126" y="3266766"/>
                  <a:pt x="1428649" y="3254371"/>
                </a:cubicBezTo>
                <a:cubicBezTo>
                  <a:pt x="1449524" y="3273942"/>
                  <a:pt x="1457353" y="3294817"/>
                  <a:pt x="1458657" y="3317649"/>
                </a:cubicBezTo>
                <a:cubicBezTo>
                  <a:pt x="1458657" y="3322216"/>
                  <a:pt x="1450829" y="3330044"/>
                  <a:pt x="1445610" y="3331349"/>
                </a:cubicBezTo>
                <a:cubicBezTo>
                  <a:pt x="1402555" y="3338525"/>
                  <a:pt x="1394727" y="3328087"/>
                  <a:pt x="1411036" y="3286989"/>
                </a:cubicBezTo>
                <a:close/>
                <a:moveTo>
                  <a:pt x="1762001" y="4326837"/>
                </a:moveTo>
                <a:cubicBezTo>
                  <a:pt x="1762001" y="4346407"/>
                  <a:pt x="1756130" y="4352931"/>
                  <a:pt x="1735907" y="4352931"/>
                </a:cubicBezTo>
                <a:cubicBezTo>
                  <a:pt x="1621745" y="4352279"/>
                  <a:pt x="1507584" y="4352279"/>
                  <a:pt x="1393422" y="4352931"/>
                </a:cubicBezTo>
                <a:cubicBezTo>
                  <a:pt x="1371895" y="4352931"/>
                  <a:pt x="1364719" y="4347712"/>
                  <a:pt x="1364719" y="4324880"/>
                </a:cubicBezTo>
                <a:cubicBezTo>
                  <a:pt x="1366023" y="4207457"/>
                  <a:pt x="1367328" y="4090686"/>
                  <a:pt x="1364719" y="3973262"/>
                </a:cubicBezTo>
                <a:cubicBezTo>
                  <a:pt x="1362762" y="3896937"/>
                  <a:pt x="1386899" y="3830398"/>
                  <a:pt x="1435825" y="3774295"/>
                </a:cubicBezTo>
                <a:cubicBezTo>
                  <a:pt x="1470400" y="3734502"/>
                  <a:pt x="1510193" y="3698623"/>
                  <a:pt x="1548029" y="3661438"/>
                </a:cubicBezTo>
                <a:cubicBezTo>
                  <a:pt x="1557162" y="3652305"/>
                  <a:pt x="1566295" y="3649696"/>
                  <a:pt x="1578038" y="3658829"/>
                </a:cubicBezTo>
                <a:cubicBezTo>
                  <a:pt x="1643925" y="3711670"/>
                  <a:pt x="1703941" y="3769729"/>
                  <a:pt x="1737864" y="3848663"/>
                </a:cubicBezTo>
                <a:cubicBezTo>
                  <a:pt x="1750911" y="3879324"/>
                  <a:pt x="1758087" y="3913898"/>
                  <a:pt x="1760044" y="3947821"/>
                </a:cubicBezTo>
                <a:cubicBezTo>
                  <a:pt x="1763305" y="4007837"/>
                  <a:pt x="1761348" y="4067853"/>
                  <a:pt x="1761348" y="4127870"/>
                </a:cubicBezTo>
                <a:cubicBezTo>
                  <a:pt x="1761348" y="4127870"/>
                  <a:pt x="1761348" y="4127870"/>
                  <a:pt x="1761348" y="4127870"/>
                </a:cubicBezTo>
                <a:cubicBezTo>
                  <a:pt x="1761348" y="4194410"/>
                  <a:pt x="1760696" y="4260297"/>
                  <a:pt x="1762001" y="4326837"/>
                </a:cubicBezTo>
                <a:close/>
                <a:moveTo>
                  <a:pt x="1769177" y="3336568"/>
                </a:moveTo>
                <a:cubicBezTo>
                  <a:pt x="1780919" y="3305255"/>
                  <a:pt x="1789399" y="3281118"/>
                  <a:pt x="1798532" y="3256981"/>
                </a:cubicBezTo>
                <a:cubicBezTo>
                  <a:pt x="1801794" y="3257633"/>
                  <a:pt x="1804403" y="3257633"/>
                  <a:pt x="1807665" y="3258285"/>
                </a:cubicBezTo>
                <a:cubicBezTo>
                  <a:pt x="1811579" y="3263504"/>
                  <a:pt x="1817451" y="3268723"/>
                  <a:pt x="1818755" y="3274594"/>
                </a:cubicBezTo>
                <a:cubicBezTo>
                  <a:pt x="1823974" y="3292860"/>
                  <a:pt x="1827236" y="3311778"/>
                  <a:pt x="1831150" y="3330696"/>
                </a:cubicBezTo>
                <a:cubicBezTo>
                  <a:pt x="1812884" y="3332001"/>
                  <a:pt x="1794618" y="3333958"/>
                  <a:pt x="1769177" y="3336568"/>
                </a:cubicBezTo>
                <a:close/>
                <a:moveTo>
                  <a:pt x="2115575" y="4289653"/>
                </a:moveTo>
                <a:cubicBezTo>
                  <a:pt x="2084914" y="4289001"/>
                  <a:pt x="2054906" y="4289001"/>
                  <a:pt x="2024246" y="4289653"/>
                </a:cubicBezTo>
                <a:cubicBezTo>
                  <a:pt x="2009242" y="4290305"/>
                  <a:pt x="2004675" y="4283782"/>
                  <a:pt x="2004675" y="4269430"/>
                </a:cubicBezTo>
                <a:cubicBezTo>
                  <a:pt x="2005328" y="4209414"/>
                  <a:pt x="2004675" y="4149397"/>
                  <a:pt x="2004675" y="4089381"/>
                </a:cubicBezTo>
                <a:cubicBezTo>
                  <a:pt x="2004675" y="4032626"/>
                  <a:pt x="2004675" y="3975219"/>
                  <a:pt x="2004675" y="3918465"/>
                </a:cubicBezTo>
                <a:cubicBezTo>
                  <a:pt x="2004675" y="3878019"/>
                  <a:pt x="2032726" y="3849316"/>
                  <a:pt x="2070563" y="3849316"/>
                </a:cubicBezTo>
                <a:cubicBezTo>
                  <a:pt x="2106442" y="3849316"/>
                  <a:pt x="2133189" y="3876062"/>
                  <a:pt x="2133841" y="3915855"/>
                </a:cubicBezTo>
                <a:cubicBezTo>
                  <a:pt x="2134493" y="4033931"/>
                  <a:pt x="2133841" y="4151354"/>
                  <a:pt x="2134493" y="4269430"/>
                </a:cubicBezTo>
                <a:cubicBezTo>
                  <a:pt x="2135146" y="4283129"/>
                  <a:pt x="2131232" y="4290305"/>
                  <a:pt x="2115575" y="4289653"/>
                </a:cubicBezTo>
                <a:close/>
                <a:moveTo>
                  <a:pt x="2336070" y="4287044"/>
                </a:moveTo>
                <a:cubicBezTo>
                  <a:pt x="2305409" y="4286391"/>
                  <a:pt x="2275401" y="4286391"/>
                  <a:pt x="2244741" y="4286391"/>
                </a:cubicBezTo>
                <a:cubicBezTo>
                  <a:pt x="2229084" y="4286391"/>
                  <a:pt x="2223213" y="4280520"/>
                  <a:pt x="2223865" y="4264864"/>
                </a:cubicBezTo>
                <a:cubicBezTo>
                  <a:pt x="2224518" y="4205500"/>
                  <a:pt x="2223865" y="4146135"/>
                  <a:pt x="2223865" y="4087424"/>
                </a:cubicBezTo>
                <a:cubicBezTo>
                  <a:pt x="2223865" y="4030017"/>
                  <a:pt x="2223865" y="3971958"/>
                  <a:pt x="2223865" y="3914551"/>
                </a:cubicBezTo>
                <a:cubicBezTo>
                  <a:pt x="2223865" y="3874757"/>
                  <a:pt x="2248655" y="3848663"/>
                  <a:pt x="2285839" y="3848011"/>
                </a:cubicBezTo>
                <a:cubicBezTo>
                  <a:pt x="2323675" y="3847359"/>
                  <a:pt x="2351726" y="3871496"/>
                  <a:pt x="2352379" y="3910637"/>
                </a:cubicBezTo>
                <a:cubicBezTo>
                  <a:pt x="2353683" y="4030669"/>
                  <a:pt x="2353031" y="4150702"/>
                  <a:pt x="2353031" y="4270735"/>
                </a:cubicBezTo>
                <a:cubicBezTo>
                  <a:pt x="2353683" y="4282477"/>
                  <a:pt x="2348464" y="4287044"/>
                  <a:pt x="2336070" y="4287044"/>
                </a:cubicBezTo>
                <a:close/>
                <a:moveTo>
                  <a:pt x="2550693" y="4289653"/>
                </a:moveTo>
                <a:cubicBezTo>
                  <a:pt x="2521337" y="4288348"/>
                  <a:pt x="2491329" y="4289001"/>
                  <a:pt x="2461973" y="4289653"/>
                </a:cubicBezTo>
                <a:cubicBezTo>
                  <a:pt x="2448274" y="4289653"/>
                  <a:pt x="2443055" y="4285086"/>
                  <a:pt x="2443055" y="4271387"/>
                </a:cubicBezTo>
                <a:cubicBezTo>
                  <a:pt x="2443708" y="4152007"/>
                  <a:pt x="2443055" y="4032626"/>
                  <a:pt x="2443708" y="3913246"/>
                </a:cubicBezTo>
                <a:cubicBezTo>
                  <a:pt x="2443708" y="3875410"/>
                  <a:pt x="2471107" y="3849316"/>
                  <a:pt x="2506333" y="3848663"/>
                </a:cubicBezTo>
                <a:cubicBezTo>
                  <a:pt x="2542213" y="3848663"/>
                  <a:pt x="2570916" y="3875410"/>
                  <a:pt x="2572221" y="3913246"/>
                </a:cubicBezTo>
                <a:cubicBezTo>
                  <a:pt x="2573526" y="3972610"/>
                  <a:pt x="2572221" y="4031974"/>
                  <a:pt x="2572221" y="4091338"/>
                </a:cubicBezTo>
                <a:cubicBezTo>
                  <a:pt x="2572221" y="4091338"/>
                  <a:pt x="2572221" y="4091338"/>
                  <a:pt x="2572221" y="4091338"/>
                </a:cubicBezTo>
                <a:cubicBezTo>
                  <a:pt x="2572221" y="4150050"/>
                  <a:pt x="2571569" y="4208109"/>
                  <a:pt x="2572221" y="4266820"/>
                </a:cubicBezTo>
                <a:cubicBezTo>
                  <a:pt x="2572873" y="4283782"/>
                  <a:pt x="2568307" y="4290305"/>
                  <a:pt x="2550693" y="4289653"/>
                </a:cubicBezTo>
                <a:close/>
                <a:moveTo>
                  <a:pt x="2759446" y="4281824"/>
                </a:moveTo>
                <a:cubicBezTo>
                  <a:pt x="2731395" y="4281172"/>
                  <a:pt x="2703343" y="4281172"/>
                  <a:pt x="2675292" y="4281824"/>
                </a:cubicBezTo>
                <a:cubicBezTo>
                  <a:pt x="2660288" y="4281824"/>
                  <a:pt x="2653112" y="4277911"/>
                  <a:pt x="2653112" y="4260950"/>
                </a:cubicBezTo>
                <a:cubicBezTo>
                  <a:pt x="2653765" y="4142874"/>
                  <a:pt x="2653112" y="4025450"/>
                  <a:pt x="2653765" y="3907375"/>
                </a:cubicBezTo>
                <a:cubicBezTo>
                  <a:pt x="2653765" y="3868234"/>
                  <a:pt x="2680511" y="3842792"/>
                  <a:pt x="2717695" y="3842792"/>
                </a:cubicBezTo>
                <a:cubicBezTo>
                  <a:pt x="2756184" y="3842792"/>
                  <a:pt x="2782278" y="3868886"/>
                  <a:pt x="2782930" y="3909332"/>
                </a:cubicBezTo>
                <a:cubicBezTo>
                  <a:pt x="2783583" y="3967391"/>
                  <a:pt x="2782930" y="4024798"/>
                  <a:pt x="2782930" y="4082857"/>
                </a:cubicBezTo>
                <a:cubicBezTo>
                  <a:pt x="2782930" y="4141569"/>
                  <a:pt x="2782278" y="4199628"/>
                  <a:pt x="2783583" y="4258340"/>
                </a:cubicBezTo>
                <a:cubicBezTo>
                  <a:pt x="2783583" y="4275954"/>
                  <a:pt x="2777059" y="4282477"/>
                  <a:pt x="2759446" y="4281824"/>
                </a:cubicBezTo>
                <a:close/>
                <a:moveTo>
                  <a:pt x="3338081" y="3290903"/>
                </a:moveTo>
                <a:cubicBezTo>
                  <a:pt x="3341343" y="3279813"/>
                  <a:pt x="3349171" y="3270028"/>
                  <a:pt x="3356999" y="3255024"/>
                </a:cubicBezTo>
                <a:cubicBezTo>
                  <a:pt x="3377875" y="3276551"/>
                  <a:pt x="3385703" y="3297427"/>
                  <a:pt x="3385703" y="3320911"/>
                </a:cubicBezTo>
                <a:cubicBezTo>
                  <a:pt x="3385703" y="3325478"/>
                  <a:pt x="3377222" y="3333958"/>
                  <a:pt x="3372656" y="3333958"/>
                </a:cubicBezTo>
                <a:cubicBezTo>
                  <a:pt x="3324382" y="3334610"/>
                  <a:pt x="3321772" y="3340482"/>
                  <a:pt x="3338081" y="3290903"/>
                </a:cubicBezTo>
                <a:close/>
                <a:moveTo>
                  <a:pt x="3213482" y="3291555"/>
                </a:moveTo>
                <a:cubicBezTo>
                  <a:pt x="3217396" y="3279161"/>
                  <a:pt x="3225224" y="3268723"/>
                  <a:pt x="3233053" y="3253719"/>
                </a:cubicBezTo>
                <a:cubicBezTo>
                  <a:pt x="3252623" y="3275899"/>
                  <a:pt x="3260451" y="3296774"/>
                  <a:pt x="3261104" y="3320911"/>
                </a:cubicBezTo>
                <a:cubicBezTo>
                  <a:pt x="3261104" y="3325478"/>
                  <a:pt x="3253276" y="3333958"/>
                  <a:pt x="3248709" y="3333958"/>
                </a:cubicBezTo>
                <a:cubicBezTo>
                  <a:pt x="3203697" y="3334610"/>
                  <a:pt x="3195869" y="3340482"/>
                  <a:pt x="3213482" y="3291555"/>
                </a:cubicBezTo>
                <a:close/>
                <a:moveTo>
                  <a:pt x="3078445" y="3307864"/>
                </a:moveTo>
                <a:cubicBezTo>
                  <a:pt x="3084317" y="3290251"/>
                  <a:pt x="3092145" y="3273942"/>
                  <a:pt x="3098668" y="3256328"/>
                </a:cubicBezTo>
                <a:cubicBezTo>
                  <a:pt x="3101930" y="3256328"/>
                  <a:pt x="3105192" y="3256328"/>
                  <a:pt x="3108454" y="3256328"/>
                </a:cubicBezTo>
                <a:cubicBezTo>
                  <a:pt x="3114325" y="3267418"/>
                  <a:pt x="3122153" y="3277856"/>
                  <a:pt x="3126719" y="3288946"/>
                </a:cubicBezTo>
                <a:cubicBezTo>
                  <a:pt x="3141071" y="3326130"/>
                  <a:pt x="3135852" y="3332001"/>
                  <a:pt x="3096711" y="3331349"/>
                </a:cubicBezTo>
                <a:cubicBezTo>
                  <a:pt x="3078445" y="3331349"/>
                  <a:pt x="3073227" y="3322868"/>
                  <a:pt x="3078445" y="3307864"/>
                </a:cubicBezTo>
                <a:close/>
                <a:moveTo>
                  <a:pt x="3003425" y="3330696"/>
                </a:moveTo>
                <a:cubicBezTo>
                  <a:pt x="2989073" y="3332001"/>
                  <a:pt x="2974069" y="3331349"/>
                  <a:pt x="2951889" y="3331349"/>
                </a:cubicBezTo>
                <a:cubicBezTo>
                  <a:pt x="2962327" y="3302645"/>
                  <a:pt x="2970807" y="3279161"/>
                  <a:pt x="2979940" y="3255676"/>
                </a:cubicBezTo>
                <a:cubicBezTo>
                  <a:pt x="2984507" y="3255676"/>
                  <a:pt x="2989073" y="3255676"/>
                  <a:pt x="2993640" y="3255676"/>
                </a:cubicBezTo>
                <a:cubicBezTo>
                  <a:pt x="3000816" y="3276551"/>
                  <a:pt x="3008644" y="3296774"/>
                  <a:pt x="3014515" y="3318302"/>
                </a:cubicBezTo>
                <a:cubicBezTo>
                  <a:pt x="3014515" y="3321563"/>
                  <a:pt x="3007339" y="3330044"/>
                  <a:pt x="3003425" y="3330696"/>
                </a:cubicBezTo>
                <a:close/>
                <a:moveTo>
                  <a:pt x="3435934" y="4018927"/>
                </a:moveTo>
                <a:cubicBezTo>
                  <a:pt x="3436586" y="4055459"/>
                  <a:pt x="3435934" y="4091990"/>
                  <a:pt x="3435934" y="4128522"/>
                </a:cubicBezTo>
                <a:cubicBezTo>
                  <a:pt x="3435934" y="4128522"/>
                  <a:pt x="3435934" y="4128522"/>
                  <a:pt x="3435934" y="4128522"/>
                </a:cubicBezTo>
                <a:cubicBezTo>
                  <a:pt x="3435934" y="4195714"/>
                  <a:pt x="3435282" y="4262254"/>
                  <a:pt x="3435934" y="4329446"/>
                </a:cubicBezTo>
                <a:cubicBezTo>
                  <a:pt x="3435934" y="4347060"/>
                  <a:pt x="3431368" y="4353583"/>
                  <a:pt x="3412449" y="4352931"/>
                </a:cubicBezTo>
                <a:cubicBezTo>
                  <a:pt x="3296331" y="4352279"/>
                  <a:pt x="3179560" y="4352279"/>
                  <a:pt x="3063441" y="4352931"/>
                </a:cubicBezTo>
                <a:cubicBezTo>
                  <a:pt x="3045828" y="4352931"/>
                  <a:pt x="3039304" y="4348364"/>
                  <a:pt x="3039304" y="4330099"/>
                </a:cubicBezTo>
                <a:cubicBezTo>
                  <a:pt x="3039957" y="4200933"/>
                  <a:pt x="3039304" y="4071768"/>
                  <a:pt x="3039957" y="3942602"/>
                </a:cubicBezTo>
                <a:cubicBezTo>
                  <a:pt x="3039957" y="3879324"/>
                  <a:pt x="3066703" y="3825178"/>
                  <a:pt x="3106497" y="3778862"/>
                </a:cubicBezTo>
                <a:cubicBezTo>
                  <a:pt x="3142376" y="3737111"/>
                  <a:pt x="3184126" y="3699927"/>
                  <a:pt x="3224572" y="3662091"/>
                </a:cubicBezTo>
                <a:cubicBezTo>
                  <a:pt x="3229139" y="3657525"/>
                  <a:pt x="3243490" y="3655567"/>
                  <a:pt x="3248057" y="3658829"/>
                </a:cubicBezTo>
                <a:cubicBezTo>
                  <a:pt x="3332862" y="3724717"/>
                  <a:pt x="3408535" y="3798432"/>
                  <a:pt x="3431368" y="3908680"/>
                </a:cubicBezTo>
                <a:cubicBezTo>
                  <a:pt x="3439195" y="3943254"/>
                  <a:pt x="3435282" y="3981743"/>
                  <a:pt x="3435934" y="4018927"/>
                </a:cubicBezTo>
                <a:close/>
                <a:moveTo>
                  <a:pt x="3495950" y="3333306"/>
                </a:moveTo>
                <a:cubicBezTo>
                  <a:pt x="3481598" y="3333958"/>
                  <a:pt x="3467899" y="3332001"/>
                  <a:pt x="3453547" y="3330696"/>
                </a:cubicBezTo>
                <a:cubicBezTo>
                  <a:pt x="3454852" y="3317649"/>
                  <a:pt x="3454852" y="3303950"/>
                  <a:pt x="3458766" y="3291555"/>
                </a:cubicBezTo>
                <a:cubicBezTo>
                  <a:pt x="3462680" y="3279161"/>
                  <a:pt x="3470509" y="3268071"/>
                  <a:pt x="3476380" y="3256328"/>
                </a:cubicBezTo>
                <a:cubicBezTo>
                  <a:pt x="3479641" y="3256328"/>
                  <a:pt x="3482903" y="3256328"/>
                  <a:pt x="3486165" y="3255676"/>
                </a:cubicBezTo>
                <a:cubicBezTo>
                  <a:pt x="3493341" y="3277204"/>
                  <a:pt x="3500517" y="3298731"/>
                  <a:pt x="3506388" y="3320259"/>
                </a:cubicBezTo>
                <a:cubicBezTo>
                  <a:pt x="3507692" y="3324173"/>
                  <a:pt x="3499864" y="3333306"/>
                  <a:pt x="3495950" y="3333306"/>
                </a:cubicBezTo>
                <a:close/>
                <a:moveTo>
                  <a:pt x="3718402" y="2731186"/>
                </a:moveTo>
                <a:cubicBezTo>
                  <a:pt x="3718402" y="2734447"/>
                  <a:pt x="3713836" y="2737709"/>
                  <a:pt x="3710574" y="2740318"/>
                </a:cubicBezTo>
                <a:cubicBezTo>
                  <a:pt x="3709921" y="2740971"/>
                  <a:pt x="3704050" y="2737709"/>
                  <a:pt x="3704050" y="2736404"/>
                </a:cubicBezTo>
                <a:cubicBezTo>
                  <a:pt x="3703398" y="2707701"/>
                  <a:pt x="3704050" y="2679650"/>
                  <a:pt x="3704050" y="2650946"/>
                </a:cubicBezTo>
                <a:cubicBezTo>
                  <a:pt x="3708617" y="2650946"/>
                  <a:pt x="3712531" y="2650946"/>
                  <a:pt x="3717097" y="2650946"/>
                </a:cubicBezTo>
                <a:cubicBezTo>
                  <a:pt x="3717750" y="2662689"/>
                  <a:pt x="3719706" y="2675083"/>
                  <a:pt x="3719706" y="2686826"/>
                </a:cubicBezTo>
                <a:cubicBezTo>
                  <a:pt x="3719706" y="2701177"/>
                  <a:pt x="3719706" y="2716182"/>
                  <a:pt x="3718402" y="2731186"/>
                </a:cubicBezTo>
                <a:close/>
                <a:moveTo>
                  <a:pt x="3863876" y="695850"/>
                </a:moveTo>
                <a:cubicBezTo>
                  <a:pt x="3865181" y="695850"/>
                  <a:pt x="3865833" y="695850"/>
                  <a:pt x="3867138" y="695850"/>
                </a:cubicBezTo>
                <a:cubicBezTo>
                  <a:pt x="3867138" y="712811"/>
                  <a:pt x="3867138" y="729772"/>
                  <a:pt x="3867138" y="746733"/>
                </a:cubicBezTo>
                <a:cubicBezTo>
                  <a:pt x="3865833" y="746733"/>
                  <a:pt x="3865181" y="746733"/>
                  <a:pt x="3863876" y="746733"/>
                </a:cubicBezTo>
                <a:cubicBezTo>
                  <a:pt x="3863876" y="729772"/>
                  <a:pt x="3863876" y="712811"/>
                  <a:pt x="3863876" y="695850"/>
                </a:cubicBezTo>
                <a:close/>
                <a:moveTo>
                  <a:pt x="3837130" y="1112702"/>
                </a:moveTo>
                <a:cubicBezTo>
                  <a:pt x="3839087" y="1112702"/>
                  <a:pt x="3841044" y="1112702"/>
                  <a:pt x="3843001" y="1112702"/>
                </a:cubicBezTo>
                <a:cubicBezTo>
                  <a:pt x="3843001" y="1137491"/>
                  <a:pt x="3843001" y="1162281"/>
                  <a:pt x="3843001" y="1187070"/>
                </a:cubicBezTo>
                <a:cubicBezTo>
                  <a:pt x="3841044" y="1187070"/>
                  <a:pt x="3839087" y="1187070"/>
                  <a:pt x="3837130" y="1187070"/>
                </a:cubicBezTo>
                <a:cubicBezTo>
                  <a:pt x="3837130" y="1162281"/>
                  <a:pt x="3837130" y="1137491"/>
                  <a:pt x="3837130" y="1112702"/>
                </a:cubicBezTo>
                <a:close/>
                <a:moveTo>
                  <a:pt x="3791465" y="1112702"/>
                </a:moveTo>
                <a:cubicBezTo>
                  <a:pt x="3793423" y="1112702"/>
                  <a:pt x="3795379" y="1112702"/>
                  <a:pt x="3797336" y="1112702"/>
                </a:cubicBezTo>
                <a:cubicBezTo>
                  <a:pt x="3797336" y="1137491"/>
                  <a:pt x="3797336" y="1162933"/>
                  <a:pt x="3797336" y="1187722"/>
                </a:cubicBezTo>
                <a:cubicBezTo>
                  <a:pt x="3795379" y="1187722"/>
                  <a:pt x="3793423" y="1187722"/>
                  <a:pt x="3791465" y="1187070"/>
                </a:cubicBezTo>
                <a:cubicBezTo>
                  <a:pt x="3791465" y="1162281"/>
                  <a:pt x="3791465" y="1137491"/>
                  <a:pt x="3791465" y="1112702"/>
                </a:cubicBezTo>
                <a:close/>
                <a:moveTo>
                  <a:pt x="3784289" y="1391256"/>
                </a:moveTo>
                <a:cubicBezTo>
                  <a:pt x="3784942" y="1359943"/>
                  <a:pt x="3800598" y="1342982"/>
                  <a:pt x="3826692" y="1342982"/>
                </a:cubicBezTo>
                <a:cubicBezTo>
                  <a:pt x="3852786" y="1342982"/>
                  <a:pt x="3867790" y="1360596"/>
                  <a:pt x="3868443" y="1391908"/>
                </a:cubicBezTo>
                <a:cubicBezTo>
                  <a:pt x="3869095" y="1416698"/>
                  <a:pt x="3868443" y="1442139"/>
                  <a:pt x="3868443" y="1466929"/>
                </a:cubicBezTo>
                <a:cubicBezTo>
                  <a:pt x="3868443" y="1491066"/>
                  <a:pt x="3867790" y="1515855"/>
                  <a:pt x="3868443" y="1539992"/>
                </a:cubicBezTo>
                <a:cubicBezTo>
                  <a:pt x="3869095" y="1554996"/>
                  <a:pt x="3862572" y="1559563"/>
                  <a:pt x="3848220" y="1559563"/>
                </a:cubicBezTo>
                <a:cubicBezTo>
                  <a:pt x="3783637" y="1561520"/>
                  <a:pt x="3783637" y="1562172"/>
                  <a:pt x="3783637" y="1497589"/>
                </a:cubicBezTo>
                <a:cubicBezTo>
                  <a:pt x="3783637" y="1463015"/>
                  <a:pt x="3783637" y="1427135"/>
                  <a:pt x="3784289" y="1391256"/>
                </a:cubicBezTo>
                <a:close/>
                <a:moveTo>
                  <a:pt x="3783637" y="1770272"/>
                </a:moveTo>
                <a:cubicBezTo>
                  <a:pt x="3783637" y="1737002"/>
                  <a:pt x="3799293" y="1718084"/>
                  <a:pt x="3824735" y="1717432"/>
                </a:cubicBezTo>
                <a:cubicBezTo>
                  <a:pt x="3852134" y="1716779"/>
                  <a:pt x="3867790" y="1735697"/>
                  <a:pt x="3868443" y="1769620"/>
                </a:cubicBezTo>
                <a:cubicBezTo>
                  <a:pt x="3868443" y="1793104"/>
                  <a:pt x="3868443" y="1816589"/>
                  <a:pt x="3868443" y="1840074"/>
                </a:cubicBezTo>
                <a:cubicBezTo>
                  <a:pt x="3868443" y="1866168"/>
                  <a:pt x="3867790" y="1891610"/>
                  <a:pt x="3868443" y="1917704"/>
                </a:cubicBezTo>
                <a:cubicBezTo>
                  <a:pt x="3869095" y="1932055"/>
                  <a:pt x="3864529" y="1937926"/>
                  <a:pt x="3849525" y="1938579"/>
                </a:cubicBezTo>
                <a:cubicBezTo>
                  <a:pt x="3784289" y="1940536"/>
                  <a:pt x="3784289" y="1941188"/>
                  <a:pt x="3783637" y="1875301"/>
                </a:cubicBezTo>
                <a:cubicBezTo>
                  <a:pt x="3783637" y="1840074"/>
                  <a:pt x="3783637" y="1804847"/>
                  <a:pt x="3783637" y="1770272"/>
                </a:cubicBezTo>
                <a:close/>
                <a:moveTo>
                  <a:pt x="3743844" y="1189680"/>
                </a:moveTo>
                <a:cubicBezTo>
                  <a:pt x="3732101" y="1174675"/>
                  <a:pt x="3731449" y="1131620"/>
                  <a:pt x="3743844" y="1113354"/>
                </a:cubicBezTo>
                <a:cubicBezTo>
                  <a:pt x="3743844" y="1138144"/>
                  <a:pt x="3743844" y="1162281"/>
                  <a:pt x="3743844" y="1189680"/>
                </a:cubicBezTo>
                <a:close/>
                <a:moveTo>
                  <a:pt x="3777766" y="2730533"/>
                </a:moveTo>
                <a:cubicBezTo>
                  <a:pt x="3777766" y="2733795"/>
                  <a:pt x="3773199" y="2737057"/>
                  <a:pt x="3771242" y="2740971"/>
                </a:cubicBezTo>
                <a:cubicBezTo>
                  <a:pt x="3768633" y="2739014"/>
                  <a:pt x="3763414" y="2737057"/>
                  <a:pt x="3763414" y="2735100"/>
                </a:cubicBezTo>
                <a:cubicBezTo>
                  <a:pt x="3762762" y="2707049"/>
                  <a:pt x="3762762" y="2678997"/>
                  <a:pt x="3762762" y="2650946"/>
                </a:cubicBezTo>
                <a:cubicBezTo>
                  <a:pt x="3766676" y="2650946"/>
                  <a:pt x="3769938" y="2650294"/>
                  <a:pt x="3773852" y="2650294"/>
                </a:cubicBezTo>
                <a:cubicBezTo>
                  <a:pt x="3775156" y="2658122"/>
                  <a:pt x="3777766" y="2665950"/>
                  <a:pt x="3778418" y="2674431"/>
                </a:cubicBezTo>
                <a:cubicBezTo>
                  <a:pt x="3778418" y="2692697"/>
                  <a:pt x="3778418" y="2711615"/>
                  <a:pt x="3777766" y="2730533"/>
                </a:cubicBezTo>
                <a:close/>
                <a:moveTo>
                  <a:pt x="3833216" y="2729881"/>
                </a:moveTo>
                <a:cubicBezTo>
                  <a:pt x="3832564" y="2733795"/>
                  <a:pt x="3827997" y="2737057"/>
                  <a:pt x="3824735" y="2740318"/>
                </a:cubicBezTo>
                <a:cubicBezTo>
                  <a:pt x="3822126" y="2737057"/>
                  <a:pt x="3817559" y="2733795"/>
                  <a:pt x="3817559" y="2730533"/>
                </a:cubicBezTo>
                <a:cubicBezTo>
                  <a:pt x="3816907" y="2707049"/>
                  <a:pt x="3816255" y="2683564"/>
                  <a:pt x="3816907" y="2660079"/>
                </a:cubicBezTo>
                <a:cubicBezTo>
                  <a:pt x="3816907" y="2656818"/>
                  <a:pt x="3821474" y="2653556"/>
                  <a:pt x="3824083" y="2650294"/>
                </a:cubicBezTo>
                <a:cubicBezTo>
                  <a:pt x="3826692" y="2652903"/>
                  <a:pt x="3831911" y="2656165"/>
                  <a:pt x="3832564" y="2658775"/>
                </a:cubicBezTo>
                <a:cubicBezTo>
                  <a:pt x="3833216" y="2671822"/>
                  <a:pt x="3833216" y="2684216"/>
                  <a:pt x="3833216" y="2697263"/>
                </a:cubicBezTo>
                <a:cubicBezTo>
                  <a:pt x="3833216" y="2697263"/>
                  <a:pt x="3833868" y="2697263"/>
                  <a:pt x="3833868" y="2697263"/>
                </a:cubicBezTo>
                <a:cubicBezTo>
                  <a:pt x="3833216" y="2709006"/>
                  <a:pt x="3833868" y="2719443"/>
                  <a:pt x="3833216" y="2729881"/>
                </a:cubicBezTo>
                <a:close/>
                <a:moveTo>
                  <a:pt x="3869095" y="2319552"/>
                </a:moveTo>
                <a:cubicBezTo>
                  <a:pt x="3869747" y="2336513"/>
                  <a:pt x="3862572" y="2342384"/>
                  <a:pt x="3846263" y="2341732"/>
                </a:cubicBezTo>
                <a:cubicBezTo>
                  <a:pt x="3772547" y="2340427"/>
                  <a:pt x="3784942" y="2351517"/>
                  <a:pt x="3784289" y="2281063"/>
                </a:cubicBezTo>
                <a:cubicBezTo>
                  <a:pt x="3783637" y="2243227"/>
                  <a:pt x="3784289" y="2205390"/>
                  <a:pt x="3784942" y="2166902"/>
                </a:cubicBezTo>
                <a:cubicBezTo>
                  <a:pt x="3784942" y="2147984"/>
                  <a:pt x="3793423" y="2131022"/>
                  <a:pt x="3812340" y="2127108"/>
                </a:cubicBezTo>
                <a:cubicBezTo>
                  <a:pt x="3825387" y="2124499"/>
                  <a:pt x="3843653" y="2127108"/>
                  <a:pt x="3853438" y="2134937"/>
                </a:cubicBezTo>
                <a:cubicBezTo>
                  <a:pt x="3862572" y="2142765"/>
                  <a:pt x="3867138" y="2159726"/>
                  <a:pt x="3868443" y="2173425"/>
                </a:cubicBezTo>
                <a:cubicBezTo>
                  <a:pt x="3870400" y="2197562"/>
                  <a:pt x="3869095" y="2221699"/>
                  <a:pt x="3869095" y="2246489"/>
                </a:cubicBezTo>
                <a:cubicBezTo>
                  <a:pt x="3868443" y="2271278"/>
                  <a:pt x="3867790" y="2295415"/>
                  <a:pt x="3869095" y="2319552"/>
                </a:cubicBezTo>
                <a:close/>
                <a:moveTo>
                  <a:pt x="3887361" y="2730533"/>
                </a:moveTo>
                <a:cubicBezTo>
                  <a:pt x="3887361" y="2733795"/>
                  <a:pt x="3883447" y="2737709"/>
                  <a:pt x="3880185" y="2740318"/>
                </a:cubicBezTo>
                <a:cubicBezTo>
                  <a:pt x="3879533" y="2740971"/>
                  <a:pt x="3873009" y="2737709"/>
                  <a:pt x="3873009" y="2736404"/>
                </a:cubicBezTo>
                <a:cubicBezTo>
                  <a:pt x="3872357" y="2707701"/>
                  <a:pt x="3873009" y="2678997"/>
                  <a:pt x="3873009" y="2649642"/>
                </a:cubicBezTo>
                <a:cubicBezTo>
                  <a:pt x="3876923" y="2649642"/>
                  <a:pt x="3880185" y="2649642"/>
                  <a:pt x="3884099" y="2648989"/>
                </a:cubicBezTo>
                <a:cubicBezTo>
                  <a:pt x="3885404" y="2658122"/>
                  <a:pt x="3887361" y="2666603"/>
                  <a:pt x="3888013" y="2675736"/>
                </a:cubicBezTo>
                <a:cubicBezTo>
                  <a:pt x="3888013" y="2694002"/>
                  <a:pt x="3888013" y="2712267"/>
                  <a:pt x="3887361" y="2730533"/>
                </a:cubicBezTo>
                <a:close/>
                <a:moveTo>
                  <a:pt x="3889318" y="1187722"/>
                </a:moveTo>
                <a:cubicBezTo>
                  <a:pt x="3887361" y="1187722"/>
                  <a:pt x="3885404" y="1187722"/>
                  <a:pt x="3883447" y="1187722"/>
                </a:cubicBezTo>
                <a:cubicBezTo>
                  <a:pt x="3883447" y="1162933"/>
                  <a:pt x="3883447" y="1138144"/>
                  <a:pt x="3883447" y="1112702"/>
                </a:cubicBezTo>
                <a:cubicBezTo>
                  <a:pt x="3885404" y="1112702"/>
                  <a:pt x="3887361" y="1112702"/>
                  <a:pt x="3889318" y="1112702"/>
                </a:cubicBezTo>
                <a:cubicBezTo>
                  <a:pt x="3889318" y="1137491"/>
                  <a:pt x="3889318" y="1162281"/>
                  <a:pt x="3889318" y="1187722"/>
                </a:cubicBezTo>
                <a:close/>
                <a:moveTo>
                  <a:pt x="3898451" y="746081"/>
                </a:moveTo>
                <a:cubicBezTo>
                  <a:pt x="3897799" y="746081"/>
                  <a:pt x="3896494" y="746081"/>
                  <a:pt x="3895841" y="746081"/>
                </a:cubicBezTo>
                <a:cubicBezTo>
                  <a:pt x="3895841" y="729772"/>
                  <a:pt x="3895841" y="713463"/>
                  <a:pt x="3895841" y="697807"/>
                </a:cubicBezTo>
                <a:cubicBezTo>
                  <a:pt x="3896494" y="697807"/>
                  <a:pt x="3897799" y="697807"/>
                  <a:pt x="3898451" y="697807"/>
                </a:cubicBezTo>
                <a:cubicBezTo>
                  <a:pt x="3898451" y="714115"/>
                  <a:pt x="3898451" y="730424"/>
                  <a:pt x="3898451" y="746081"/>
                </a:cubicBezTo>
                <a:close/>
                <a:moveTo>
                  <a:pt x="3928459" y="1112702"/>
                </a:moveTo>
                <a:cubicBezTo>
                  <a:pt x="3930416" y="1112702"/>
                  <a:pt x="3932373" y="1112702"/>
                  <a:pt x="3934330" y="1112702"/>
                </a:cubicBezTo>
                <a:cubicBezTo>
                  <a:pt x="3934330" y="1137491"/>
                  <a:pt x="3934330" y="1162933"/>
                  <a:pt x="3934330" y="1187722"/>
                </a:cubicBezTo>
                <a:cubicBezTo>
                  <a:pt x="3932373" y="1187722"/>
                  <a:pt x="3930416" y="1187722"/>
                  <a:pt x="3928459" y="1187722"/>
                </a:cubicBezTo>
                <a:cubicBezTo>
                  <a:pt x="3928459" y="1162281"/>
                  <a:pt x="3928459" y="1137491"/>
                  <a:pt x="3928459" y="1112702"/>
                </a:cubicBezTo>
                <a:close/>
                <a:moveTo>
                  <a:pt x="3947377" y="2732490"/>
                </a:moveTo>
                <a:cubicBezTo>
                  <a:pt x="3947377" y="2735100"/>
                  <a:pt x="3941506" y="2737709"/>
                  <a:pt x="3938897" y="2740971"/>
                </a:cubicBezTo>
                <a:cubicBezTo>
                  <a:pt x="3936287" y="2737709"/>
                  <a:pt x="3931721" y="2735100"/>
                  <a:pt x="3931721" y="2731838"/>
                </a:cubicBezTo>
                <a:cubicBezTo>
                  <a:pt x="3931068" y="2720096"/>
                  <a:pt x="3931068" y="2707701"/>
                  <a:pt x="3931068" y="2695959"/>
                </a:cubicBezTo>
                <a:cubicBezTo>
                  <a:pt x="3931068" y="2695959"/>
                  <a:pt x="3931068" y="2695959"/>
                  <a:pt x="3931068" y="2695959"/>
                </a:cubicBezTo>
                <a:cubicBezTo>
                  <a:pt x="3931068" y="2684216"/>
                  <a:pt x="3930416" y="2671822"/>
                  <a:pt x="3931068" y="2660079"/>
                </a:cubicBezTo>
                <a:cubicBezTo>
                  <a:pt x="3931068" y="2657470"/>
                  <a:pt x="3935635" y="2651599"/>
                  <a:pt x="3936940" y="2652251"/>
                </a:cubicBezTo>
                <a:cubicBezTo>
                  <a:pt x="3940854" y="2653556"/>
                  <a:pt x="3946725" y="2656818"/>
                  <a:pt x="3946725" y="2659427"/>
                </a:cubicBezTo>
                <a:cubicBezTo>
                  <a:pt x="3947377" y="2682912"/>
                  <a:pt x="3948029" y="2707701"/>
                  <a:pt x="3947377" y="2732490"/>
                </a:cubicBezTo>
                <a:close/>
                <a:moveTo>
                  <a:pt x="4198533" y="2724010"/>
                </a:moveTo>
                <a:cubicBezTo>
                  <a:pt x="4200490" y="2724010"/>
                  <a:pt x="4202447" y="2724010"/>
                  <a:pt x="4204404" y="2724010"/>
                </a:cubicBezTo>
                <a:cubicBezTo>
                  <a:pt x="4204404" y="2762499"/>
                  <a:pt x="4204404" y="2801640"/>
                  <a:pt x="4204404" y="2840128"/>
                </a:cubicBezTo>
                <a:cubicBezTo>
                  <a:pt x="4202447" y="2840128"/>
                  <a:pt x="4200490" y="2840128"/>
                  <a:pt x="4198533" y="2840128"/>
                </a:cubicBezTo>
                <a:cubicBezTo>
                  <a:pt x="4198533" y="2800987"/>
                  <a:pt x="4198533" y="2762499"/>
                  <a:pt x="4198533" y="2724010"/>
                </a:cubicBezTo>
                <a:close/>
                <a:moveTo>
                  <a:pt x="4164610" y="2836867"/>
                </a:moveTo>
                <a:cubicBezTo>
                  <a:pt x="4163305" y="2836867"/>
                  <a:pt x="4162001" y="2836867"/>
                  <a:pt x="4160696" y="2836867"/>
                </a:cubicBezTo>
                <a:cubicBezTo>
                  <a:pt x="4160696" y="2802944"/>
                  <a:pt x="4160696" y="2768370"/>
                  <a:pt x="4160696" y="2734447"/>
                </a:cubicBezTo>
                <a:cubicBezTo>
                  <a:pt x="4162001" y="2734447"/>
                  <a:pt x="4163305" y="2734447"/>
                  <a:pt x="4164610" y="2734447"/>
                </a:cubicBezTo>
                <a:cubicBezTo>
                  <a:pt x="4164610" y="2768370"/>
                  <a:pt x="4164610" y="2802292"/>
                  <a:pt x="4164610" y="2836867"/>
                </a:cubicBezTo>
                <a:close/>
                <a:moveTo>
                  <a:pt x="4220060" y="3138905"/>
                </a:moveTo>
                <a:cubicBezTo>
                  <a:pt x="4220060" y="3146733"/>
                  <a:pt x="4219408" y="3153909"/>
                  <a:pt x="4220060" y="3161737"/>
                </a:cubicBezTo>
                <a:cubicBezTo>
                  <a:pt x="4221365" y="3175437"/>
                  <a:pt x="4215494" y="3180656"/>
                  <a:pt x="4201794" y="3180003"/>
                </a:cubicBezTo>
                <a:cubicBezTo>
                  <a:pt x="4188747" y="3180003"/>
                  <a:pt x="4181571" y="3176089"/>
                  <a:pt x="4182224" y="3161737"/>
                </a:cubicBezTo>
                <a:cubicBezTo>
                  <a:pt x="4183528" y="3144124"/>
                  <a:pt x="4182224" y="3126510"/>
                  <a:pt x="4185485" y="3109549"/>
                </a:cubicBezTo>
                <a:cubicBezTo>
                  <a:pt x="4186790" y="3102373"/>
                  <a:pt x="4196576" y="3097155"/>
                  <a:pt x="4203099" y="3090631"/>
                </a:cubicBezTo>
                <a:cubicBezTo>
                  <a:pt x="4208318" y="3097807"/>
                  <a:pt x="4216146" y="3103678"/>
                  <a:pt x="4218755" y="3111506"/>
                </a:cubicBezTo>
                <a:cubicBezTo>
                  <a:pt x="4222017" y="3119987"/>
                  <a:pt x="4220060" y="3129772"/>
                  <a:pt x="4220060" y="3138905"/>
                </a:cubicBezTo>
                <a:cubicBezTo>
                  <a:pt x="4220060" y="3138905"/>
                  <a:pt x="4220060" y="3138905"/>
                  <a:pt x="4220060" y="3138905"/>
                </a:cubicBezTo>
                <a:close/>
                <a:moveTo>
                  <a:pt x="4244849" y="2839476"/>
                </a:moveTo>
                <a:cubicBezTo>
                  <a:pt x="4242892" y="2839476"/>
                  <a:pt x="4241588" y="2839476"/>
                  <a:pt x="4239631" y="2839476"/>
                </a:cubicBezTo>
                <a:cubicBezTo>
                  <a:pt x="4239631" y="2802944"/>
                  <a:pt x="4239631" y="2766412"/>
                  <a:pt x="4239631" y="2729881"/>
                </a:cubicBezTo>
                <a:cubicBezTo>
                  <a:pt x="4241588" y="2729881"/>
                  <a:pt x="4242892" y="2729881"/>
                  <a:pt x="4244849" y="2729881"/>
                </a:cubicBezTo>
                <a:cubicBezTo>
                  <a:pt x="4244849" y="2765760"/>
                  <a:pt x="4244849" y="2802944"/>
                  <a:pt x="4244849" y="2839476"/>
                </a:cubicBezTo>
                <a:close/>
                <a:moveTo>
                  <a:pt x="4617994" y="3673181"/>
                </a:moveTo>
                <a:cubicBezTo>
                  <a:pt x="4620604" y="3673181"/>
                  <a:pt x="4623866" y="3672529"/>
                  <a:pt x="4626475" y="3672529"/>
                </a:cubicBezTo>
                <a:cubicBezTo>
                  <a:pt x="4631041" y="3684923"/>
                  <a:pt x="4634956" y="3697970"/>
                  <a:pt x="4640174" y="3712974"/>
                </a:cubicBezTo>
                <a:cubicBezTo>
                  <a:pt x="4626475" y="3712974"/>
                  <a:pt x="4617342" y="3712974"/>
                  <a:pt x="4603642" y="3712974"/>
                </a:cubicBezTo>
                <a:cubicBezTo>
                  <a:pt x="4609514" y="3697318"/>
                  <a:pt x="4614080" y="3684923"/>
                  <a:pt x="4617994" y="3673181"/>
                </a:cubicBezTo>
                <a:close/>
                <a:moveTo>
                  <a:pt x="4541669" y="3672529"/>
                </a:moveTo>
                <a:cubicBezTo>
                  <a:pt x="4544279" y="3672529"/>
                  <a:pt x="4546888" y="3672529"/>
                  <a:pt x="4550150" y="3673181"/>
                </a:cubicBezTo>
                <a:cubicBezTo>
                  <a:pt x="4554064" y="3685576"/>
                  <a:pt x="4558631" y="3697318"/>
                  <a:pt x="4563849" y="3712322"/>
                </a:cubicBezTo>
                <a:cubicBezTo>
                  <a:pt x="4550150" y="3712322"/>
                  <a:pt x="4541017" y="3712322"/>
                  <a:pt x="4527318" y="3712322"/>
                </a:cubicBezTo>
                <a:cubicBezTo>
                  <a:pt x="4532536" y="3697318"/>
                  <a:pt x="4537103" y="3684923"/>
                  <a:pt x="4541669" y="3672529"/>
                </a:cubicBezTo>
                <a:close/>
                <a:moveTo>
                  <a:pt x="4459473" y="3672529"/>
                </a:moveTo>
                <a:cubicBezTo>
                  <a:pt x="4464040" y="3672529"/>
                  <a:pt x="4468606" y="3673181"/>
                  <a:pt x="4473825" y="3673181"/>
                </a:cubicBezTo>
                <a:cubicBezTo>
                  <a:pt x="4474477" y="3684923"/>
                  <a:pt x="4475782" y="3696666"/>
                  <a:pt x="4476434" y="3708408"/>
                </a:cubicBezTo>
                <a:cubicBezTo>
                  <a:pt x="4469258" y="3708408"/>
                  <a:pt x="4462083" y="3707755"/>
                  <a:pt x="4454907" y="3707755"/>
                </a:cubicBezTo>
                <a:cubicBezTo>
                  <a:pt x="4456211" y="3696013"/>
                  <a:pt x="4458168" y="3684271"/>
                  <a:pt x="4459473" y="3672529"/>
                </a:cubicBezTo>
                <a:close/>
                <a:moveTo>
                  <a:pt x="4379886" y="3706451"/>
                </a:moveTo>
                <a:cubicBezTo>
                  <a:pt x="4381843" y="3694708"/>
                  <a:pt x="4384453" y="3682966"/>
                  <a:pt x="4386410" y="3671876"/>
                </a:cubicBezTo>
                <a:cubicBezTo>
                  <a:pt x="4389671" y="3671876"/>
                  <a:pt x="4392933" y="3671876"/>
                  <a:pt x="4395543" y="3671224"/>
                </a:cubicBezTo>
                <a:cubicBezTo>
                  <a:pt x="4399457" y="3682966"/>
                  <a:pt x="4403371" y="3694056"/>
                  <a:pt x="4409895" y="3711670"/>
                </a:cubicBezTo>
                <a:cubicBezTo>
                  <a:pt x="4395543" y="3709060"/>
                  <a:pt x="4387714" y="3707755"/>
                  <a:pt x="4379886" y="3706451"/>
                </a:cubicBezTo>
                <a:close/>
                <a:moveTo>
                  <a:pt x="4668878" y="4328794"/>
                </a:moveTo>
                <a:cubicBezTo>
                  <a:pt x="4668878" y="4346407"/>
                  <a:pt x="4664311" y="4352931"/>
                  <a:pt x="4645393" y="4352931"/>
                </a:cubicBezTo>
                <a:cubicBezTo>
                  <a:pt x="4580158" y="4351626"/>
                  <a:pt x="4514923" y="4352279"/>
                  <a:pt x="4449036" y="4352931"/>
                </a:cubicBezTo>
                <a:cubicBezTo>
                  <a:pt x="4432074" y="4352931"/>
                  <a:pt x="4426855" y="4347060"/>
                  <a:pt x="4426855" y="4330099"/>
                </a:cubicBezTo>
                <a:cubicBezTo>
                  <a:pt x="4427508" y="4289001"/>
                  <a:pt x="4426855" y="4247903"/>
                  <a:pt x="4426855" y="4206804"/>
                </a:cubicBezTo>
                <a:cubicBezTo>
                  <a:pt x="4426855" y="4206804"/>
                  <a:pt x="4426855" y="4206804"/>
                  <a:pt x="4426855" y="4206804"/>
                </a:cubicBezTo>
                <a:cubicBezTo>
                  <a:pt x="4426855" y="4174839"/>
                  <a:pt x="4428160" y="4142874"/>
                  <a:pt x="4426855" y="4110909"/>
                </a:cubicBezTo>
                <a:cubicBezTo>
                  <a:pt x="4424899" y="4065896"/>
                  <a:pt x="4438598" y="4026755"/>
                  <a:pt x="4466649" y="3992833"/>
                </a:cubicBezTo>
                <a:cubicBezTo>
                  <a:pt x="4486872" y="3968696"/>
                  <a:pt x="4510356" y="3946516"/>
                  <a:pt x="4532536" y="3923684"/>
                </a:cubicBezTo>
                <a:cubicBezTo>
                  <a:pt x="4541669" y="3914551"/>
                  <a:pt x="4552107" y="3911942"/>
                  <a:pt x="4561892" y="3923031"/>
                </a:cubicBezTo>
                <a:cubicBezTo>
                  <a:pt x="4591248" y="3956301"/>
                  <a:pt x="4623213" y="3988266"/>
                  <a:pt x="4648003" y="4024798"/>
                </a:cubicBezTo>
                <a:cubicBezTo>
                  <a:pt x="4661050" y="4044369"/>
                  <a:pt x="4666268" y="4071768"/>
                  <a:pt x="4666921" y="4095904"/>
                </a:cubicBezTo>
                <a:cubicBezTo>
                  <a:pt x="4670182" y="4173534"/>
                  <a:pt x="4668225" y="4251164"/>
                  <a:pt x="4668878" y="4328794"/>
                </a:cubicBezTo>
                <a:close/>
                <a:moveTo>
                  <a:pt x="4676054" y="3716236"/>
                </a:moveTo>
                <a:cubicBezTo>
                  <a:pt x="4683882" y="3696666"/>
                  <a:pt x="4688448" y="3684271"/>
                  <a:pt x="4693667" y="3672529"/>
                </a:cubicBezTo>
                <a:cubicBezTo>
                  <a:pt x="4696276" y="3672529"/>
                  <a:pt x="4699538" y="3671876"/>
                  <a:pt x="4702148" y="3671876"/>
                </a:cubicBezTo>
                <a:cubicBezTo>
                  <a:pt x="4705410" y="3684271"/>
                  <a:pt x="4708019" y="3696666"/>
                  <a:pt x="4711280" y="3709713"/>
                </a:cubicBezTo>
                <a:cubicBezTo>
                  <a:pt x="4701495" y="3711017"/>
                  <a:pt x="4692362" y="3712974"/>
                  <a:pt x="4676054" y="3716236"/>
                </a:cubicBezTo>
                <a:close/>
                <a:moveTo>
                  <a:pt x="4918076" y="2443499"/>
                </a:moveTo>
                <a:cubicBezTo>
                  <a:pt x="4918076" y="2448718"/>
                  <a:pt x="4911552" y="2453284"/>
                  <a:pt x="4908291" y="2457850"/>
                </a:cubicBezTo>
                <a:cubicBezTo>
                  <a:pt x="4905029" y="2453284"/>
                  <a:pt x="4898505" y="2448065"/>
                  <a:pt x="4898505" y="2443499"/>
                </a:cubicBezTo>
                <a:cubicBezTo>
                  <a:pt x="4898505" y="2394572"/>
                  <a:pt x="4899158" y="2344994"/>
                  <a:pt x="4900462" y="2296067"/>
                </a:cubicBezTo>
                <a:cubicBezTo>
                  <a:pt x="4901115" y="2283673"/>
                  <a:pt x="4904377" y="2270626"/>
                  <a:pt x="4905681" y="2258231"/>
                </a:cubicBezTo>
                <a:cubicBezTo>
                  <a:pt x="4907638" y="2258231"/>
                  <a:pt x="4909595" y="2258231"/>
                  <a:pt x="4911552" y="2258231"/>
                </a:cubicBezTo>
                <a:cubicBezTo>
                  <a:pt x="4913509" y="2294763"/>
                  <a:pt x="4916119" y="2331947"/>
                  <a:pt x="4917424" y="2368478"/>
                </a:cubicBezTo>
                <a:cubicBezTo>
                  <a:pt x="4919381" y="2393268"/>
                  <a:pt x="4919381" y="2418709"/>
                  <a:pt x="4918076" y="2443499"/>
                </a:cubicBezTo>
                <a:close/>
                <a:moveTo>
                  <a:pt x="4972221" y="2243879"/>
                </a:moveTo>
                <a:cubicBezTo>
                  <a:pt x="4991139" y="2314333"/>
                  <a:pt x="4982659" y="2379568"/>
                  <a:pt x="4983311" y="2444151"/>
                </a:cubicBezTo>
                <a:cubicBezTo>
                  <a:pt x="4983311" y="2448718"/>
                  <a:pt x="4974830" y="2453284"/>
                  <a:pt x="4970264" y="2457850"/>
                </a:cubicBezTo>
                <a:cubicBezTo>
                  <a:pt x="4966350" y="2453284"/>
                  <a:pt x="4958522" y="2448718"/>
                  <a:pt x="4958522" y="2444151"/>
                </a:cubicBezTo>
                <a:cubicBezTo>
                  <a:pt x="4958522" y="2379568"/>
                  <a:pt x="4953303" y="2314333"/>
                  <a:pt x="4972221" y="2243879"/>
                </a:cubicBezTo>
                <a:close/>
                <a:moveTo>
                  <a:pt x="5002229" y="2977774"/>
                </a:moveTo>
                <a:cubicBezTo>
                  <a:pt x="5002229" y="2990169"/>
                  <a:pt x="4997663" y="2994735"/>
                  <a:pt x="4983964" y="2994083"/>
                </a:cubicBezTo>
                <a:cubicBezTo>
                  <a:pt x="4939603" y="2992126"/>
                  <a:pt x="4939603" y="2992778"/>
                  <a:pt x="4939603" y="2948419"/>
                </a:cubicBezTo>
                <a:cubicBezTo>
                  <a:pt x="4939603" y="2926239"/>
                  <a:pt x="4938951" y="2904059"/>
                  <a:pt x="4939603" y="2882531"/>
                </a:cubicBezTo>
                <a:cubicBezTo>
                  <a:pt x="4940256" y="2859699"/>
                  <a:pt x="4953955" y="2845347"/>
                  <a:pt x="4972221" y="2845999"/>
                </a:cubicBezTo>
                <a:cubicBezTo>
                  <a:pt x="4989834" y="2846652"/>
                  <a:pt x="5000925" y="2859699"/>
                  <a:pt x="5001577" y="2882531"/>
                </a:cubicBezTo>
                <a:cubicBezTo>
                  <a:pt x="5001577" y="2883836"/>
                  <a:pt x="5001577" y="2885793"/>
                  <a:pt x="5001577" y="2887097"/>
                </a:cubicBezTo>
                <a:cubicBezTo>
                  <a:pt x="5001577" y="2900797"/>
                  <a:pt x="5001577" y="2914496"/>
                  <a:pt x="5001577" y="2928196"/>
                </a:cubicBezTo>
                <a:cubicBezTo>
                  <a:pt x="5001577" y="2928196"/>
                  <a:pt x="5001577" y="2928196"/>
                  <a:pt x="5001577" y="2928196"/>
                </a:cubicBezTo>
                <a:cubicBezTo>
                  <a:pt x="5002229" y="2944504"/>
                  <a:pt x="5002229" y="2960813"/>
                  <a:pt x="5002229" y="2977774"/>
                </a:cubicBezTo>
                <a:close/>
                <a:moveTo>
                  <a:pt x="5045284" y="2444151"/>
                </a:moveTo>
                <a:cubicBezTo>
                  <a:pt x="5045284" y="2448718"/>
                  <a:pt x="5040066" y="2453284"/>
                  <a:pt x="5036804" y="2457850"/>
                </a:cubicBezTo>
                <a:cubicBezTo>
                  <a:pt x="5032890" y="2453936"/>
                  <a:pt x="5026366" y="2450674"/>
                  <a:pt x="5026366" y="2446760"/>
                </a:cubicBezTo>
                <a:cubicBezTo>
                  <a:pt x="5026366" y="2385439"/>
                  <a:pt x="5027019" y="2324118"/>
                  <a:pt x="5027671" y="2263450"/>
                </a:cubicBezTo>
                <a:cubicBezTo>
                  <a:pt x="5031585" y="2263450"/>
                  <a:pt x="5035499" y="2263450"/>
                  <a:pt x="5039413" y="2262797"/>
                </a:cubicBezTo>
                <a:cubicBezTo>
                  <a:pt x="5041370" y="2291501"/>
                  <a:pt x="5044632" y="2320204"/>
                  <a:pt x="5045284" y="2348908"/>
                </a:cubicBezTo>
                <a:cubicBezTo>
                  <a:pt x="5046589" y="2380221"/>
                  <a:pt x="5046589" y="2412186"/>
                  <a:pt x="5045284" y="2444151"/>
                </a:cubicBezTo>
                <a:close/>
              </a:path>
            </a:pathLst>
          </a:custGeom>
          <a:solidFill>
            <a:srgbClr val="000000"/>
          </a:solidFill>
          <a:ln w="65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1F23929B-AE84-4E7B-B548-F7A2640CC72E}"/>
              </a:ext>
            </a:extLst>
          </p:cNvPr>
          <p:cNvSpPr/>
          <p:nvPr/>
        </p:nvSpPr>
        <p:spPr>
          <a:xfrm>
            <a:off x="5114097" y="2981110"/>
            <a:ext cx="1980000" cy="1980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CF0326A-4884-45E2-9B7A-634C75CC55B0}"/>
              </a:ext>
            </a:extLst>
          </p:cNvPr>
          <p:cNvGrpSpPr/>
          <p:nvPr/>
        </p:nvGrpSpPr>
        <p:grpSpPr>
          <a:xfrm>
            <a:off x="4186622" y="2053636"/>
            <a:ext cx="3834950" cy="3834950"/>
            <a:chOff x="2500375" y="1715866"/>
            <a:chExt cx="3834950" cy="3834950"/>
          </a:xfrm>
        </p:grpSpPr>
        <p:sp>
          <p:nvSpPr>
            <p:cNvPr id="5" name="Up-Down Arrow 4">
              <a:extLst>
                <a:ext uri="{FF2B5EF4-FFF2-40B4-BE49-F238E27FC236}">
                  <a16:creationId xmlns="" xmlns:a16="http://schemas.microsoft.com/office/drawing/2014/main" id="{1894272F-F28B-4AC3-86B8-6879A6D7EEC6}"/>
                </a:ext>
              </a:extLst>
            </p:cNvPr>
            <p:cNvSpPr/>
            <p:nvPr/>
          </p:nvSpPr>
          <p:spPr>
            <a:xfrm>
              <a:off x="3903660" y="1715866"/>
              <a:ext cx="1028380" cy="3834950"/>
            </a:xfrm>
            <a:prstGeom prst="up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Up-Down Arrow 5">
              <a:extLst>
                <a:ext uri="{FF2B5EF4-FFF2-40B4-BE49-F238E27FC236}">
                  <a16:creationId xmlns="" xmlns:a16="http://schemas.microsoft.com/office/drawing/2014/main" id="{5141DF06-DF45-4E2E-8D77-DAB24DF18267}"/>
                </a:ext>
              </a:extLst>
            </p:cNvPr>
            <p:cNvSpPr/>
            <p:nvPr/>
          </p:nvSpPr>
          <p:spPr>
            <a:xfrm rot="3600000">
              <a:off x="3903660" y="1715866"/>
              <a:ext cx="1028380" cy="3834950"/>
            </a:xfrm>
            <a:prstGeom prst="up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Up-Down Arrow 6">
              <a:extLst>
                <a:ext uri="{FF2B5EF4-FFF2-40B4-BE49-F238E27FC236}">
                  <a16:creationId xmlns="" xmlns:a16="http://schemas.microsoft.com/office/drawing/2014/main" id="{2AB2F086-D0F4-4909-8576-26260DC68726}"/>
                </a:ext>
              </a:extLst>
            </p:cNvPr>
            <p:cNvSpPr/>
            <p:nvPr/>
          </p:nvSpPr>
          <p:spPr>
            <a:xfrm rot="7200000">
              <a:off x="3903660" y="1715866"/>
              <a:ext cx="1028380" cy="3834950"/>
            </a:xfrm>
            <a:prstGeom prst="up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7">
            <a:extLst>
              <a:ext uri="{FF2B5EF4-FFF2-40B4-BE49-F238E27FC236}">
                <a16:creationId xmlns="" xmlns:a16="http://schemas.microsoft.com/office/drawing/2014/main" id="{0EEC722C-383D-4B82-A9B0-EC70AE1D1344}"/>
              </a:ext>
            </a:extLst>
          </p:cNvPr>
          <p:cNvSpPr/>
          <p:nvPr/>
        </p:nvSpPr>
        <p:spPr>
          <a:xfrm>
            <a:off x="5312097" y="3179110"/>
            <a:ext cx="1584000" cy="15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0DDC8278-2139-46B3-B8D5-A57B9E0EED8F}"/>
              </a:ext>
            </a:extLst>
          </p:cNvPr>
          <p:cNvGrpSpPr/>
          <p:nvPr/>
        </p:nvGrpSpPr>
        <p:grpSpPr>
          <a:xfrm>
            <a:off x="5548270" y="3539455"/>
            <a:ext cx="1111657" cy="863315"/>
            <a:chOff x="3233964" y="1954419"/>
            <a:chExt cx="1410044" cy="863315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4CDD76A0-08E8-48D3-B7A9-8785C2D19509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A74AEE8-7813-4137-A59E-5E4D4796156C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="" xmlns:a16="http://schemas.microsoft.com/office/drawing/2014/main" id="{58D03750-C0E5-4E36-B769-1239B97502CE}"/>
              </a:ext>
            </a:extLst>
          </p:cNvPr>
          <p:cNvGrpSpPr/>
          <p:nvPr/>
        </p:nvGrpSpPr>
        <p:grpSpPr>
          <a:xfrm>
            <a:off x="7012673" y="5182068"/>
            <a:ext cx="3276000" cy="923330"/>
            <a:chOff x="2551706" y="4283314"/>
            <a:chExt cx="1416829" cy="92333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192E0177-EA50-43CC-A772-EACF2E87FD40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9A148053-375D-4BDE-9624-B50E8096B602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8">
            <a:extLst>
              <a:ext uri="{FF2B5EF4-FFF2-40B4-BE49-F238E27FC236}">
                <a16:creationId xmlns="" xmlns:a16="http://schemas.microsoft.com/office/drawing/2014/main" id="{EB2EC7AC-A686-4E6D-A49A-C2CCB7F4B3FB}"/>
              </a:ext>
            </a:extLst>
          </p:cNvPr>
          <p:cNvGrpSpPr/>
          <p:nvPr/>
        </p:nvGrpSpPr>
        <p:grpSpPr>
          <a:xfrm>
            <a:off x="8232933" y="3789564"/>
            <a:ext cx="3276000" cy="923330"/>
            <a:chOff x="2551706" y="4283314"/>
            <a:chExt cx="1416829" cy="923330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C575F1A-E5A1-406F-B5B3-68C75DA8B16F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0E1B629-8324-46A8-9F8F-BD67AA67AE51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31">
            <a:extLst>
              <a:ext uri="{FF2B5EF4-FFF2-40B4-BE49-F238E27FC236}">
                <a16:creationId xmlns="" xmlns:a16="http://schemas.microsoft.com/office/drawing/2014/main" id="{383409BC-71B1-4DD9-8BA5-EE2409F71B68}"/>
              </a:ext>
            </a:extLst>
          </p:cNvPr>
          <p:cNvGrpSpPr/>
          <p:nvPr/>
        </p:nvGrpSpPr>
        <p:grpSpPr>
          <a:xfrm>
            <a:off x="8232933" y="2397060"/>
            <a:ext cx="3276000" cy="923330"/>
            <a:chOff x="2551706" y="4283314"/>
            <a:chExt cx="1416829" cy="923330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DB6580D-FA08-44E9-95D5-71A852F6FED4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9CB3182-C1E2-4DB1-B826-848918B65B26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4">
            <a:extLst>
              <a:ext uri="{FF2B5EF4-FFF2-40B4-BE49-F238E27FC236}">
                <a16:creationId xmlns="" xmlns:a16="http://schemas.microsoft.com/office/drawing/2014/main" id="{775E92B2-735A-4F71-892B-D672971B1361}"/>
              </a:ext>
            </a:extLst>
          </p:cNvPr>
          <p:cNvGrpSpPr/>
          <p:nvPr/>
        </p:nvGrpSpPr>
        <p:grpSpPr>
          <a:xfrm>
            <a:off x="749218" y="4485816"/>
            <a:ext cx="3276000" cy="923330"/>
            <a:chOff x="2551706" y="4283314"/>
            <a:chExt cx="1416829" cy="923330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E4A76AF6-CD71-441F-A281-69599CB61E53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0378ADE-55B9-4330-B7F7-E25893D285CD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37">
            <a:extLst>
              <a:ext uri="{FF2B5EF4-FFF2-40B4-BE49-F238E27FC236}">
                <a16:creationId xmlns="" xmlns:a16="http://schemas.microsoft.com/office/drawing/2014/main" id="{332B1333-D7F3-41C2-8050-1F0072E90844}"/>
              </a:ext>
            </a:extLst>
          </p:cNvPr>
          <p:cNvGrpSpPr/>
          <p:nvPr/>
        </p:nvGrpSpPr>
        <p:grpSpPr>
          <a:xfrm>
            <a:off x="749218" y="3093312"/>
            <a:ext cx="3276000" cy="923330"/>
            <a:chOff x="2551706" y="4283314"/>
            <a:chExt cx="1416829" cy="923330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BECBE6A-2367-48E7-9B3A-802364B73C9D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36A37B77-8580-4187-9F88-3CB1DBBE7576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40">
            <a:extLst>
              <a:ext uri="{FF2B5EF4-FFF2-40B4-BE49-F238E27FC236}">
                <a16:creationId xmlns="" xmlns:a16="http://schemas.microsoft.com/office/drawing/2014/main" id="{A3F1B148-E751-489C-8419-A3868743F987}"/>
              </a:ext>
            </a:extLst>
          </p:cNvPr>
          <p:cNvGrpSpPr/>
          <p:nvPr/>
        </p:nvGrpSpPr>
        <p:grpSpPr>
          <a:xfrm>
            <a:off x="1967514" y="1700808"/>
            <a:ext cx="3276000" cy="923330"/>
            <a:chOff x="2551706" y="4283314"/>
            <a:chExt cx="1416829" cy="92333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77C9C7F5-94DE-44CE-A45F-38779B9F5D93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32F28FB-C42B-4895-8858-226D79848BF3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2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2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2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2241</Words>
  <Application>Microsoft Office PowerPoint</Application>
  <PresentationFormat>Widescreen</PresentationFormat>
  <Paragraphs>213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Arial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ADNAN</cp:lastModifiedBy>
  <cp:revision>32</cp:revision>
  <dcterms:created xsi:type="dcterms:W3CDTF">2020-01-20T05:08:25Z</dcterms:created>
  <dcterms:modified xsi:type="dcterms:W3CDTF">2021-10-19T10:34:47Z</dcterms:modified>
</cp:coreProperties>
</file>