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3"/>
  </p:notesMasterIdLst>
  <p:sldIdLst>
    <p:sldId id="260" r:id="rId4"/>
    <p:sldId id="257" r:id="rId5"/>
    <p:sldId id="258" r:id="rId6"/>
    <p:sldId id="298" r:id="rId7"/>
    <p:sldId id="300" r:id="rId8"/>
    <p:sldId id="327" r:id="rId9"/>
    <p:sldId id="328" r:id="rId10"/>
    <p:sldId id="319"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4" autoAdjust="0"/>
    <p:restoredTop sz="94660"/>
  </p:normalViewPr>
  <p:slideViewPr>
    <p:cSldViewPr snapToGrid="0" showGuides="1">
      <p:cViewPr varScale="1">
        <p:scale>
          <a:sx n="76" d="100"/>
          <a:sy n="76" d="100"/>
        </p:scale>
        <p:origin x="40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A4803-4BAE-4839-96AD-FF10EA2EA2BE}"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E7123-C148-41E6-B1FC-971944C856C3}" type="slidenum">
              <a:rPr lang="en-US" smtClean="0"/>
              <a:t>‹#›</a:t>
            </a:fld>
            <a:endParaRPr lang="en-US"/>
          </a:p>
        </p:txBody>
      </p:sp>
    </p:spTree>
    <p:extLst>
      <p:ext uri="{BB962C8B-B14F-4D97-AF65-F5344CB8AC3E}">
        <p14:creationId xmlns:p14="http://schemas.microsoft.com/office/powerpoint/2010/main" val="340727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E7123-C148-41E6-B1FC-971944C856C3}" type="slidenum">
              <a:rPr lang="en-US" smtClean="0"/>
              <a:t>4</a:t>
            </a:fld>
            <a:endParaRPr lang="en-US"/>
          </a:p>
        </p:txBody>
      </p:sp>
    </p:spTree>
    <p:extLst>
      <p:ext uri="{BB962C8B-B14F-4D97-AF65-F5344CB8AC3E}">
        <p14:creationId xmlns:p14="http://schemas.microsoft.com/office/powerpoint/2010/main" val="1208376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 xmlns:a16="http://schemas.microsoft.com/office/drawing/2014/main"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 xmlns:a16="http://schemas.microsoft.com/office/drawing/2014/main"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 xmlns:a16="http://schemas.microsoft.com/office/drawing/2014/main"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 xmlns:a16="http://schemas.microsoft.com/office/drawing/2014/main"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 xmlns:a16="http://schemas.microsoft.com/office/drawing/2014/main"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 xmlns:a16="http://schemas.microsoft.com/office/drawing/2014/main"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 xmlns:a16="http://schemas.microsoft.com/office/drawing/2014/main"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 xmlns:a16="http://schemas.microsoft.com/office/drawing/2014/main"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 xmlns:a16="http://schemas.microsoft.com/office/drawing/2014/main"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 xmlns:a16="http://schemas.microsoft.com/office/drawing/2014/main"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Shape 72">
              <a:extLst>
                <a:ext uri="{FF2B5EF4-FFF2-40B4-BE49-F238E27FC236}">
                  <a16:creationId xmlns="" xmlns:a16="http://schemas.microsoft.com/office/drawing/2014/main"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52" name="Group 51">
            <a:extLst>
              <a:ext uri="{FF2B5EF4-FFF2-40B4-BE49-F238E27FC236}">
                <a16:creationId xmlns="" xmlns:a16="http://schemas.microsoft.com/office/drawing/2014/main"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 xmlns:a16="http://schemas.microsoft.com/office/drawing/2014/main"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57" name="Freeform: Shape 56">
              <a:extLst>
                <a:ext uri="{FF2B5EF4-FFF2-40B4-BE49-F238E27FC236}">
                  <a16:creationId xmlns="" xmlns:a16="http://schemas.microsoft.com/office/drawing/2014/main"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 xmlns:a16="http://schemas.microsoft.com/office/drawing/2014/main"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 xmlns:a16="http://schemas.microsoft.com/office/drawing/2014/main"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 xmlns:a16="http://schemas.microsoft.com/office/drawing/2014/main"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 xmlns:a16="http://schemas.microsoft.com/office/drawing/2014/main"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 xmlns:a16="http://schemas.microsoft.com/office/drawing/2014/main"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 xmlns:a16="http://schemas.microsoft.com/office/drawing/2014/main"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Shape 59">
              <a:extLst>
                <a:ext uri="{FF2B5EF4-FFF2-40B4-BE49-F238E27FC236}">
                  <a16:creationId xmlns="" xmlns:a16="http://schemas.microsoft.com/office/drawing/2014/main"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2" name="Rectangle 41">
            <a:extLst>
              <a:ext uri="{FF2B5EF4-FFF2-40B4-BE49-F238E27FC236}">
                <a16:creationId xmlns="" xmlns:a16="http://schemas.microsoft.com/office/drawing/2014/main"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 xmlns:a16="http://schemas.microsoft.com/office/drawing/2014/main"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 xmlns:a16="http://schemas.microsoft.com/office/drawing/2014/main"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1" name="Picture Placeholder 2">
            <a:extLst>
              <a:ext uri="{FF2B5EF4-FFF2-40B4-BE49-F238E27FC236}">
                <a16:creationId xmlns="" xmlns:a16="http://schemas.microsoft.com/office/drawing/2014/main"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 xmlns:a16="http://schemas.microsoft.com/office/drawing/2014/main"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 xmlns:a16="http://schemas.microsoft.com/office/drawing/2014/main"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 xmlns:a16="http://schemas.microsoft.com/office/drawing/2014/main"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 xmlns:a16="http://schemas.microsoft.com/office/drawing/2014/main"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 xmlns:a16="http://schemas.microsoft.com/office/drawing/2014/main"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 xmlns:a16="http://schemas.microsoft.com/office/drawing/2014/main"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 xmlns:a16="http://schemas.microsoft.com/office/drawing/2014/main"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7" name="그림 개체 틀 2">
            <a:extLst>
              <a:ext uri="{FF2B5EF4-FFF2-40B4-BE49-F238E27FC236}">
                <a16:creationId xmlns="" xmlns:a16="http://schemas.microsoft.com/office/drawing/2014/main"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8" name="그림 개체 틀 2">
            <a:extLst>
              <a:ext uri="{FF2B5EF4-FFF2-40B4-BE49-F238E27FC236}">
                <a16:creationId xmlns="" xmlns:a16="http://schemas.microsoft.com/office/drawing/2014/main"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2" r:id="rId8"/>
    <p:sldLayoutId id="2147483684" r:id="rId9"/>
    <p:sldLayoutId id="2147483683"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3">
            <a:extLst>
              <a:ext uri="{FF2B5EF4-FFF2-40B4-BE49-F238E27FC236}">
                <a16:creationId xmlns="" xmlns:a16="http://schemas.microsoft.com/office/drawing/2014/main" id="{038BB4AC-9C19-49F4-A409-9B0DA5C9C763}"/>
              </a:ext>
            </a:extLst>
          </p:cNvPr>
          <p:cNvSpPr txBox="1">
            <a:spLocks/>
          </p:cNvSpPr>
          <p:nvPr/>
        </p:nvSpPr>
        <p:spPr>
          <a:xfrm>
            <a:off x="5123892" y="2019720"/>
            <a:ext cx="1944216" cy="1800201"/>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t>Our</a:t>
            </a:r>
          </a:p>
          <a:p>
            <a:r>
              <a:rPr lang="en-US" altLang="ko-KR" sz="4000"/>
              <a:t>Team</a:t>
            </a:r>
            <a:endParaRPr lang="ko-KR" altLang="en-US" sz="4000"/>
          </a:p>
        </p:txBody>
      </p:sp>
      <p:graphicFrame>
        <p:nvGraphicFramePr>
          <p:cNvPr id="5" name="Table 4"/>
          <p:cNvGraphicFramePr>
            <a:graphicFrameLocks noGrp="1"/>
          </p:cNvGraphicFramePr>
          <p:nvPr>
            <p:extLst>
              <p:ext uri="{D42A27DB-BD31-4B8C-83A1-F6EECF244321}">
                <p14:modId xmlns:p14="http://schemas.microsoft.com/office/powerpoint/2010/main" val="4267245663"/>
              </p:ext>
            </p:extLst>
          </p:nvPr>
        </p:nvGraphicFramePr>
        <p:xfrm>
          <a:off x="2032000" y="4014011"/>
          <a:ext cx="8128000" cy="370840"/>
        </p:xfrm>
        <a:graphic>
          <a:graphicData uri="http://schemas.openxmlformats.org/drawingml/2006/table">
            <a:tbl>
              <a:tblPr firstRow="1" bandRow="1">
                <a:tableStyleId>{00A15C55-8517-42AA-B614-E9B94910E393}</a:tableStyleId>
              </a:tblPr>
              <a:tblGrid>
                <a:gridCol w="8128000"/>
              </a:tblGrid>
              <a:tr h="370840">
                <a:tc>
                  <a:txBody>
                    <a:bodyPr/>
                    <a:lstStyle/>
                    <a:p>
                      <a:pPr algn="ctr"/>
                      <a:r>
                        <a:rPr lang="en-US" err="1" smtClean="0"/>
                        <a:t>Kelompok</a:t>
                      </a:r>
                      <a:r>
                        <a:rPr lang="en-US" smtClean="0"/>
                        <a:t> 3</a:t>
                      </a:r>
                      <a:endParaRPr lang="en-US"/>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6578867"/>
              </p:ext>
            </p:extLst>
          </p:nvPr>
        </p:nvGraphicFramePr>
        <p:xfrm>
          <a:off x="2032001" y="4352214"/>
          <a:ext cx="8127999" cy="2225040"/>
        </p:xfrm>
        <a:graphic>
          <a:graphicData uri="http://schemas.openxmlformats.org/drawingml/2006/table">
            <a:tbl>
              <a:tblPr firstRow="1" bandRow="1">
                <a:tableStyleId>{00A15C55-8517-42AA-B614-E9B94910E393}</a:tableStyleId>
              </a:tblPr>
              <a:tblGrid>
                <a:gridCol w="2709333"/>
                <a:gridCol w="2709333"/>
                <a:gridCol w="2709333"/>
              </a:tblGrid>
              <a:tr h="370840">
                <a:tc>
                  <a:txBody>
                    <a:bodyPr/>
                    <a:lstStyle/>
                    <a:p>
                      <a:r>
                        <a:rPr lang="en-US" err="1" smtClean="0"/>
                        <a:t>Nama</a:t>
                      </a:r>
                      <a:endParaRPr lang="en-US"/>
                    </a:p>
                  </a:txBody>
                  <a:tcPr/>
                </a:tc>
                <a:tc>
                  <a:txBody>
                    <a:bodyPr/>
                    <a:lstStyle/>
                    <a:p>
                      <a:r>
                        <a:rPr lang="en-US" smtClean="0"/>
                        <a:t>NIM</a:t>
                      </a:r>
                      <a:endParaRPr lang="en-US"/>
                    </a:p>
                  </a:txBody>
                  <a:tcPr/>
                </a:tc>
                <a:tc>
                  <a:txBody>
                    <a:bodyPr/>
                    <a:lstStyle/>
                    <a:p>
                      <a:r>
                        <a:rPr lang="en-US" smtClean="0"/>
                        <a:t>Prodi</a:t>
                      </a:r>
                      <a:endParaRPr lang="en-US"/>
                    </a:p>
                  </a:txBody>
                  <a:tcPr/>
                </a:tc>
              </a:tr>
              <a:tr h="370840">
                <a:tc>
                  <a:txBody>
                    <a:bodyPr/>
                    <a:lstStyle/>
                    <a:p>
                      <a:r>
                        <a:rPr lang="en-US" smtClean="0"/>
                        <a:t>Adnan </a:t>
                      </a:r>
                      <a:r>
                        <a:rPr lang="en-US" err="1" smtClean="0"/>
                        <a:t>Erlansyah</a:t>
                      </a:r>
                      <a:endParaRPr lang="en-US"/>
                    </a:p>
                  </a:txBody>
                  <a:tcPr/>
                </a:tc>
                <a:tc>
                  <a:txBody>
                    <a:bodyPr/>
                    <a:lstStyle/>
                    <a:p>
                      <a:r>
                        <a:rPr lang="en-US" smtClean="0"/>
                        <a:t>312110347</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Mirna</a:t>
                      </a:r>
                      <a:r>
                        <a:rPr lang="en-US" smtClean="0"/>
                        <a:t> </a:t>
                      </a:r>
                      <a:r>
                        <a:rPr lang="en-US" err="1" smtClean="0"/>
                        <a:t>Wati</a:t>
                      </a:r>
                      <a:endParaRPr lang="en-US"/>
                    </a:p>
                  </a:txBody>
                  <a:tcPr/>
                </a:tc>
                <a:tc>
                  <a:txBody>
                    <a:bodyPr/>
                    <a:lstStyle/>
                    <a:p>
                      <a:r>
                        <a:rPr lang="en-US" smtClean="0"/>
                        <a:t>312110544</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Jujun</a:t>
                      </a:r>
                      <a:r>
                        <a:rPr lang="en-US" smtClean="0"/>
                        <a:t> </a:t>
                      </a:r>
                      <a:r>
                        <a:rPr lang="en-US" err="1" smtClean="0"/>
                        <a:t>Junaedi</a:t>
                      </a:r>
                      <a:endParaRPr lang="en-US"/>
                    </a:p>
                  </a:txBody>
                  <a:tcPr/>
                </a:tc>
                <a:tc>
                  <a:txBody>
                    <a:bodyPr/>
                    <a:lstStyle/>
                    <a:p>
                      <a:r>
                        <a:rPr lang="en-US" sz="1800" kern="1200" smtClean="0">
                          <a:effectLst/>
                        </a:rPr>
                        <a:t>312110568</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Irfan</a:t>
                      </a:r>
                      <a:r>
                        <a:rPr lang="en-US" smtClean="0"/>
                        <a:t> </a:t>
                      </a:r>
                      <a:r>
                        <a:rPr lang="en-US" err="1" smtClean="0"/>
                        <a:t>Maulana</a:t>
                      </a:r>
                      <a:r>
                        <a:rPr lang="en-US" smtClean="0"/>
                        <a:t> </a:t>
                      </a:r>
                      <a:r>
                        <a:rPr lang="en-US" err="1" smtClean="0"/>
                        <a:t>Falah</a:t>
                      </a:r>
                      <a:endParaRPr lang="en-US"/>
                    </a:p>
                  </a:txBody>
                  <a:tcPr/>
                </a:tc>
                <a:tc>
                  <a:txBody>
                    <a:bodyPr/>
                    <a:lstStyle/>
                    <a:p>
                      <a:r>
                        <a:rPr lang="en-US" smtClean="0"/>
                        <a:t>312110560</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4107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CF5BDA4-10C7-46A6-AC30-523A3FC438AC}"/>
              </a:ext>
            </a:extLst>
          </p:cNvPr>
          <p:cNvSpPr txBox="1"/>
          <p:nvPr/>
        </p:nvSpPr>
        <p:spPr>
          <a:xfrm>
            <a:off x="921403" y="2919177"/>
            <a:ext cx="4374497" cy="830997"/>
          </a:xfrm>
          <a:prstGeom prst="rect">
            <a:avLst/>
          </a:prstGeom>
          <a:noFill/>
          <a:scene3d>
            <a:camera prst="isometricOffAxis1Right"/>
            <a:lightRig rig="threePt" dir="t"/>
          </a:scene3d>
        </p:spPr>
        <p:txBody>
          <a:bodyPr wrap="square" rtlCol="0" anchor="ctr">
            <a:spAutoFit/>
          </a:bodyPr>
          <a:lstStyle/>
          <a:p>
            <a:pPr algn="r"/>
            <a:r>
              <a:rPr lang="en-US" altLang="ko-KR" sz="48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rPr>
              <a:t>Pengertian</a:t>
            </a:r>
            <a:endParaRPr lang="ko-KR"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1354201" y="3506782"/>
            <a:ext cx="4697260" cy="379656"/>
          </a:xfrm>
          <a:prstGeom prst="rect">
            <a:avLst/>
          </a:prstGeom>
          <a:noFill/>
          <a:scene3d>
            <a:camera prst="isometricOffAxis1Right"/>
            <a:lightRig rig="threePt" dir="t"/>
          </a:scene3d>
        </p:spPr>
        <p:txBody>
          <a:bodyPr wrap="square" rtlCol="0" anchor="ctr">
            <a:spAutoFit/>
          </a:bodyPr>
          <a:lstStyle/>
          <a:p>
            <a:pPr algn="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Iman</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kepada</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Malaikat-Malaikat</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Allah SWT</a:t>
            </a:r>
            <a:endParaRPr lang="ko-KR" altLang="en-US" sz="1867">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endParaRPr>
          </a:p>
        </p:txBody>
      </p:sp>
      <p:sp>
        <p:nvSpPr>
          <p:cNvPr id="4" name="Freeform: Shape 3">
            <a:extLst>
              <a:ext uri="{FF2B5EF4-FFF2-40B4-BE49-F238E27FC236}">
                <a16:creationId xmlns="" xmlns:a16="http://schemas.microsoft.com/office/drawing/2014/main" id="{41591F61-41E3-48A1-ABC6-55FE3F24D743}"/>
              </a:ext>
            </a:extLst>
          </p:cNvPr>
          <p:cNvSpPr/>
          <p:nvPr/>
        </p:nvSpPr>
        <p:spPr>
          <a:xfrm>
            <a:off x="723242" y="2340003"/>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5B70E308-10D9-4AD4-AC9E-6EE3C7529363}"/>
              </a:ext>
            </a:extLst>
          </p:cNvPr>
          <p:cNvSpPr/>
          <p:nvPr/>
        </p:nvSpPr>
        <p:spPr>
          <a:xfrm>
            <a:off x="2488224" y="2458243"/>
            <a:ext cx="749382" cy="717496"/>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4345ABF-216C-44A9-815C-9EFA030BC41E}"/>
              </a:ext>
            </a:extLst>
          </p:cNvPr>
          <p:cNvSpPr txBox="1"/>
          <p:nvPr/>
        </p:nvSpPr>
        <p:spPr>
          <a:xfrm>
            <a:off x="2366740" y="2414616"/>
            <a:ext cx="3675185" cy="830997"/>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2400" smtClean="0">
                <a:effectLst/>
                <a:latin typeface="+mj-lt"/>
              </a:rPr>
              <a:t>Point-point </a:t>
            </a:r>
          </a:p>
          <a:p>
            <a:r>
              <a:rPr lang="en-US" altLang="ko-KR" sz="2400" err="1" smtClean="0">
                <a:effectLst/>
                <a:latin typeface="+mj-lt"/>
              </a:rPr>
              <a:t>Iman</a:t>
            </a:r>
            <a:r>
              <a:rPr lang="en-US" altLang="ko-KR" sz="2400" smtClean="0">
                <a:effectLst/>
                <a:latin typeface="+mj-lt"/>
              </a:rPr>
              <a:t> </a:t>
            </a:r>
            <a:r>
              <a:rPr lang="en-US" altLang="ko-KR" sz="2400" err="1" smtClean="0">
                <a:effectLst/>
                <a:latin typeface="+mj-lt"/>
              </a:rPr>
              <a:t>Kepada</a:t>
            </a:r>
            <a:r>
              <a:rPr lang="en-US" altLang="ko-KR" sz="2400" smtClean="0">
                <a:effectLst/>
                <a:latin typeface="+mj-lt"/>
              </a:rPr>
              <a:t> </a:t>
            </a:r>
            <a:r>
              <a:rPr lang="en-US" altLang="ko-KR" sz="2400" err="1" smtClean="0">
                <a:effectLst/>
                <a:latin typeface="+mj-lt"/>
              </a:rPr>
              <a:t>Malaikat</a:t>
            </a:r>
            <a:endParaRPr lang="ko-KR" altLang="en-US" sz="1600">
              <a:effectLst/>
              <a:latin typeface="+mj-lt"/>
            </a:endParaRPr>
          </a:p>
        </p:txBody>
      </p:sp>
      <p:grpSp>
        <p:nvGrpSpPr>
          <p:cNvPr id="5" name="Group 4">
            <a:extLst>
              <a:ext uri="{FF2B5EF4-FFF2-40B4-BE49-F238E27FC236}">
                <a16:creationId xmlns="" xmlns:a16="http://schemas.microsoft.com/office/drawing/2014/main" id="{9FCDAA35-188F-48B6-BC49-FEBE028E42CC}"/>
              </a:ext>
            </a:extLst>
          </p:cNvPr>
          <p:cNvGrpSpPr/>
          <p:nvPr/>
        </p:nvGrpSpPr>
        <p:grpSpPr>
          <a:xfrm>
            <a:off x="7030319" y="626448"/>
            <a:ext cx="4795460" cy="784830"/>
            <a:chOff x="6509852" y="714552"/>
            <a:chExt cx="4946527" cy="784830"/>
          </a:xfrm>
        </p:grpSpPr>
        <p:sp>
          <p:nvSpPr>
            <p:cNvPr id="6" name="TextBox 5">
              <a:extLst>
                <a:ext uri="{FF2B5EF4-FFF2-40B4-BE49-F238E27FC236}">
                  <a16:creationId xmlns="" xmlns:a16="http://schemas.microsoft.com/office/drawing/2014/main" id="{36003815-43F7-42A2-BB01-79920B4EDB22}"/>
                </a:ext>
              </a:extLst>
            </p:cNvPr>
            <p:cNvSpPr txBox="1"/>
            <p:nvPr/>
          </p:nvSpPr>
          <p:spPr>
            <a:xfrm>
              <a:off x="6509852" y="122238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Apa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arti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dari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keberadaan</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nya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7" name="TextBox 6">
              <a:extLst>
                <a:ext uri="{FF2B5EF4-FFF2-40B4-BE49-F238E27FC236}">
                  <a16:creationId xmlns="" xmlns:a16="http://schemas.microsoft.com/office/drawing/2014/main" id="{689DB3E8-E56F-4D9C-A76E-039AC9B8FA38}"/>
                </a:ext>
              </a:extLst>
            </p:cNvPr>
            <p:cNvSpPr txBox="1"/>
            <p:nvPr/>
          </p:nvSpPr>
          <p:spPr>
            <a:xfrm>
              <a:off x="6509853" y="714552"/>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keberadaan</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8" name="TextBox 7">
            <a:extLst>
              <a:ext uri="{FF2B5EF4-FFF2-40B4-BE49-F238E27FC236}">
                <a16:creationId xmlns="" xmlns:a16="http://schemas.microsoft.com/office/drawing/2014/main" id="{079D5A15-41F9-4496-B0F8-D1F2CB6314EE}"/>
              </a:ext>
            </a:extLst>
          </p:cNvPr>
          <p:cNvSpPr txBox="1"/>
          <p:nvPr/>
        </p:nvSpPr>
        <p:spPr>
          <a:xfrm>
            <a:off x="5630650" y="537260"/>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01</a:t>
            </a:r>
            <a:endParaRPr lang="ko-KR" altLang="en-US">
              <a:effectLst/>
            </a:endParaRPr>
          </a:p>
        </p:txBody>
      </p:sp>
      <p:grpSp>
        <p:nvGrpSpPr>
          <p:cNvPr id="9" name="Group 8">
            <a:extLst>
              <a:ext uri="{FF2B5EF4-FFF2-40B4-BE49-F238E27FC236}">
                <a16:creationId xmlns="" xmlns:a16="http://schemas.microsoft.com/office/drawing/2014/main" id="{F280CE84-0D5F-48A7-BF37-780658892530}"/>
              </a:ext>
            </a:extLst>
          </p:cNvPr>
          <p:cNvGrpSpPr/>
          <p:nvPr/>
        </p:nvGrpSpPr>
        <p:grpSpPr>
          <a:xfrm>
            <a:off x="7030319" y="2160701"/>
            <a:ext cx="4795459" cy="962960"/>
            <a:chOff x="6509852" y="2211483"/>
            <a:chExt cx="4946526" cy="962960"/>
          </a:xfrm>
        </p:grpSpPr>
        <p:sp>
          <p:nvSpPr>
            <p:cNvPr id="10" name="TextBox 9">
              <a:extLst>
                <a:ext uri="{FF2B5EF4-FFF2-40B4-BE49-F238E27FC236}">
                  <a16:creationId xmlns="" xmlns:a16="http://schemas.microsoft.com/office/drawing/2014/main" id="{D2D6C383-3C58-483A-B884-C3E0DF17582B}"/>
                </a:ext>
              </a:extLst>
            </p:cNvPr>
            <p:cNvSpPr txBox="1"/>
            <p:nvPr/>
          </p:nvSpPr>
          <p:spPr>
            <a:xfrm>
              <a:off x="6509852" y="2712778"/>
              <a:ext cx="4946526" cy="461665"/>
            </a:xfrm>
            <a:prstGeom prst="rect">
              <a:avLst/>
            </a:prstGeom>
            <a:noFill/>
          </p:spPr>
          <p:txBody>
            <a:bodyPr wrap="square" rtlCol="0">
              <a:spAutoFit/>
            </a:bodyPr>
            <a:lstStyle/>
            <a:p>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setiap</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malaikat-malaikat</a:t>
              </a:r>
              <a:r>
                <a:rPr lang="en-US" altLang="ko-KR" sz="1200" smtClean="0">
                  <a:solidFill>
                    <a:schemeClr val="bg1"/>
                  </a:solidFill>
                  <a:cs typeface="Arial" pitchFamily="34" charset="0"/>
                </a:rPr>
                <a:t> Allah SWT </a:t>
              </a:r>
              <a:r>
                <a:rPr lang="en-US" altLang="ko-KR" sz="1200" err="1" smtClean="0">
                  <a:solidFill>
                    <a:schemeClr val="bg1"/>
                  </a:solidFill>
                  <a:cs typeface="Arial" pitchFamily="34" charset="0"/>
                </a:rPr>
                <a:t>baik</a:t>
              </a:r>
              <a:r>
                <a:rPr lang="en-US" altLang="ko-KR" sz="1200" smtClean="0">
                  <a:solidFill>
                    <a:schemeClr val="bg1"/>
                  </a:solidFill>
                  <a:cs typeface="Arial" pitchFamily="34" charset="0"/>
                </a:rPr>
                <a:t> yang </a:t>
              </a:r>
              <a:r>
                <a:rPr lang="en-US" altLang="ko-KR" sz="1200" err="1" smtClean="0">
                  <a:solidFill>
                    <a:schemeClr val="bg1"/>
                  </a:solidFill>
                  <a:cs typeface="Arial" pitchFamily="34" charset="0"/>
                </a:rPr>
                <a:t>berada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dalam</a:t>
              </a:r>
              <a:r>
                <a:rPr lang="en-US" altLang="ko-KR" sz="1200" smtClean="0">
                  <a:solidFill>
                    <a:schemeClr val="bg1"/>
                  </a:solidFill>
                  <a:cs typeface="Arial" pitchFamily="34" charset="0"/>
                </a:rPr>
                <a:t> Al-Quran </a:t>
              </a:r>
              <a:r>
                <a:rPr lang="en-US" altLang="ko-KR" sz="1200" err="1" smtClean="0">
                  <a:solidFill>
                    <a:schemeClr val="bg1"/>
                  </a:solidFill>
                  <a:cs typeface="Arial" pitchFamily="34" charset="0"/>
                </a:rPr>
                <a:t>dan</a:t>
              </a:r>
              <a:r>
                <a:rPr lang="en-US" altLang="ko-KR" sz="1200" smtClean="0">
                  <a:solidFill>
                    <a:schemeClr val="bg1"/>
                  </a:solidFill>
                  <a:cs typeface="Arial" pitchFamily="34" charset="0"/>
                </a:rPr>
                <a:t> As-</a:t>
              </a:r>
              <a:r>
                <a:rPr lang="en-US" altLang="ko-KR" sz="1200" err="1" smtClean="0">
                  <a:solidFill>
                    <a:schemeClr val="bg1"/>
                  </a:solidFill>
                  <a:cs typeface="Arial" pitchFamily="34" charset="0"/>
                </a:rPr>
                <a:t>Sunnah</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11" name="TextBox 10">
              <a:extLst>
                <a:ext uri="{FF2B5EF4-FFF2-40B4-BE49-F238E27FC236}">
                  <a16:creationId xmlns="" xmlns:a16="http://schemas.microsoft.com/office/drawing/2014/main" id="{F9095EFF-0ED1-49B5-A910-20AE4E352C15}"/>
                </a:ext>
              </a:extLst>
            </p:cNvPr>
            <p:cNvSpPr txBox="1"/>
            <p:nvPr/>
          </p:nvSpPr>
          <p:spPr>
            <a:xfrm>
              <a:off x="6509852" y="2211483"/>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nama-nama</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2" name="TextBox 11">
            <a:extLst>
              <a:ext uri="{FF2B5EF4-FFF2-40B4-BE49-F238E27FC236}">
                <a16:creationId xmlns="" xmlns:a16="http://schemas.microsoft.com/office/drawing/2014/main" id="{9FD17C19-0534-4DBC-93E1-F22490B9670E}"/>
              </a:ext>
            </a:extLst>
          </p:cNvPr>
          <p:cNvSpPr txBox="1"/>
          <p:nvPr/>
        </p:nvSpPr>
        <p:spPr>
          <a:xfrm>
            <a:off x="5630650" y="2064977"/>
            <a:ext cx="1531549" cy="1200329"/>
          </a:xfrm>
          <a:prstGeom prst="rect">
            <a:avLst/>
          </a:prstGeom>
          <a:noFill/>
        </p:spPr>
        <p:txBody>
          <a:bodyPr wrap="square" lIns="108000" rIns="108000" rtlCol="0">
            <a:spAutoFit/>
          </a:bodyPr>
          <a:lstStyle/>
          <a:p>
            <a:pPr algn="ctr"/>
            <a:r>
              <a:rPr lang="en-US" altLang="ko-KR" sz="7200">
                <a:solidFill>
                  <a:schemeClr val="bg1"/>
                </a:solidFill>
              </a:rPr>
              <a:t>02</a:t>
            </a:r>
            <a:endParaRPr lang="ko-KR" altLang="en-US" sz="7200">
              <a:solidFill>
                <a:schemeClr val="bg1"/>
              </a:solidFill>
            </a:endParaRPr>
          </a:p>
        </p:txBody>
      </p:sp>
      <p:grpSp>
        <p:nvGrpSpPr>
          <p:cNvPr id="13" name="Group 12">
            <a:extLst>
              <a:ext uri="{FF2B5EF4-FFF2-40B4-BE49-F238E27FC236}">
                <a16:creationId xmlns="" xmlns:a16="http://schemas.microsoft.com/office/drawing/2014/main" id="{0AE03A26-0FF3-457D-83FD-CC5FF006D28D}"/>
              </a:ext>
            </a:extLst>
          </p:cNvPr>
          <p:cNvGrpSpPr/>
          <p:nvPr/>
        </p:nvGrpSpPr>
        <p:grpSpPr>
          <a:xfrm>
            <a:off x="7030319" y="3688418"/>
            <a:ext cx="4795459" cy="771758"/>
            <a:chOff x="6509852" y="3708414"/>
            <a:chExt cx="4946526" cy="771758"/>
          </a:xfrm>
        </p:grpSpPr>
        <p:sp>
          <p:nvSpPr>
            <p:cNvPr id="14" name="TextBox 13">
              <a:extLst>
                <a:ext uri="{FF2B5EF4-FFF2-40B4-BE49-F238E27FC236}">
                  <a16:creationId xmlns="" xmlns:a16="http://schemas.microsoft.com/office/drawing/2014/main" id="{AC9FD806-215F-4CD4-8E36-9DF4E8B653D6}"/>
                </a:ext>
              </a:extLst>
            </p:cNvPr>
            <p:cNvSpPr txBox="1"/>
            <p:nvPr/>
          </p:nvSpPr>
          <p:spPr>
            <a:xfrm>
              <a:off x="6509852" y="420317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sifat-sifat</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5" name="TextBox 14">
              <a:extLst>
                <a:ext uri="{FF2B5EF4-FFF2-40B4-BE49-F238E27FC236}">
                  <a16:creationId xmlns="" xmlns:a16="http://schemas.microsoft.com/office/drawing/2014/main" id="{528CB091-4583-4D07-9D07-256C529B2D20}"/>
                </a:ext>
              </a:extLst>
            </p:cNvPr>
            <p:cNvSpPr txBox="1"/>
            <p:nvPr/>
          </p:nvSpPr>
          <p:spPr>
            <a:xfrm>
              <a:off x="6509852" y="3708414"/>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sifat-sifat</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6" name="TextBox 15">
            <a:extLst>
              <a:ext uri="{FF2B5EF4-FFF2-40B4-BE49-F238E27FC236}">
                <a16:creationId xmlns="" xmlns:a16="http://schemas.microsoft.com/office/drawing/2014/main" id="{CE167A34-ED0D-4782-9D9E-8D96F33BF3DB}"/>
              </a:ext>
            </a:extLst>
          </p:cNvPr>
          <p:cNvSpPr txBox="1"/>
          <p:nvPr/>
        </p:nvSpPr>
        <p:spPr>
          <a:xfrm>
            <a:off x="5630650" y="359269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03</a:t>
            </a:r>
            <a:endParaRPr lang="ko-KR" altLang="en-US">
              <a:effectLst/>
            </a:endParaRPr>
          </a:p>
        </p:txBody>
      </p:sp>
      <p:grpSp>
        <p:nvGrpSpPr>
          <p:cNvPr id="17" name="Group 16">
            <a:extLst>
              <a:ext uri="{FF2B5EF4-FFF2-40B4-BE49-F238E27FC236}">
                <a16:creationId xmlns="" xmlns:a16="http://schemas.microsoft.com/office/drawing/2014/main" id="{A8901688-7A37-42A3-A3AD-A315930F7102}"/>
              </a:ext>
            </a:extLst>
          </p:cNvPr>
          <p:cNvGrpSpPr/>
          <p:nvPr/>
        </p:nvGrpSpPr>
        <p:grpSpPr>
          <a:xfrm>
            <a:off x="7030319" y="5209600"/>
            <a:ext cx="4795459" cy="765223"/>
            <a:chOff x="6509852" y="5205344"/>
            <a:chExt cx="4946526" cy="765223"/>
          </a:xfrm>
        </p:grpSpPr>
        <p:sp>
          <p:nvSpPr>
            <p:cNvPr id="18" name="TextBox 17">
              <a:extLst>
                <a:ext uri="{FF2B5EF4-FFF2-40B4-BE49-F238E27FC236}">
                  <a16:creationId xmlns="" xmlns:a16="http://schemas.microsoft.com/office/drawing/2014/main" id="{606888F4-592D-4AF5-BE74-6A769C8CF32C}"/>
                </a:ext>
              </a:extLst>
            </p:cNvPr>
            <p:cNvSpPr txBox="1"/>
            <p:nvPr/>
          </p:nvSpPr>
          <p:spPr>
            <a:xfrm>
              <a:off x="6509852" y="5693568"/>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tugas-tugas</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9" name="TextBox 18">
              <a:extLst>
                <a:ext uri="{FF2B5EF4-FFF2-40B4-BE49-F238E27FC236}">
                  <a16:creationId xmlns="" xmlns:a16="http://schemas.microsoft.com/office/drawing/2014/main" id="{24A9A74C-326E-4AA3-ADB0-BD25101184C1}"/>
                </a:ext>
              </a:extLst>
            </p:cNvPr>
            <p:cNvSpPr txBox="1"/>
            <p:nvPr/>
          </p:nvSpPr>
          <p:spPr>
            <a:xfrm>
              <a:off x="6509852" y="5205344"/>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tugas-tugas</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r>
                <a:rPr lang="en-US" altLang="ko-KR" sz="2000" b="1" smtClean="0">
                  <a:solidFill>
                    <a:schemeClr val="bg1"/>
                  </a:solidFill>
                  <a:cs typeface="Arial" pitchFamily="34" charset="0"/>
                </a:rPr>
                <a:t> </a:t>
              </a:r>
              <a:endParaRPr lang="ko-KR" altLang="en-US" sz="2000" b="1">
                <a:solidFill>
                  <a:schemeClr val="bg1"/>
                </a:solidFill>
                <a:cs typeface="Arial" pitchFamily="34" charset="0"/>
              </a:endParaRPr>
            </a:p>
          </p:txBody>
        </p:sp>
      </p:grpSp>
      <p:sp>
        <p:nvSpPr>
          <p:cNvPr id="20" name="TextBox 19">
            <a:extLst>
              <a:ext uri="{FF2B5EF4-FFF2-40B4-BE49-F238E27FC236}">
                <a16:creationId xmlns="" xmlns:a16="http://schemas.microsoft.com/office/drawing/2014/main" id="{CDE6C377-FD72-4CFF-BAF0-06A66333725F}"/>
              </a:ext>
            </a:extLst>
          </p:cNvPr>
          <p:cNvSpPr txBox="1"/>
          <p:nvPr/>
        </p:nvSpPr>
        <p:spPr>
          <a:xfrm>
            <a:off x="5630650" y="512041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04</a:t>
            </a:r>
            <a:endParaRPr lang="ko-KR" altLang="en-US">
              <a:effectLst/>
            </a:endParaRPr>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7393E58E-3CFE-44C3-A097-1D06C14B6CB2}"/>
              </a:ext>
            </a:extLst>
          </p:cNvPr>
          <p:cNvGrpSpPr/>
          <p:nvPr/>
        </p:nvGrpSpPr>
        <p:grpSpPr>
          <a:xfrm>
            <a:off x="5920154" y="906713"/>
            <a:ext cx="3092805" cy="2873676"/>
            <a:chOff x="9521749" y="3621396"/>
            <a:chExt cx="574895" cy="534163"/>
          </a:xfrm>
          <a:solidFill>
            <a:schemeClr val="accent1">
              <a:alpha val="30000"/>
            </a:schemeClr>
          </a:solidFill>
        </p:grpSpPr>
        <p:sp>
          <p:nvSpPr>
            <p:cNvPr id="8" name="Freeform: Shape 7">
              <a:extLst>
                <a:ext uri="{FF2B5EF4-FFF2-40B4-BE49-F238E27FC236}">
                  <a16:creationId xmlns="" xmlns:a16="http://schemas.microsoft.com/office/drawing/2014/main" id="{73DA2BD1-B478-4C05-923D-FCF0419FC09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BE3A7C63-40FC-4FB0-ABFF-EB1600F528C2}"/>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3" name="Graphic 16">
            <a:extLst>
              <a:ext uri="{FF2B5EF4-FFF2-40B4-BE49-F238E27FC236}">
                <a16:creationId xmlns="" xmlns:a16="http://schemas.microsoft.com/office/drawing/2014/main" id="{8F85DB41-DC15-4422-969D-A6283731B688}"/>
              </a:ext>
            </a:extLst>
          </p:cNvPr>
          <p:cNvSpPr/>
          <p:nvPr/>
        </p:nvSpPr>
        <p:spPr>
          <a:xfrm flipH="1">
            <a:off x="8850120" y="2150214"/>
            <a:ext cx="2751146" cy="2334798"/>
          </a:xfrm>
          <a:custGeom>
            <a:avLst/>
            <a:gdLst>
              <a:gd name="connsiteX0" fmla="*/ 853002 w 2502323"/>
              <a:gd name="connsiteY0" fmla="*/ 0 h 1977699"/>
              <a:gd name="connsiteX1" fmla="*/ 898350 w 2502323"/>
              <a:gd name="connsiteY1" fmla="*/ 6450 h 1977699"/>
              <a:gd name="connsiteX2" fmla="*/ 996277 w 2502323"/>
              <a:gd name="connsiteY2" fmla="*/ 45934 h 1977699"/>
              <a:gd name="connsiteX3" fmla="*/ 1077199 w 2502323"/>
              <a:gd name="connsiteY3" fmla="*/ 86395 h 1977699"/>
              <a:gd name="connsiteX4" fmla="*/ 1108669 w 2502323"/>
              <a:gd name="connsiteY4" fmla="*/ 93627 h 1977699"/>
              <a:gd name="connsiteX5" fmla="*/ 1116487 w 2502323"/>
              <a:gd name="connsiteY5" fmla="*/ 107114 h 1977699"/>
              <a:gd name="connsiteX6" fmla="*/ 1104564 w 2502323"/>
              <a:gd name="connsiteY6" fmla="*/ 131742 h 1977699"/>
              <a:gd name="connsiteX7" fmla="*/ 1068599 w 2502323"/>
              <a:gd name="connsiteY7" fmla="*/ 200936 h 1977699"/>
              <a:gd name="connsiteX8" fmla="*/ 1059412 w 2502323"/>
              <a:gd name="connsiteY8" fmla="*/ 247848 h 1977699"/>
              <a:gd name="connsiteX9" fmla="*/ 1073290 w 2502323"/>
              <a:gd name="connsiteY9" fmla="*/ 284790 h 1977699"/>
              <a:gd name="connsiteX10" fmla="*/ 1079740 w 2502323"/>
              <a:gd name="connsiteY10" fmla="*/ 293391 h 1977699"/>
              <a:gd name="connsiteX11" fmla="*/ 1074854 w 2502323"/>
              <a:gd name="connsiteY11" fmla="*/ 313914 h 1977699"/>
              <a:gd name="connsiteX12" fmla="*/ 1072313 w 2502323"/>
              <a:gd name="connsiteY12" fmla="*/ 315283 h 1977699"/>
              <a:gd name="connsiteX13" fmla="*/ 1062735 w 2502323"/>
              <a:gd name="connsiteY13" fmla="*/ 339325 h 1977699"/>
              <a:gd name="connsiteX14" fmla="*/ 1057262 w 2502323"/>
              <a:gd name="connsiteY14" fmla="*/ 359457 h 1977699"/>
              <a:gd name="connsiteX15" fmla="*/ 1050225 w 2502323"/>
              <a:gd name="connsiteY15" fmla="*/ 364344 h 1977699"/>
              <a:gd name="connsiteX16" fmla="*/ 1050421 w 2502323"/>
              <a:gd name="connsiteY16" fmla="*/ 392686 h 1977699"/>
              <a:gd name="connsiteX17" fmla="*/ 1046902 w 2502323"/>
              <a:gd name="connsiteY17" fmla="*/ 410082 h 1977699"/>
              <a:gd name="connsiteX18" fmla="*/ 1021492 w 2502323"/>
              <a:gd name="connsiteY18" fmla="*/ 454843 h 1977699"/>
              <a:gd name="connsiteX19" fmla="*/ 972040 w 2502323"/>
              <a:gd name="connsiteY19" fmla="*/ 455234 h 1977699"/>
              <a:gd name="connsiteX20" fmla="*/ 965785 w 2502323"/>
              <a:gd name="connsiteY20" fmla="*/ 482013 h 1977699"/>
              <a:gd name="connsiteX21" fmla="*/ 968130 w 2502323"/>
              <a:gd name="connsiteY21" fmla="*/ 486118 h 1977699"/>
              <a:gd name="connsiteX22" fmla="*/ 990218 w 2502323"/>
              <a:gd name="connsiteY22" fmla="*/ 510941 h 1977699"/>
              <a:gd name="connsiteX23" fmla="*/ 998036 w 2502323"/>
              <a:gd name="connsiteY23" fmla="*/ 514069 h 1977699"/>
              <a:gd name="connsiteX24" fmla="*/ 1039670 w 2502323"/>
              <a:gd name="connsiteY24" fmla="*/ 530292 h 1977699"/>
              <a:gd name="connsiteX25" fmla="*/ 1058630 w 2502323"/>
              <a:gd name="connsiteY25" fmla="*/ 585804 h 1977699"/>
              <a:gd name="connsiteX26" fmla="*/ 1057262 w 2502323"/>
              <a:gd name="connsiteY26" fmla="*/ 604373 h 1977699"/>
              <a:gd name="connsiteX27" fmla="*/ 1072508 w 2502323"/>
              <a:gd name="connsiteY27" fmla="*/ 655389 h 1977699"/>
              <a:gd name="connsiteX28" fmla="*/ 1064689 w 2502323"/>
              <a:gd name="connsiteY28" fmla="*/ 722237 h 1977699"/>
              <a:gd name="connsiteX29" fmla="*/ 1061562 w 2502323"/>
              <a:gd name="connsiteY29" fmla="*/ 727319 h 1977699"/>
              <a:gd name="connsiteX30" fmla="*/ 1171412 w 2502323"/>
              <a:gd name="connsiteY30" fmla="*/ 812737 h 1977699"/>
              <a:gd name="connsiteX31" fmla="*/ 1182358 w 2502323"/>
              <a:gd name="connsiteY31" fmla="*/ 802377 h 1977699"/>
              <a:gd name="connsiteX32" fmla="*/ 1350652 w 2502323"/>
              <a:gd name="connsiteY32" fmla="*/ 556289 h 1977699"/>
              <a:gd name="connsiteX33" fmla="*/ 1366680 w 2502323"/>
              <a:gd name="connsiteY33" fmla="*/ 491200 h 1977699"/>
              <a:gd name="connsiteX34" fmla="*/ 1383490 w 2502323"/>
              <a:gd name="connsiteY34" fmla="*/ 452302 h 1977699"/>
              <a:gd name="connsiteX35" fmla="*/ 1419651 w 2502323"/>
              <a:gd name="connsiteY35" fmla="*/ 407541 h 1977699"/>
              <a:gd name="connsiteX36" fmla="*/ 1468517 w 2502323"/>
              <a:gd name="connsiteY36" fmla="*/ 349098 h 1977699"/>
              <a:gd name="connsiteX37" fmla="*/ 1503896 w 2502323"/>
              <a:gd name="connsiteY37" fmla="*/ 287722 h 1977699"/>
              <a:gd name="connsiteX38" fmla="*/ 1519533 w 2502323"/>
              <a:gd name="connsiteY38" fmla="*/ 269935 h 1977699"/>
              <a:gd name="connsiteX39" fmla="*/ 1535365 w 2502323"/>
              <a:gd name="connsiteY39" fmla="*/ 288700 h 1977699"/>
              <a:gd name="connsiteX40" fmla="*/ 1544943 w 2502323"/>
              <a:gd name="connsiteY40" fmla="*/ 384281 h 1977699"/>
              <a:gd name="connsiteX41" fmla="*/ 1488650 w 2502323"/>
              <a:gd name="connsiteY41" fmla="*/ 536938 h 1977699"/>
              <a:gd name="connsiteX42" fmla="*/ 1446820 w 2502323"/>
              <a:gd name="connsiteY42" fmla="*/ 580722 h 1977699"/>
              <a:gd name="connsiteX43" fmla="*/ 1438611 w 2502323"/>
              <a:gd name="connsiteY43" fmla="*/ 589322 h 1977699"/>
              <a:gd name="connsiteX44" fmla="*/ 1611010 w 2502323"/>
              <a:gd name="connsiteY44" fmla="*/ 726929 h 1977699"/>
              <a:gd name="connsiteX45" fmla="*/ 1586577 w 2502323"/>
              <a:gd name="connsiteY45" fmla="*/ 755466 h 1977699"/>
              <a:gd name="connsiteX46" fmla="*/ 1411051 w 2502323"/>
              <a:gd name="connsiteY46" fmla="*/ 940179 h 1977699"/>
              <a:gd name="connsiteX47" fmla="*/ 1314883 w 2502323"/>
              <a:gd name="connsiteY47" fmla="*/ 1013478 h 1977699"/>
              <a:gd name="connsiteX48" fmla="*/ 1299441 w 2502323"/>
              <a:gd name="connsiteY48" fmla="*/ 1026769 h 1977699"/>
              <a:gd name="connsiteX49" fmla="*/ 1218715 w 2502323"/>
              <a:gd name="connsiteY49" fmla="*/ 1059216 h 1977699"/>
              <a:gd name="connsiteX50" fmla="*/ 1206205 w 2502323"/>
              <a:gd name="connsiteY50" fmla="*/ 1059998 h 1977699"/>
              <a:gd name="connsiteX51" fmla="*/ 1047293 w 2502323"/>
              <a:gd name="connsiteY51" fmla="*/ 1075049 h 1977699"/>
              <a:gd name="connsiteX52" fmla="*/ 1032829 w 2502323"/>
              <a:gd name="connsiteY52" fmla="*/ 1075049 h 1977699"/>
              <a:gd name="connsiteX53" fmla="*/ 1032829 w 2502323"/>
              <a:gd name="connsiteY53" fmla="*/ 1087168 h 1977699"/>
              <a:gd name="connsiteX54" fmla="*/ 1034979 w 2502323"/>
              <a:gd name="connsiteY54" fmla="*/ 1263085 h 1977699"/>
              <a:gd name="connsiteX55" fmla="*/ 1027747 w 2502323"/>
              <a:gd name="connsiteY55" fmla="*/ 1355344 h 1977699"/>
              <a:gd name="connsiteX56" fmla="*/ 1037324 w 2502323"/>
              <a:gd name="connsiteY56" fmla="*/ 1373717 h 1977699"/>
              <a:gd name="connsiteX57" fmla="*/ 1077199 w 2502323"/>
              <a:gd name="connsiteY57" fmla="*/ 1389354 h 1977699"/>
              <a:gd name="connsiteX58" fmla="*/ 1300223 w 2502323"/>
              <a:gd name="connsiteY58" fmla="*/ 1463826 h 1977699"/>
              <a:gd name="connsiteX59" fmla="*/ 1430011 w 2502323"/>
              <a:gd name="connsiteY59" fmla="*/ 1531261 h 1977699"/>
              <a:gd name="connsiteX60" fmla="*/ 1464217 w 2502323"/>
              <a:gd name="connsiteY60" fmla="*/ 1560189 h 1977699"/>
              <a:gd name="connsiteX61" fmla="*/ 1494514 w 2502323"/>
              <a:gd name="connsiteY61" fmla="*/ 1634270 h 1977699"/>
              <a:gd name="connsiteX62" fmla="*/ 1495100 w 2502323"/>
              <a:gd name="connsiteY62" fmla="*/ 1657725 h 1977699"/>
              <a:gd name="connsiteX63" fmla="*/ 1518946 w 2502323"/>
              <a:gd name="connsiteY63" fmla="*/ 1688218 h 1977699"/>
              <a:gd name="connsiteX64" fmla="*/ 1580713 w 2502323"/>
              <a:gd name="connsiteY64" fmla="*/ 1696232 h 1977699"/>
              <a:gd name="connsiteX65" fmla="*/ 1833838 w 2502323"/>
              <a:gd name="connsiteY65" fmla="*/ 1695450 h 1977699"/>
              <a:gd name="connsiteX66" fmla="*/ 2121951 w 2502323"/>
              <a:gd name="connsiteY66" fmla="*/ 1685872 h 1977699"/>
              <a:gd name="connsiteX67" fmla="*/ 2262099 w 2502323"/>
              <a:gd name="connsiteY67" fmla="*/ 1673949 h 1977699"/>
              <a:gd name="connsiteX68" fmla="*/ 2274608 w 2502323"/>
              <a:gd name="connsiteY68" fmla="*/ 1678054 h 1977699"/>
              <a:gd name="connsiteX69" fmla="*/ 2462839 w 2502323"/>
              <a:gd name="connsiteY69" fmla="*/ 1912610 h 1977699"/>
              <a:gd name="connsiteX70" fmla="*/ 2493527 w 2502323"/>
              <a:gd name="connsiteY70" fmla="*/ 1957762 h 1977699"/>
              <a:gd name="connsiteX71" fmla="*/ 2502323 w 2502323"/>
              <a:gd name="connsiteY71" fmla="*/ 1973790 h 1977699"/>
              <a:gd name="connsiteX72" fmla="*/ 2482386 w 2502323"/>
              <a:gd name="connsiteY72" fmla="*/ 1977699 h 1977699"/>
              <a:gd name="connsiteX73" fmla="*/ 2388563 w 2502323"/>
              <a:gd name="connsiteY73" fmla="*/ 1977699 h 1977699"/>
              <a:gd name="connsiteX74" fmla="*/ 2378008 w 2502323"/>
              <a:gd name="connsiteY74" fmla="*/ 1976331 h 1977699"/>
              <a:gd name="connsiteX75" fmla="*/ 2209910 w 2502323"/>
              <a:gd name="connsiteY75" fmla="*/ 1972422 h 1977699"/>
              <a:gd name="connsiteX76" fmla="*/ 1000382 w 2502323"/>
              <a:gd name="connsiteY76" fmla="*/ 1964799 h 1977699"/>
              <a:gd name="connsiteX77" fmla="*/ 171812 w 2502323"/>
              <a:gd name="connsiteY77" fmla="*/ 1960107 h 1977699"/>
              <a:gd name="connsiteX78" fmla="*/ 0 w 2502323"/>
              <a:gd name="connsiteY78" fmla="*/ 1956198 h 1977699"/>
              <a:gd name="connsiteX79" fmla="*/ 0 w 2502323"/>
              <a:gd name="connsiteY79" fmla="*/ 1954243 h 1977699"/>
              <a:gd name="connsiteX80" fmla="*/ 42416 w 2502323"/>
              <a:gd name="connsiteY80" fmla="*/ 1908505 h 1977699"/>
              <a:gd name="connsiteX81" fmla="*/ 180804 w 2502323"/>
              <a:gd name="connsiteY81" fmla="*/ 1744511 h 1977699"/>
              <a:gd name="connsiteX82" fmla="*/ 202500 w 2502323"/>
              <a:gd name="connsiteY82" fmla="*/ 1706591 h 1977699"/>
              <a:gd name="connsiteX83" fmla="*/ 215987 w 2502323"/>
              <a:gd name="connsiteY83" fmla="*/ 1694668 h 1977699"/>
              <a:gd name="connsiteX84" fmla="*/ 228497 w 2502323"/>
              <a:gd name="connsiteY84" fmla="*/ 1692322 h 1977699"/>
              <a:gd name="connsiteX85" fmla="*/ 511919 w 2502323"/>
              <a:gd name="connsiteY85" fmla="*/ 1695059 h 1977699"/>
              <a:gd name="connsiteX86" fmla="*/ 536156 w 2502323"/>
              <a:gd name="connsiteY86" fmla="*/ 1671799 h 1977699"/>
              <a:gd name="connsiteX87" fmla="*/ 527556 w 2502323"/>
              <a:gd name="connsiteY87" fmla="*/ 1651666 h 1977699"/>
              <a:gd name="connsiteX88" fmla="*/ 505859 w 2502323"/>
              <a:gd name="connsiteY88" fmla="*/ 1625670 h 1977699"/>
              <a:gd name="connsiteX89" fmla="*/ 489245 w 2502323"/>
              <a:gd name="connsiteY89" fmla="*/ 1510737 h 1977699"/>
              <a:gd name="connsiteX90" fmla="*/ 518369 w 2502323"/>
              <a:gd name="connsiteY90" fmla="*/ 1432161 h 1977699"/>
              <a:gd name="connsiteX91" fmla="*/ 524819 w 2502323"/>
              <a:gd name="connsiteY91" fmla="*/ 1382318 h 1977699"/>
              <a:gd name="connsiteX92" fmla="*/ 521692 w 2502323"/>
              <a:gd name="connsiteY92" fmla="*/ 1333061 h 1977699"/>
              <a:gd name="connsiteX93" fmla="*/ 532833 w 2502323"/>
              <a:gd name="connsiteY93" fmla="*/ 1319378 h 1977699"/>
              <a:gd name="connsiteX94" fmla="*/ 543584 w 2502323"/>
              <a:gd name="connsiteY94" fmla="*/ 1305109 h 1977699"/>
              <a:gd name="connsiteX95" fmla="*/ 548861 w 2502323"/>
              <a:gd name="connsiteY95" fmla="*/ 1246861 h 1977699"/>
              <a:gd name="connsiteX96" fmla="*/ 549057 w 2502323"/>
              <a:gd name="connsiteY96" fmla="*/ 1163594 h 1977699"/>
              <a:gd name="connsiteX97" fmla="*/ 528729 w 2502323"/>
              <a:gd name="connsiteY97" fmla="*/ 1176299 h 1977699"/>
              <a:gd name="connsiteX98" fmla="*/ 528142 w 2502323"/>
              <a:gd name="connsiteY98" fmla="*/ 1167112 h 1977699"/>
              <a:gd name="connsiteX99" fmla="*/ 517978 w 2502323"/>
              <a:gd name="connsiteY99" fmla="*/ 1057262 h 1977699"/>
              <a:gd name="connsiteX100" fmla="*/ 516219 w 2502323"/>
              <a:gd name="connsiteY100" fmla="*/ 1043775 h 1977699"/>
              <a:gd name="connsiteX101" fmla="*/ 513678 w 2502323"/>
              <a:gd name="connsiteY101" fmla="*/ 912814 h 1977699"/>
              <a:gd name="connsiteX102" fmla="*/ 517196 w 2502323"/>
              <a:gd name="connsiteY102" fmla="*/ 872549 h 1977699"/>
              <a:gd name="connsiteX103" fmla="*/ 514460 w 2502323"/>
              <a:gd name="connsiteY103" fmla="*/ 858866 h 1977699"/>
              <a:gd name="connsiteX104" fmla="*/ 487877 w 2502323"/>
              <a:gd name="connsiteY104" fmla="*/ 816842 h 1977699"/>
              <a:gd name="connsiteX105" fmla="*/ 478690 w 2502323"/>
              <a:gd name="connsiteY105" fmla="*/ 783613 h 1977699"/>
              <a:gd name="connsiteX106" fmla="*/ 468330 w 2502323"/>
              <a:gd name="connsiteY106" fmla="*/ 642293 h 1977699"/>
              <a:gd name="connsiteX107" fmla="*/ 479863 w 2502323"/>
              <a:gd name="connsiteY107" fmla="*/ 605546 h 1977699"/>
              <a:gd name="connsiteX108" fmla="*/ 490222 w 2502323"/>
              <a:gd name="connsiteY108" fmla="*/ 578963 h 1977699"/>
              <a:gd name="connsiteX109" fmla="*/ 512114 w 2502323"/>
              <a:gd name="connsiteY109" fmla="*/ 357307 h 1977699"/>
              <a:gd name="connsiteX110" fmla="*/ 545343 w 2502323"/>
              <a:gd name="connsiteY110" fmla="*/ 174158 h 1977699"/>
              <a:gd name="connsiteX111" fmla="*/ 581113 w 2502323"/>
              <a:gd name="connsiteY111" fmla="*/ 82486 h 1977699"/>
              <a:gd name="connsiteX112" fmla="*/ 646007 w 2502323"/>
              <a:gd name="connsiteY112" fmla="*/ 40656 h 1977699"/>
              <a:gd name="connsiteX113" fmla="*/ 675131 w 2502323"/>
              <a:gd name="connsiteY113" fmla="*/ 38506 h 1977699"/>
              <a:gd name="connsiteX114" fmla="*/ 724778 w 2502323"/>
              <a:gd name="connsiteY114" fmla="*/ 29124 h 1977699"/>
              <a:gd name="connsiteX115" fmla="*/ 808046 w 2502323"/>
              <a:gd name="connsiteY115" fmla="*/ 0 h 1977699"/>
              <a:gd name="connsiteX116" fmla="*/ 853002 w 2502323"/>
              <a:gd name="connsiteY116" fmla="*/ 0 h 1977699"/>
              <a:gd name="connsiteX117" fmla="*/ 549252 w 2502323"/>
              <a:gd name="connsiteY117" fmla="*/ 1158512 h 1977699"/>
              <a:gd name="connsiteX118" fmla="*/ 551989 w 2502323"/>
              <a:gd name="connsiteY118" fmla="*/ 1159489 h 1977699"/>
              <a:gd name="connsiteX119" fmla="*/ 578963 w 2502323"/>
              <a:gd name="connsiteY119" fmla="*/ 1121374 h 1977699"/>
              <a:gd name="connsiteX120" fmla="*/ 596945 w 2502323"/>
              <a:gd name="connsiteY120" fmla="*/ 1053548 h 1977699"/>
              <a:gd name="connsiteX121" fmla="*/ 607109 w 2502323"/>
              <a:gd name="connsiteY121" fmla="*/ 1007028 h 1977699"/>
              <a:gd name="connsiteX122" fmla="*/ 607891 w 2502323"/>
              <a:gd name="connsiteY122" fmla="*/ 997645 h 1977699"/>
              <a:gd name="connsiteX123" fmla="*/ 572903 w 2502323"/>
              <a:gd name="connsiteY123" fmla="*/ 906169 h 1977699"/>
              <a:gd name="connsiteX124" fmla="*/ 568017 w 2502323"/>
              <a:gd name="connsiteY124" fmla="*/ 906950 h 1977699"/>
              <a:gd name="connsiteX125" fmla="*/ 549252 w 2502323"/>
              <a:gd name="connsiteY125" fmla="*/ 1158512 h 197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502323" h="1977699">
                <a:moveTo>
                  <a:pt x="853002" y="0"/>
                </a:moveTo>
                <a:cubicBezTo>
                  <a:pt x="868053" y="2150"/>
                  <a:pt x="883104" y="4300"/>
                  <a:pt x="898350" y="6450"/>
                </a:cubicBezTo>
                <a:cubicBezTo>
                  <a:pt x="934315" y="11532"/>
                  <a:pt x="965980" y="26974"/>
                  <a:pt x="996277" y="45934"/>
                </a:cubicBezTo>
                <a:cubicBezTo>
                  <a:pt x="1021883" y="61962"/>
                  <a:pt x="1047293" y="78772"/>
                  <a:pt x="1077199" y="86395"/>
                </a:cubicBezTo>
                <a:cubicBezTo>
                  <a:pt x="1087559" y="89131"/>
                  <a:pt x="1098114" y="91477"/>
                  <a:pt x="1108669" y="93627"/>
                </a:cubicBezTo>
                <a:cubicBezTo>
                  <a:pt x="1116878" y="95191"/>
                  <a:pt x="1119224" y="100273"/>
                  <a:pt x="1116487" y="107114"/>
                </a:cubicBezTo>
                <a:cubicBezTo>
                  <a:pt x="1113164" y="115519"/>
                  <a:pt x="1108864" y="123533"/>
                  <a:pt x="1104564" y="131742"/>
                </a:cubicBezTo>
                <a:cubicBezTo>
                  <a:pt x="1092641" y="154807"/>
                  <a:pt x="1080522" y="177872"/>
                  <a:pt x="1068599" y="200936"/>
                </a:cubicBezTo>
                <a:cubicBezTo>
                  <a:pt x="1060976" y="215596"/>
                  <a:pt x="1058044" y="230842"/>
                  <a:pt x="1059412" y="247848"/>
                </a:cubicBezTo>
                <a:cubicBezTo>
                  <a:pt x="1060389" y="262116"/>
                  <a:pt x="1062930" y="274626"/>
                  <a:pt x="1073290" y="284790"/>
                </a:cubicBezTo>
                <a:cubicBezTo>
                  <a:pt x="1075831" y="287331"/>
                  <a:pt x="1077785" y="290459"/>
                  <a:pt x="1079740" y="293391"/>
                </a:cubicBezTo>
                <a:cubicBezTo>
                  <a:pt x="1086190" y="303164"/>
                  <a:pt x="1085018" y="307855"/>
                  <a:pt x="1074854" y="313914"/>
                </a:cubicBezTo>
                <a:cubicBezTo>
                  <a:pt x="1074072" y="314501"/>
                  <a:pt x="1073094" y="314696"/>
                  <a:pt x="1072313" y="315283"/>
                </a:cubicBezTo>
                <a:cubicBezTo>
                  <a:pt x="1057262" y="323297"/>
                  <a:pt x="1055307" y="320560"/>
                  <a:pt x="1062735" y="339325"/>
                </a:cubicBezTo>
                <a:cubicBezTo>
                  <a:pt x="1066253" y="348120"/>
                  <a:pt x="1064689" y="354375"/>
                  <a:pt x="1057262" y="359457"/>
                </a:cubicBezTo>
                <a:cubicBezTo>
                  <a:pt x="1054916" y="361021"/>
                  <a:pt x="1052571" y="362780"/>
                  <a:pt x="1050225" y="364344"/>
                </a:cubicBezTo>
                <a:cubicBezTo>
                  <a:pt x="1063908" y="378613"/>
                  <a:pt x="1063908" y="378808"/>
                  <a:pt x="1050421" y="392686"/>
                </a:cubicBezTo>
                <a:cubicBezTo>
                  <a:pt x="1045143" y="397964"/>
                  <a:pt x="1043775" y="403046"/>
                  <a:pt x="1046902" y="410082"/>
                </a:cubicBezTo>
                <a:cubicBezTo>
                  <a:pt x="1056871" y="432561"/>
                  <a:pt x="1046316" y="452107"/>
                  <a:pt x="1021492" y="454843"/>
                </a:cubicBezTo>
                <a:cubicBezTo>
                  <a:pt x="1005269" y="456603"/>
                  <a:pt x="988459" y="455234"/>
                  <a:pt x="972040" y="455234"/>
                </a:cubicBezTo>
                <a:cubicBezTo>
                  <a:pt x="969890" y="464226"/>
                  <a:pt x="967544" y="473022"/>
                  <a:pt x="965785" y="482013"/>
                </a:cubicBezTo>
                <a:cubicBezTo>
                  <a:pt x="965589" y="483186"/>
                  <a:pt x="967153" y="484945"/>
                  <a:pt x="968130" y="486118"/>
                </a:cubicBezTo>
                <a:cubicBezTo>
                  <a:pt x="975363" y="494523"/>
                  <a:pt x="982595" y="502927"/>
                  <a:pt x="990218" y="510941"/>
                </a:cubicBezTo>
                <a:cubicBezTo>
                  <a:pt x="991977" y="512701"/>
                  <a:pt x="995495" y="513092"/>
                  <a:pt x="998036" y="514069"/>
                </a:cubicBezTo>
                <a:cubicBezTo>
                  <a:pt x="1011914" y="519346"/>
                  <a:pt x="1026574" y="523451"/>
                  <a:pt x="1039670" y="530292"/>
                </a:cubicBezTo>
                <a:cubicBezTo>
                  <a:pt x="1059803" y="540847"/>
                  <a:pt x="1066644" y="564303"/>
                  <a:pt x="1058630" y="585804"/>
                </a:cubicBezTo>
                <a:cubicBezTo>
                  <a:pt x="1056480" y="591472"/>
                  <a:pt x="1056284" y="598509"/>
                  <a:pt x="1057262" y="604373"/>
                </a:cubicBezTo>
                <a:cubicBezTo>
                  <a:pt x="1060194" y="621965"/>
                  <a:pt x="1066058" y="638579"/>
                  <a:pt x="1072508" y="655389"/>
                </a:cubicBezTo>
                <a:cubicBezTo>
                  <a:pt x="1081108" y="677867"/>
                  <a:pt x="1074463" y="700736"/>
                  <a:pt x="1064689" y="722237"/>
                </a:cubicBezTo>
                <a:cubicBezTo>
                  <a:pt x="1063712" y="724583"/>
                  <a:pt x="1061953" y="726538"/>
                  <a:pt x="1061562" y="727319"/>
                </a:cubicBezTo>
                <a:cubicBezTo>
                  <a:pt x="1098114" y="755857"/>
                  <a:pt x="1134274" y="783808"/>
                  <a:pt x="1171412" y="812737"/>
                </a:cubicBezTo>
                <a:cubicBezTo>
                  <a:pt x="1174540" y="809805"/>
                  <a:pt x="1178449" y="805896"/>
                  <a:pt x="1182358" y="802377"/>
                </a:cubicBezTo>
                <a:cubicBezTo>
                  <a:pt x="1258394" y="733965"/>
                  <a:pt x="1312146" y="650111"/>
                  <a:pt x="1350652" y="556289"/>
                </a:cubicBezTo>
                <a:cubicBezTo>
                  <a:pt x="1359057" y="535765"/>
                  <a:pt x="1360426" y="512701"/>
                  <a:pt x="1366680" y="491200"/>
                </a:cubicBezTo>
                <a:cubicBezTo>
                  <a:pt x="1370590" y="477713"/>
                  <a:pt x="1375672" y="463835"/>
                  <a:pt x="1383490" y="452302"/>
                </a:cubicBezTo>
                <a:cubicBezTo>
                  <a:pt x="1394045" y="436274"/>
                  <a:pt x="1407337" y="422201"/>
                  <a:pt x="1419651" y="407541"/>
                </a:cubicBezTo>
                <a:cubicBezTo>
                  <a:pt x="1435874" y="387995"/>
                  <a:pt x="1452293" y="368644"/>
                  <a:pt x="1468517" y="349098"/>
                </a:cubicBezTo>
                <a:cubicBezTo>
                  <a:pt x="1483763" y="330724"/>
                  <a:pt x="1496859" y="310982"/>
                  <a:pt x="1503896" y="287722"/>
                </a:cubicBezTo>
                <a:cubicBezTo>
                  <a:pt x="1506241" y="279904"/>
                  <a:pt x="1509369" y="269740"/>
                  <a:pt x="1519533" y="269935"/>
                </a:cubicBezTo>
                <a:cubicBezTo>
                  <a:pt x="1530088" y="270130"/>
                  <a:pt x="1532629" y="280686"/>
                  <a:pt x="1535365" y="288700"/>
                </a:cubicBezTo>
                <a:cubicBezTo>
                  <a:pt x="1545920" y="319778"/>
                  <a:pt x="1546507" y="352030"/>
                  <a:pt x="1544943" y="384281"/>
                </a:cubicBezTo>
                <a:cubicBezTo>
                  <a:pt x="1542402" y="441161"/>
                  <a:pt x="1527156" y="493350"/>
                  <a:pt x="1488650" y="536938"/>
                </a:cubicBezTo>
                <a:cubicBezTo>
                  <a:pt x="1475163" y="551989"/>
                  <a:pt x="1460894" y="566258"/>
                  <a:pt x="1446820" y="580722"/>
                </a:cubicBezTo>
                <a:cubicBezTo>
                  <a:pt x="1444279" y="583263"/>
                  <a:pt x="1441934" y="585804"/>
                  <a:pt x="1438611" y="589322"/>
                </a:cubicBezTo>
                <a:cubicBezTo>
                  <a:pt x="1496077" y="635256"/>
                  <a:pt x="1553153" y="680799"/>
                  <a:pt x="1611010" y="726929"/>
                </a:cubicBezTo>
                <a:cubicBezTo>
                  <a:pt x="1602409" y="736897"/>
                  <a:pt x="1594591" y="746279"/>
                  <a:pt x="1586577" y="755466"/>
                </a:cubicBezTo>
                <a:cubicBezTo>
                  <a:pt x="1530870" y="819774"/>
                  <a:pt x="1475358" y="884277"/>
                  <a:pt x="1411051" y="940179"/>
                </a:cubicBezTo>
                <a:cubicBezTo>
                  <a:pt x="1380754" y="966567"/>
                  <a:pt x="1346939" y="989045"/>
                  <a:pt x="1314883" y="1013478"/>
                </a:cubicBezTo>
                <a:cubicBezTo>
                  <a:pt x="1309410" y="1017583"/>
                  <a:pt x="1304132" y="1021883"/>
                  <a:pt x="1299441" y="1026769"/>
                </a:cubicBezTo>
                <a:cubicBezTo>
                  <a:pt x="1277354" y="1049443"/>
                  <a:pt x="1250771" y="1060976"/>
                  <a:pt x="1218715" y="1059216"/>
                </a:cubicBezTo>
                <a:cubicBezTo>
                  <a:pt x="1214610" y="1059021"/>
                  <a:pt x="1210114" y="1058826"/>
                  <a:pt x="1206205" y="1059998"/>
                </a:cubicBezTo>
                <a:cubicBezTo>
                  <a:pt x="1154016" y="1074072"/>
                  <a:pt x="1100850" y="1076026"/>
                  <a:pt x="1047293" y="1075049"/>
                </a:cubicBezTo>
                <a:cubicBezTo>
                  <a:pt x="1042797" y="1075049"/>
                  <a:pt x="1038302" y="1075049"/>
                  <a:pt x="1032829" y="1075049"/>
                </a:cubicBezTo>
                <a:cubicBezTo>
                  <a:pt x="1032829" y="1079545"/>
                  <a:pt x="1032829" y="1083258"/>
                  <a:pt x="1032829" y="1087168"/>
                </a:cubicBezTo>
                <a:cubicBezTo>
                  <a:pt x="1033611" y="1145807"/>
                  <a:pt x="1035565" y="1204446"/>
                  <a:pt x="1034979" y="1263085"/>
                </a:cubicBezTo>
                <a:cubicBezTo>
                  <a:pt x="1034783" y="1293773"/>
                  <a:pt x="1030679" y="1324656"/>
                  <a:pt x="1027747" y="1355344"/>
                </a:cubicBezTo>
                <a:cubicBezTo>
                  <a:pt x="1026965" y="1364139"/>
                  <a:pt x="1029897" y="1370394"/>
                  <a:pt x="1037324" y="1373717"/>
                </a:cubicBezTo>
                <a:cubicBezTo>
                  <a:pt x="1050421" y="1379581"/>
                  <a:pt x="1063517" y="1385445"/>
                  <a:pt x="1077199" y="1389354"/>
                </a:cubicBezTo>
                <a:cubicBezTo>
                  <a:pt x="1152648" y="1411051"/>
                  <a:pt x="1227706" y="1433724"/>
                  <a:pt x="1300223" y="1463826"/>
                </a:cubicBezTo>
                <a:cubicBezTo>
                  <a:pt x="1345375" y="1482590"/>
                  <a:pt x="1389550" y="1503309"/>
                  <a:pt x="1430011" y="1531261"/>
                </a:cubicBezTo>
                <a:cubicBezTo>
                  <a:pt x="1442325" y="1539666"/>
                  <a:pt x="1453662" y="1549634"/>
                  <a:pt x="1464217" y="1560189"/>
                </a:cubicBezTo>
                <a:cubicBezTo>
                  <a:pt x="1484545" y="1580517"/>
                  <a:pt x="1493732" y="1605732"/>
                  <a:pt x="1494514" y="1634270"/>
                </a:cubicBezTo>
                <a:cubicBezTo>
                  <a:pt x="1494709" y="1642088"/>
                  <a:pt x="1494709" y="1649907"/>
                  <a:pt x="1495100" y="1657725"/>
                </a:cubicBezTo>
                <a:cubicBezTo>
                  <a:pt x="1495686" y="1673558"/>
                  <a:pt x="1503505" y="1685286"/>
                  <a:pt x="1518946" y="1688218"/>
                </a:cubicBezTo>
                <a:cubicBezTo>
                  <a:pt x="1539275" y="1692322"/>
                  <a:pt x="1559994" y="1696232"/>
                  <a:pt x="1580713" y="1696232"/>
                </a:cubicBezTo>
                <a:cubicBezTo>
                  <a:pt x="1665153" y="1696818"/>
                  <a:pt x="1749398" y="1697209"/>
                  <a:pt x="1833838" y="1695450"/>
                </a:cubicBezTo>
                <a:cubicBezTo>
                  <a:pt x="1929811" y="1693495"/>
                  <a:pt x="2025979" y="1690368"/>
                  <a:pt x="2121951" y="1685872"/>
                </a:cubicBezTo>
                <a:cubicBezTo>
                  <a:pt x="2168667" y="1683722"/>
                  <a:pt x="2215383" y="1677663"/>
                  <a:pt x="2262099" y="1673949"/>
                </a:cubicBezTo>
                <a:cubicBezTo>
                  <a:pt x="2266203" y="1673558"/>
                  <a:pt x="2272067" y="1675122"/>
                  <a:pt x="2274608" y="1678054"/>
                </a:cubicBezTo>
                <a:cubicBezTo>
                  <a:pt x="2339893" y="1754284"/>
                  <a:pt x="2404200" y="1831102"/>
                  <a:pt x="2462839" y="1912610"/>
                </a:cubicBezTo>
                <a:cubicBezTo>
                  <a:pt x="2473394" y="1927465"/>
                  <a:pt x="2483558" y="1942711"/>
                  <a:pt x="2493527" y="1957762"/>
                </a:cubicBezTo>
                <a:cubicBezTo>
                  <a:pt x="2496655" y="1962453"/>
                  <a:pt x="2499000" y="1967926"/>
                  <a:pt x="2502323" y="1973790"/>
                </a:cubicBezTo>
                <a:cubicBezTo>
                  <a:pt x="2494895" y="1975158"/>
                  <a:pt x="2488641" y="1976331"/>
                  <a:pt x="2482386" y="1977699"/>
                </a:cubicBezTo>
                <a:cubicBezTo>
                  <a:pt x="2451112" y="1977699"/>
                  <a:pt x="2419837" y="1977699"/>
                  <a:pt x="2388563" y="1977699"/>
                </a:cubicBezTo>
                <a:cubicBezTo>
                  <a:pt x="2385045" y="1977308"/>
                  <a:pt x="2381527" y="1976331"/>
                  <a:pt x="2378008" y="1976331"/>
                </a:cubicBezTo>
                <a:cubicBezTo>
                  <a:pt x="2322106" y="1974963"/>
                  <a:pt x="2266008" y="1972813"/>
                  <a:pt x="2209910" y="1972422"/>
                </a:cubicBezTo>
                <a:cubicBezTo>
                  <a:pt x="1806669" y="1969685"/>
                  <a:pt x="1403427" y="1967340"/>
                  <a:pt x="1000382" y="1964799"/>
                </a:cubicBezTo>
                <a:cubicBezTo>
                  <a:pt x="724192" y="1963235"/>
                  <a:pt x="448002" y="1961867"/>
                  <a:pt x="171812" y="1960107"/>
                </a:cubicBezTo>
                <a:cubicBezTo>
                  <a:pt x="114542" y="1959716"/>
                  <a:pt x="57271" y="1957566"/>
                  <a:pt x="0" y="1956198"/>
                </a:cubicBezTo>
                <a:cubicBezTo>
                  <a:pt x="0" y="1955612"/>
                  <a:pt x="0" y="1954830"/>
                  <a:pt x="0" y="1954243"/>
                </a:cubicBezTo>
                <a:cubicBezTo>
                  <a:pt x="14073" y="1938997"/>
                  <a:pt x="27365" y="1922774"/>
                  <a:pt x="42416" y="1908505"/>
                </a:cubicBezTo>
                <a:cubicBezTo>
                  <a:pt x="94409" y="1858662"/>
                  <a:pt x="139756" y="1803541"/>
                  <a:pt x="180804" y="1744511"/>
                </a:cubicBezTo>
                <a:cubicBezTo>
                  <a:pt x="189209" y="1732588"/>
                  <a:pt x="196636" y="1719883"/>
                  <a:pt x="202500" y="1706591"/>
                </a:cubicBezTo>
                <a:cubicBezTo>
                  <a:pt x="205628" y="1699750"/>
                  <a:pt x="209146" y="1696036"/>
                  <a:pt x="215987" y="1694668"/>
                </a:cubicBezTo>
                <a:cubicBezTo>
                  <a:pt x="220092" y="1693886"/>
                  <a:pt x="224197" y="1692713"/>
                  <a:pt x="228497" y="1692322"/>
                </a:cubicBezTo>
                <a:cubicBezTo>
                  <a:pt x="323101" y="1681963"/>
                  <a:pt x="417510" y="1680008"/>
                  <a:pt x="511919" y="1695059"/>
                </a:cubicBezTo>
                <a:cubicBezTo>
                  <a:pt x="532051" y="1698186"/>
                  <a:pt x="538893" y="1692322"/>
                  <a:pt x="536156" y="1671799"/>
                </a:cubicBezTo>
                <a:cubicBezTo>
                  <a:pt x="535179" y="1664567"/>
                  <a:pt x="532442" y="1653621"/>
                  <a:pt x="527556" y="1651666"/>
                </a:cubicBezTo>
                <a:cubicBezTo>
                  <a:pt x="515046" y="1646389"/>
                  <a:pt x="509964" y="1636615"/>
                  <a:pt x="505859" y="1625670"/>
                </a:cubicBezTo>
                <a:cubicBezTo>
                  <a:pt x="491395" y="1588727"/>
                  <a:pt x="485140" y="1550221"/>
                  <a:pt x="489245" y="1510737"/>
                </a:cubicBezTo>
                <a:cubicBezTo>
                  <a:pt x="492177" y="1482395"/>
                  <a:pt x="499409" y="1454443"/>
                  <a:pt x="518369" y="1432161"/>
                </a:cubicBezTo>
                <a:cubicBezTo>
                  <a:pt x="531856" y="1416133"/>
                  <a:pt x="534983" y="1401278"/>
                  <a:pt x="524819" y="1382318"/>
                </a:cubicBezTo>
                <a:cubicBezTo>
                  <a:pt x="516414" y="1366876"/>
                  <a:pt x="515242" y="1349675"/>
                  <a:pt x="521692" y="1333061"/>
                </a:cubicBezTo>
                <a:cubicBezTo>
                  <a:pt x="523842" y="1327783"/>
                  <a:pt x="527947" y="1321137"/>
                  <a:pt x="532833" y="1319378"/>
                </a:cubicBezTo>
                <a:cubicBezTo>
                  <a:pt x="540261" y="1316446"/>
                  <a:pt x="542997" y="1311755"/>
                  <a:pt x="543584" y="1305109"/>
                </a:cubicBezTo>
                <a:cubicBezTo>
                  <a:pt x="545539" y="1285759"/>
                  <a:pt x="548275" y="1266212"/>
                  <a:pt x="548861" y="1246861"/>
                </a:cubicBezTo>
                <a:cubicBezTo>
                  <a:pt x="549839" y="1219106"/>
                  <a:pt x="549057" y="1191154"/>
                  <a:pt x="549057" y="1163594"/>
                </a:cubicBezTo>
                <a:cubicBezTo>
                  <a:pt x="543193" y="1167308"/>
                  <a:pt x="536547" y="1171412"/>
                  <a:pt x="528729" y="1176299"/>
                </a:cubicBezTo>
                <a:cubicBezTo>
                  <a:pt x="528533" y="1171999"/>
                  <a:pt x="528338" y="1169458"/>
                  <a:pt x="528142" y="1167112"/>
                </a:cubicBezTo>
                <a:cubicBezTo>
                  <a:pt x="526188" y="1130365"/>
                  <a:pt x="532051" y="1093032"/>
                  <a:pt x="517978" y="1057262"/>
                </a:cubicBezTo>
                <a:cubicBezTo>
                  <a:pt x="516414" y="1053157"/>
                  <a:pt x="516414" y="1048270"/>
                  <a:pt x="516219" y="1043775"/>
                </a:cubicBezTo>
                <a:cubicBezTo>
                  <a:pt x="515242" y="1000186"/>
                  <a:pt x="514069" y="956598"/>
                  <a:pt x="513678" y="912814"/>
                </a:cubicBezTo>
                <a:cubicBezTo>
                  <a:pt x="513678" y="899327"/>
                  <a:pt x="516414" y="886036"/>
                  <a:pt x="517196" y="872549"/>
                </a:cubicBezTo>
                <a:cubicBezTo>
                  <a:pt x="517392" y="868053"/>
                  <a:pt x="516805" y="862580"/>
                  <a:pt x="514460" y="858866"/>
                </a:cubicBezTo>
                <a:cubicBezTo>
                  <a:pt x="506055" y="844598"/>
                  <a:pt x="497064" y="830720"/>
                  <a:pt x="487877" y="816842"/>
                </a:cubicBezTo>
                <a:cubicBezTo>
                  <a:pt x="481036" y="806678"/>
                  <a:pt x="479472" y="795341"/>
                  <a:pt x="478690" y="783613"/>
                </a:cubicBezTo>
                <a:cubicBezTo>
                  <a:pt x="475563" y="736506"/>
                  <a:pt x="472631" y="689400"/>
                  <a:pt x="468330" y="642293"/>
                </a:cubicBezTo>
                <a:cubicBezTo>
                  <a:pt x="466962" y="627633"/>
                  <a:pt x="470285" y="615710"/>
                  <a:pt x="479863" y="605546"/>
                </a:cubicBezTo>
                <a:cubicBezTo>
                  <a:pt x="487290" y="597727"/>
                  <a:pt x="489245" y="588736"/>
                  <a:pt x="490222" y="578963"/>
                </a:cubicBezTo>
                <a:cubicBezTo>
                  <a:pt x="497454" y="505078"/>
                  <a:pt x="504100" y="431192"/>
                  <a:pt x="512114" y="357307"/>
                </a:cubicBezTo>
                <a:cubicBezTo>
                  <a:pt x="518955" y="295541"/>
                  <a:pt x="526579" y="233579"/>
                  <a:pt x="545343" y="174158"/>
                </a:cubicBezTo>
                <a:cubicBezTo>
                  <a:pt x="555116" y="142884"/>
                  <a:pt x="567430" y="112196"/>
                  <a:pt x="581113" y="82486"/>
                </a:cubicBezTo>
                <a:cubicBezTo>
                  <a:pt x="593427" y="56098"/>
                  <a:pt x="616492" y="42611"/>
                  <a:pt x="646007" y="40656"/>
                </a:cubicBezTo>
                <a:cubicBezTo>
                  <a:pt x="655780" y="40070"/>
                  <a:pt x="665553" y="39875"/>
                  <a:pt x="675131" y="38506"/>
                </a:cubicBezTo>
                <a:cubicBezTo>
                  <a:pt x="691745" y="35965"/>
                  <a:pt x="709337" y="35183"/>
                  <a:pt x="724778" y="29124"/>
                </a:cubicBezTo>
                <a:cubicBezTo>
                  <a:pt x="751557" y="18569"/>
                  <a:pt x="778140" y="4496"/>
                  <a:pt x="808046" y="0"/>
                </a:cubicBezTo>
                <a:cubicBezTo>
                  <a:pt x="823097" y="0"/>
                  <a:pt x="837952" y="0"/>
                  <a:pt x="853002" y="0"/>
                </a:cubicBezTo>
                <a:close/>
                <a:moveTo>
                  <a:pt x="549252" y="1158512"/>
                </a:moveTo>
                <a:cubicBezTo>
                  <a:pt x="550230" y="1158903"/>
                  <a:pt x="551011" y="1159294"/>
                  <a:pt x="551989" y="1159489"/>
                </a:cubicBezTo>
                <a:cubicBezTo>
                  <a:pt x="564108" y="1149130"/>
                  <a:pt x="574272" y="1136815"/>
                  <a:pt x="578963" y="1121374"/>
                </a:cubicBezTo>
                <a:cubicBezTo>
                  <a:pt x="585804" y="1099091"/>
                  <a:pt x="591277" y="1076222"/>
                  <a:pt x="596945" y="1053548"/>
                </a:cubicBezTo>
                <a:cubicBezTo>
                  <a:pt x="600659" y="1038106"/>
                  <a:pt x="603787" y="1022665"/>
                  <a:pt x="607109" y="1007028"/>
                </a:cubicBezTo>
                <a:cubicBezTo>
                  <a:pt x="607696" y="1003900"/>
                  <a:pt x="608869" y="1000186"/>
                  <a:pt x="607891" y="997645"/>
                </a:cubicBezTo>
                <a:cubicBezTo>
                  <a:pt x="596359" y="966958"/>
                  <a:pt x="584631" y="936661"/>
                  <a:pt x="572903" y="906169"/>
                </a:cubicBezTo>
                <a:cubicBezTo>
                  <a:pt x="571340" y="906364"/>
                  <a:pt x="569776" y="906755"/>
                  <a:pt x="568017" y="906950"/>
                </a:cubicBezTo>
                <a:cubicBezTo>
                  <a:pt x="561762" y="990804"/>
                  <a:pt x="555507" y="1074658"/>
                  <a:pt x="549252" y="1158512"/>
                </a:cubicBezTo>
                <a:close/>
              </a:path>
            </a:pathLst>
          </a:custGeom>
          <a:solidFill>
            <a:schemeClr val="accent4"/>
          </a:solidFill>
          <a:ln w="1950"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77527A78-15AE-40E5-99C4-2476DCD6103A}"/>
              </a:ext>
            </a:extLst>
          </p:cNvPr>
          <p:cNvSpPr/>
          <p:nvPr/>
        </p:nvSpPr>
        <p:spPr>
          <a:xfrm>
            <a:off x="990167" y="-10185"/>
            <a:ext cx="424101" cy="997705"/>
          </a:xfrm>
          <a:custGeom>
            <a:avLst/>
            <a:gdLst>
              <a:gd name="connsiteX0" fmla="*/ 279672 w 424101"/>
              <a:gd name="connsiteY0" fmla="*/ 568842 h 997705"/>
              <a:gd name="connsiteX1" fmla="*/ 230142 w 424101"/>
              <a:gd name="connsiteY1" fmla="*/ 873642 h 997705"/>
              <a:gd name="connsiteX2" fmla="*/ 328250 w 424101"/>
              <a:gd name="connsiteY2" fmla="*/ 842210 h 997705"/>
              <a:gd name="connsiteX3" fmla="*/ 279672 w 424101"/>
              <a:gd name="connsiteY3" fmla="*/ 568842 h 997705"/>
              <a:gd name="connsiteX4" fmla="*/ 152990 w 424101"/>
              <a:gd name="connsiteY4" fmla="*/ 568842 h 997705"/>
              <a:gd name="connsiteX5" fmla="*/ 103460 w 424101"/>
              <a:gd name="connsiteY5" fmla="*/ 640280 h 997705"/>
              <a:gd name="connsiteX6" fmla="*/ 102507 w 424101"/>
              <a:gd name="connsiteY6" fmla="*/ 828875 h 997705"/>
              <a:gd name="connsiteX7" fmla="*/ 192042 w 424101"/>
              <a:gd name="connsiteY7" fmla="*/ 874595 h 997705"/>
              <a:gd name="connsiteX8" fmla="*/ 205377 w 424101"/>
              <a:gd name="connsiteY8" fmla="*/ 853640 h 997705"/>
              <a:gd name="connsiteX9" fmla="*/ 152990 w 424101"/>
              <a:gd name="connsiteY9" fmla="*/ 568842 h 997705"/>
              <a:gd name="connsiteX10" fmla="*/ 57740 w 424101"/>
              <a:gd name="connsiteY10" fmla="*/ 567890 h 997705"/>
              <a:gd name="connsiteX11" fmla="*/ 73932 w 424101"/>
              <a:gd name="connsiteY11" fmla="*/ 841257 h 997705"/>
              <a:gd name="connsiteX12" fmla="*/ 57740 w 424101"/>
              <a:gd name="connsiteY12" fmla="*/ 567890 h 997705"/>
              <a:gd name="connsiteX13" fmla="*/ 370160 w 424101"/>
              <a:gd name="connsiteY13" fmla="*/ 557412 h 997705"/>
              <a:gd name="connsiteX14" fmla="*/ 354920 w 424101"/>
              <a:gd name="connsiteY14" fmla="*/ 842210 h 997705"/>
              <a:gd name="connsiteX15" fmla="*/ 370160 w 424101"/>
              <a:gd name="connsiteY15" fmla="*/ 557412 h 997705"/>
              <a:gd name="connsiteX16" fmla="*/ 207282 w 424101"/>
              <a:gd name="connsiteY16" fmla="*/ 0 h 997705"/>
              <a:gd name="connsiteX17" fmla="*/ 222075 w 424101"/>
              <a:gd name="connsiteY17" fmla="*/ 0 h 997705"/>
              <a:gd name="connsiteX18" fmla="*/ 222522 w 424101"/>
              <a:gd name="connsiteY18" fmla="*/ 203082 h 997705"/>
              <a:gd name="connsiteX19" fmla="*/ 246335 w 424101"/>
              <a:gd name="connsiteY19" fmla="*/ 268805 h 997705"/>
              <a:gd name="connsiteX20" fmla="*/ 309200 w 424101"/>
              <a:gd name="connsiteY20" fmla="*/ 339290 h 997705"/>
              <a:gd name="connsiteX21" fmla="*/ 360635 w 424101"/>
              <a:gd name="connsiteY21" fmla="*/ 453590 h 997705"/>
              <a:gd name="connsiteX22" fmla="*/ 382542 w 424101"/>
              <a:gd name="connsiteY22" fmla="*/ 513597 h 997705"/>
              <a:gd name="connsiteX23" fmla="*/ 380637 w 424101"/>
              <a:gd name="connsiteY23" fmla="*/ 836495 h 997705"/>
              <a:gd name="connsiteX24" fmla="*/ 384447 w 424101"/>
              <a:gd name="connsiteY24" fmla="*/ 903170 h 997705"/>
              <a:gd name="connsiteX25" fmla="*/ 357777 w 424101"/>
              <a:gd name="connsiteY25" fmla="*/ 976512 h 997705"/>
              <a:gd name="connsiteX26" fmla="*/ 61550 w 424101"/>
              <a:gd name="connsiteY26" fmla="*/ 974607 h 997705"/>
              <a:gd name="connsiteX27" fmla="*/ 37737 w 424101"/>
              <a:gd name="connsiteY27" fmla="*/ 906027 h 997705"/>
              <a:gd name="connsiteX28" fmla="*/ 39642 w 424101"/>
              <a:gd name="connsiteY28" fmla="*/ 828875 h 997705"/>
              <a:gd name="connsiteX29" fmla="*/ 48215 w 424101"/>
              <a:gd name="connsiteY29" fmla="*/ 502167 h 997705"/>
              <a:gd name="connsiteX30" fmla="*/ 64407 w 424101"/>
              <a:gd name="connsiteY30" fmla="*/ 457400 h 997705"/>
              <a:gd name="connsiteX31" fmla="*/ 113937 w 424101"/>
              <a:gd name="connsiteY31" fmla="*/ 343100 h 997705"/>
              <a:gd name="connsiteX32" fmla="*/ 207282 w 424101"/>
              <a:gd name="connsiteY32" fmla="*/ 101165 h 99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97705">
                <a:moveTo>
                  <a:pt x="279672" y="568842"/>
                </a:moveTo>
                <a:cubicBezTo>
                  <a:pt x="217760" y="664092"/>
                  <a:pt x="235857" y="769820"/>
                  <a:pt x="230142" y="873642"/>
                </a:cubicBezTo>
                <a:cubicBezTo>
                  <a:pt x="304437" y="875547"/>
                  <a:pt x="314915" y="871737"/>
                  <a:pt x="328250" y="842210"/>
                </a:cubicBezTo>
                <a:cubicBezTo>
                  <a:pt x="370160" y="745055"/>
                  <a:pt x="353015" y="644090"/>
                  <a:pt x="279672" y="568842"/>
                </a:cubicBezTo>
                <a:close/>
                <a:moveTo>
                  <a:pt x="152990" y="568842"/>
                </a:moveTo>
                <a:cubicBezTo>
                  <a:pt x="135845" y="592655"/>
                  <a:pt x="112985" y="613610"/>
                  <a:pt x="103460" y="640280"/>
                </a:cubicBezTo>
                <a:cubicBezTo>
                  <a:pt x="80600" y="702192"/>
                  <a:pt x="82505" y="766010"/>
                  <a:pt x="102507" y="828875"/>
                </a:cubicBezTo>
                <a:cubicBezTo>
                  <a:pt x="114890" y="866022"/>
                  <a:pt x="155847" y="888882"/>
                  <a:pt x="192042" y="874595"/>
                </a:cubicBezTo>
                <a:cubicBezTo>
                  <a:pt x="198710" y="871737"/>
                  <a:pt x="206330" y="860307"/>
                  <a:pt x="205377" y="853640"/>
                </a:cubicBezTo>
                <a:cubicBezTo>
                  <a:pt x="195852" y="758390"/>
                  <a:pt x="220617" y="656472"/>
                  <a:pt x="152990" y="568842"/>
                </a:cubicBezTo>
                <a:close/>
                <a:moveTo>
                  <a:pt x="57740" y="567890"/>
                </a:moveTo>
                <a:cubicBezTo>
                  <a:pt x="4400" y="634565"/>
                  <a:pt x="20592" y="805062"/>
                  <a:pt x="73932" y="841257"/>
                </a:cubicBezTo>
                <a:cubicBezTo>
                  <a:pt x="68217" y="755532"/>
                  <a:pt x="62502" y="661235"/>
                  <a:pt x="57740" y="567890"/>
                </a:cubicBezTo>
                <a:close/>
                <a:moveTo>
                  <a:pt x="370160" y="557412"/>
                </a:moveTo>
                <a:cubicBezTo>
                  <a:pt x="378732" y="653615"/>
                  <a:pt x="391115" y="749817"/>
                  <a:pt x="354920" y="842210"/>
                </a:cubicBezTo>
                <a:cubicBezTo>
                  <a:pt x="417785" y="753627"/>
                  <a:pt x="424452" y="616467"/>
                  <a:pt x="370160" y="557412"/>
                </a:cubicBezTo>
                <a:close/>
                <a:moveTo>
                  <a:pt x="207282" y="0"/>
                </a:moveTo>
                <a:lnTo>
                  <a:pt x="222075" y="0"/>
                </a:lnTo>
                <a:lnTo>
                  <a:pt x="222522" y="203082"/>
                </a:lnTo>
                <a:cubicBezTo>
                  <a:pt x="222522" y="224990"/>
                  <a:pt x="233952" y="249755"/>
                  <a:pt x="246335" y="268805"/>
                </a:cubicBezTo>
                <a:cubicBezTo>
                  <a:pt x="264432" y="294522"/>
                  <a:pt x="287292" y="316430"/>
                  <a:pt x="309200" y="339290"/>
                </a:cubicBezTo>
                <a:cubicBezTo>
                  <a:pt x="340632" y="371675"/>
                  <a:pt x="366350" y="403107"/>
                  <a:pt x="360635" y="453590"/>
                </a:cubicBezTo>
                <a:cubicBezTo>
                  <a:pt x="358730" y="472640"/>
                  <a:pt x="373017" y="494547"/>
                  <a:pt x="382542" y="513597"/>
                </a:cubicBezTo>
                <a:cubicBezTo>
                  <a:pt x="435882" y="622182"/>
                  <a:pt x="440645" y="729815"/>
                  <a:pt x="380637" y="836495"/>
                </a:cubicBezTo>
                <a:cubicBezTo>
                  <a:pt x="365397" y="863165"/>
                  <a:pt x="370160" y="880310"/>
                  <a:pt x="384447" y="903170"/>
                </a:cubicBezTo>
                <a:cubicBezTo>
                  <a:pt x="412070" y="946032"/>
                  <a:pt x="407307" y="963177"/>
                  <a:pt x="357777" y="976512"/>
                </a:cubicBezTo>
                <a:cubicBezTo>
                  <a:pt x="259670" y="1004135"/>
                  <a:pt x="159657" y="1006040"/>
                  <a:pt x="61550" y="974607"/>
                </a:cubicBezTo>
                <a:cubicBezTo>
                  <a:pt x="15830" y="960320"/>
                  <a:pt x="11067" y="944127"/>
                  <a:pt x="37737" y="906027"/>
                </a:cubicBezTo>
                <a:cubicBezTo>
                  <a:pt x="56787" y="878405"/>
                  <a:pt x="55835" y="858402"/>
                  <a:pt x="39642" y="828875"/>
                </a:cubicBezTo>
                <a:cubicBezTo>
                  <a:pt x="-20365" y="719337"/>
                  <a:pt x="-7983" y="609800"/>
                  <a:pt x="48215" y="502167"/>
                </a:cubicBezTo>
                <a:cubicBezTo>
                  <a:pt x="55835" y="487880"/>
                  <a:pt x="66312" y="470735"/>
                  <a:pt x="64407" y="457400"/>
                </a:cubicBezTo>
                <a:cubicBezTo>
                  <a:pt x="57740" y="407870"/>
                  <a:pt x="77742" y="370722"/>
                  <a:pt x="113937" y="343100"/>
                </a:cubicBezTo>
                <a:cubicBezTo>
                  <a:pt x="193947" y="280235"/>
                  <a:pt x="209187" y="199272"/>
                  <a:pt x="207282" y="101165"/>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A09961DC-1415-481F-B374-286672840FDF}"/>
              </a:ext>
            </a:extLst>
          </p:cNvPr>
          <p:cNvSpPr/>
          <p:nvPr/>
        </p:nvSpPr>
        <p:spPr>
          <a:xfrm>
            <a:off x="1896490" y="-10185"/>
            <a:ext cx="594292" cy="1844267"/>
          </a:xfrm>
          <a:custGeom>
            <a:avLst/>
            <a:gdLst>
              <a:gd name="connsiteX0" fmla="*/ 335772 w 594292"/>
              <a:gd name="connsiteY0" fmla="*/ 1738512 h 1844267"/>
              <a:gd name="connsiteX1" fmla="*/ 339581 w 594292"/>
              <a:gd name="connsiteY1" fmla="*/ 1811855 h 1844267"/>
              <a:gd name="connsiteX2" fmla="*/ 335772 w 594292"/>
              <a:gd name="connsiteY2" fmla="*/ 1738512 h 1844267"/>
              <a:gd name="connsiteX3" fmla="*/ 269097 w 594292"/>
              <a:gd name="connsiteY3" fmla="*/ 1736607 h 1844267"/>
              <a:gd name="connsiteX4" fmla="*/ 250999 w 594292"/>
              <a:gd name="connsiteY4" fmla="*/ 1794710 h 1844267"/>
              <a:gd name="connsiteX5" fmla="*/ 276717 w 594292"/>
              <a:gd name="connsiteY5" fmla="*/ 1796615 h 1844267"/>
              <a:gd name="connsiteX6" fmla="*/ 269097 w 594292"/>
              <a:gd name="connsiteY6" fmla="*/ 1736607 h 1844267"/>
              <a:gd name="connsiteX7" fmla="*/ 203374 w 594292"/>
              <a:gd name="connsiteY7" fmla="*/ 1731845 h 1844267"/>
              <a:gd name="connsiteX8" fmla="*/ 192897 w 594292"/>
              <a:gd name="connsiteY8" fmla="*/ 1802330 h 1844267"/>
              <a:gd name="connsiteX9" fmla="*/ 203374 w 594292"/>
              <a:gd name="connsiteY9" fmla="*/ 1731845 h 1844267"/>
              <a:gd name="connsiteX10" fmla="*/ 391969 w 594292"/>
              <a:gd name="connsiteY10" fmla="*/ 1728987 h 1844267"/>
              <a:gd name="connsiteX11" fmla="*/ 413876 w 594292"/>
              <a:gd name="connsiteY11" fmla="*/ 1801377 h 1844267"/>
              <a:gd name="connsiteX12" fmla="*/ 391969 w 594292"/>
              <a:gd name="connsiteY12" fmla="*/ 1728987 h 1844267"/>
              <a:gd name="connsiteX13" fmla="*/ 215756 w 594292"/>
              <a:gd name="connsiteY13" fmla="*/ 1236545 h 1844267"/>
              <a:gd name="connsiteX14" fmla="*/ 140509 w 594292"/>
              <a:gd name="connsiteY14" fmla="*/ 1345130 h 1844267"/>
              <a:gd name="connsiteX15" fmla="*/ 135747 w 594292"/>
              <a:gd name="connsiteY15" fmla="*/ 1587065 h 1844267"/>
              <a:gd name="connsiteX16" fmla="*/ 231949 w 594292"/>
              <a:gd name="connsiteY16" fmla="*/ 1675647 h 1844267"/>
              <a:gd name="connsiteX17" fmla="*/ 288147 w 594292"/>
              <a:gd name="connsiteY17" fmla="*/ 1627070 h 1844267"/>
              <a:gd name="connsiteX18" fmla="*/ 273859 w 594292"/>
              <a:gd name="connsiteY18" fmla="*/ 1358465 h 1844267"/>
              <a:gd name="connsiteX19" fmla="*/ 258619 w 594292"/>
              <a:gd name="connsiteY19" fmla="*/ 1316555 h 1844267"/>
              <a:gd name="connsiteX20" fmla="*/ 215756 w 594292"/>
              <a:gd name="connsiteY20" fmla="*/ 1236545 h 1844267"/>
              <a:gd name="connsiteX21" fmla="*/ 391969 w 594292"/>
              <a:gd name="connsiteY21" fmla="*/ 1235592 h 1844267"/>
              <a:gd name="connsiteX22" fmla="*/ 369109 w 594292"/>
              <a:gd name="connsiteY22" fmla="*/ 1288932 h 1844267"/>
              <a:gd name="connsiteX23" fmla="*/ 335772 w 594292"/>
              <a:gd name="connsiteY23" fmla="*/ 1362275 h 1844267"/>
              <a:gd name="connsiteX24" fmla="*/ 324342 w 594292"/>
              <a:gd name="connsiteY24" fmla="*/ 1559442 h 1844267"/>
              <a:gd name="connsiteX25" fmla="*/ 324342 w 594292"/>
              <a:gd name="connsiteY25" fmla="*/ 1672790 h 1844267"/>
              <a:gd name="connsiteX26" fmla="*/ 475789 w 594292"/>
              <a:gd name="connsiteY26" fmla="*/ 1582302 h 1844267"/>
              <a:gd name="connsiteX27" fmla="*/ 491029 w 594292"/>
              <a:gd name="connsiteY27" fmla="*/ 1439427 h 1844267"/>
              <a:gd name="connsiteX28" fmla="*/ 451976 w 594292"/>
              <a:gd name="connsiteY28" fmla="*/ 1304172 h 1844267"/>
              <a:gd name="connsiteX29" fmla="*/ 391969 w 594292"/>
              <a:gd name="connsiteY29" fmla="*/ 1235592 h 1844267"/>
              <a:gd name="connsiteX30" fmla="*/ 83359 w 594292"/>
              <a:gd name="connsiteY30" fmla="*/ 1222257 h 1844267"/>
              <a:gd name="connsiteX31" fmla="*/ 112886 w 594292"/>
              <a:gd name="connsiteY31" fmla="*/ 1641357 h 1844267"/>
              <a:gd name="connsiteX32" fmla="*/ 84311 w 594292"/>
              <a:gd name="connsiteY32" fmla="*/ 1437522 h 1844267"/>
              <a:gd name="connsiteX33" fmla="*/ 83359 w 594292"/>
              <a:gd name="connsiteY33" fmla="*/ 1222257 h 1844267"/>
              <a:gd name="connsiteX34" fmla="*/ 519604 w 594292"/>
              <a:gd name="connsiteY34" fmla="*/ 1217495 h 1844267"/>
              <a:gd name="connsiteX35" fmla="*/ 529129 w 594292"/>
              <a:gd name="connsiteY35" fmla="*/ 1432760 h 1844267"/>
              <a:gd name="connsiteX36" fmla="*/ 499601 w 594292"/>
              <a:gd name="connsiteY36" fmla="*/ 1630880 h 1844267"/>
              <a:gd name="connsiteX37" fmla="*/ 519604 w 594292"/>
              <a:gd name="connsiteY37" fmla="*/ 1217495 h 1844267"/>
              <a:gd name="connsiteX38" fmla="*/ 289587 w 594292"/>
              <a:gd name="connsiteY38" fmla="*/ 0 h 1844267"/>
              <a:gd name="connsiteX39" fmla="*/ 308149 w 594292"/>
              <a:gd name="connsiteY39" fmla="*/ 0 h 1844267"/>
              <a:gd name="connsiteX40" fmla="*/ 308149 w 594292"/>
              <a:gd name="connsiteY40" fmla="*/ 740292 h 1844267"/>
              <a:gd name="connsiteX41" fmla="*/ 334819 w 594292"/>
              <a:gd name="connsiteY41" fmla="*/ 809825 h 1844267"/>
              <a:gd name="connsiteX42" fmla="*/ 473884 w 594292"/>
              <a:gd name="connsiteY42" fmla="*/ 961272 h 1844267"/>
              <a:gd name="connsiteX43" fmla="*/ 505317 w 594292"/>
              <a:gd name="connsiteY43" fmla="*/ 1046997 h 1844267"/>
              <a:gd name="connsiteX44" fmla="*/ 524367 w 594292"/>
              <a:gd name="connsiteY44" fmla="*/ 1137485 h 1844267"/>
              <a:gd name="connsiteX45" fmla="*/ 523414 w 594292"/>
              <a:gd name="connsiteY45" fmla="*/ 1639452 h 1844267"/>
              <a:gd name="connsiteX46" fmla="*/ 523414 w 594292"/>
              <a:gd name="connsiteY46" fmla="*/ 1684220 h 1844267"/>
              <a:gd name="connsiteX47" fmla="*/ 531986 w 594292"/>
              <a:gd name="connsiteY47" fmla="*/ 1698507 h 1844267"/>
              <a:gd name="connsiteX48" fmla="*/ 479599 w 594292"/>
              <a:gd name="connsiteY48" fmla="*/ 1823285 h 1844267"/>
              <a:gd name="connsiteX49" fmla="*/ 131936 w 594292"/>
              <a:gd name="connsiteY49" fmla="*/ 1828047 h 1844267"/>
              <a:gd name="connsiteX50" fmla="*/ 84311 w 594292"/>
              <a:gd name="connsiteY50" fmla="*/ 1813760 h 1844267"/>
              <a:gd name="connsiteX51" fmla="*/ 51926 w 594292"/>
              <a:gd name="connsiteY51" fmla="*/ 1717557 h 1844267"/>
              <a:gd name="connsiteX52" fmla="*/ 56689 w 594292"/>
              <a:gd name="connsiteY52" fmla="*/ 1608020 h 1844267"/>
              <a:gd name="connsiteX53" fmla="*/ 65261 w 594292"/>
              <a:gd name="connsiteY53" fmla="*/ 1155582 h 1844267"/>
              <a:gd name="connsiteX54" fmla="*/ 93836 w 594292"/>
              <a:gd name="connsiteY54" fmla="*/ 1042235 h 1844267"/>
              <a:gd name="connsiteX55" fmla="*/ 120506 w 594292"/>
              <a:gd name="connsiteY55" fmla="*/ 968892 h 1844267"/>
              <a:gd name="connsiteX56" fmla="*/ 265286 w 594292"/>
              <a:gd name="connsiteY56" fmla="*/ 805062 h 1844267"/>
              <a:gd name="connsiteX57" fmla="*/ 289099 w 594292"/>
              <a:gd name="connsiteY57" fmla="*/ 744102 h 184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844267">
                <a:moveTo>
                  <a:pt x="335772" y="1738512"/>
                </a:moveTo>
                <a:cubicBezTo>
                  <a:pt x="311006" y="1765182"/>
                  <a:pt x="315769" y="1790900"/>
                  <a:pt x="339581" y="1811855"/>
                </a:cubicBezTo>
                <a:cubicBezTo>
                  <a:pt x="358631" y="1788042"/>
                  <a:pt x="362442" y="1759467"/>
                  <a:pt x="335772" y="1738512"/>
                </a:cubicBezTo>
                <a:close/>
                <a:moveTo>
                  <a:pt x="269097" y="1736607"/>
                </a:moveTo>
                <a:cubicBezTo>
                  <a:pt x="245284" y="1751847"/>
                  <a:pt x="238616" y="1770897"/>
                  <a:pt x="250999" y="1794710"/>
                </a:cubicBezTo>
                <a:cubicBezTo>
                  <a:pt x="258619" y="1817570"/>
                  <a:pt x="258619" y="1817570"/>
                  <a:pt x="276717" y="1796615"/>
                </a:cubicBezTo>
                <a:cubicBezTo>
                  <a:pt x="294814" y="1775660"/>
                  <a:pt x="291004" y="1754705"/>
                  <a:pt x="269097" y="1736607"/>
                </a:cubicBezTo>
                <a:close/>
                <a:moveTo>
                  <a:pt x="203374" y="1731845"/>
                </a:moveTo>
                <a:cubicBezTo>
                  <a:pt x="184324" y="1751847"/>
                  <a:pt x="159559" y="1772802"/>
                  <a:pt x="192897" y="1802330"/>
                </a:cubicBezTo>
                <a:cubicBezTo>
                  <a:pt x="215756" y="1794710"/>
                  <a:pt x="227186" y="1765182"/>
                  <a:pt x="203374" y="1731845"/>
                </a:cubicBezTo>
                <a:close/>
                <a:moveTo>
                  <a:pt x="391969" y="1728987"/>
                </a:moveTo>
                <a:cubicBezTo>
                  <a:pt x="373872" y="1762325"/>
                  <a:pt x="379586" y="1784232"/>
                  <a:pt x="413876" y="1801377"/>
                </a:cubicBezTo>
                <a:cubicBezTo>
                  <a:pt x="430069" y="1769945"/>
                  <a:pt x="422449" y="1748037"/>
                  <a:pt x="391969" y="1728987"/>
                </a:cubicBezTo>
                <a:close/>
                <a:moveTo>
                  <a:pt x="215756" y="1236545"/>
                </a:moveTo>
                <a:cubicBezTo>
                  <a:pt x="190039" y="1271787"/>
                  <a:pt x="154797" y="1305125"/>
                  <a:pt x="140509" y="1345130"/>
                </a:cubicBezTo>
                <a:cubicBezTo>
                  <a:pt x="112886" y="1423235"/>
                  <a:pt x="114791" y="1505150"/>
                  <a:pt x="135747" y="1587065"/>
                </a:cubicBezTo>
                <a:cubicBezTo>
                  <a:pt x="154797" y="1660407"/>
                  <a:pt x="157654" y="1663265"/>
                  <a:pt x="231949" y="1675647"/>
                </a:cubicBezTo>
                <a:cubicBezTo>
                  <a:pt x="283384" y="1684220"/>
                  <a:pt x="290051" y="1678505"/>
                  <a:pt x="288147" y="1627070"/>
                </a:cubicBezTo>
                <a:cubicBezTo>
                  <a:pt x="284336" y="1537535"/>
                  <a:pt x="279574" y="1448000"/>
                  <a:pt x="273859" y="1358465"/>
                </a:cubicBezTo>
                <a:cubicBezTo>
                  <a:pt x="272906" y="1344177"/>
                  <a:pt x="265286" y="1329890"/>
                  <a:pt x="258619" y="1316555"/>
                </a:cubicBezTo>
                <a:cubicBezTo>
                  <a:pt x="245284" y="1289885"/>
                  <a:pt x="230997" y="1264167"/>
                  <a:pt x="215756" y="1236545"/>
                </a:cubicBezTo>
                <a:close/>
                <a:moveTo>
                  <a:pt x="391969" y="1235592"/>
                </a:moveTo>
                <a:cubicBezTo>
                  <a:pt x="384349" y="1253690"/>
                  <a:pt x="376729" y="1270835"/>
                  <a:pt x="369109" y="1288932"/>
                </a:cubicBezTo>
                <a:cubicBezTo>
                  <a:pt x="357679" y="1313697"/>
                  <a:pt x="338629" y="1337510"/>
                  <a:pt x="335772" y="1362275"/>
                </a:cubicBezTo>
                <a:cubicBezTo>
                  <a:pt x="328151" y="1427997"/>
                  <a:pt x="327199" y="1493720"/>
                  <a:pt x="324342" y="1559442"/>
                </a:cubicBezTo>
                <a:cubicBezTo>
                  <a:pt x="322436" y="1597542"/>
                  <a:pt x="324342" y="1635642"/>
                  <a:pt x="324342" y="1672790"/>
                </a:cubicBezTo>
                <a:cubicBezTo>
                  <a:pt x="418639" y="1687077"/>
                  <a:pt x="456739" y="1666122"/>
                  <a:pt x="475789" y="1582302"/>
                </a:cubicBezTo>
                <a:cubicBezTo>
                  <a:pt x="486267" y="1535630"/>
                  <a:pt x="494839" y="1487052"/>
                  <a:pt x="491029" y="1439427"/>
                </a:cubicBezTo>
                <a:cubicBezTo>
                  <a:pt x="487219" y="1393707"/>
                  <a:pt x="471026" y="1347035"/>
                  <a:pt x="451976" y="1304172"/>
                </a:cubicBezTo>
                <a:cubicBezTo>
                  <a:pt x="439594" y="1277502"/>
                  <a:pt x="412924" y="1257500"/>
                  <a:pt x="391969" y="1235592"/>
                </a:cubicBezTo>
                <a:close/>
                <a:moveTo>
                  <a:pt x="83359" y="1222257"/>
                </a:moveTo>
                <a:cubicBezTo>
                  <a:pt x="2396" y="1340367"/>
                  <a:pt x="22399" y="1565157"/>
                  <a:pt x="112886" y="1641357"/>
                </a:cubicBezTo>
                <a:cubicBezTo>
                  <a:pt x="103361" y="1574682"/>
                  <a:pt x="89074" y="1506102"/>
                  <a:pt x="84311" y="1437522"/>
                </a:cubicBezTo>
                <a:cubicBezTo>
                  <a:pt x="79549" y="1367990"/>
                  <a:pt x="83359" y="1298457"/>
                  <a:pt x="83359" y="1222257"/>
                </a:cubicBezTo>
                <a:close/>
                <a:moveTo>
                  <a:pt x="519604" y="1217495"/>
                </a:moveTo>
                <a:cubicBezTo>
                  <a:pt x="523414" y="1290837"/>
                  <a:pt x="532939" y="1362275"/>
                  <a:pt x="529129" y="1432760"/>
                </a:cubicBezTo>
                <a:cubicBezTo>
                  <a:pt x="525319" y="1502292"/>
                  <a:pt x="509126" y="1570872"/>
                  <a:pt x="499601" y="1630880"/>
                </a:cubicBezTo>
                <a:cubicBezTo>
                  <a:pt x="587231" y="1535630"/>
                  <a:pt x="597709" y="1291790"/>
                  <a:pt x="519604" y="1217495"/>
                </a:cubicBezTo>
                <a:close/>
                <a:moveTo>
                  <a:pt x="289587" y="0"/>
                </a:moveTo>
                <a:lnTo>
                  <a:pt x="308149" y="0"/>
                </a:lnTo>
                <a:lnTo>
                  <a:pt x="308149" y="740292"/>
                </a:lnTo>
                <a:cubicBezTo>
                  <a:pt x="308149" y="768867"/>
                  <a:pt x="315769" y="789822"/>
                  <a:pt x="334819" y="809825"/>
                </a:cubicBezTo>
                <a:cubicBezTo>
                  <a:pt x="382444" y="859355"/>
                  <a:pt x="427211" y="911742"/>
                  <a:pt x="473884" y="961272"/>
                </a:cubicBezTo>
                <a:cubicBezTo>
                  <a:pt x="497697" y="986037"/>
                  <a:pt x="505317" y="1012707"/>
                  <a:pt x="505317" y="1046997"/>
                </a:cubicBezTo>
                <a:cubicBezTo>
                  <a:pt x="505317" y="1077477"/>
                  <a:pt x="510079" y="1110815"/>
                  <a:pt x="524367" y="1137485"/>
                </a:cubicBezTo>
                <a:cubicBezTo>
                  <a:pt x="612949" y="1305125"/>
                  <a:pt x="622474" y="1471812"/>
                  <a:pt x="523414" y="1639452"/>
                </a:cubicBezTo>
                <a:cubicBezTo>
                  <a:pt x="516747" y="1650882"/>
                  <a:pt x="522461" y="1668980"/>
                  <a:pt x="523414" y="1684220"/>
                </a:cubicBezTo>
                <a:cubicBezTo>
                  <a:pt x="523414" y="1688982"/>
                  <a:pt x="529129" y="1693745"/>
                  <a:pt x="531986" y="1698507"/>
                </a:cubicBezTo>
                <a:cubicBezTo>
                  <a:pt x="580564" y="1779470"/>
                  <a:pt x="571992" y="1801377"/>
                  <a:pt x="479599" y="1823285"/>
                </a:cubicBezTo>
                <a:cubicBezTo>
                  <a:pt x="364347" y="1850907"/>
                  <a:pt x="248141" y="1849955"/>
                  <a:pt x="131936" y="1828047"/>
                </a:cubicBezTo>
                <a:cubicBezTo>
                  <a:pt x="115744" y="1825190"/>
                  <a:pt x="99551" y="1819475"/>
                  <a:pt x="84311" y="1813760"/>
                </a:cubicBezTo>
                <a:cubicBezTo>
                  <a:pt x="23351" y="1789947"/>
                  <a:pt x="13826" y="1768992"/>
                  <a:pt x="51926" y="1717557"/>
                </a:cubicBezTo>
                <a:cubicBezTo>
                  <a:pt x="80501" y="1679457"/>
                  <a:pt x="80501" y="1650882"/>
                  <a:pt x="56689" y="1608020"/>
                </a:cubicBezTo>
                <a:cubicBezTo>
                  <a:pt x="-26179" y="1457525"/>
                  <a:pt x="-13796" y="1305125"/>
                  <a:pt x="65261" y="1155582"/>
                </a:cubicBezTo>
                <a:cubicBezTo>
                  <a:pt x="84311" y="1119387"/>
                  <a:pt x="93836" y="1083192"/>
                  <a:pt x="93836" y="1042235"/>
                </a:cubicBezTo>
                <a:cubicBezTo>
                  <a:pt x="93836" y="1017470"/>
                  <a:pt x="105266" y="987942"/>
                  <a:pt x="120506" y="968892"/>
                </a:cubicBezTo>
                <a:cubicBezTo>
                  <a:pt x="166226" y="912695"/>
                  <a:pt x="218614" y="861260"/>
                  <a:pt x="265286" y="805062"/>
                </a:cubicBezTo>
                <a:cubicBezTo>
                  <a:pt x="278622" y="788870"/>
                  <a:pt x="289099" y="765057"/>
                  <a:pt x="289099" y="744102"/>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C0983FA3-618B-4596-B0A9-11C416417A5D}"/>
              </a:ext>
            </a:extLst>
          </p:cNvPr>
          <p:cNvSpPr/>
          <p:nvPr/>
        </p:nvSpPr>
        <p:spPr>
          <a:xfrm>
            <a:off x="2973004" y="-10186"/>
            <a:ext cx="424101" cy="987520"/>
          </a:xfrm>
          <a:custGeom>
            <a:avLst/>
            <a:gdLst>
              <a:gd name="connsiteX0" fmla="*/ 279672 w 424101"/>
              <a:gd name="connsiteY0" fmla="*/ 558657 h 987520"/>
              <a:gd name="connsiteX1" fmla="*/ 230142 w 424101"/>
              <a:gd name="connsiteY1" fmla="*/ 863457 h 987520"/>
              <a:gd name="connsiteX2" fmla="*/ 328250 w 424101"/>
              <a:gd name="connsiteY2" fmla="*/ 832025 h 987520"/>
              <a:gd name="connsiteX3" fmla="*/ 279672 w 424101"/>
              <a:gd name="connsiteY3" fmla="*/ 558657 h 987520"/>
              <a:gd name="connsiteX4" fmla="*/ 152990 w 424101"/>
              <a:gd name="connsiteY4" fmla="*/ 558657 h 987520"/>
              <a:gd name="connsiteX5" fmla="*/ 103460 w 424101"/>
              <a:gd name="connsiteY5" fmla="*/ 630095 h 987520"/>
              <a:gd name="connsiteX6" fmla="*/ 102507 w 424101"/>
              <a:gd name="connsiteY6" fmla="*/ 818690 h 987520"/>
              <a:gd name="connsiteX7" fmla="*/ 192042 w 424101"/>
              <a:gd name="connsiteY7" fmla="*/ 864410 h 987520"/>
              <a:gd name="connsiteX8" fmla="*/ 205377 w 424101"/>
              <a:gd name="connsiteY8" fmla="*/ 843455 h 987520"/>
              <a:gd name="connsiteX9" fmla="*/ 152990 w 424101"/>
              <a:gd name="connsiteY9" fmla="*/ 558657 h 987520"/>
              <a:gd name="connsiteX10" fmla="*/ 57740 w 424101"/>
              <a:gd name="connsiteY10" fmla="*/ 557705 h 987520"/>
              <a:gd name="connsiteX11" fmla="*/ 73932 w 424101"/>
              <a:gd name="connsiteY11" fmla="*/ 831072 h 987520"/>
              <a:gd name="connsiteX12" fmla="*/ 57740 w 424101"/>
              <a:gd name="connsiteY12" fmla="*/ 557705 h 987520"/>
              <a:gd name="connsiteX13" fmla="*/ 370160 w 424101"/>
              <a:gd name="connsiteY13" fmla="*/ 547227 h 987520"/>
              <a:gd name="connsiteX14" fmla="*/ 354920 w 424101"/>
              <a:gd name="connsiteY14" fmla="*/ 832025 h 987520"/>
              <a:gd name="connsiteX15" fmla="*/ 370160 w 424101"/>
              <a:gd name="connsiteY15" fmla="*/ 547227 h 987520"/>
              <a:gd name="connsiteX16" fmla="*/ 207282 w 424101"/>
              <a:gd name="connsiteY16" fmla="*/ 0 h 987520"/>
              <a:gd name="connsiteX17" fmla="*/ 222098 w 424101"/>
              <a:gd name="connsiteY17" fmla="*/ 0 h 987520"/>
              <a:gd name="connsiteX18" fmla="*/ 222522 w 424101"/>
              <a:gd name="connsiteY18" fmla="*/ 192897 h 987520"/>
              <a:gd name="connsiteX19" fmla="*/ 246335 w 424101"/>
              <a:gd name="connsiteY19" fmla="*/ 258620 h 987520"/>
              <a:gd name="connsiteX20" fmla="*/ 309200 w 424101"/>
              <a:gd name="connsiteY20" fmla="*/ 329105 h 987520"/>
              <a:gd name="connsiteX21" fmla="*/ 360635 w 424101"/>
              <a:gd name="connsiteY21" fmla="*/ 443405 h 987520"/>
              <a:gd name="connsiteX22" fmla="*/ 382542 w 424101"/>
              <a:gd name="connsiteY22" fmla="*/ 503412 h 987520"/>
              <a:gd name="connsiteX23" fmla="*/ 380637 w 424101"/>
              <a:gd name="connsiteY23" fmla="*/ 826310 h 987520"/>
              <a:gd name="connsiteX24" fmla="*/ 384447 w 424101"/>
              <a:gd name="connsiteY24" fmla="*/ 892985 h 987520"/>
              <a:gd name="connsiteX25" fmla="*/ 357777 w 424101"/>
              <a:gd name="connsiteY25" fmla="*/ 966327 h 987520"/>
              <a:gd name="connsiteX26" fmla="*/ 61550 w 424101"/>
              <a:gd name="connsiteY26" fmla="*/ 964422 h 987520"/>
              <a:gd name="connsiteX27" fmla="*/ 37737 w 424101"/>
              <a:gd name="connsiteY27" fmla="*/ 895842 h 987520"/>
              <a:gd name="connsiteX28" fmla="*/ 39642 w 424101"/>
              <a:gd name="connsiteY28" fmla="*/ 818690 h 987520"/>
              <a:gd name="connsiteX29" fmla="*/ 48215 w 424101"/>
              <a:gd name="connsiteY29" fmla="*/ 491982 h 987520"/>
              <a:gd name="connsiteX30" fmla="*/ 64407 w 424101"/>
              <a:gd name="connsiteY30" fmla="*/ 447215 h 987520"/>
              <a:gd name="connsiteX31" fmla="*/ 113937 w 424101"/>
              <a:gd name="connsiteY31" fmla="*/ 332915 h 987520"/>
              <a:gd name="connsiteX32" fmla="*/ 207282 w 424101"/>
              <a:gd name="connsiteY32" fmla="*/ 90980 h 98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87520">
                <a:moveTo>
                  <a:pt x="279672" y="558657"/>
                </a:moveTo>
                <a:cubicBezTo>
                  <a:pt x="217760" y="653907"/>
                  <a:pt x="235857" y="759635"/>
                  <a:pt x="230142" y="863457"/>
                </a:cubicBezTo>
                <a:cubicBezTo>
                  <a:pt x="304437" y="865362"/>
                  <a:pt x="314915" y="861552"/>
                  <a:pt x="328250" y="832025"/>
                </a:cubicBezTo>
                <a:cubicBezTo>
                  <a:pt x="370160" y="734870"/>
                  <a:pt x="353015" y="633905"/>
                  <a:pt x="279672" y="558657"/>
                </a:cubicBezTo>
                <a:close/>
                <a:moveTo>
                  <a:pt x="152990" y="558657"/>
                </a:moveTo>
                <a:cubicBezTo>
                  <a:pt x="135845" y="582470"/>
                  <a:pt x="112985" y="603425"/>
                  <a:pt x="103460" y="630095"/>
                </a:cubicBezTo>
                <a:cubicBezTo>
                  <a:pt x="80600" y="692007"/>
                  <a:pt x="82505" y="755825"/>
                  <a:pt x="102507" y="818690"/>
                </a:cubicBezTo>
                <a:cubicBezTo>
                  <a:pt x="114890" y="855837"/>
                  <a:pt x="155847" y="878697"/>
                  <a:pt x="192042" y="864410"/>
                </a:cubicBezTo>
                <a:cubicBezTo>
                  <a:pt x="198710" y="861552"/>
                  <a:pt x="206330" y="850122"/>
                  <a:pt x="205377" y="843455"/>
                </a:cubicBezTo>
                <a:cubicBezTo>
                  <a:pt x="195852" y="748205"/>
                  <a:pt x="220617" y="646287"/>
                  <a:pt x="152990" y="558657"/>
                </a:cubicBezTo>
                <a:close/>
                <a:moveTo>
                  <a:pt x="57740" y="557705"/>
                </a:moveTo>
                <a:cubicBezTo>
                  <a:pt x="4400" y="624380"/>
                  <a:pt x="20592" y="794877"/>
                  <a:pt x="73932" y="831072"/>
                </a:cubicBezTo>
                <a:cubicBezTo>
                  <a:pt x="68217" y="745347"/>
                  <a:pt x="62502" y="651050"/>
                  <a:pt x="57740" y="557705"/>
                </a:cubicBezTo>
                <a:close/>
                <a:moveTo>
                  <a:pt x="370160" y="547227"/>
                </a:moveTo>
                <a:cubicBezTo>
                  <a:pt x="378732" y="643430"/>
                  <a:pt x="391115" y="739632"/>
                  <a:pt x="354920" y="832025"/>
                </a:cubicBezTo>
                <a:cubicBezTo>
                  <a:pt x="417785" y="743442"/>
                  <a:pt x="424452" y="606282"/>
                  <a:pt x="370160" y="547227"/>
                </a:cubicBezTo>
                <a:close/>
                <a:moveTo>
                  <a:pt x="207282" y="0"/>
                </a:moveTo>
                <a:lnTo>
                  <a:pt x="222098" y="0"/>
                </a:lnTo>
                <a:lnTo>
                  <a:pt x="222522" y="192897"/>
                </a:lnTo>
                <a:cubicBezTo>
                  <a:pt x="222522" y="214805"/>
                  <a:pt x="233952" y="239570"/>
                  <a:pt x="246335" y="258620"/>
                </a:cubicBezTo>
                <a:cubicBezTo>
                  <a:pt x="264432" y="284337"/>
                  <a:pt x="287292" y="306245"/>
                  <a:pt x="309200" y="329105"/>
                </a:cubicBezTo>
                <a:cubicBezTo>
                  <a:pt x="340632" y="361490"/>
                  <a:pt x="366350" y="392922"/>
                  <a:pt x="360635" y="443405"/>
                </a:cubicBezTo>
                <a:cubicBezTo>
                  <a:pt x="358730" y="462455"/>
                  <a:pt x="373017" y="484362"/>
                  <a:pt x="382542" y="503412"/>
                </a:cubicBezTo>
                <a:cubicBezTo>
                  <a:pt x="435882" y="611997"/>
                  <a:pt x="440645" y="719630"/>
                  <a:pt x="380637" y="826310"/>
                </a:cubicBezTo>
                <a:cubicBezTo>
                  <a:pt x="365397" y="852980"/>
                  <a:pt x="370160" y="870125"/>
                  <a:pt x="384447" y="892985"/>
                </a:cubicBezTo>
                <a:cubicBezTo>
                  <a:pt x="412070" y="935847"/>
                  <a:pt x="407307" y="952992"/>
                  <a:pt x="357777" y="966327"/>
                </a:cubicBezTo>
                <a:cubicBezTo>
                  <a:pt x="259670" y="993950"/>
                  <a:pt x="159657" y="995855"/>
                  <a:pt x="61550" y="964422"/>
                </a:cubicBezTo>
                <a:cubicBezTo>
                  <a:pt x="15830" y="950135"/>
                  <a:pt x="11067" y="933942"/>
                  <a:pt x="37737" y="895842"/>
                </a:cubicBezTo>
                <a:cubicBezTo>
                  <a:pt x="56787" y="868220"/>
                  <a:pt x="55835" y="848217"/>
                  <a:pt x="39642" y="818690"/>
                </a:cubicBezTo>
                <a:cubicBezTo>
                  <a:pt x="-20365" y="709152"/>
                  <a:pt x="-7983" y="599615"/>
                  <a:pt x="48215" y="491982"/>
                </a:cubicBezTo>
                <a:cubicBezTo>
                  <a:pt x="55835" y="477695"/>
                  <a:pt x="66312" y="460550"/>
                  <a:pt x="64407" y="447215"/>
                </a:cubicBezTo>
                <a:cubicBezTo>
                  <a:pt x="57740" y="397685"/>
                  <a:pt x="77742" y="360537"/>
                  <a:pt x="113937" y="332915"/>
                </a:cubicBezTo>
                <a:cubicBezTo>
                  <a:pt x="193947" y="270050"/>
                  <a:pt x="209187" y="189087"/>
                  <a:pt x="207282" y="90980"/>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4D246D4D-31A9-4777-A6C7-54B84C3E7411}"/>
              </a:ext>
            </a:extLst>
          </p:cNvPr>
          <p:cNvSpPr/>
          <p:nvPr/>
        </p:nvSpPr>
        <p:spPr>
          <a:xfrm>
            <a:off x="3879326" y="-10186"/>
            <a:ext cx="594292" cy="1908924"/>
          </a:xfrm>
          <a:custGeom>
            <a:avLst/>
            <a:gdLst>
              <a:gd name="connsiteX0" fmla="*/ 335772 w 594292"/>
              <a:gd name="connsiteY0" fmla="*/ 1803169 h 1908924"/>
              <a:gd name="connsiteX1" fmla="*/ 339581 w 594292"/>
              <a:gd name="connsiteY1" fmla="*/ 1876512 h 1908924"/>
              <a:gd name="connsiteX2" fmla="*/ 335772 w 594292"/>
              <a:gd name="connsiteY2" fmla="*/ 1803169 h 1908924"/>
              <a:gd name="connsiteX3" fmla="*/ 269097 w 594292"/>
              <a:gd name="connsiteY3" fmla="*/ 1801264 h 1908924"/>
              <a:gd name="connsiteX4" fmla="*/ 250999 w 594292"/>
              <a:gd name="connsiteY4" fmla="*/ 1859367 h 1908924"/>
              <a:gd name="connsiteX5" fmla="*/ 276717 w 594292"/>
              <a:gd name="connsiteY5" fmla="*/ 1861272 h 1908924"/>
              <a:gd name="connsiteX6" fmla="*/ 269097 w 594292"/>
              <a:gd name="connsiteY6" fmla="*/ 1801264 h 1908924"/>
              <a:gd name="connsiteX7" fmla="*/ 203374 w 594292"/>
              <a:gd name="connsiteY7" fmla="*/ 1796502 h 1908924"/>
              <a:gd name="connsiteX8" fmla="*/ 192897 w 594292"/>
              <a:gd name="connsiteY8" fmla="*/ 1866987 h 1908924"/>
              <a:gd name="connsiteX9" fmla="*/ 203374 w 594292"/>
              <a:gd name="connsiteY9" fmla="*/ 1796502 h 1908924"/>
              <a:gd name="connsiteX10" fmla="*/ 391969 w 594292"/>
              <a:gd name="connsiteY10" fmla="*/ 1793644 h 1908924"/>
              <a:gd name="connsiteX11" fmla="*/ 413876 w 594292"/>
              <a:gd name="connsiteY11" fmla="*/ 1866034 h 1908924"/>
              <a:gd name="connsiteX12" fmla="*/ 391969 w 594292"/>
              <a:gd name="connsiteY12" fmla="*/ 1793644 h 1908924"/>
              <a:gd name="connsiteX13" fmla="*/ 215756 w 594292"/>
              <a:gd name="connsiteY13" fmla="*/ 1301202 h 1908924"/>
              <a:gd name="connsiteX14" fmla="*/ 140509 w 594292"/>
              <a:gd name="connsiteY14" fmla="*/ 1409787 h 1908924"/>
              <a:gd name="connsiteX15" fmla="*/ 135747 w 594292"/>
              <a:gd name="connsiteY15" fmla="*/ 1651722 h 1908924"/>
              <a:gd name="connsiteX16" fmla="*/ 231949 w 594292"/>
              <a:gd name="connsiteY16" fmla="*/ 1740304 h 1908924"/>
              <a:gd name="connsiteX17" fmla="*/ 288147 w 594292"/>
              <a:gd name="connsiteY17" fmla="*/ 1691727 h 1908924"/>
              <a:gd name="connsiteX18" fmla="*/ 273859 w 594292"/>
              <a:gd name="connsiteY18" fmla="*/ 1423122 h 1908924"/>
              <a:gd name="connsiteX19" fmla="*/ 258619 w 594292"/>
              <a:gd name="connsiteY19" fmla="*/ 1381212 h 1908924"/>
              <a:gd name="connsiteX20" fmla="*/ 215756 w 594292"/>
              <a:gd name="connsiteY20" fmla="*/ 1301202 h 1908924"/>
              <a:gd name="connsiteX21" fmla="*/ 391969 w 594292"/>
              <a:gd name="connsiteY21" fmla="*/ 1300249 h 1908924"/>
              <a:gd name="connsiteX22" fmla="*/ 369109 w 594292"/>
              <a:gd name="connsiteY22" fmla="*/ 1353589 h 1908924"/>
              <a:gd name="connsiteX23" fmla="*/ 335772 w 594292"/>
              <a:gd name="connsiteY23" fmla="*/ 1426932 h 1908924"/>
              <a:gd name="connsiteX24" fmla="*/ 324342 w 594292"/>
              <a:gd name="connsiteY24" fmla="*/ 1624099 h 1908924"/>
              <a:gd name="connsiteX25" fmla="*/ 324342 w 594292"/>
              <a:gd name="connsiteY25" fmla="*/ 1737447 h 1908924"/>
              <a:gd name="connsiteX26" fmla="*/ 475789 w 594292"/>
              <a:gd name="connsiteY26" fmla="*/ 1646959 h 1908924"/>
              <a:gd name="connsiteX27" fmla="*/ 491029 w 594292"/>
              <a:gd name="connsiteY27" fmla="*/ 1504084 h 1908924"/>
              <a:gd name="connsiteX28" fmla="*/ 451976 w 594292"/>
              <a:gd name="connsiteY28" fmla="*/ 1368829 h 1908924"/>
              <a:gd name="connsiteX29" fmla="*/ 391969 w 594292"/>
              <a:gd name="connsiteY29" fmla="*/ 1300249 h 1908924"/>
              <a:gd name="connsiteX30" fmla="*/ 83359 w 594292"/>
              <a:gd name="connsiteY30" fmla="*/ 1286914 h 1908924"/>
              <a:gd name="connsiteX31" fmla="*/ 112886 w 594292"/>
              <a:gd name="connsiteY31" fmla="*/ 1706014 h 1908924"/>
              <a:gd name="connsiteX32" fmla="*/ 84311 w 594292"/>
              <a:gd name="connsiteY32" fmla="*/ 1502179 h 1908924"/>
              <a:gd name="connsiteX33" fmla="*/ 83359 w 594292"/>
              <a:gd name="connsiteY33" fmla="*/ 1286914 h 1908924"/>
              <a:gd name="connsiteX34" fmla="*/ 519604 w 594292"/>
              <a:gd name="connsiteY34" fmla="*/ 1282152 h 1908924"/>
              <a:gd name="connsiteX35" fmla="*/ 529129 w 594292"/>
              <a:gd name="connsiteY35" fmla="*/ 1497417 h 1908924"/>
              <a:gd name="connsiteX36" fmla="*/ 499601 w 594292"/>
              <a:gd name="connsiteY36" fmla="*/ 1695537 h 1908924"/>
              <a:gd name="connsiteX37" fmla="*/ 519604 w 594292"/>
              <a:gd name="connsiteY37" fmla="*/ 1282152 h 1908924"/>
              <a:gd name="connsiteX38" fmla="*/ 289630 w 594292"/>
              <a:gd name="connsiteY38" fmla="*/ 0 h 1908924"/>
              <a:gd name="connsiteX39" fmla="*/ 308149 w 594292"/>
              <a:gd name="connsiteY39" fmla="*/ 0 h 1908924"/>
              <a:gd name="connsiteX40" fmla="*/ 308149 w 594292"/>
              <a:gd name="connsiteY40" fmla="*/ 804949 h 1908924"/>
              <a:gd name="connsiteX41" fmla="*/ 334819 w 594292"/>
              <a:gd name="connsiteY41" fmla="*/ 874482 h 1908924"/>
              <a:gd name="connsiteX42" fmla="*/ 473884 w 594292"/>
              <a:gd name="connsiteY42" fmla="*/ 1025929 h 1908924"/>
              <a:gd name="connsiteX43" fmla="*/ 505317 w 594292"/>
              <a:gd name="connsiteY43" fmla="*/ 1111654 h 1908924"/>
              <a:gd name="connsiteX44" fmla="*/ 524367 w 594292"/>
              <a:gd name="connsiteY44" fmla="*/ 1202142 h 1908924"/>
              <a:gd name="connsiteX45" fmla="*/ 523414 w 594292"/>
              <a:gd name="connsiteY45" fmla="*/ 1704109 h 1908924"/>
              <a:gd name="connsiteX46" fmla="*/ 523414 w 594292"/>
              <a:gd name="connsiteY46" fmla="*/ 1748877 h 1908924"/>
              <a:gd name="connsiteX47" fmla="*/ 531986 w 594292"/>
              <a:gd name="connsiteY47" fmla="*/ 1763164 h 1908924"/>
              <a:gd name="connsiteX48" fmla="*/ 479599 w 594292"/>
              <a:gd name="connsiteY48" fmla="*/ 1887942 h 1908924"/>
              <a:gd name="connsiteX49" fmla="*/ 131936 w 594292"/>
              <a:gd name="connsiteY49" fmla="*/ 1892704 h 1908924"/>
              <a:gd name="connsiteX50" fmla="*/ 84311 w 594292"/>
              <a:gd name="connsiteY50" fmla="*/ 1878417 h 1908924"/>
              <a:gd name="connsiteX51" fmla="*/ 51926 w 594292"/>
              <a:gd name="connsiteY51" fmla="*/ 1782214 h 1908924"/>
              <a:gd name="connsiteX52" fmla="*/ 56689 w 594292"/>
              <a:gd name="connsiteY52" fmla="*/ 1672677 h 1908924"/>
              <a:gd name="connsiteX53" fmla="*/ 65261 w 594292"/>
              <a:gd name="connsiteY53" fmla="*/ 1220239 h 1908924"/>
              <a:gd name="connsiteX54" fmla="*/ 93836 w 594292"/>
              <a:gd name="connsiteY54" fmla="*/ 1106892 h 1908924"/>
              <a:gd name="connsiteX55" fmla="*/ 120506 w 594292"/>
              <a:gd name="connsiteY55" fmla="*/ 1033549 h 1908924"/>
              <a:gd name="connsiteX56" fmla="*/ 265286 w 594292"/>
              <a:gd name="connsiteY56" fmla="*/ 869719 h 1908924"/>
              <a:gd name="connsiteX57" fmla="*/ 289099 w 594292"/>
              <a:gd name="connsiteY57" fmla="*/ 808759 h 190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908924">
                <a:moveTo>
                  <a:pt x="335772" y="1803169"/>
                </a:moveTo>
                <a:cubicBezTo>
                  <a:pt x="311006" y="1829839"/>
                  <a:pt x="315769" y="1855557"/>
                  <a:pt x="339581" y="1876512"/>
                </a:cubicBezTo>
                <a:cubicBezTo>
                  <a:pt x="358631" y="1852699"/>
                  <a:pt x="362442" y="1824124"/>
                  <a:pt x="335772" y="1803169"/>
                </a:cubicBezTo>
                <a:close/>
                <a:moveTo>
                  <a:pt x="269097" y="1801264"/>
                </a:moveTo>
                <a:cubicBezTo>
                  <a:pt x="245284" y="1816504"/>
                  <a:pt x="238616" y="1835554"/>
                  <a:pt x="250999" y="1859367"/>
                </a:cubicBezTo>
                <a:cubicBezTo>
                  <a:pt x="258619" y="1882227"/>
                  <a:pt x="258619" y="1882227"/>
                  <a:pt x="276717" y="1861272"/>
                </a:cubicBezTo>
                <a:cubicBezTo>
                  <a:pt x="294814" y="1840317"/>
                  <a:pt x="291004" y="1819362"/>
                  <a:pt x="269097" y="1801264"/>
                </a:cubicBezTo>
                <a:close/>
                <a:moveTo>
                  <a:pt x="203374" y="1796502"/>
                </a:moveTo>
                <a:cubicBezTo>
                  <a:pt x="184324" y="1816504"/>
                  <a:pt x="159559" y="1837459"/>
                  <a:pt x="192897" y="1866987"/>
                </a:cubicBezTo>
                <a:cubicBezTo>
                  <a:pt x="215756" y="1859367"/>
                  <a:pt x="227186" y="1829839"/>
                  <a:pt x="203374" y="1796502"/>
                </a:cubicBezTo>
                <a:close/>
                <a:moveTo>
                  <a:pt x="391969" y="1793644"/>
                </a:moveTo>
                <a:cubicBezTo>
                  <a:pt x="373872" y="1826982"/>
                  <a:pt x="379586" y="1848889"/>
                  <a:pt x="413876" y="1866034"/>
                </a:cubicBezTo>
                <a:cubicBezTo>
                  <a:pt x="430069" y="1834602"/>
                  <a:pt x="422449" y="1812694"/>
                  <a:pt x="391969" y="1793644"/>
                </a:cubicBezTo>
                <a:close/>
                <a:moveTo>
                  <a:pt x="215756" y="1301202"/>
                </a:moveTo>
                <a:cubicBezTo>
                  <a:pt x="190039" y="1336444"/>
                  <a:pt x="154797" y="1369782"/>
                  <a:pt x="140509" y="1409787"/>
                </a:cubicBezTo>
                <a:cubicBezTo>
                  <a:pt x="112886" y="1487892"/>
                  <a:pt x="114791" y="1569807"/>
                  <a:pt x="135747" y="1651722"/>
                </a:cubicBezTo>
                <a:cubicBezTo>
                  <a:pt x="154797" y="1725064"/>
                  <a:pt x="157654" y="1727922"/>
                  <a:pt x="231949" y="1740304"/>
                </a:cubicBezTo>
                <a:cubicBezTo>
                  <a:pt x="283384" y="1748877"/>
                  <a:pt x="290051" y="1743162"/>
                  <a:pt x="288147" y="1691727"/>
                </a:cubicBezTo>
                <a:cubicBezTo>
                  <a:pt x="284336" y="1602192"/>
                  <a:pt x="279574" y="1512657"/>
                  <a:pt x="273859" y="1423122"/>
                </a:cubicBezTo>
                <a:cubicBezTo>
                  <a:pt x="272906" y="1408834"/>
                  <a:pt x="265286" y="1394547"/>
                  <a:pt x="258619" y="1381212"/>
                </a:cubicBezTo>
                <a:cubicBezTo>
                  <a:pt x="245284" y="1354542"/>
                  <a:pt x="230997" y="1328824"/>
                  <a:pt x="215756" y="1301202"/>
                </a:cubicBezTo>
                <a:close/>
                <a:moveTo>
                  <a:pt x="391969" y="1300249"/>
                </a:moveTo>
                <a:cubicBezTo>
                  <a:pt x="384349" y="1318347"/>
                  <a:pt x="376729" y="1335492"/>
                  <a:pt x="369109" y="1353589"/>
                </a:cubicBezTo>
                <a:cubicBezTo>
                  <a:pt x="357679" y="1378354"/>
                  <a:pt x="338629" y="1402167"/>
                  <a:pt x="335772" y="1426932"/>
                </a:cubicBezTo>
                <a:cubicBezTo>
                  <a:pt x="328151" y="1492654"/>
                  <a:pt x="327199" y="1558377"/>
                  <a:pt x="324342" y="1624099"/>
                </a:cubicBezTo>
                <a:cubicBezTo>
                  <a:pt x="322436" y="1662199"/>
                  <a:pt x="324342" y="1700299"/>
                  <a:pt x="324342" y="1737447"/>
                </a:cubicBezTo>
                <a:cubicBezTo>
                  <a:pt x="418639" y="1751734"/>
                  <a:pt x="456739" y="1730779"/>
                  <a:pt x="475789" y="1646959"/>
                </a:cubicBezTo>
                <a:cubicBezTo>
                  <a:pt x="486267" y="1600287"/>
                  <a:pt x="494839" y="1551709"/>
                  <a:pt x="491029" y="1504084"/>
                </a:cubicBezTo>
                <a:cubicBezTo>
                  <a:pt x="487219" y="1458364"/>
                  <a:pt x="471026" y="1411692"/>
                  <a:pt x="451976" y="1368829"/>
                </a:cubicBezTo>
                <a:cubicBezTo>
                  <a:pt x="439594" y="1342159"/>
                  <a:pt x="412924" y="1322157"/>
                  <a:pt x="391969" y="1300249"/>
                </a:cubicBezTo>
                <a:close/>
                <a:moveTo>
                  <a:pt x="83359" y="1286914"/>
                </a:moveTo>
                <a:cubicBezTo>
                  <a:pt x="2396" y="1405024"/>
                  <a:pt x="22399" y="1629814"/>
                  <a:pt x="112886" y="1706014"/>
                </a:cubicBezTo>
                <a:cubicBezTo>
                  <a:pt x="103361" y="1639339"/>
                  <a:pt x="89074" y="1570759"/>
                  <a:pt x="84311" y="1502179"/>
                </a:cubicBezTo>
                <a:cubicBezTo>
                  <a:pt x="79549" y="1432647"/>
                  <a:pt x="83359" y="1363114"/>
                  <a:pt x="83359" y="1286914"/>
                </a:cubicBezTo>
                <a:close/>
                <a:moveTo>
                  <a:pt x="519604" y="1282152"/>
                </a:moveTo>
                <a:cubicBezTo>
                  <a:pt x="523414" y="1355494"/>
                  <a:pt x="532939" y="1426932"/>
                  <a:pt x="529129" y="1497417"/>
                </a:cubicBezTo>
                <a:cubicBezTo>
                  <a:pt x="525319" y="1566949"/>
                  <a:pt x="509126" y="1635529"/>
                  <a:pt x="499601" y="1695537"/>
                </a:cubicBezTo>
                <a:cubicBezTo>
                  <a:pt x="587231" y="1600287"/>
                  <a:pt x="597709" y="1356447"/>
                  <a:pt x="519604" y="1282152"/>
                </a:cubicBezTo>
                <a:close/>
                <a:moveTo>
                  <a:pt x="289630" y="0"/>
                </a:moveTo>
                <a:lnTo>
                  <a:pt x="308149" y="0"/>
                </a:lnTo>
                <a:lnTo>
                  <a:pt x="308149" y="804949"/>
                </a:lnTo>
                <a:cubicBezTo>
                  <a:pt x="308149" y="833524"/>
                  <a:pt x="315769" y="854479"/>
                  <a:pt x="334819" y="874482"/>
                </a:cubicBezTo>
                <a:cubicBezTo>
                  <a:pt x="382444" y="924012"/>
                  <a:pt x="427211" y="976399"/>
                  <a:pt x="473884" y="1025929"/>
                </a:cubicBezTo>
                <a:cubicBezTo>
                  <a:pt x="497697" y="1050694"/>
                  <a:pt x="505317" y="1077364"/>
                  <a:pt x="505317" y="1111654"/>
                </a:cubicBezTo>
                <a:cubicBezTo>
                  <a:pt x="505317" y="1142134"/>
                  <a:pt x="510079" y="1175472"/>
                  <a:pt x="524367" y="1202142"/>
                </a:cubicBezTo>
                <a:cubicBezTo>
                  <a:pt x="612949" y="1369782"/>
                  <a:pt x="622474" y="1536469"/>
                  <a:pt x="523414" y="1704109"/>
                </a:cubicBezTo>
                <a:cubicBezTo>
                  <a:pt x="516747" y="1715539"/>
                  <a:pt x="522461" y="1733637"/>
                  <a:pt x="523414" y="1748877"/>
                </a:cubicBezTo>
                <a:cubicBezTo>
                  <a:pt x="523414" y="1753639"/>
                  <a:pt x="529129" y="1758402"/>
                  <a:pt x="531986" y="1763164"/>
                </a:cubicBezTo>
                <a:cubicBezTo>
                  <a:pt x="580564" y="1844127"/>
                  <a:pt x="571992" y="1866034"/>
                  <a:pt x="479599" y="1887942"/>
                </a:cubicBezTo>
                <a:cubicBezTo>
                  <a:pt x="364347" y="1915564"/>
                  <a:pt x="248141" y="1914612"/>
                  <a:pt x="131936" y="1892704"/>
                </a:cubicBezTo>
                <a:cubicBezTo>
                  <a:pt x="115744" y="1889847"/>
                  <a:pt x="99551" y="1884132"/>
                  <a:pt x="84311" y="1878417"/>
                </a:cubicBezTo>
                <a:cubicBezTo>
                  <a:pt x="23351" y="1854604"/>
                  <a:pt x="13826" y="1833649"/>
                  <a:pt x="51926" y="1782214"/>
                </a:cubicBezTo>
                <a:cubicBezTo>
                  <a:pt x="80501" y="1744114"/>
                  <a:pt x="80501" y="1715539"/>
                  <a:pt x="56689" y="1672677"/>
                </a:cubicBezTo>
                <a:cubicBezTo>
                  <a:pt x="-26179" y="1522182"/>
                  <a:pt x="-13796" y="1369782"/>
                  <a:pt x="65261" y="1220239"/>
                </a:cubicBezTo>
                <a:cubicBezTo>
                  <a:pt x="84311" y="1184044"/>
                  <a:pt x="93836" y="1147849"/>
                  <a:pt x="93836" y="1106892"/>
                </a:cubicBezTo>
                <a:cubicBezTo>
                  <a:pt x="93836" y="1082127"/>
                  <a:pt x="105266" y="1052599"/>
                  <a:pt x="120506" y="1033549"/>
                </a:cubicBezTo>
                <a:cubicBezTo>
                  <a:pt x="166226" y="977352"/>
                  <a:pt x="218614" y="925917"/>
                  <a:pt x="265286" y="869719"/>
                </a:cubicBezTo>
                <a:cubicBezTo>
                  <a:pt x="278622" y="853527"/>
                  <a:pt x="289099" y="829714"/>
                  <a:pt x="289099" y="808759"/>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 name="TextBox 1"/>
          <p:cNvSpPr txBox="1"/>
          <p:nvPr/>
        </p:nvSpPr>
        <p:spPr>
          <a:xfrm>
            <a:off x="495373" y="2045521"/>
            <a:ext cx="4308953" cy="646331"/>
          </a:xfrm>
          <a:prstGeom prst="rect">
            <a:avLst/>
          </a:prstGeom>
          <a:noFill/>
        </p:spPr>
        <p:txBody>
          <a:bodyPr wrap="square" rtlCol="0">
            <a:spAutoFit/>
          </a:bodyPr>
          <a:lstStyle/>
          <a:p>
            <a:r>
              <a:rPr lang="en-US" err="1" smtClean="0">
                <a:ln w="0"/>
                <a:gradFill>
                  <a:gsLst>
                    <a:gs pos="21000">
                      <a:srgbClr val="53575C"/>
                    </a:gs>
                    <a:gs pos="88000">
                      <a:srgbClr val="C5C7CA"/>
                    </a:gs>
                  </a:gsLst>
                  <a:lin ang="5400000"/>
                </a:gradFill>
              </a:rPr>
              <a:t>Apa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Makna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atau</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Arti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dari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Mengimani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Keberadaan</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Malaikat</a:t>
            </a:r>
            <a:r>
              <a:rPr lang="en-US" smtClean="0">
                <a:ln w="0"/>
                <a:gradFill>
                  <a:gsLst>
                    <a:gs pos="21000">
                      <a:srgbClr val="53575C"/>
                    </a:gs>
                    <a:gs pos="88000">
                      <a:srgbClr val="C5C7CA"/>
                    </a:gs>
                  </a:gsLst>
                  <a:lin ang="5400000"/>
                </a:gradFill>
              </a:rPr>
              <a:t> Allah SWT?</a:t>
            </a:r>
            <a:endParaRPr lang="en-US">
              <a:ln w="0"/>
              <a:gradFill>
                <a:gsLst>
                  <a:gs pos="21000">
                    <a:srgbClr val="53575C"/>
                  </a:gs>
                  <a:gs pos="88000">
                    <a:srgbClr val="C5C7CA"/>
                  </a:gs>
                </a:gsLst>
                <a:lin ang="5400000"/>
              </a:gradFill>
            </a:endParaRPr>
          </a:p>
        </p:txBody>
      </p:sp>
      <p:sp>
        <p:nvSpPr>
          <p:cNvPr id="4" name="TextBox 3"/>
          <p:cNvSpPr txBox="1"/>
          <p:nvPr/>
        </p:nvSpPr>
        <p:spPr>
          <a:xfrm>
            <a:off x="495373" y="2749709"/>
            <a:ext cx="4315811" cy="3077766"/>
          </a:xfrm>
          <a:prstGeom prst="rect">
            <a:avLst/>
          </a:prstGeom>
          <a:noFill/>
        </p:spPr>
        <p:txBody>
          <a:bodyPr wrap="square" rtlCol="0">
            <a:spAutoFit/>
          </a:bodyPr>
          <a:lstStyle/>
          <a:p>
            <a:r>
              <a:rPr lang="en-US" sz="1600" err="1" smtClean="0">
                <a:latin typeface="Times" panose="02020603050405020304" pitchFamily="18" charset="0"/>
              </a:rPr>
              <a:t>Mengimani</a:t>
            </a:r>
            <a:r>
              <a:rPr lang="en-US" sz="1600" smtClean="0">
                <a:latin typeface="Times" panose="02020603050405020304" pitchFamily="18" charset="0"/>
              </a:rPr>
              <a:t> </a:t>
            </a:r>
            <a:r>
              <a:rPr lang="en-US" sz="1600" err="1">
                <a:latin typeface="Times" panose="02020603050405020304" pitchFamily="18" charset="0"/>
              </a:rPr>
              <a:t>keberadaan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sebagai</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a:t>
            </a:r>
            <a:r>
              <a:rPr lang="en-US" sz="1600" err="1">
                <a:latin typeface="Times" panose="02020603050405020304" pitchFamily="18" charset="0"/>
              </a:rPr>
              <a:t>ciptaan</a:t>
            </a:r>
            <a:r>
              <a:rPr lang="en-US" sz="1600">
                <a:latin typeface="Times" panose="02020603050405020304" pitchFamily="18" charset="0"/>
              </a:rPr>
              <a:t> Allah </a:t>
            </a:r>
            <a:r>
              <a:rPr lang="en-US" sz="1600" smtClean="0">
                <a:latin typeface="Times" panose="02020603050405020304" pitchFamily="18" charset="0"/>
              </a:rPr>
              <a:t>SWT. </a:t>
            </a:r>
            <a:r>
              <a:rPr lang="en-US" sz="1600">
                <a:latin typeface="Times" panose="02020603050405020304" pitchFamily="18" charset="0"/>
              </a:rPr>
              <a:t>Berarti meyakini dalam hati dan menerapkan dalam kehidupan sehari-hari bahwa malaikat merupakan makhluk ciptaan </a:t>
            </a:r>
            <a:r>
              <a:rPr lang="en-US" sz="1600" smtClean="0">
                <a:latin typeface="Times" panose="02020603050405020304" pitchFamily="18" charset="0"/>
              </a:rPr>
              <a:t>Allah SWT.</a:t>
            </a:r>
          </a:p>
          <a:p>
            <a:endParaRPr lang="en-US"/>
          </a:p>
          <a:p>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hal</a:t>
            </a:r>
            <a:r>
              <a:rPr lang="en-US" sz="1600">
                <a:latin typeface="Times" panose="02020603050405020304" pitchFamily="18" charset="0"/>
              </a:rPr>
              <a:t> yang </a:t>
            </a:r>
            <a:r>
              <a:rPr lang="en-US" sz="1600" err="1">
                <a:latin typeface="Times" panose="02020603050405020304" pitchFamily="18" charset="0"/>
              </a:rPr>
              <a:t>gaib</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yang </a:t>
            </a:r>
            <a:r>
              <a:rPr lang="en-US" sz="1600" err="1">
                <a:latin typeface="Times" panose="02020603050405020304" pitchFamily="18" charset="0"/>
              </a:rPr>
              <a:t>tidak</a:t>
            </a:r>
            <a:r>
              <a:rPr lang="en-US" sz="1600">
                <a:latin typeface="Times" panose="02020603050405020304" pitchFamily="18" charset="0"/>
              </a:rPr>
              <a:t> </a:t>
            </a:r>
            <a:r>
              <a:rPr lang="en-US" sz="1600" err="1">
                <a:latin typeface="Times" panose="02020603050405020304" pitchFamily="18" charset="0"/>
              </a:rPr>
              <a:t>memiliki</a:t>
            </a:r>
            <a:r>
              <a:rPr lang="en-US" sz="1600">
                <a:latin typeface="Times" panose="02020603050405020304" pitchFamily="18" charset="0"/>
              </a:rPr>
              <a:t> </a:t>
            </a:r>
            <a:r>
              <a:rPr lang="en-US" sz="1600" err="1">
                <a:latin typeface="Times" panose="02020603050405020304" pitchFamily="18" charset="0"/>
              </a:rPr>
              <a:t>keistimewaan</a:t>
            </a:r>
            <a:r>
              <a:rPr lang="en-US" sz="1600">
                <a:latin typeface="Times" panose="02020603050405020304" pitchFamily="18" charset="0"/>
              </a:rPr>
              <a:t> </a:t>
            </a:r>
            <a:r>
              <a:rPr lang="en-US" sz="1600" err="1">
                <a:latin typeface="Times" panose="02020603050405020304" pitchFamily="18" charset="0"/>
              </a:rPr>
              <a:t>rububiyah</a:t>
            </a:r>
            <a:r>
              <a:rPr lang="en-US" sz="1600">
                <a:latin typeface="Times" panose="02020603050405020304" pitchFamily="18" charset="0"/>
              </a:rPr>
              <a:t> </a:t>
            </a:r>
            <a:r>
              <a:rPr lang="en-US" sz="1600" err="1">
                <a:latin typeface="Times" panose="02020603050405020304" pitchFamily="18" charset="0"/>
              </a:rPr>
              <a:t>dan</a:t>
            </a:r>
            <a:r>
              <a:rPr lang="en-US" sz="1600">
                <a:latin typeface="Times" panose="02020603050405020304" pitchFamily="18" charset="0"/>
              </a:rPr>
              <a:t> </a:t>
            </a:r>
            <a:r>
              <a:rPr lang="en-US" sz="1600" err="1">
                <a:latin typeface="Times" panose="02020603050405020304" pitchFamily="18" charset="0"/>
              </a:rPr>
              <a:t>uluhiyah</a:t>
            </a:r>
            <a:r>
              <a:rPr lang="en-US" sz="1600">
                <a:latin typeface="Times" panose="02020603050405020304" pitchFamily="18" charset="0"/>
              </a:rPr>
              <a:t>. </a:t>
            </a:r>
            <a:r>
              <a:rPr lang="en-US" sz="1600" err="1">
                <a:latin typeface="Times" panose="02020603050405020304" pitchFamily="18" charset="0"/>
              </a:rPr>
              <a:t>Meski</a:t>
            </a:r>
            <a:r>
              <a:rPr lang="en-US" sz="1600">
                <a:latin typeface="Times" panose="02020603050405020304" pitchFamily="18" charset="0"/>
              </a:rPr>
              <a:t> </a:t>
            </a:r>
            <a:r>
              <a:rPr lang="en-US" sz="1600" err="1">
                <a:latin typeface="Times" panose="02020603050405020304" pitchFamily="18" charset="0"/>
              </a:rPr>
              <a:t>begitu</a:t>
            </a:r>
            <a:r>
              <a:rPr lang="en-US" sz="1600">
                <a:latin typeface="Times" panose="02020603050405020304" pitchFamily="18" charset="0"/>
              </a:rPr>
              <a:t>, Allah SWT </a:t>
            </a:r>
            <a:r>
              <a:rPr lang="en-US" sz="1600" err="1">
                <a:latin typeface="Times" panose="02020603050405020304" pitchFamily="18" charset="0"/>
              </a:rPr>
              <a:t>menciptakan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untuk</a:t>
            </a:r>
            <a:r>
              <a:rPr lang="en-US" sz="1600">
                <a:latin typeface="Times" panose="02020603050405020304" pitchFamily="18" charset="0"/>
              </a:rPr>
              <a:t> </a:t>
            </a:r>
            <a:r>
              <a:rPr lang="en-US" sz="1600" err="1">
                <a:latin typeface="Times" panose="02020603050405020304" pitchFamily="18" charset="0"/>
              </a:rPr>
              <a:t>selalu</a:t>
            </a:r>
            <a:r>
              <a:rPr lang="en-US" sz="1600">
                <a:latin typeface="Times" panose="02020603050405020304" pitchFamily="18" charset="0"/>
              </a:rPr>
              <a:t>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-Nya.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satu-satunya</a:t>
            </a:r>
            <a:r>
              <a:rPr lang="en-US" sz="1600">
                <a:latin typeface="Times" panose="02020603050405020304" pitchFamily="18" charset="0"/>
              </a:rPr>
              <a:t> </a:t>
            </a:r>
            <a:r>
              <a:rPr lang="en-US" sz="1600" err="1">
                <a:latin typeface="Times" panose="02020603050405020304" pitchFamily="18" charset="0"/>
              </a:rPr>
              <a:t>mahluk</a:t>
            </a:r>
            <a:r>
              <a:rPr lang="en-US" sz="1600">
                <a:latin typeface="Times" panose="02020603050405020304" pitchFamily="18" charset="0"/>
              </a:rPr>
              <a:t> yang paling yang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 Allah SWT.</a:t>
            </a:r>
          </a:p>
        </p:txBody>
      </p:sp>
      <p:sp>
        <p:nvSpPr>
          <p:cNvPr id="5" name="TextBox 4"/>
          <p:cNvSpPr txBox="1"/>
          <p:nvPr/>
        </p:nvSpPr>
        <p:spPr>
          <a:xfrm>
            <a:off x="5442093" y="4756215"/>
            <a:ext cx="5568285" cy="193899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tabLst>
                <a:tab pos="263525" algn="l"/>
              </a:tabLst>
            </a:pPr>
            <a:r>
              <a:rPr lang="en-US" sz="1500" smtClean="0">
                <a:latin typeface="Times" panose="02020603050405020304" pitchFamily="18" charset="0"/>
              </a:rPr>
              <a:t>	</a:t>
            </a:r>
            <a:r>
              <a:rPr lang="en-US" sz="1500" err="1" smtClean="0">
                <a:latin typeface="Times" panose="02020603050405020304" pitchFamily="18" charset="0"/>
              </a:rPr>
              <a:t>Selain</a:t>
            </a:r>
            <a:r>
              <a:rPr lang="en-US" sz="1500" smtClean="0">
                <a:latin typeface="Times" panose="02020603050405020304" pitchFamily="18" charset="0"/>
              </a:rPr>
              <a:t>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dalam</a:t>
            </a:r>
            <a:r>
              <a:rPr lang="en-US" sz="1500">
                <a:latin typeface="Times" panose="02020603050405020304" pitchFamily="18" charset="0"/>
              </a:rPr>
              <a:t> </a:t>
            </a:r>
            <a:r>
              <a:rPr lang="en-US" sz="1500" err="1">
                <a:latin typeface="Times" panose="02020603050405020304" pitchFamily="18" charset="0"/>
              </a:rPr>
              <a:t>sebuah</a:t>
            </a:r>
            <a:r>
              <a:rPr lang="en-US" sz="1500">
                <a:latin typeface="Times" panose="02020603050405020304" pitchFamily="18" charset="0"/>
              </a:rPr>
              <a:t> </a:t>
            </a:r>
            <a:r>
              <a:rPr lang="en-US" sz="1500" err="1" smtClean="0">
                <a:latin typeface="Times" panose="02020603050405020304" pitchFamily="18" charset="0"/>
              </a:rPr>
              <a:t>dalil</a:t>
            </a:r>
            <a:r>
              <a:rPr lang="en-US" sz="1500" smtClean="0">
                <a:latin typeface="Times" panose="02020603050405020304" pitchFamily="18" charset="0"/>
              </a:rPr>
              <a:t> Al-Quran </a:t>
            </a:r>
            <a:r>
              <a:rPr lang="en-US" sz="1500" err="1" smtClean="0">
                <a:latin typeface="Times" panose="02020603050405020304" pitchFamily="18" charset="0"/>
              </a:rPr>
              <a:t>dijelaskan</a:t>
            </a:r>
            <a:r>
              <a:rPr lang="en-US" sz="1500">
                <a:latin typeface="Times" panose="02020603050405020304" pitchFamily="18" charset="0"/>
              </a:rPr>
              <a:t>, </a:t>
            </a:r>
            <a:r>
              <a:rPr lang="en-US" sz="1500" err="1">
                <a:latin typeface="Times" panose="02020603050405020304" pitchFamily="18" charset="0"/>
              </a:rPr>
              <a:t>umat</a:t>
            </a:r>
            <a:r>
              <a:rPr lang="en-US" sz="1500">
                <a:latin typeface="Times" panose="02020603050405020304" pitchFamily="18" charset="0"/>
              </a:rPr>
              <a:t> Muslim yang </a:t>
            </a:r>
            <a:r>
              <a:rPr lang="en-US" sz="1500" err="1">
                <a:latin typeface="Times" panose="02020603050405020304" pitchFamily="18" charset="0"/>
              </a:rPr>
              <a:t>ingkar</a:t>
            </a:r>
            <a:r>
              <a:rPr lang="en-US" sz="1500">
                <a:latin typeface="Times" panose="02020603050405020304" pitchFamily="18" charset="0"/>
              </a:rPr>
              <a:t> </a:t>
            </a:r>
            <a:r>
              <a:rPr lang="en-US" sz="1500" err="1">
                <a:latin typeface="Times" panose="02020603050405020304" pitchFamily="18" charset="0"/>
              </a:rPr>
              <a:t>terhadap</a:t>
            </a:r>
            <a:r>
              <a:rPr lang="en-US" sz="1500">
                <a:latin typeface="Times" panose="02020603050405020304" pitchFamily="18" charset="0"/>
              </a:rPr>
              <a:t> </a:t>
            </a:r>
            <a:r>
              <a:rPr lang="en-US" sz="1500" err="1">
                <a:latin typeface="Times" panose="02020603050405020304" pitchFamily="18" charset="0"/>
              </a:rPr>
              <a:t>keberadaan</a:t>
            </a:r>
            <a:r>
              <a:rPr lang="en-US" sz="1500">
                <a:latin typeface="Times" panose="02020603050405020304" pitchFamily="18" charset="0"/>
              </a:rPr>
              <a:t> </a:t>
            </a:r>
            <a:r>
              <a:rPr lang="en-US" sz="1500" err="1">
                <a:latin typeface="Times" panose="02020603050405020304" pitchFamily="18" charset="0"/>
              </a:rPr>
              <a:t>malaikat</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dikatakan</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keluar</a:t>
            </a:r>
            <a:r>
              <a:rPr lang="en-US" sz="1500">
                <a:latin typeface="Times" panose="02020603050405020304" pitchFamily="18" charset="0"/>
              </a:rPr>
              <a:t> </a:t>
            </a:r>
            <a:r>
              <a:rPr lang="en-US" sz="1500" err="1">
                <a:latin typeface="Times" panose="02020603050405020304" pitchFamily="18" charset="0"/>
              </a:rPr>
              <a:t>dari</a:t>
            </a:r>
            <a:r>
              <a:rPr lang="en-US" sz="1500">
                <a:latin typeface="Times" panose="02020603050405020304" pitchFamily="18" charset="0"/>
              </a:rPr>
              <a:t> Islam</a:t>
            </a:r>
            <a:r>
              <a:rPr lang="en-US" sz="1500" smtClean="0">
                <a:latin typeface="Times" panose="02020603050405020304" pitchFamily="18" charset="0"/>
              </a:rPr>
              <a:t>. </a:t>
            </a:r>
            <a:endParaRPr lang="en-US" sz="1500">
              <a:latin typeface="Times" panose="02020603050405020304" pitchFamily="18" charset="0"/>
            </a:endParaRPr>
          </a:p>
          <a:p>
            <a:pPr algn="just"/>
            <a:endParaRPr lang="en-US" sz="1500">
              <a:latin typeface="Times" panose="02020603050405020304" pitchFamily="18" charset="0"/>
            </a:endParaRPr>
          </a:p>
          <a:p>
            <a:pPr algn="just"/>
            <a:r>
              <a:rPr lang="en-US" sz="1500">
                <a:latin typeface="Times" panose="02020603050405020304" pitchFamily="18" charset="0"/>
              </a:rPr>
              <a:t>Allah SWT </a:t>
            </a:r>
            <a:r>
              <a:rPr lang="en-US" sz="1500" err="1">
                <a:latin typeface="Times" panose="02020603050405020304" pitchFamily="18" charset="0"/>
              </a:rPr>
              <a:t>berfirman</a:t>
            </a:r>
            <a:r>
              <a:rPr lang="en-US" sz="1500">
                <a:latin typeface="Times" panose="02020603050405020304" pitchFamily="18" charset="0"/>
              </a:rPr>
              <a:t>: "</a:t>
            </a:r>
            <a:r>
              <a:rPr lang="en-US" sz="1500" err="1">
                <a:latin typeface="Times" panose="02020603050405020304" pitchFamily="18" charset="0"/>
              </a:rPr>
              <a:t>Barangsiapa</a:t>
            </a:r>
            <a:r>
              <a:rPr lang="en-US" sz="1500">
                <a:latin typeface="Times" panose="02020603050405020304" pitchFamily="18" charset="0"/>
              </a:rPr>
              <a:t> yang </a:t>
            </a:r>
            <a:r>
              <a:rPr lang="en-US" sz="1500" err="1">
                <a:latin typeface="Times" panose="02020603050405020304" pitchFamily="18" charset="0"/>
              </a:rPr>
              <a:t>kafir</a:t>
            </a:r>
            <a:r>
              <a:rPr lang="en-US" sz="1500">
                <a:latin typeface="Times" panose="02020603050405020304" pitchFamily="18" charset="0"/>
              </a:rPr>
              <a:t> </a:t>
            </a:r>
            <a:r>
              <a:rPr lang="en-US" sz="1500" err="1">
                <a:latin typeface="Times" panose="02020603050405020304" pitchFamily="18" charset="0"/>
              </a:rPr>
              <a:t>kepada</a:t>
            </a:r>
            <a:r>
              <a:rPr lang="en-US" sz="1500">
                <a:latin typeface="Times" panose="02020603050405020304" pitchFamily="18" charset="0"/>
              </a:rPr>
              <a:t> Allah SWT, </a:t>
            </a:r>
            <a:r>
              <a:rPr lang="en-US" sz="1500" err="1">
                <a:latin typeface="Times" panose="02020603050405020304" pitchFamily="18" charset="0"/>
              </a:rPr>
              <a:t>malaikat</a:t>
            </a:r>
            <a:r>
              <a:rPr lang="en-US" sz="1500">
                <a:latin typeface="Times" panose="02020603050405020304" pitchFamily="18" charset="0"/>
              </a:rPr>
              <a:t>-</a:t>
            </a:r>
            <a:r>
              <a:rPr lang="en-US" sz="1500" err="1">
                <a:latin typeface="Times" panose="02020603050405020304" pitchFamily="18" charset="0"/>
              </a:rPr>
              <a:t>malaikat</a:t>
            </a:r>
            <a:r>
              <a:rPr lang="en-US" sz="1500">
                <a:latin typeface="Times" panose="02020603050405020304" pitchFamily="18" charset="0"/>
              </a:rPr>
              <a:t>-Nya, </a:t>
            </a:r>
            <a:r>
              <a:rPr lang="en-US" sz="1500" err="1">
                <a:latin typeface="Times" panose="02020603050405020304" pitchFamily="18" charset="0"/>
              </a:rPr>
              <a:t>kitab</a:t>
            </a:r>
            <a:r>
              <a:rPr lang="en-US" sz="1500">
                <a:latin typeface="Times" panose="02020603050405020304" pitchFamily="18" charset="0"/>
              </a:rPr>
              <a:t>-</a:t>
            </a:r>
            <a:r>
              <a:rPr lang="en-US" sz="1500" err="1">
                <a:latin typeface="Times" panose="02020603050405020304" pitchFamily="18" charset="0"/>
              </a:rPr>
              <a:t>kitab</a:t>
            </a:r>
            <a:r>
              <a:rPr lang="en-US" sz="1500">
                <a:latin typeface="Times" panose="02020603050405020304" pitchFamily="18" charset="0"/>
              </a:rPr>
              <a:t>-Nya </a:t>
            </a:r>
            <a:r>
              <a:rPr lang="en-US" sz="1500" err="1">
                <a:latin typeface="Times" panose="02020603050405020304" pitchFamily="18" charset="0"/>
              </a:rPr>
              <a:t>rasul</a:t>
            </a:r>
            <a:r>
              <a:rPr lang="en-US" sz="1500">
                <a:latin typeface="Times" panose="02020603050405020304" pitchFamily="18" charset="0"/>
              </a:rPr>
              <a:t>-</a:t>
            </a:r>
            <a:r>
              <a:rPr lang="en-US" sz="1500" err="1">
                <a:latin typeface="Times" panose="02020603050405020304" pitchFamily="18" charset="0"/>
              </a:rPr>
              <a:t>rasul</a:t>
            </a:r>
            <a:r>
              <a:rPr lang="en-US" sz="1500">
                <a:latin typeface="Times" panose="02020603050405020304" pitchFamily="18" charset="0"/>
              </a:rPr>
              <a:t>-Nya </a:t>
            </a:r>
            <a:r>
              <a:rPr lang="en-US" sz="1500" err="1">
                <a:latin typeface="Times" panose="02020603050405020304" pitchFamily="18" charset="0"/>
              </a:rPr>
              <a:t>dan</a:t>
            </a:r>
            <a:r>
              <a:rPr lang="en-US" sz="1500">
                <a:latin typeface="Times" panose="02020603050405020304" pitchFamily="18" charset="0"/>
              </a:rPr>
              <a:t> </a:t>
            </a:r>
            <a:r>
              <a:rPr lang="en-US" sz="1500" err="1">
                <a:latin typeface="Times" panose="02020603050405020304" pitchFamily="18" charset="0"/>
              </a:rPr>
              <a:t>hari</a:t>
            </a:r>
            <a:r>
              <a:rPr lang="en-US" sz="1500">
                <a:latin typeface="Times" panose="02020603050405020304" pitchFamily="18" charset="0"/>
              </a:rPr>
              <a:t> </a:t>
            </a:r>
            <a:r>
              <a:rPr lang="en-US" sz="1500" err="1">
                <a:latin typeface="Times" panose="02020603050405020304" pitchFamily="18" charset="0"/>
              </a:rPr>
              <a:t>kemudian</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sesungguhnya</a:t>
            </a:r>
            <a:r>
              <a:rPr lang="en-US" sz="1500">
                <a:latin typeface="Times" panose="02020603050405020304" pitchFamily="18" charset="0"/>
              </a:rPr>
              <a:t> orang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sesat</a:t>
            </a:r>
            <a:r>
              <a:rPr lang="en-US" sz="1500">
                <a:latin typeface="Times" panose="02020603050405020304" pitchFamily="18" charset="0"/>
              </a:rPr>
              <a:t> </a:t>
            </a:r>
            <a:r>
              <a:rPr lang="en-US" sz="1500" err="1">
                <a:latin typeface="Times" panose="02020603050405020304" pitchFamily="18" charset="0"/>
              </a:rPr>
              <a:t>sejauh-jauhnya</a:t>
            </a:r>
            <a:r>
              <a:rPr lang="en-US" sz="1500">
                <a:latin typeface="Times" panose="02020603050405020304" pitchFamily="18" charset="0"/>
              </a:rPr>
              <a:t>." (QS. An-</a:t>
            </a:r>
            <a:r>
              <a:rPr lang="en-US" sz="1500" err="1">
                <a:latin typeface="Times" panose="02020603050405020304" pitchFamily="18" charset="0"/>
              </a:rPr>
              <a:t>Nisa</a:t>
            </a:r>
            <a:r>
              <a:rPr lang="en-US" sz="1500">
                <a:latin typeface="Times" panose="02020603050405020304" pitchFamily="18" charset="0"/>
              </a:rPr>
              <a:t> </a:t>
            </a:r>
            <a:r>
              <a:rPr lang="en-US" sz="1500" err="1">
                <a:latin typeface="Times" panose="02020603050405020304" pitchFamily="18" charset="0"/>
              </a:rPr>
              <a:t>ayat</a:t>
            </a:r>
            <a:r>
              <a:rPr lang="en-US" sz="1500">
                <a:latin typeface="Times" panose="02020603050405020304" pitchFamily="18" charset="0"/>
              </a:rPr>
              <a:t> 136)</a:t>
            </a: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06790" y="4065273"/>
            <a:ext cx="1093556" cy="1093556"/>
          </a:xfrm>
          <a:prstGeom prst="rect">
            <a:avLst/>
          </a:prstGeom>
        </p:spPr>
      </p:pic>
      <p:sp>
        <p:nvSpPr>
          <p:cNvPr id="20" name="TextBox 19"/>
          <p:cNvSpPr txBox="1"/>
          <p:nvPr/>
        </p:nvSpPr>
        <p:spPr>
          <a:xfrm>
            <a:off x="10095978" y="-1018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1</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03EA9E4-F8D2-403A-A54C-B41A6AAECC5B}"/>
              </a:ext>
            </a:extLst>
          </p:cNvPr>
          <p:cNvSpPr txBox="1">
            <a:spLocks/>
          </p:cNvSpPr>
          <p:nvPr/>
        </p:nvSpPr>
        <p:spPr>
          <a:xfrm>
            <a:off x="858671" y="653343"/>
            <a:ext cx="3964572" cy="21602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4000" smtClean="0">
                <a:solidFill>
                  <a:schemeClr val="bg1"/>
                </a:solidFill>
                <a:cs typeface="Arial" pitchFamily="34" charset="0"/>
              </a:rPr>
              <a:t>Mempercayai keberadaan nya dengan hati yang yakin</a:t>
            </a:r>
            <a:endParaRPr lang="ko-KR" altLang="en-US" sz="4000">
              <a:solidFill>
                <a:schemeClr val="bg1"/>
              </a:solidFill>
              <a:cs typeface="Arial" pitchFamily="34" charset="0"/>
            </a:endParaRPr>
          </a:p>
        </p:txBody>
      </p:sp>
      <p:grpSp>
        <p:nvGrpSpPr>
          <p:cNvPr id="4" name="Group 3">
            <a:extLst>
              <a:ext uri="{FF2B5EF4-FFF2-40B4-BE49-F238E27FC236}">
                <a16:creationId xmlns="" xmlns:a16="http://schemas.microsoft.com/office/drawing/2014/main" id="{D17971CB-C64F-4051-862E-720379A2DB23}"/>
              </a:ext>
            </a:extLst>
          </p:cNvPr>
          <p:cNvGrpSpPr/>
          <p:nvPr/>
        </p:nvGrpSpPr>
        <p:grpSpPr>
          <a:xfrm>
            <a:off x="6295174" y="337260"/>
            <a:ext cx="5231539" cy="4298589"/>
            <a:chOff x="5090630" y="1333798"/>
            <a:chExt cx="2926080" cy="4298589"/>
          </a:xfrm>
        </p:grpSpPr>
        <p:sp>
          <p:nvSpPr>
            <p:cNvPr id="5" name="TextBox 4">
              <a:extLst>
                <a:ext uri="{FF2B5EF4-FFF2-40B4-BE49-F238E27FC236}">
                  <a16:creationId xmlns="" xmlns:a16="http://schemas.microsoft.com/office/drawing/2014/main" id="{2BEC48DC-CE57-4539-BF4E-AB834AAB31F3}"/>
                </a:ext>
              </a:extLst>
            </p:cNvPr>
            <p:cNvSpPr txBox="1"/>
            <p:nvPr/>
          </p:nvSpPr>
          <p:spPr>
            <a:xfrm>
              <a:off x="5090630" y="1333798"/>
              <a:ext cx="2926080" cy="307777"/>
            </a:xfrm>
            <a:prstGeom prst="rect">
              <a:avLst/>
            </a:prstGeom>
            <a:noFill/>
          </p:spPr>
          <p:txBody>
            <a:bodyPr wrap="square" rtlCol="0">
              <a:spAutoFit/>
            </a:bodyPr>
            <a:lstStyle/>
            <a:p>
              <a:pPr algn="just"/>
              <a:r>
                <a:rPr lang="fi-FI" altLang="ko-KR" sz="1400" b="1">
                  <a:solidFill>
                    <a:schemeClr val="accent1"/>
                  </a:solidFill>
                  <a:cs typeface="Arial" pitchFamily="34" charset="0"/>
                </a:rPr>
                <a:t>Iman kepada malaikat adalah bagian dari Rukun Iman.</a:t>
              </a:r>
              <a:endParaRPr lang="ko-KR" altLang="en-US" sz="1400" b="1">
                <a:solidFill>
                  <a:schemeClr val="accent1"/>
                </a:solidFill>
                <a:cs typeface="Arial" pitchFamily="34" charset="0"/>
              </a:endParaRPr>
            </a:p>
          </p:txBody>
        </p:sp>
        <p:sp>
          <p:nvSpPr>
            <p:cNvPr id="6" name="TextBox 5">
              <a:extLst>
                <a:ext uri="{FF2B5EF4-FFF2-40B4-BE49-F238E27FC236}">
                  <a16:creationId xmlns="" xmlns:a16="http://schemas.microsoft.com/office/drawing/2014/main" id="{C76EFEE5-0CEF-4BC7-BFAB-7DB039FD4BF9}"/>
                </a:ext>
              </a:extLst>
            </p:cNvPr>
            <p:cNvSpPr txBox="1"/>
            <p:nvPr/>
          </p:nvSpPr>
          <p:spPr>
            <a:xfrm>
              <a:off x="5090630" y="1846735"/>
              <a:ext cx="2926080" cy="3785652"/>
            </a:xfrm>
            <a:prstGeom prst="rect">
              <a:avLst/>
            </a:prstGeom>
            <a:noFill/>
          </p:spPr>
          <p:txBody>
            <a:bodyPr wrap="square" rtlCol="0">
              <a:spAutoFit/>
            </a:bodyPr>
            <a:lstStyle/>
            <a:p>
              <a:pPr algn="just"/>
              <a:r>
                <a:rPr lang="en-US" altLang="ko-KR" sz="1200">
                  <a:solidFill>
                    <a:schemeClr val="bg1"/>
                  </a:solidFill>
                  <a:cs typeface="Arial" pitchFamily="34" charset="0"/>
                </a:rPr>
                <a:t>Iman kepada malaikat maksudnya adalah meyakini adanya malaikat, walaupun kita tidak dapat melihat mereka, dan bahwa mereka adalah salah satu makhluk ciptaan Allah. Allah menciptakan mereka dari cahaya. Mereka menyembah Allah dan selalu taat kepada-Nya, mereka tidak pernah berdosa. Tak seorang pun mengetahui jumlah pasti malaikat, hanya Allah saja yang mengetahui jumlahnya</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Walaupun manusia tidak dapat melihat malaikat tetapi jika Allah berkehendak maka malaikat dapat dilihat oleh manusia, yang biasanya terjadi pada para nabi dan rasul. Malaikat selalu menampakan diri dalam wujud laki-laki kepada para nabi dan rasul. Seperti terjadi kepada Nabi Ibrahim</a:t>
              </a:r>
              <a:r>
                <a:rPr lang="en-US" altLang="ko-KR" sz="1200" smtClean="0">
                  <a:solidFill>
                    <a:schemeClr val="bg1"/>
                  </a:solidFill>
                  <a:cs typeface="Arial" pitchFamily="34" charset="0"/>
                </a:rPr>
                <a:t>.</a:t>
              </a:r>
            </a:p>
            <a:p>
              <a:pPr algn="just"/>
              <a:endParaRPr lang="en-US" altLang="ko-KR" sz="1200" smtClean="0">
                <a:solidFill>
                  <a:schemeClr val="bg1"/>
                </a:solidFill>
                <a:cs typeface="Arial" pitchFamily="34" charset="0"/>
              </a:endParaRPr>
            </a:p>
            <a:p>
              <a:pPr algn="just"/>
              <a:r>
                <a:rPr lang="en-US" altLang="ko-KR" sz="1200">
                  <a:solidFill>
                    <a:schemeClr val="bg1"/>
                  </a:solidFill>
                  <a:cs typeface="Arial" pitchFamily="34" charset="0"/>
                </a:rPr>
                <a:t>Malaikat tersebut diciptakan untuk mengurusi berbagai urusan yang diperintah Allah SWT. Sehingga Allah SWT menciptakan mereka sebagai makhluk yang tidak pernah membangkang dan merasa letih dalam menjalankan </a:t>
              </a:r>
              <a:r>
                <a:rPr lang="en-US" altLang="ko-KR" sz="1200">
                  <a:solidFill>
                    <a:schemeClr val="bg1"/>
                  </a:solidFill>
                  <a:cs typeface="Arial" pitchFamily="34" charset="0"/>
                </a:rPr>
                <a:t>tugas</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Oleh dari itu, sudah </a:t>
              </a:r>
              <a:r>
                <a:rPr lang="en-US" altLang="ko-KR" sz="1200">
                  <a:solidFill>
                    <a:schemeClr val="bg1"/>
                  </a:solidFill>
                  <a:cs typeface="Arial" pitchFamily="34" charset="0"/>
                </a:rPr>
                <a:t>seharusnya sebagai Muslim mengimani adanya malaikat karena hal ini merupakan satu di antara landasan agama Islam.</a:t>
              </a:r>
            </a:p>
          </p:txBody>
        </p:sp>
      </p:grpSp>
      <p:grpSp>
        <p:nvGrpSpPr>
          <p:cNvPr id="14" name="Group 13">
            <a:extLst>
              <a:ext uri="{FF2B5EF4-FFF2-40B4-BE49-F238E27FC236}">
                <a16:creationId xmlns="" xmlns:a16="http://schemas.microsoft.com/office/drawing/2014/main" id="{59E3CDDE-7C3D-4724-9458-4C83CF3C61AC}"/>
              </a:ext>
            </a:extLst>
          </p:cNvPr>
          <p:cNvGrpSpPr/>
          <p:nvPr/>
        </p:nvGrpSpPr>
        <p:grpSpPr>
          <a:xfrm>
            <a:off x="8249457" y="1779559"/>
            <a:ext cx="3277256" cy="3045059"/>
            <a:chOff x="9521749" y="3621396"/>
            <a:chExt cx="574895" cy="534163"/>
          </a:xfrm>
          <a:solidFill>
            <a:schemeClr val="bg1">
              <a:alpha val="20000"/>
            </a:schemeClr>
          </a:solidFill>
        </p:grpSpPr>
        <p:sp>
          <p:nvSpPr>
            <p:cNvPr id="15" name="Freeform: Shape 14">
              <a:extLst>
                <a:ext uri="{FF2B5EF4-FFF2-40B4-BE49-F238E27FC236}">
                  <a16:creationId xmlns="" xmlns:a16="http://schemas.microsoft.com/office/drawing/2014/main" id="{D9D0538A-7210-4564-BB1A-10A6AD50664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86AC9C21-5872-4AF9-AD01-C9E7501D75DE}"/>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17" name="TextBox 16"/>
          <p:cNvSpPr txBox="1"/>
          <p:nvPr/>
        </p:nvSpPr>
        <p:spPr>
          <a:xfrm>
            <a:off x="-59152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2</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3" name="TextBox 12"/>
          <p:cNvSpPr txBox="1"/>
          <p:nvPr/>
        </p:nvSpPr>
        <p:spPr>
          <a:xfrm>
            <a:off x="10627862" y="587152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2</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8981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scene3d>
              <a:camera prst="orthographicFront"/>
              <a:lightRig rig="soft" dir="t">
                <a:rot lat="0" lon="0" rev="15600000"/>
              </a:lightRig>
            </a:scene3d>
            <a:sp3d extrusionH="57150" prstMaterial="softEdge">
              <a:bevelT w="25400" h="38100"/>
            </a:sp3d>
          </a:bodyPr>
          <a:lstStyle/>
          <a:p>
            <a:r>
              <a:rPr lang="en-US" sz="3600" b="1" err="1" smtClean="0">
                <a:ln/>
                <a:solidFill>
                  <a:schemeClr val="accent4"/>
                </a:solidFill>
              </a:rPr>
              <a:t>Nama-Nama</a:t>
            </a:r>
            <a:endParaRPr lang="en-US" sz="3600" b="1" smtClean="0">
              <a:ln/>
              <a:solidFill>
                <a:schemeClr val="accent4"/>
              </a:solidFill>
            </a:endParaRPr>
          </a:p>
          <a:p>
            <a:r>
              <a:rPr lang="en-US" sz="3600" b="1" err="1" smtClean="0">
                <a:ln/>
                <a:solidFill>
                  <a:schemeClr val="accent4"/>
                </a:solidFill>
              </a:rPr>
              <a:t>Malaikat</a:t>
            </a:r>
            <a:r>
              <a:rPr lang="en-US" sz="3600" b="1" smtClean="0">
                <a:ln/>
                <a:solidFill>
                  <a:schemeClr val="accent4"/>
                </a:solidFill>
              </a:rPr>
              <a:t> Allah SWT</a:t>
            </a:r>
            <a:endParaRPr lang="en-US" sz="3600" b="1">
              <a:ln/>
              <a:solidFill>
                <a:schemeClr val="accent4"/>
              </a:solidFill>
            </a:endParaRPr>
          </a:p>
        </p:txBody>
      </p:sp>
      <p:sp>
        <p:nvSpPr>
          <p:cNvPr id="7" name="Rounded Rectangle 11">
            <a:extLst>
              <a:ext uri="{FF2B5EF4-FFF2-40B4-BE49-F238E27FC236}">
                <a16:creationId xmlns="" xmlns:a16="http://schemas.microsoft.com/office/drawing/2014/main" id="{F86502E0-7AC4-4388-9323-81488ACDB42C}"/>
              </a:ext>
            </a:extLst>
          </p:cNvPr>
          <p:cNvSpPr/>
          <p:nvPr/>
        </p:nvSpPr>
        <p:spPr>
          <a:xfrm>
            <a:off x="659502" y="1526885"/>
            <a:ext cx="5141817" cy="5135172"/>
          </a:xfrm>
          <a:prstGeom prst="roundRect">
            <a:avLst>
              <a:gd name="adj" fmla="val 8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ounded Rectangle 14">
            <a:extLst>
              <a:ext uri="{FF2B5EF4-FFF2-40B4-BE49-F238E27FC236}">
                <a16:creationId xmlns="" xmlns:a16="http://schemas.microsoft.com/office/drawing/2014/main" id="{0330F8F9-B94A-47B5-8B1B-232D79F0AC39}"/>
              </a:ext>
            </a:extLst>
          </p:cNvPr>
          <p:cNvSpPr/>
          <p:nvPr/>
        </p:nvSpPr>
        <p:spPr>
          <a:xfrm>
            <a:off x="6474310" y="1526885"/>
            <a:ext cx="5141817" cy="5135172"/>
          </a:xfrm>
          <a:prstGeom prst="roundRect">
            <a:avLst>
              <a:gd name="adj" fmla="val 88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TextBox 26"/>
          <p:cNvSpPr txBox="1"/>
          <p:nvPr/>
        </p:nvSpPr>
        <p:spPr>
          <a:xfrm>
            <a:off x="688530" y="1741717"/>
            <a:ext cx="5141817" cy="338554"/>
          </a:xfrm>
          <a:prstGeom prst="rect">
            <a:avLst/>
          </a:prstGeom>
          <a:noFill/>
        </p:spPr>
        <p:txBody>
          <a:bodyPr wrap="square" rtlCol="0">
            <a:spAutoFit/>
          </a:bodyPr>
          <a:lstStyle/>
          <a:p>
            <a:r>
              <a:rPr lang="en-US" sz="1600" b="1" err="1" smtClean="0">
                <a:latin typeface="Times" panose="02020603050405020304" pitchFamily="18" charset="0"/>
              </a:rPr>
              <a:t>Nama</a:t>
            </a:r>
            <a:r>
              <a:rPr lang="en-US" sz="1600" b="1" smtClean="0">
                <a:latin typeface="Times" panose="02020603050405020304" pitchFamily="18" charset="0"/>
              </a:rPr>
              <a:t> </a:t>
            </a:r>
            <a:r>
              <a:rPr lang="en-US" sz="1600" b="1" err="1" smtClean="0">
                <a:latin typeface="Times" panose="02020603050405020304" pitchFamily="18" charset="0"/>
              </a:rPr>
              <a:t>Malaikat</a:t>
            </a:r>
            <a:r>
              <a:rPr lang="en-US" sz="1600" b="1" smtClean="0">
                <a:latin typeface="Times" panose="02020603050405020304" pitchFamily="18" charset="0"/>
              </a:rPr>
              <a:t> yang </a:t>
            </a:r>
            <a:r>
              <a:rPr lang="en-US" sz="1600" b="1" err="1" smtClean="0">
                <a:latin typeface="Times" panose="02020603050405020304" pitchFamily="18" charset="0"/>
              </a:rPr>
              <a:t>wajib</a:t>
            </a:r>
            <a:r>
              <a:rPr lang="en-US" sz="1600" b="1" smtClean="0">
                <a:latin typeface="Times" panose="02020603050405020304" pitchFamily="18" charset="0"/>
              </a:rPr>
              <a:t> di </a:t>
            </a:r>
            <a:r>
              <a:rPr lang="en-US" sz="1600" b="1" err="1" smtClean="0">
                <a:latin typeface="Times" panose="02020603050405020304" pitchFamily="18" charset="0"/>
              </a:rPr>
              <a:t>ketahui</a:t>
            </a:r>
            <a:r>
              <a:rPr lang="en-US" sz="1600" b="1" smtClean="0">
                <a:latin typeface="Times" panose="02020603050405020304" pitchFamily="18" charset="0"/>
              </a:rPr>
              <a:t> </a:t>
            </a:r>
            <a:r>
              <a:rPr lang="en-US" sz="1600" b="1" err="1" smtClean="0">
                <a:latin typeface="Times" panose="02020603050405020304" pitchFamily="18" charset="0"/>
              </a:rPr>
              <a:t>pada</a:t>
            </a:r>
            <a:r>
              <a:rPr lang="en-US" sz="1600" b="1" smtClean="0">
                <a:latin typeface="Times" panose="02020603050405020304" pitchFamily="18" charset="0"/>
              </a:rPr>
              <a:t> Al-Quran :</a:t>
            </a:r>
            <a:endParaRPr lang="en-US" sz="1600" b="1">
              <a:latin typeface="Times" panose="02020603050405020304" pitchFamily="18" charset="0"/>
            </a:endParaRPr>
          </a:p>
        </p:txBody>
      </p:sp>
      <p:sp>
        <p:nvSpPr>
          <p:cNvPr id="28" name="TextBox 27"/>
          <p:cNvSpPr txBox="1"/>
          <p:nvPr/>
        </p:nvSpPr>
        <p:spPr>
          <a:xfrm>
            <a:off x="746589" y="2080393"/>
            <a:ext cx="5141817" cy="4339650"/>
          </a:xfrm>
          <a:prstGeom prst="rect">
            <a:avLst/>
          </a:prstGeom>
          <a:noFill/>
        </p:spPr>
        <p:txBody>
          <a:bodyPr wrap="square" rtlCol="0">
            <a:spAutoFit/>
          </a:bodyPr>
          <a:lstStyle/>
          <a:p>
            <a:pPr marL="171450" indent="-171450">
              <a:buFont typeface="Arial" panose="020B0604020202020204" pitchFamily="34" charset="0"/>
              <a:buChar char="•"/>
            </a:pPr>
            <a:r>
              <a:rPr lang="en-US" sz="1200" err="1" smtClean="0">
                <a:latin typeface="Times" panose="02020603050405020304" pitchFamily="18" charset="0"/>
              </a:rPr>
              <a:t>Jibril</a:t>
            </a:r>
            <a:endParaRPr lang="en-US" sz="1200">
              <a:latin typeface="Times" panose="02020603050405020304" pitchFamily="18" charset="0"/>
            </a:endParaRPr>
          </a:p>
          <a:p>
            <a:r>
              <a:rPr lang="en-US" sz="1200" err="1">
                <a:latin typeface="Times" panose="02020603050405020304" pitchFamily="18" charset="0"/>
              </a:rPr>
              <a:t>Pemimpin</a:t>
            </a:r>
            <a:r>
              <a:rPr lang="en-US" sz="1200">
                <a:latin typeface="Times" panose="02020603050405020304" pitchFamily="18" charset="0"/>
              </a:rPr>
              <a:t> para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bertugas</a:t>
            </a:r>
            <a:r>
              <a:rPr lang="en-US" sz="1200">
                <a:latin typeface="Times" panose="02020603050405020304" pitchFamily="18" charset="0"/>
              </a:rPr>
              <a:t> </a:t>
            </a:r>
            <a:r>
              <a:rPr lang="en-US" sz="1200" err="1">
                <a:latin typeface="Times" panose="02020603050405020304" pitchFamily="18" charset="0"/>
              </a:rPr>
              <a:t>menyampaikan</a:t>
            </a:r>
            <a:r>
              <a:rPr lang="en-US" sz="1200">
                <a:latin typeface="Times" panose="02020603050405020304" pitchFamily="18" charset="0"/>
              </a:rPr>
              <a:t> </a:t>
            </a:r>
            <a:r>
              <a:rPr lang="en-US" sz="1200" err="1">
                <a:latin typeface="Times" panose="02020603050405020304" pitchFamily="18" charset="0"/>
              </a:rPr>
              <a:t>wahyu</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mengajarkannya</a:t>
            </a:r>
            <a:r>
              <a:rPr lang="en-US" sz="1200">
                <a:latin typeface="Times" panose="02020603050405020304" pitchFamily="18" charset="0"/>
              </a:rPr>
              <a:t> </a:t>
            </a:r>
            <a:r>
              <a:rPr lang="en-US" sz="1200" err="1">
                <a:latin typeface="Times" panose="02020603050405020304" pitchFamily="18" charset="0"/>
              </a:rPr>
              <a:t>kepada</a:t>
            </a:r>
            <a:r>
              <a:rPr lang="en-US" sz="1200">
                <a:latin typeface="Times" panose="02020603050405020304" pitchFamily="18" charset="0"/>
              </a:rPr>
              <a:t> para </a:t>
            </a:r>
            <a:r>
              <a:rPr lang="en-US" sz="1200" err="1">
                <a:latin typeface="Times" panose="02020603050405020304" pitchFamily="18" charset="0"/>
              </a:rPr>
              <a:t>nabi</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rasul</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Mikail</a:t>
            </a:r>
            <a:endParaRPr lang="en-US" sz="1200">
              <a:latin typeface="Times" panose="02020603050405020304" pitchFamily="18" charset="0"/>
            </a:endParaRPr>
          </a:p>
          <a:p>
            <a:r>
              <a:rPr lang="en-US" sz="1200" err="1" smtClean="0">
                <a:latin typeface="Times" panose="02020603050405020304" pitchFamily="18" charset="0"/>
              </a:rPr>
              <a:t>Pemberi</a:t>
            </a:r>
            <a:r>
              <a:rPr lang="en-US" sz="1200" smtClean="0">
                <a:latin typeface="Times" panose="02020603050405020304" pitchFamily="18" charset="0"/>
              </a:rPr>
              <a:t> </a:t>
            </a:r>
            <a:r>
              <a:rPr lang="en-US" sz="1200" err="1">
                <a:latin typeface="Times" panose="02020603050405020304" pitchFamily="18" charset="0"/>
              </a:rPr>
              <a:t>rezeki</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ia</a:t>
            </a:r>
            <a:r>
              <a:rPr lang="en-US" sz="1200">
                <a:latin typeface="Times" panose="02020603050405020304" pitchFamily="18" charset="0"/>
              </a:rPr>
              <a:t> </a:t>
            </a:r>
            <a:r>
              <a:rPr lang="en-US" sz="1200" err="1">
                <a:latin typeface="Times" panose="02020603050405020304" pitchFamily="18" charset="0"/>
              </a:rPr>
              <a:t>memiliki</a:t>
            </a:r>
            <a:r>
              <a:rPr lang="en-US" sz="1200">
                <a:latin typeface="Times" panose="02020603050405020304" pitchFamily="18" charset="0"/>
              </a:rPr>
              <a:t> </a:t>
            </a:r>
            <a:r>
              <a:rPr lang="en-US" sz="1200" err="1">
                <a:latin typeface="Times" panose="02020603050405020304" pitchFamily="18" charset="0"/>
              </a:rPr>
              <a:t>pembantu-pembantu</a:t>
            </a:r>
            <a:r>
              <a:rPr lang="en-US" sz="1200">
                <a:latin typeface="Times" panose="02020603050405020304" pitchFamily="18" charset="0"/>
              </a:rPr>
              <a:t> yang </a:t>
            </a:r>
            <a:r>
              <a:rPr lang="en-US" sz="1200" err="1">
                <a:latin typeface="Times" panose="02020603050405020304" pitchFamily="18" charset="0"/>
              </a:rPr>
              <a:t>mengatur</a:t>
            </a:r>
            <a:r>
              <a:rPr lang="en-US" sz="1200">
                <a:latin typeface="Times" panose="02020603050405020304" pitchFamily="18" charset="0"/>
              </a:rPr>
              <a:t> </a:t>
            </a:r>
            <a:r>
              <a:rPr lang="en-US" sz="1200" err="1">
                <a:latin typeface="Times" panose="02020603050405020304" pitchFamily="18" charset="0"/>
              </a:rPr>
              <a:t>tanaman</a:t>
            </a:r>
            <a:r>
              <a:rPr lang="en-US" sz="1200">
                <a:latin typeface="Times" panose="02020603050405020304" pitchFamily="18" charset="0"/>
              </a:rPr>
              <a:t>, </a:t>
            </a:r>
            <a:r>
              <a:rPr lang="en-US" sz="1200" err="1">
                <a:latin typeface="Times" panose="02020603050405020304" pitchFamily="18" charset="0"/>
              </a:rPr>
              <a:t>hujan</a:t>
            </a:r>
            <a:r>
              <a:rPr lang="en-US" sz="1200" smtClean="0">
                <a:latin typeface="Times" panose="02020603050405020304" pitchFamily="18" charset="0"/>
              </a:rPr>
              <a:t>, </a:t>
            </a:r>
            <a:r>
              <a:rPr lang="en-US" sz="1200" err="1">
                <a:latin typeface="Times" panose="02020603050405020304" pitchFamily="18" charset="0"/>
              </a:rPr>
              <a:t>angin</a:t>
            </a:r>
            <a:r>
              <a:rPr lang="en-US" sz="1200">
                <a:latin typeface="Times" panose="02020603050405020304" pitchFamily="18" charset="0"/>
              </a:rPr>
              <a:t>, </a:t>
            </a:r>
            <a:r>
              <a:rPr lang="en-US" sz="1200" err="1">
                <a:latin typeface="Times" panose="02020603050405020304" pitchFamily="18" charset="0"/>
              </a:rPr>
              <a:t>jalannya</a:t>
            </a:r>
            <a:r>
              <a:rPr lang="en-US" sz="1200">
                <a:latin typeface="Times" panose="02020603050405020304" pitchFamily="18" charset="0"/>
              </a:rPr>
              <a:t> </a:t>
            </a:r>
            <a:r>
              <a:rPr lang="en-US" sz="1200" err="1">
                <a:latin typeface="Times" panose="02020603050405020304" pitchFamily="18" charset="0"/>
              </a:rPr>
              <a:t>matahari</a:t>
            </a:r>
            <a:r>
              <a:rPr lang="en-US" sz="1200">
                <a:latin typeface="Times" panose="02020603050405020304" pitchFamily="18" charset="0"/>
              </a:rPr>
              <a:t>, </a:t>
            </a:r>
            <a:r>
              <a:rPr lang="en-US" sz="1200" err="1">
                <a:latin typeface="Times" panose="02020603050405020304" pitchFamily="18" charset="0"/>
              </a:rPr>
              <a:t>bulan</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bintang</a:t>
            </a:r>
            <a:r>
              <a:rPr lang="en-US" sz="1200">
                <a:latin typeface="Times" panose="02020603050405020304" pitchFamily="18" charset="0"/>
              </a:rPr>
              <a:t> yang </a:t>
            </a:r>
            <a:r>
              <a:rPr lang="en-US" sz="1200" err="1">
                <a:latin typeface="Times" panose="02020603050405020304" pitchFamily="18" charset="0"/>
              </a:rPr>
              <a:t>menyebabkan</a:t>
            </a:r>
            <a:r>
              <a:rPr lang="en-US" sz="1200">
                <a:latin typeface="Times" panose="02020603050405020304" pitchFamily="18" charset="0"/>
              </a:rPr>
              <a:t> </a:t>
            </a:r>
            <a:r>
              <a:rPr lang="en-US" sz="1200" err="1">
                <a:latin typeface="Times" panose="02020603050405020304" pitchFamily="18" charset="0"/>
              </a:rPr>
              <a:t>perputaran</a:t>
            </a:r>
            <a:r>
              <a:rPr lang="en-US" sz="1200">
                <a:latin typeface="Times" panose="02020603050405020304" pitchFamily="18" charset="0"/>
              </a:rPr>
              <a:t> </a:t>
            </a:r>
            <a:r>
              <a:rPr lang="en-US" sz="1200" err="1">
                <a:latin typeface="Times" panose="02020603050405020304" pitchFamily="18" charset="0"/>
              </a:rPr>
              <a:t>siang</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malam</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Israfil</a:t>
            </a:r>
            <a:endParaRPr lang="en-US" sz="1200">
              <a:latin typeface="Times" panose="02020603050405020304" pitchFamily="18" charset="0"/>
            </a:endParaRPr>
          </a:p>
          <a:p>
            <a:r>
              <a:rPr lang="en-US" sz="1200" err="1">
                <a:latin typeface="Times" panose="02020603050405020304" pitchFamily="18" charset="0"/>
              </a:rPr>
              <a:t>Peniup</a:t>
            </a:r>
            <a:r>
              <a:rPr lang="en-US" sz="1200">
                <a:latin typeface="Times" panose="02020603050405020304" pitchFamily="18" charset="0"/>
              </a:rPr>
              <a:t> </a:t>
            </a:r>
            <a:r>
              <a:rPr lang="en-US" sz="1200" err="1">
                <a:latin typeface="Times" panose="02020603050405020304" pitchFamily="18" charset="0"/>
              </a:rPr>
              <a:t>sangkakala</a:t>
            </a:r>
            <a:r>
              <a:rPr lang="en-US" sz="1200">
                <a:latin typeface="Times" panose="02020603050405020304" pitchFamily="18" charset="0"/>
              </a:rPr>
              <a:t> </a:t>
            </a:r>
            <a:r>
              <a:rPr lang="en-US" sz="1200" err="1">
                <a:latin typeface="Times" panose="02020603050405020304" pitchFamily="18" charset="0"/>
              </a:rPr>
              <a:t>pada</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kiamat</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kebangkitan</a:t>
            </a:r>
            <a:r>
              <a:rPr lang="en-US" sz="1200">
                <a:latin typeface="Times" panose="02020603050405020304" pitchFamily="18" charset="0"/>
              </a:rPr>
              <a:t> (</a:t>
            </a:r>
            <a:r>
              <a:rPr lang="en-US" sz="1200" err="1">
                <a:latin typeface="Times" panose="02020603050405020304" pitchFamily="18" charset="0"/>
              </a:rPr>
              <a:t>yaumul</a:t>
            </a:r>
            <a:r>
              <a:rPr lang="en-US" sz="1200">
                <a:latin typeface="Times" panose="02020603050405020304" pitchFamily="18" charset="0"/>
              </a:rPr>
              <a:t> </a:t>
            </a:r>
            <a:r>
              <a:rPr lang="en-US" sz="1200" err="1">
                <a:latin typeface="Times" panose="02020603050405020304" pitchFamily="18" charset="0"/>
              </a:rPr>
              <a:t>ba'ats</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Munkar</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Nakir</a:t>
            </a:r>
            <a:endParaRPr lang="en-US" sz="1200">
              <a:latin typeface="Times" panose="02020603050405020304" pitchFamily="18" charset="0"/>
            </a:endParaRPr>
          </a:p>
          <a:p>
            <a:r>
              <a:rPr lang="en-US" sz="1200" err="1">
                <a:latin typeface="Times" panose="02020603050405020304" pitchFamily="18" charset="0"/>
              </a:rPr>
              <a:t>Pemeriksa</a:t>
            </a:r>
            <a:r>
              <a:rPr lang="en-US" sz="1200">
                <a:latin typeface="Times" panose="02020603050405020304" pitchFamily="18" charset="0"/>
              </a:rPr>
              <a:t> </a:t>
            </a:r>
            <a:r>
              <a:rPr lang="en-US" sz="1200" err="1">
                <a:latin typeface="Times" panose="02020603050405020304" pitchFamily="18" charset="0"/>
              </a:rPr>
              <a:t>amal</a:t>
            </a:r>
            <a:r>
              <a:rPr lang="en-US" sz="1200">
                <a:latin typeface="Times" panose="02020603050405020304" pitchFamily="18" charset="0"/>
              </a:rPr>
              <a:t> </a:t>
            </a:r>
            <a:r>
              <a:rPr lang="en-US" sz="1200" err="1">
                <a:latin typeface="Times" panose="02020603050405020304" pitchFamily="18" charset="0"/>
              </a:rPr>
              <a:t>manusia</a:t>
            </a:r>
            <a:r>
              <a:rPr lang="en-US" sz="1200">
                <a:latin typeface="Times" panose="02020603050405020304" pitchFamily="18" charset="0"/>
              </a:rPr>
              <a:t> di </a:t>
            </a:r>
            <a:r>
              <a:rPr lang="en-US" sz="1200" err="1">
                <a:latin typeface="Times" panose="02020603050405020304" pitchFamily="18" charset="0"/>
              </a:rPr>
              <a:t>alam</a:t>
            </a:r>
            <a:r>
              <a:rPr lang="en-US" sz="1200">
                <a:latin typeface="Times" panose="02020603050405020304" pitchFamily="18" charset="0"/>
              </a:rPr>
              <a:t> </a:t>
            </a:r>
            <a:r>
              <a:rPr lang="en-US" sz="1200" err="1">
                <a:latin typeface="Times" panose="02020603050405020304" pitchFamily="18" charset="0"/>
              </a:rPr>
              <a:t>barzakh</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Raqib</a:t>
            </a:r>
            <a:r>
              <a:rPr lang="en-US" sz="1200" smtClean="0">
                <a:latin typeface="Times" panose="02020603050405020304" pitchFamily="18" charset="0"/>
              </a:rPr>
              <a:t> </a:t>
            </a: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baik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Atid</a:t>
            </a:r>
            <a:endParaRPr lang="en-US" sz="1200" smtClean="0">
              <a:latin typeface="Times" panose="02020603050405020304" pitchFamily="18" charset="0"/>
            </a:endParaRP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buruk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err="1">
                <a:latin typeface="Times" panose="02020603050405020304" pitchFamily="18" charset="0"/>
              </a:rPr>
              <a:t>Izrail</a:t>
            </a:r>
            <a:endParaRPr lang="en-US" sz="1200">
              <a:latin typeface="Times" panose="02020603050405020304" pitchFamily="18" charset="0"/>
            </a:endParaRPr>
          </a:p>
          <a:p>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dibagi</a:t>
            </a:r>
            <a:r>
              <a:rPr lang="en-US" sz="1200">
                <a:latin typeface="Times" panose="02020603050405020304" pitchFamily="18" charset="0"/>
              </a:rPr>
              <a:t> </a:t>
            </a:r>
            <a:r>
              <a:rPr lang="en-US" sz="1200" err="1">
                <a:latin typeface="Times" panose="02020603050405020304" pitchFamily="18" charset="0"/>
              </a:rPr>
              <a:t>menjadi</a:t>
            </a:r>
            <a:r>
              <a:rPr lang="en-US" sz="1200">
                <a:latin typeface="Times" panose="02020603050405020304" pitchFamily="18" charset="0"/>
              </a:rPr>
              <a:t> 2 </a:t>
            </a:r>
            <a:r>
              <a:rPr lang="en-US" sz="1200" err="1" smtClean="0">
                <a:latin typeface="Times" panose="02020603050405020304" pitchFamily="18" charset="0"/>
              </a:rPr>
              <a:t>jenis</a:t>
            </a:r>
            <a:r>
              <a:rPr lang="en-US" sz="1200">
                <a:latin typeface="Times" panose="02020603050405020304" pitchFamily="18" charset="0"/>
              </a:rPr>
              <a:t> </a:t>
            </a:r>
            <a:r>
              <a:rPr lang="en-US" sz="1200" err="1" smtClean="0">
                <a:latin typeface="Times" panose="02020603050405020304" pitchFamily="18" charset="0"/>
              </a:rPr>
              <a:t>yaitu</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jahat</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keras</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baik</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lembut</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Ridwan</a:t>
            </a:r>
            <a:endParaRPr lang="en-US" sz="1200">
              <a:latin typeface="Times" panose="02020603050405020304" pitchFamily="18" charset="0"/>
            </a:endParaRPr>
          </a:p>
          <a:p>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syurga</a:t>
            </a:r>
            <a:r>
              <a:rPr lang="en-US" sz="1200">
                <a:latin typeface="Times" panose="02020603050405020304" pitchFamily="18" charset="0"/>
              </a:rPr>
              <a:t>. </a:t>
            </a:r>
            <a:r>
              <a:rPr lang="en-US" sz="1200" err="1">
                <a:latin typeface="Times" panose="02020603050405020304" pitchFamily="18" charset="0"/>
              </a:rPr>
              <a:t>Melayani</a:t>
            </a:r>
            <a:r>
              <a:rPr lang="en-US" sz="1200">
                <a:latin typeface="Times" panose="02020603050405020304" pitchFamily="18" charset="0"/>
              </a:rPr>
              <a:t> para </a:t>
            </a:r>
            <a:r>
              <a:rPr lang="en-US" sz="1200" err="1">
                <a:latin typeface="Times" panose="02020603050405020304" pitchFamily="18" charset="0"/>
              </a:rPr>
              <a:t>ahli</a:t>
            </a:r>
            <a:r>
              <a:rPr lang="en-US" sz="1200">
                <a:latin typeface="Times" panose="02020603050405020304" pitchFamily="18" charset="0"/>
              </a:rPr>
              <a:t> </a:t>
            </a:r>
            <a:r>
              <a:rPr lang="en-US" sz="1200" err="1">
                <a:latin typeface="Times" panose="02020603050405020304" pitchFamily="18" charset="0"/>
              </a:rPr>
              <a:t>surga</a:t>
            </a:r>
            <a:r>
              <a:rPr lang="en-US" sz="1200">
                <a:latin typeface="Times" panose="02020603050405020304" pitchFamily="18" charset="0"/>
              </a:rPr>
              <a:t>.</a:t>
            </a:r>
          </a:p>
          <a:p>
            <a:pPr marL="171450" indent="-171450">
              <a:buFont typeface="Arial" panose="020B0604020202020204" pitchFamily="34" charset="0"/>
              <a:buChar char="•"/>
            </a:pPr>
            <a:r>
              <a:rPr lang="en-US" sz="1200">
                <a:latin typeface="Times" panose="02020603050405020304" pitchFamily="18" charset="0"/>
              </a:rPr>
              <a:t>Malik</a:t>
            </a:r>
          </a:p>
          <a:p>
            <a:r>
              <a:rPr lang="en-US" sz="1200" err="1">
                <a:latin typeface="Times" panose="02020603050405020304" pitchFamily="18" charset="0"/>
              </a:rPr>
              <a:t>Pemimpin</a:t>
            </a:r>
            <a:r>
              <a:rPr lang="en-US" sz="1200">
                <a:latin typeface="Times" panose="02020603050405020304" pitchFamily="18" charset="0"/>
              </a:rPr>
              <a:t>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Zabaniah</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neraka</a:t>
            </a:r>
            <a:r>
              <a:rPr lang="en-US" sz="1200">
                <a:latin typeface="Times" panose="02020603050405020304" pitchFamily="18" charset="0"/>
              </a:rPr>
              <a:t>.</a:t>
            </a:r>
          </a:p>
        </p:txBody>
      </p:sp>
      <p:sp>
        <p:nvSpPr>
          <p:cNvPr id="29" name="TextBox 28"/>
          <p:cNvSpPr txBox="1"/>
          <p:nvPr/>
        </p:nvSpPr>
        <p:spPr>
          <a:xfrm>
            <a:off x="6546880" y="1712689"/>
            <a:ext cx="5141817" cy="338554"/>
          </a:xfrm>
          <a:prstGeom prst="rect">
            <a:avLst/>
          </a:prstGeom>
          <a:noFill/>
        </p:spPr>
        <p:txBody>
          <a:bodyPr wrap="square" rtlCol="0">
            <a:spAutoFit/>
          </a:bodyPr>
          <a:lstStyle/>
          <a:p>
            <a:r>
              <a:rPr lang="en-US" sz="1600" b="1" smtClean="0">
                <a:latin typeface="Times" panose="02020603050405020304" pitchFamily="18" charset="0"/>
              </a:rPr>
              <a:t>Nama-Nama Malaikat yang sunnah untuk di ketahui:</a:t>
            </a:r>
            <a:endParaRPr lang="en-US" sz="1600" b="1">
              <a:latin typeface="Times" panose="02020603050405020304" pitchFamily="18" charset="0"/>
            </a:endParaRPr>
          </a:p>
        </p:txBody>
      </p:sp>
      <p:sp>
        <p:nvSpPr>
          <p:cNvPr id="30" name="TextBox 29"/>
          <p:cNvSpPr txBox="1"/>
          <p:nvPr/>
        </p:nvSpPr>
        <p:spPr>
          <a:xfrm>
            <a:off x="6561397" y="2036729"/>
            <a:ext cx="5141817" cy="4524315"/>
          </a:xfrm>
          <a:prstGeom prst="rect">
            <a:avLst/>
          </a:prstGeom>
          <a:noFill/>
        </p:spPr>
        <p:txBody>
          <a:bodyPr wrap="square" rtlCol="0">
            <a:spAutoFit/>
          </a:bodyPr>
          <a:lstStyle/>
          <a:p>
            <a:pPr marL="171450" indent="-171450">
              <a:buFont typeface="Arial" panose="020B0604020202020204" pitchFamily="34" charset="0"/>
              <a:buChar char="•"/>
            </a:pPr>
            <a:r>
              <a:rPr lang="en-US" sz="1200">
                <a:latin typeface="Times" panose="02020603050405020304" pitchFamily="18" charset="0"/>
              </a:rPr>
              <a:t>Zabaniah</a:t>
            </a:r>
          </a:p>
          <a:p>
            <a:r>
              <a:rPr lang="en-US" sz="1200">
                <a:latin typeface="Times" panose="02020603050405020304" pitchFamily="18" charset="0"/>
              </a:rPr>
              <a:t>19 malaikat penyiksa dalam neraka yang bengis dan kasar</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Harut dan Marut</a:t>
            </a:r>
          </a:p>
          <a:p>
            <a:r>
              <a:rPr lang="en-US" sz="1200">
                <a:latin typeface="Times" panose="02020603050405020304" pitchFamily="18" charset="0"/>
              </a:rPr>
              <a:t>Dua Malaikat yang turun di negeri Babil.</a:t>
            </a:r>
          </a:p>
          <a:p>
            <a:pPr marL="171450" indent="-171450">
              <a:buFont typeface="Arial" panose="020B0604020202020204" pitchFamily="34" charset="0"/>
              <a:buChar char="•"/>
            </a:pPr>
            <a:r>
              <a:rPr lang="en-US" sz="1200">
                <a:latin typeface="Times" panose="02020603050405020304" pitchFamily="18" charset="0"/>
              </a:rPr>
              <a:t>Malaikat disekitar </a:t>
            </a:r>
            <a:r>
              <a:rPr lang="en-US" sz="1200" smtClean="0">
                <a:latin typeface="Times" panose="02020603050405020304" pitchFamily="18" charset="0"/>
              </a:rPr>
              <a:t>Arsy</a:t>
            </a:r>
          </a:p>
          <a:p>
            <a:pPr marL="628650" lvl="1" indent="-171450">
              <a:buFont typeface="Arial" panose="020B0604020202020204" pitchFamily="34" charset="0"/>
              <a:buChar char="•"/>
              <a:tabLst>
                <a:tab pos="261938" algn="l"/>
              </a:tabLst>
            </a:pPr>
            <a:r>
              <a:rPr lang="en-US" sz="1200">
                <a:latin typeface="Times" panose="02020603050405020304" pitchFamily="18" charset="0"/>
              </a:rPr>
              <a:t>Hamalat al 'Arsy</a:t>
            </a:r>
          </a:p>
          <a:p>
            <a:pPr marL="363538"/>
            <a:r>
              <a:rPr lang="en-US" sz="1200">
                <a:latin typeface="Times" panose="02020603050405020304" pitchFamily="18" charset="0"/>
              </a:rPr>
              <a:t>Empat malaikat pembawa 'Arsy Allah, pada hari kiamat jumlahnya akan ditambah empat menjadi delapan</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Malaikat Haffun</a:t>
            </a:r>
          </a:p>
          <a:p>
            <a:pPr>
              <a:tabLst>
                <a:tab pos="363538" algn="l"/>
              </a:tabLst>
            </a:pPr>
            <a:r>
              <a:rPr lang="en-US" sz="1200" smtClean="0">
                <a:latin typeface="Times" panose="02020603050405020304" pitchFamily="18" charset="0"/>
              </a:rPr>
              <a:t>	Para </a:t>
            </a:r>
            <a:r>
              <a:rPr lang="en-US" sz="1200">
                <a:latin typeface="Times" panose="02020603050405020304" pitchFamily="18" charset="0"/>
              </a:rPr>
              <a:t>malaikat yang melingkari Arsy sambil bertasbih</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Darda'il</a:t>
            </a:r>
          </a:p>
          <a:p>
            <a:r>
              <a:rPr lang="en-US" sz="1200">
                <a:latin typeface="Times" panose="02020603050405020304" pitchFamily="18" charset="0"/>
              </a:rPr>
              <a:t>Malaikat yang mencari orang yang berdo'a, bertaubat, minta ampun dan lainnya pada bulan Ramadan</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Hafazhah (Para Penjaga</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Kiraman Katibin</a:t>
            </a:r>
          </a:p>
          <a:p>
            <a:pPr marL="363538"/>
            <a:r>
              <a:rPr lang="en-US" sz="1200" smtClean="0">
                <a:latin typeface="Times" panose="02020603050405020304" pitchFamily="18" charset="0"/>
              </a:rPr>
              <a:t>Para </a:t>
            </a:r>
            <a:r>
              <a:rPr lang="en-US" sz="1200">
                <a:latin typeface="Times" panose="02020603050405020304" pitchFamily="18" charset="0"/>
              </a:rPr>
              <a:t>malaikat pencatat yang mulia, ditugaskan mencatat amal </a:t>
            </a:r>
            <a:r>
              <a:rPr lang="en-US" sz="1200" smtClean="0">
                <a:latin typeface="Times" panose="02020603050405020304" pitchFamily="18" charset="0"/>
              </a:rPr>
              <a:t>manusia </a:t>
            </a:r>
            <a:r>
              <a:rPr lang="en-US" sz="1200">
                <a:latin typeface="Times" panose="02020603050405020304" pitchFamily="18" charset="0"/>
              </a:rPr>
              <a:t>sewaktu manusia itu hidup di dunia hingga di alam barzakh</a:t>
            </a:r>
            <a:r>
              <a:rPr lang="en-US" sz="1200" smtClean="0">
                <a:latin typeface="Times" panose="02020603050405020304" pitchFamily="18" charset="0"/>
              </a:rPr>
              <a:t>, </a:t>
            </a:r>
            <a:r>
              <a:rPr lang="en-US" sz="1200">
                <a:latin typeface="Times" panose="02020603050405020304" pitchFamily="18" charset="0"/>
              </a:rPr>
              <a:t>kemudian malaikat tersebut menjadi saksi di sidang hisab di padang Mahsyar</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Mu’aqqibat</a:t>
            </a:r>
          </a:p>
          <a:p>
            <a:pPr marL="363538"/>
            <a:r>
              <a:rPr lang="en-US" sz="1200">
                <a:latin typeface="Times" panose="02020603050405020304" pitchFamily="18" charset="0"/>
              </a:rPr>
              <a:t>Para malaikat yang selalu memelihara (menjaga) manusia dari kematian sampai waktu yang telah ditetapkan yang datang silih </a:t>
            </a:r>
            <a:r>
              <a:rPr lang="en-US" sz="1200" smtClean="0">
                <a:latin typeface="Times" panose="02020603050405020304" pitchFamily="18" charset="0"/>
              </a:rPr>
              <a:t>berganti.</a:t>
            </a:r>
          </a:p>
          <a:p>
            <a:pPr marL="171450" indent="-171450">
              <a:buFont typeface="Arial" panose="020B0604020202020204" pitchFamily="34" charset="0"/>
              <a:buChar char="•"/>
            </a:pPr>
            <a:r>
              <a:rPr lang="en-US" sz="1200" smtClean="0">
                <a:latin typeface="Times" panose="02020603050405020304" pitchFamily="18" charset="0"/>
              </a:rPr>
              <a:t>Malaikat </a:t>
            </a:r>
            <a:r>
              <a:rPr lang="en-US" sz="1200">
                <a:latin typeface="Times" panose="02020603050405020304" pitchFamily="18" charset="0"/>
              </a:rPr>
              <a:t>Qarin</a:t>
            </a:r>
          </a:p>
          <a:p>
            <a:r>
              <a:rPr lang="en-US" sz="1200" smtClean="0">
                <a:latin typeface="Times" panose="02020603050405020304" pitchFamily="18" charset="0"/>
              </a:rPr>
              <a:t>Para </a:t>
            </a:r>
            <a:r>
              <a:rPr lang="en-US" sz="1200">
                <a:latin typeface="Times" panose="02020603050405020304" pitchFamily="18" charset="0"/>
              </a:rPr>
              <a:t>malaikat pendamping manusia dari lahir hingga ajalnya, bertugas membisikkan hal-hal kebenaran dan kebaikan</a:t>
            </a:r>
            <a:r>
              <a:rPr lang="en-US" sz="1200" smtClean="0">
                <a:latin typeface="Times" panose="02020603050405020304" pitchFamily="18" charset="0"/>
              </a:rPr>
              <a:t>..</a:t>
            </a:r>
            <a:endParaRPr lang="en-US" sz="1200">
              <a:latin typeface="Times" panose="02020603050405020304" pitchFamily="18" charset="0"/>
            </a:endParaRPr>
          </a:p>
        </p:txBody>
      </p:sp>
      <p:sp>
        <p:nvSpPr>
          <p:cNvPr id="31" name="TextBox 30"/>
          <p:cNvSpPr txBox="1"/>
          <p:nvPr/>
        </p:nvSpPr>
        <p:spPr>
          <a:xfrm>
            <a:off x="10819687" y="5926725"/>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3</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0188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98E380-1184-4B4F-87EF-967759307861}"/>
              </a:ext>
            </a:extLst>
          </p:cNvPr>
          <p:cNvSpPr txBox="1"/>
          <p:nvPr/>
        </p:nvSpPr>
        <p:spPr>
          <a:xfrm>
            <a:off x="526094" y="406203"/>
            <a:ext cx="5779226" cy="1661993"/>
          </a:xfrm>
          <a:prstGeom prst="rect">
            <a:avLst/>
          </a:prstGeom>
          <a:noFill/>
        </p:spPr>
        <p:txBody>
          <a:bodyPr wrap="square" lIns="36000" tIns="0" rIns="36000" bIns="0" rtlCol="0" anchor="ctr">
            <a:spAutoFit/>
          </a:bodyPr>
          <a:lstStyle/>
          <a:p>
            <a:r>
              <a:rPr lang="en-US" altLang="ko-KR" sz="3600" smtClean="0">
                <a:solidFill>
                  <a:schemeClr val="tx1">
                    <a:lumMod val="75000"/>
                    <a:lumOff val="25000"/>
                  </a:schemeClr>
                </a:solidFill>
              </a:rPr>
              <a:t>Sikap/Perilaku kita terhadap keberadaan Malaikat-Malaikat Allah SWT</a:t>
            </a:r>
            <a:endParaRPr lang="ko-KR" altLang="en-US" sz="3600" dirty="0">
              <a:solidFill>
                <a:schemeClr val="tx1">
                  <a:lumMod val="75000"/>
                  <a:lumOff val="25000"/>
                </a:schemeClr>
              </a:solidFill>
            </a:endParaRPr>
          </a:p>
        </p:txBody>
      </p:sp>
      <p:grpSp>
        <p:nvGrpSpPr>
          <p:cNvPr id="12" name="Group 11"/>
          <p:cNvGrpSpPr/>
          <p:nvPr/>
        </p:nvGrpSpPr>
        <p:grpSpPr>
          <a:xfrm>
            <a:off x="526094" y="3310051"/>
            <a:ext cx="5231539" cy="3126042"/>
            <a:chOff x="6295174" y="3710886"/>
            <a:chExt cx="5231539" cy="3126042"/>
          </a:xfrm>
        </p:grpSpPr>
        <p:sp>
          <p:nvSpPr>
            <p:cNvPr id="13" name="TextBox 12">
              <a:extLst>
                <a:ext uri="{FF2B5EF4-FFF2-40B4-BE49-F238E27FC236}">
                  <a16:creationId xmlns="" xmlns:a16="http://schemas.microsoft.com/office/drawing/2014/main" id="{2BEC48DC-CE57-4539-BF4E-AB834AAB31F3}"/>
                </a:ext>
              </a:extLst>
            </p:cNvPr>
            <p:cNvSpPr txBox="1"/>
            <p:nvPr/>
          </p:nvSpPr>
          <p:spPr>
            <a:xfrm>
              <a:off x="6295174" y="3710886"/>
              <a:ext cx="5231539" cy="307777"/>
            </a:xfrm>
            <a:prstGeom prst="rect">
              <a:avLst/>
            </a:prstGeom>
            <a:noFill/>
          </p:spPr>
          <p:txBody>
            <a:bodyPr wrap="square" rtlCol="0">
              <a:spAutoFit/>
            </a:bodyPr>
            <a:lstStyle/>
            <a:p>
              <a:pPr algn="just"/>
              <a:r>
                <a:rPr lang="fi-FI" altLang="ko-KR" sz="1400" b="1">
                  <a:solidFill>
                    <a:schemeClr val="accent1"/>
                  </a:solidFill>
                  <a:cs typeface="Arial" pitchFamily="34" charset="0"/>
                </a:rPr>
                <a:t>Contoh perilaku iman kepada </a:t>
              </a:r>
              <a:r>
                <a:rPr lang="fi-FI" altLang="ko-KR" sz="1400" b="1" smtClean="0">
                  <a:solidFill>
                    <a:schemeClr val="accent1"/>
                  </a:solidFill>
                  <a:cs typeface="Arial" pitchFamily="34" charset="0"/>
                </a:rPr>
                <a:t>malaikat :</a:t>
              </a:r>
              <a:endParaRPr lang="ko-KR" altLang="en-US" sz="1400" b="1">
                <a:solidFill>
                  <a:schemeClr val="accent1"/>
                </a:solidFill>
                <a:cs typeface="Arial" pitchFamily="34" charset="0"/>
              </a:endParaRPr>
            </a:p>
          </p:txBody>
        </p:sp>
        <p:sp>
          <p:nvSpPr>
            <p:cNvPr id="14" name="TextBox 13">
              <a:extLst>
                <a:ext uri="{FF2B5EF4-FFF2-40B4-BE49-F238E27FC236}">
                  <a16:creationId xmlns="" xmlns:a16="http://schemas.microsoft.com/office/drawing/2014/main" id="{C76EFEE5-0CEF-4BC7-BFAB-7DB039FD4BF9}"/>
                </a:ext>
              </a:extLst>
            </p:cNvPr>
            <p:cNvSpPr txBox="1"/>
            <p:nvPr/>
          </p:nvSpPr>
          <p:spPr>
            <a:xfrm>
              <a:off x="6295174" y="3974606"/>
              <a:ext cx="5231539" cy="2862322"/>
            </a:xfrm>
            <a:prstGeom prst="rect">
              <a:avLst/>
            </a:prstGeom>
            <a:noFill/>
          </p:spPr>
          <p:txBody>
            <a:bodyPr wrap="square" rtlCol="0">
              <a:spAutoFit/>
            </a:bodyPr>
            <a:lstStyle/>
            <a:p>
              <a:pPr marL="228600" indent="-228600" algn="just">
                <a:buFont typeface="+mj-lt"/>
                <a:buAutoNum type="arabicPeriod"/>
              </a:pPr>
              <a:r>
                <a:rPr lang="en-US" altLang="ko-KR" sz="1200">
                  <a:solidFill>
                    <a:schemeClr val="bg1"/>
                  </a:solidFill>
                  <a:cs typeface="Arial" pitchFamily="34" charset="0"/>
                </a:rPr>
                <a:t>Selalu mencari dan memohon hidayah serta bersyukur</a:t>
              </a:r>
            </a:p>
            <a:p>
              <a:pPr marL="228600" indent="-228600" algn="just">
                <a:buFont typeface="+mj-lt"/>
                <a:buAutoNum type="arabicPeriod"/>
              </a:pPr>
              <a:r>
                <a:rPr lang="en-US" altLang="ko-KR" sz="1200">
                  <a:solidFill>
                    <a:schemeClr val="bg1"/>
                  </a:solidFill>
                  <a:cs typeface="Arial" pitchFamily="34" charset="0"/>
                </a:rPr>
                <a:t>Selalu memohon kepada Allah atas segala perlindungan dari segala musibah</a:t>
              </a:r>
            </a:p>
            <a:p>
              <a:pPr marL="228600" indent="-228600" algn="just">
                <a:buFont typeface="+mj-lt"/>
                <a:buAutoNum type="arabicPeriod"/>
              </a:pPr>
              <a:r>
                <a:rPr lang="en-US" altLang="ko-KR" sz="1200">
                  <a:solidFill>
                    <a:schemeClr val="bg1"/>
                  </a:solidFill>
                  <a:cs typeface="Arial" pitchFamily="34" charset="0"/>
                </a:rPr>
                <a:t>Berusaha mempersiapkan diri untuk menghadapi kematian</a:t>
              </a:r>
            </a:p>
            <a:p>
              <a:pPr marL="228600" indent="-228600" algn="just">
                <a:buFont typeface="+mj-lt"/>
                <a:buAutoNum type="arabicPeriod"/>
              </a:pPr>
              <a:r>
                <a:rPr lang="en-US" altLang="ko-KR" sz="1200">
                  <a:solidFill>
                    <a:schemeClr val="bg1"/>
                  </a:solidFill>
                  <a:cs typeface="Arial" pitchFamily="34" charset="0"/>
                </a:rPr>
                <a:t>Selalu memohon kepada Allah agar dilapangkan di alam kubur dan diringankan dari siksa kubur</a:t>
              </a:r>
            </a:p>
            <a:p>
              <a:pPr marL="228600" indent="-228600" algn="just">
                <a:buFont typeface="+mj-lt"/>
                <a:buAutoNum type="arabicPeriod"/>
              </a:pPr>
              <a:r>
                <a:rPr lang="en-US" altLang="ko-KR" sz="1200">
                  <a:solidFill>
                    <a:schemeClr val="bg1"/>
                  </a:solidFill>
                  <a:cs typeface="Arial" pitchFamily="34" charset="0"/>
                </a:rPr>
                <a:t>Selalu memiliki niat baik dalam segala perbuatan, baik ucapan maupun perbuatan</a:t>
              </a:r>
            </a:p>
            <a:p>
              <a:pPr marL="228600" indent="-228600" algn="just">
                <a:buFont typeface="+mj-lt"/>
                <a:buAutoNum type="arabicPeriod"/>
              </a:pPr>
              <a:r>
                <a:rPr lang="en-US" altLang="ko-KR" sz="1200">
                  <a:solidFill>
                    <a:schemeClr val="bg1"/>
                  </a:solidFill>
                  <a:cs typeface="Arial" pitchFamily="34" charset="0"/>
                </a:rPr>
                <a:t>Menjauhi niat buruk, perkataan yang kotor, perbuatan yang jelek, dan menjauhi prilaku tercela</a:t>
              </a:r>
            </a:p>
            <a:p>
              <a:pPr marL="228600" indent="-228600" algn="just">
                <a:buFont typeface="+mj-lt"/>
                <a:buAutoNum type="arabicPeriod"/>
              </a:pPr>
              <a:r>
                <a:rPr lang="en-US" altLang="ko-KR" sz="1200">
                  <a:solidFill>
                    <a:schemeClr val="bg1"/>
                  </a:solidFill>
                  <a:cs typeface="Arial" pitchFamily="34" charset="0"/>
                </a:rPr>
                <a:t>Selalu memohon kepada Allah agar terhindar dari siksa api neraka</a:t>
              </a:r>
            </a:p>
            <a:p>
              <a:pPr marL="228600" indent="-228600" algn="just">
                <a:buFont typeface="+mj-lt"/>
                <a:buAutoNum type="arabicPeriod"/>
              </a:pPr>
              <a:r>
                <a:rPr lang="en-US" altLang="ko-KR" sz="1200">
                  <a:solidFill>
                    <a:schemeClr val="bg1"/>
                  </a:solidFill>
                  <a:cs typeface="Arial" pitchFamily="34" charset="0"/>
                </a:rPr>
                <a:t>Selalu memohon kepada Allah agar masuk surga dengan ridhoNya</a:t>
              </a:r>
            </a:p>
            <a:p>
              <a:pPr marL="228600" indent="-228600" algn="just">
                <a:buFont typeface="+mj-lt"/>
                <a:buAutoNum type="arabicPeriod"/>
              </a:pPr>
              <a:r>
                <a:rPr lang="en-US" altLang="ko-KR" sz="1200">
                  <a:solidFill>
                    <a:schemeClr val="bg1"/>
                  </a:solidFill>
                  <a:cs typeface="Arial" pitchFamily="34" charset="0"/>
                </a:rPr>
                <a:t>Berempati pada teman yang membutuhkan bantuan</a:t>
              </a:r>
            </a:p>
            <a:p>
              <a:pPr marL="228600" indent="-228600" algn="just">
                <a:buFont typeface="+mj-lt"/>
                <a:buAutoNum type="arabicPeriod"/>
              </a:pPr>
              <a:r>
                <a:rPr lang="en-US" altLang="ko-KR" sz="1200">
                  <a:solidFill>
                    <a:schemeClr val="bg1"/>
                  </a:solidFill>
                  <a:cs typeface="Arial" pitchFamily="34" charset="0"/>
                </a:rPr>
                <a:t>Menjadi teladan bagi lingkungan sekitar dan menjadi pribadi </a:t>
              </a:r>
              <a:r>
                <a:rPr lang="en-US" altLang="ko-KR" sz="1200" smtClean="0">
                  <a:solidFill>
                    <a:schemeClr val="bg1"/>
                  </a:solidFill>
                  <a:cs typeface="Arial" pitchFamily="34" charset="0"/>
                </a:rPr>
                <a:t>yang rendah hati</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grpSp>
      <p:sp>
        <p:nvSpPr>
          <p:cNvPr id="15" name="TextBox 14"/>
          <p:cNvSpPr txBox="1"/>
          <p:nvPr/>
        </p:nvSpPr>
        <p:spPr>
          <a:xfrm>
            <a:off x="526093" y="2375070"/>
            <a:ext cx="4434213" cy="954107"/>
          </a:xfrm>
          <a:prstGeom prst="rect">
            <a:avLst/>
          </a:prstGeom>
          <a:noFill/>
        </p:spPr>
        <p:txBody>
          <a:bodyPr wrap="square" rtlCol="0">
            <a:spAutoFit/>
          </a:bodyPr>
          <a:lstStyle/>
          <a:p>
            <a:pPr algn="just"/>
            <a:r>
              <a:rPr lang="en-US" sz="1400">
                <a:solidFill>
                  <a:schemeClr val="tx1">
                    <a:lumMod val="85000"/>
                    <a:lumOff val="15000"/>
                  </a:schemeClr>
                </a:solidFill>
                <a:latin typeface="Times" panose="02020603050405020304" pitchFamily="18" charset="0"/>
              </a:rPr>
              <a:t>Setelah memahami makna iman kepada malaikat dan nama-namanya, selanjutnya adalah menerapkannya dalam perilaku sehari-hari. Berikut contoh perilaku iman kepada malaikat dalam keseharian</a:t>
            </a:r>
          </a:p>
        </p:txBody>
      </p:sp>
      <p:sp>
        <p:nvSpPr>
          <p:cNvPr id="16" name="TextBox 15"/>
          <p:cNvSpPr txBox="1"/>
          <p:nvPr/>
        </p:nvSpPr>
        <p:spPr>
          <a:xfrm>
            <a:off x="10627862" y="5928261"/>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4</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3434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375781"/>
            <a:ext cx="11573197" cy="713027"/>
          </a:xfrm>
        </p:spPr>
        <p:txBody>
          <a:bodyPr/>
          <a:lstStyle/>
          <a:p>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Sifat-sifat</a:t>
            </a:r>
            <a:endPar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Malaikat</a:t>
            </a:r>
            <a:endParaRPr lang="en-US"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Oval 2">
            <a:extLst>
              <a:ext uri="{FF2B5EF4-FFF2-40B4-BE49-F238E27FC236}">
                <a16:creationId xmlns="" xmlns:a16="http://schemas.microsoft.com/office/drawing/2014/main" id="{1F23929B-AE84-4E7B-B548-F7A2640CC72E}"/>
              </a:ext>
            </a:extLst>
          </p:cNvPr>
          <p:cNvSpPr/>
          <p:nvPr/>
        </p:nvSpPr>
        <p:spPr>
          <a:xfrm>
            <a:off x="4579703" y="3175971"/>
            <a:ext cx="1980000" cy="1980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 xmlns:a16="http://schemas.microsoft.com/office/drawing/2014/main" id="{6CF0326A-4884-45E2-9B7A-634C75CC55B0}"/>
              </a:ext>
            </a:extLst>
          </p:cNvPr>
          <p:cNvGrpSpPr/>
          <p:nvPr/>
        </p:nvGrpSpPr>
        <p:grpSpPr>
          <a:xfrm>
            <a:off x="3644768" y="2301555"/>
            <a:ext cx="3834950" cy="3834950"/>
            <a:chOff x="2500375" y="1715866"/>
            <a:chExt cx="3834950" cy="3834950"/>
          </a:xfrm>
        </p:grpSpPr>
        <p:sp>
          <p:nvSpPr>
            <p:cNvPr id="5" name="Up-Down Arrow 4">
              <a:extLst>
                <a:ext uri="{FF2B5EF4-FFF2-40B4-BE49-F238E27FC236}">
                  <a16:creationId xmlns="" xmlns:a16="http://schemas.microsoft.com/office/drawing/2014/main" id="{1894272F-F28B-4AC3-86B8-6879A6D7EEC6}"/>
                </a:ext>
              </a:extLst>
            </p:cNvPr>
            <p:cNvSpPr/>
            <p:nvPr/>
          </p:nvSpPr>
          <p:spPr>
            <a:xfrm>
              <a:off x="3903660" y="1715866"/>
              <a:ext cx="1028380" cy="3834950"/>
            </a:xfrm>
            <a:prstGeom prst="up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Down Arrow 5">
              <a:extLst>
                <a:ext uri="{FF2B5EF4-FFF2-40B4-BE49-F238E27FC236}">
                  <a16:creationId xmlns="" xmlns:a16="http://schemas.microsoft.com/office/drawing/2014/main" id="{5141DF06-DF45-4E2E-8D77-DAB24DF18267}"/>
                </a:ext>
              </a:extLst>
            </p:cNvPr>
            <p:cNvSpPr/>
            <p:nvPr/>
          </p:nvSpPr>
          <p:spPr>
            <a:xfrm rot="36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Up-Down Arrow 6">
              <a:extLst>
                <a:ext uri="{FF2B5EF4-FFF2-40B4-BE49-F238E27FC236}">
                  <a16:creationId xmlns="" xmlns:a16="http://schemas.microsoft.com/office/drawing/2014/main" id="{2AB2F086-D0F4-4909-8576-26260DC68726}"/>
                </a:ext>
              </a:extLst>
            </p:cNvPr>
            <p:cNvSpPr/>
            <p:nvPr/>
          </p:nvSpPr>
          <p:spPr>
            <a:xfrm rot="72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7">
            <a:extLst>
              <a:ext uri="{FF2B5EF4-FFF2-40B4-BE49-F238E27FC236}">
                <a16:creationId xmlns="" xmlns:a16="http://schemas.microsoft.com/office/drawing/2014/main" id="{0EEC722C-383D-4B82-A9B0-EC70AE1D1344}"/>
              </a:ext>
            </a:extLst>
          </p:cNvPr>
          <p:cNvSpPr/>
          <p:nvPr/>
        </p:nvSpPr>
        <p:spPr>
          <a:xfrm>
            <a:off x="4770243" y="3377110"/>
            <a:ext cx="1584000" cy="15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 xmlns:a16="http://schemas.microsoft.com/office/drawing/2014/main" id="{0DDC8278-2139-46B3-B8D5-A57B9E0EED8F}"/>
              </a:ext>
            </a:extLst>
          </p:cNvPr>
          <p:cNvGrpSpPr/>
          <p:nvPr/>
        </p:nvGrpSpPr>
        <p:grpSpPr>
          <a:xfrm>
            <a:off x="5017629" y="3821881"/>
            <a:ext cx="1642296" cy="802434"/>
            <a:chOff x="2560893" y="2171403"/>
            <a:chExt cx="2083115" cy="802434"/>
          </a:xfrm>
        </p:grpSpPr>
        <p:sp>
          <p:nvSpPr>
            <p:cNvPr id="10" name="TextBox 9">
              <a:extLst>
                <a:ext uri="{FF2B5EF4-FFF2-40B4-BE49-F238E27FC236}">
                  <a16:creationId xmlns="" xmlns:a16="http://schemas.microsoft.com/office/drawing/2014/main" id="{4CDD76A0-08E8-48D3-B7A9-8785C2D19509}"/>
                </a:ext>
              </a:extLst>
            </p:cNvPr>
            <p:cNvSpPr txBox="1"/>
            <p:nvPr/>
          </p:nvSpPr>
          <p:spPr>
            <a:xfrm>
              <a:off x="2560893" y="2173618"/>
              <a:ext cx="1400519" cy="800219"/>
            </a:xfrm>
            <a:prstGeom prst="rect">
              <a:avLst/>
            </a:prstGeom>
            <a:noFill/>
          </p:spPr>
          <p:txBody>
            <a:bodyPr wrap="square" rtlCol="0">
              <a:spAutoFit/>
            </a:bodyPr>
            <a:lstStyle/>
            <a:p>
              <a:pPr algn="ctr">
                <a:spcAft>
                  <a:spcPts val="600"/>
                </a:spcAft>
              </a:pPr>
              <a:r>
                <a:rPr lang="en-US" altLang="ko-KR" sz="1200" b="1" err="1" smtClean="0">
                  <a:solidFill>
                    <a:schemeClr val="bg1"/>
                  </a:solidFill>
                  <a:latin typeface="Times" panose="02020603050405020304" pitchFamily="18" charset="0"/>
                  <a:cs typeface="Arial" pitchFamily="34" charset="0"/>
                </a:rPr>
                <a:t>Sifat-Sifat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err="1" smtClean="0">
                  <a:solidFill>
                    <a:schemeClr val="bg1"/>
                  </a:solidFill>
                  <a:latin typeface="Times" panose="02020603050405020304" pitchFamily="18" charset="0"/>
                  <a:cs typeface="Arial" pitchFamily="34" charset="0"/>
                </a:rPr>
                <a:t>Malaikat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smtClean="0">
                  <a:solidFill>
                    <a:schemeClr val="bg1"/>
                  </a:solidFill>
                  <a:latin typeface="Times" panose="02020603050405020304" pitchFamily="18" charset="0"/>
                  <a:cs typeface="Arial" pitchFamily="34" charset="0"/>
                </a:rPr>
                <a:t>Allah SWT</a:t>
              </a:r>
              <a:endParaRPr lang="ko-KR" altLang="en-US" sz="1200" b="1">
                <a:solidFill>
                  <a:schemeClr val="bg1"/>
                </a:solidFill>
                <a:latin typeface="Times" panose="02020603050405020304" pitchFamily="18" charset="0"/>
                <a:cs typeface="Arial" pitchFamily="34" charset="0"/>
              </a:endParaRPr>
            </a:p>
          </p:txBody>
        </p:sp>
        <p:sp>
          <p:nvSpPr>
            <p:cNvPr id="11" name="TextBox 10">
              <a:extLst>
                <a:ext uri="{FF2B5EF4-FFF2-40B4-BE49-F238E27FC236}">
                  <a16:creationId xmlns="" xmlns:a16="http://schemas.microsoft.com/office/drawing/2014/main" id="{FA74AEE8-7813-4137-A59E-5E4D4796156C}"/>
                </a:ext>
              </a:extLst>
            </p:cNvPr>
            <p:cNvSpPr txBox="1"/>
            <p:nvPr/>
          </p:nvSpPr>
          <p:spPr>
            <a:xfrm>
              <a:off x="3243489" y="2171403"/>
              <a:ext cx="1400519" cy="276999"/>
            </a:xfrm>
            <a:prstGeom prst="rect">
              <a:avLst/>
            </a:prstGeom>
            <a:noFill/>
          </p:spPr>
          <p:txBody>
            <a:bodyPr wrap="square" rtlCol="0">
              <a:spAutoFit/>
            </a:bodyPr>
            <a:lstStyle/>
            <a:p>
              <a:pPr algn="ctr"/>
              <a:endParaRPr lang="ko-KR" altLang="en-US" sz="1200">
                <a:solidFill>
                  <a:schemeClr val="bg1"/>
                </a:solidFill>
                <a:cs typeface="Arial" pitchFamily="34" charset="0"/>
              </a:endParaRPr>
            </a:p>
          </p:txBody>
        </p:sp>
      </p:grpSp>
      <p:grpSp>
        <p:nvGrpSpPr>
          <p:cNvPr id="12" name="Group 25">
            <a:extLst>
              <a:ext uri="{FF2B5EF4-FFF2-40B4-BE49-F238E27FC236}">
                <a16:creationId xmlns="" xmlns:a16="http://schemas.microsoft.com/office/drawing/2014/main" id="{58D03750-C0E5-4E36-B769-1239B97502CE}"/>
              </a:ext>
            </a:extLst>
          </p:cNvPr>
          <p:cNvGrpSpPr/>
          <p:nvPr/>
        </p:nvGrpSpPr>
        <p:grpSpPr>
          <a:xfrm>
            <a:off x="7510345" y="5069072"/>
            <a:ext cx="3276000" cy="553998"/>
            <a:chOff x="2551706" y="4283314"/>
            <a:chExt cx="1416829" cy="553998"/>
          </a:xfrm>
        </p:grpSpPr>
        <p:sp>
          <p:nvSpPr>
            <p:cNvPr id="13" name="TextBox 12">
              <a:extLst>
                <a:ext uri="{FF2B5EF4-FFF2-40B4-BE49-F238E27FC236}">
                  <a16:creationId xmlns="" xmlns:a16="http://schemas.microsoft.com/office/drawing/2014/main" id="{192E0177-EA50-43CC-A772-EACF2E87FD40}"/>
                </a:ext>
              </a:extLst>
            </p:cNvPr>
            <p:cNvSpPr txBox="1"/>
            <p:nvPr/>
          </p:nvSpPr>
          <p:spPr>
            <a:xfrm>
              <a:off x="2551706" y="4560313"/>
              <a:ext cx="1416829"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sp>
          <p:nvSpPr>
            <p:cNvPr id="14" name="TextBox 13">
              <a:extLst>
                <a:ext uri="{FF2B5EF4-FFF2-40B4-BE49-F238E27FC236}">
                  <a16:creationId xmlns="" xmlns:a16="http://schemas.microsoft.com/office/drawing/2014/main" id="{9A148053-375D-4BDE-9624-B50E8096B602}"/>
                </a:ext>
              </a:extLst>
            </p:cNvPr>
            <p:cNvSpPr txBox="1"/>
            <p:nvPr/>
          </p:nvSpPr>
          <p:spPr>
            <a:xfrm>
              <a:off x="2551706" y="4283314"/>
              <a:ext cx="1404784" cy="307777"/>
            </a:xfrm>
            <a:prstGeom prst="rect">
              <a:avLst/>
            </a:prstGeom>
            <a:noFill/>
          </p:spPr>
          <p:txBody>
            <a:bodyPr wrap="square" rtlCol="0">
              <a:spAutoFit/>
            </a:bodyPr>
            <a:lstStyle/>
            <a:p>
              <a:r>
                <a:rPr lang="en-US" altLang="ko-KR" sz="1400" b="1" err="1" smtClean="0">
                  <a:solidFill>
                    <a:schemeClr val="tx1">
                      <a:lumMod val="75000"/>
                      <a:lumOff val="25000"/>
                    </a:schemeClr>
                  </a:solidFill>
                  <a:latin typeface="Times" panose="02020603050405020304" pitchFamily="18" charset="0"/>
                  <a:cs typeface="Arial" pitchFamily="34" charset="0"/>
                </a:rPr>
                <a:t>Tidak</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Makan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Minum</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sp>
        <p:nvSpPr>
          <p:cNvPr id="16" name="TextBox 15">
            <a:extLst>
              <a:ext uri="{FF2B5EF4-FFF2-40B4-BE49-F238E27FC236}">
                <a16:creationId xmlns="" xmlns:a16="http://schemas.microsoft.com/office/drawing/2014/main" id="{3C575F1A-E5A1-406F-B5B3-68C75DA8B16F}"/>
              </a:ext>
            </a:extLst>
          </p:cNvPr>
          <p:cNvSpPr txBox="1"/>
          <p:nvPr/>
        </p:nvSpPr>
        <p:spPr>
          <a:xfrm>
            <a:off x="8232933" y="4066563"/>
            <a:ext cx="3276000"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grpSp>
        <p:nvGrpSpPr>
          <p:cNvPr id="18" name="Group 31">
            <a:extLst>
              <a:ext uri="{FF2B5EF4-FFF2-40B4-BE49-F238E27FC236}">
                <a16:creationId xmlns="" xmlns:a16="http://schemas.microsoft.com/office/drawing/2014/main" id="{383409BC-71B1-4DD9-8BA5-EE2409F71B68}"/>
              </a:ext>
            </a:extLst>
          </p:cNvPr>
          <p:cNvGrpSpPr/>
          <p:nvPr/>
        </p:nvGrpSpPr>
        <p:grpSpPr>
          <a:xfrm>
            <a:off x="7479921" y="2674059"/>
            <a:ext cx="4029011" cy="748133"/>
            <a:chOff x="2226038" y="4560313"/>
            <a:chExt cx="1742497" cy="748133"/>
          </a:xfrm>
        </p:grpSpPr>
        <p:sp>
          <p:nvSpPr>
            <p:cNvPr id="19" name="TextBox 18">
              <a:extLst>
                <a:ext uri="{FF2B5EF4-FFF2-40B4-BE49-F238E27FC236}">
                  <a16:creationId xmlns="" xmlns:a16="http://schemas.microsoft.com/office/drawing/2014/main" id="{EDB6580D-FA08-44E9-95D5-71A852F6FED4}"/>
                </a:ext>
              </a:extLst>
            </p:cNvPr>
            <p:cNvSpPr txBox="1"/>
            <p:nvPr/>
          </p:nvSpPr>
          <p:spPr>
            <a:xfrm>
              <a:off x="2551706" y="4560313"/>
              <a:ext cx="1416829" cy="276999"/>
            </a:xfrm>
            <a:prstGeom prst="rect">
              <a:avLst/>
            </a:prstGeom>
            <a:noFill/>
          </p:spPr>
          <p:txBody>
            <a:bodyPr wrap="square" rtlCol="0">
              <a:spAutoFit/>
            </a:bodyPr>
            <a:lstStyle/>
            <a:p>
              <a:endParaRPr lang="en-US" altLang="ko-KR" sz="1200">
                <a:solidFill>
                  <a:schemeClr val="tx1">
                    <a:lumMod val="75000"/>
                    <a:lumOff val="25000"/>
                  </a:schemeClr>
                </a:solidFill>
                <a:cs typeface="Arial" pitchFamily="34" charset="0"/>
              </a:endParaRPr>
            </a:p>
          </p:txBody>
        </p:sp>
        <p:sp>
          <p:nvSpPr>
            <p:cNvPr id="20" name="TextBox 19">
              <a:extLst>
                <a:ext uri="{FF2B5EF4-FFF2-40B4-BE49-F238E27FC236}">
                  <a16:creationId xmlns="" xmlns:a16="http://schemas.microsoft.com/office/drawing/2014/main" id="{D9CB3182-C1E2-4DB1-B826-848918B65B26}"/>
                </a:ext>
              </a:extLst>
            </p:cNvPr>
            <p:cNvSpPr txBox="1"/>
            <p:nvPr/>
          </p:nvSpPr>
          <p:spPr>
            <a:xfrm>
              <a:off x="2226038" y="4785226"/>
              <a:ext cx="1404784" cy="523220"/>
            </a:xfrm>
            <a:prstGeom prst="rect">
              <a:avLst/>
            </a:prstGeom>
            <a:noFill/>
          </p:spPr>
          <p:txBody>
            <a:bodyPr wrap="square" rtlCol="0">
              <a:spAutoFit/>
            </a:bodyPr>
            <a:lstStyle/>
            <a:p>
              <a:r>
                <a:rPr lang="en-US" altLang="ko-KR" sz="1400" b="1" err="1" smtClean="0">
                  <a:solidFill>
                    <a:schemeClr val="tx1">
                      <a:lumMod val="75000"/>
                      <a:lumOff val="25000"/>
                    </a:schemeClr>
                  </a:solidFill>
                  <a:latin typeface="Times" panose="02020603050405020304" pitchFamily="18" charset="0"/>
                  <a:cs typeface="Arial" pitchFamily="34" charset="0"/>
                </a:rPr>
                <a:t>Selalu</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takut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1" name="Group 34">
            <a:extLst>
              <a:ext uri="{FF2B5EF4-FFF2-40B4-BE49-F238E27FC236}">
                <a16:creationId xmlns="" xmlns:a16="http://schemas.microsoft.com/office/drawing/2014/main" id="{775E92B2-735A-4F71-892B-D672971B1361}"/>
              </a:ext>
            </a:extLst>
          </p:cNvPr>
          <p:cNvGrpSpPr/>
          <p:nvPr/>
        </p:nvGrpSpPr>
        <p:grpSpPr>
          <a:xfrm>
            <a:off x="471409" y="4837971"/>
            <a:ext cx="3553809" cy="446276"/>
            <a:chOff x="2431557" y="4560313"/>
            <a:chExt cx="1536978" cy="446276"/>
          </a:xfrm>
        </p:grpSpPr>
        <p:sp>
          <p:nvSpPr>
            <p:cNvPr id="22" name="TextBox 21">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3" name="TextBox 22">
              <a:extLst>
                <a:ext uri="{FF2B5EF4-FFF2-40B4-BE49-F238E27FC236}">
                  <a16:creationId xmlns="" xmlns:a16="http://schemas.microsoft.com/office/drawing/2014/main" id="{B0378ADE-55B9-4330-B7F7-E25893D285CD}"/>
                </a:ext>
              </a:extLst>
            </p:cNvPr>
            <p:cNvSpPr txBox="1"/>
            <p:nvPr/>
          </p:nvSpPr>
          <p:spPr>
            <a:xfrm>
              <a:off x="2431557" y="4698812"/>
              <a:ext cx="1451119" cy="307777"/>
            </a:xfrm>
            <a:prstGeom prst="rect">
              <a:avLst/>
            </a:prstGeom>
            <a:noFill/>
          </p:spPr>
          <p:txBody>
            <a:bodyPr wrap="square" rtlCol="0">
              <a:spAutoFit/>
            </a:bodyPr>
            <a:lstStyle/>
            <a:p>
              <a:pPr algn="r"/>
              <a:r>
                <a:rPr lang="en-US" altLang="ko-KR" sz="1400" b="1" err="1" smtClean="0">
                  <a:solidFill>
                    <a:schemeClr val="tx1">
                      <a:lumMod val="75000"/>
                      <a:lumOff val="25000"/>
                    </a:schemeClr>
                  </a:solidFill>
                  <a:latin typeface="Times" panose="02020603050405020304" pitchFamily="18" charset="0"/>
                  <a:cs typeface="Arial" pitchFamily="34" charset="0"/>
                </a:rPr>
                <a:t>Memiliki</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kekuatan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kecepatan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cahaya</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4" name="Group 37">
            <a:extLst>
              <a:ext uri="{FF2B5EF4-FFF2-40B4-BE49-F238E27FC236}">
                <a16:creationId xmlns="" xmlns:a16="http://schemas.microsoft.com/office/drawing/2014/main" id="{332B1333-D7F3-41C2-8050-1F0072E90844}"/>
              </a:ext>
            </a:extLst>
          </p:cNvPr>
          <p:cNvGrpSpPr/>
          <p:nvPr/>
        </p:nvGrpSpPr>
        <p:grpSpPr>
          <a:xfrm>
            <a:off x="522841" y="3068727"/>
            <a:ext cx="3276000" cy="553998"/>
            <a:chOff x="2551706" y="4283314"/>
            <a:chExt cx="1416829" cy="553998"/>
          </a:xfrm>
        </p:grpSpPr>
        <p:sp>
          <p:nvSpPr>
            <p:cNvPr id="25" name="TextBox 24">
              <a:extLst>
                <a:ext uri="{FF2B5EF4-FFF2-40B4-BE49-F238E27FC236}">
                  <a16:creationId xmlns="" xmlns:a16="http://schemas.microsoft.com/office/drawing/2014/main" id="{FBECBE6A-2367-48E7-9B3A-802364B73C9D}"/>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6" name="TextBox 25">
              <a:extLst>
                <a:ext uri="{FF2B5EF4-FFF2-40B4-BE49-F238E27FC236}">
                  <a16:creationId xmlns="" xmlns:a16="http://schemas.microsoft.com/office/drawing/2014/main" id="{36A37B77-8580-4187-9F88-3CB1DBBE7576}"/>
                </a:ext>
              </a:extLst>
            </p:cNvPr>
            <p:cNvSpPr txBox="1"/>
            <p:nvPr/>
          </p:nvSpPr>
          <p:spPr>
            <a:xfrm>
              <a:off x="2551706" y="4283314"/>
              <a:ext cx="1404784" cy="307777"/>
            </a:xfrm>
            <a:prstGeom prst="rect">
              <a:avLst/>
            </a:prstGeom>
            <a:noFill/>
          </p:spPr>
          <p:txBody>
            <a:bodyPr wrap="square" rtlCol="0">
              <a:spAutoFit/>
            </a:bodyPr>
            <a:lstStyle/>
            <a:p>
              <a:pPr algn="r"/>
              <a:r>
                <a:rPr lang="en-US" altLang="ko-KR" sz="1400" b="1" err="1" smtClean="0">
                  <a:solidFill>
                    <a:schemeClr val="tx1">
                      <a:lumMod val="75000"/>
                      <a:lumOff val="25000"/>
                    </a:schemeClr>
                  </a:solidFill>
                  <a:latin typeface="Times" panose="02020603050405020304" pitchFamily="18" charset="0"/>
                  <a:cs typeface="Arial" pitchFamily="34" charset="0"/>
                </a:rPr>
                <a:t>Memiliki</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sifat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malu</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7" name="Group 40">
            <a:extLst>
              <a:ext uri="{FF2B5EF4-FFF2-40B4-BE49-F238E27FC236}">
                <a16:creationId xmlns="" xmlns:a16="http://schemas.microsoft.com/office/drawing/2014/main" id="{A3F1B148-E751-489C-8419-A3868743F987}"/>
              </a:ext>
            </a:extLst>
          </p:cNvPr>
          <p:cNvGrpSpPr/>
          <p:nvPr/>
        </p:nvGrpSpPr>
        <p:grpSpPr>
          <a:xfrm>
            <a:off x="1967513" y="1784870"/>
            <a:ext cx="5226264" cy="523220"/>
            <a:chOff x="2551706" y="4367376"/>
            <a:chExt cx="2260294" cy="523220"/>
          </a:xfrm>
        </p:grpSpPr>
        <p:sp>
          <p:nvSpPr>
            <p:cNvPr id="28" name="TextBox 27">
              <a:extLst>
                <a:ext uri="{FF2B5EF4-FFF2-40B4-BE49-F238E27FC236}">
                  <a16:creationId xmlns="" xmlns:a16="http://schemas.microsoft.com/office/drawing/2014/main" id="{77C9C7F5-94DE-44CE-A45F-38779B9F5D9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9" name="TextBox 28">
              <a:extLst>
                <a:ext uri="{FF2B5EF4-FFF2-40B4-BE49-F238E27FC236}">
                  <a16:creationId xmlns="" xmlns:a16="http://schemas.microsoft.com/office/drawing/2014/main" id="{832F28FB-C42B-4895-8858-226D79848BF3}"/>
                </a:ext>
              </a:extLst>
            </p:cNvPr>
            <p:cNvSpPr txBox="1"/>
            <p:nvPr/>
          </p:nvSpPr>
          <p:spPr>
            <a:xfrm>
              <a:off x="3407216" y="4367376"/>
              <a:ext cx="1404784" cy="523220"/>
            </a:xfrm>
            <a:prstGeom prst="rect">
              <a:avLst/>
            </a:prstGeom>
            <a:noFill/>
          </p:spPr>
          <p:txBody>
            <a:bodyPr wrap="square" rtlCol="0">
              <a:spAutoFit/>
            </a:bodyPr>
            <a:lstStyle/>
            <a:p>
              <a:pPr algn="ctr"/>
              <a:r>
                <a:rPr lang="en-US" altLang="ko-KR" sz="1400" b="1" err="1" smtClean="0">
                  <a:solidFill>
                    <a:schemeClr val="tx1">
                      <a:lumMod val="75000"/>
                      <a:lumOff val="25000"/>
                    </a:schemeClr>
                  </a:solidFill>
                  <a:latin typeface="Times" panose="02020603050405020304" pitchFamily="18" charset="0"/>
                  <a:cs typeface="Arial" pitchFamily="34" charset="0"/>
                </a:rPr>
                <a:t>Selalu</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bertasbih</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siang</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malam</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30" name="Group 34">
            <a:extLst>
              <a:ext uri="{FF2B5EF4-FFF2-40B4-BE49-F238E27FC236}">
                <a16:creationId xmlns="" xmlns:a16="http://schemas.microsoft.com/office/drawing/2014/main" id="{775E92B2-735A-4F71-892B-D672971B1361}"/>
              </a:ext>
            </a:extLst>
          </p:cNvPr>
          <p:cNvGrpSpPr/>
          <p:nvPr/>
        </p:nvGrpSpPr>
        <p:grpSpPr>
          <a:xfrm>
            <a:off x="3171144" y="6059382"/>
            <a:ext cx="5321501" cy="661719"/>
            <a:chOff x="2431557" y="4560313"/>
            <a:chExt cx="2301483" cy="661719"/>
          </a:xfrm>
        </p:grpSpPr>
        <p:sp>
          <p:nvSpPr>
            <p:cNvPr id="31" name="TextBox 30">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32" name="TextBox 31">
              <a:extLst>
                <a:ext uri="{FF2B5EF4-FFF2-40B4-BE49-F238E27FC236}">
                  <a16:creationId xmlns="" xmlns:a16="http://schemas.microsoft.com/office/drawing/2014/main" id="{B0378ADE-55B9-4330-B7F7-E25893D285CD}"/>
                </a:ext>
              </a:extLst>
            </p:cNvPr>
            <p:cNvSpPr txBox="1"/>
            <p:nvPr/>
          </p:nvSpPr>
          <p:spPr>
            <a:xfrm>
              <a:off x="2431557" y="4698812"/>
              <a:ext cx="2301483" cy="523220"/>
            </a:xfrm>
            <a:prstGeom prst="rect">
              <a:avLst/>
            </a:prstGeom>
            <a:noFill/>
          </p:spPr>
          <p:txBody>
            <a:bodyPr wrap="square" rtlCol="0">
              <a:spAutoFit/>
            </a:bodyPr>
            <a:lstStyle/>
            <a:p>
              <a:pPr algn="just"/>
              <a:r>
                <a:rPr lang="en-US" sz="1400" b="1" err="1">
                  <a:solidFill>
                    <a:schemeClr val="tx1">
                      <a:lumMod val="75000"/>
                      <a:lumOff val="25000"/>
                    </a:schemeClr>
                  </a:solidFill>
                  <a:latin typeface="Times" panose="02020603050405020304" pitchFamily="18" charset="0"/>
                </a:rPr>
                <a:t>Suci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dari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sifat-sifat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manusia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jin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seperti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hawa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nafsu</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lapar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sakit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makan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tidur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bercanda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berdebat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lainnya</a:t>
              </a:r>
              <a:r>
                <a:rPr lang="en-US" sz="1400" b="1">
                  <a:solidFill>
                    <a:schemeClr val="tx1">
                      <a:lumMod val="75000"/>
                      <a:lumOff val="25000"/>
                    </a:schemeClr>
                  </a:solidFill>
                  <a:latin typeface="Times" panose="02020603050405020304" pitchFamily="18" charset="0"/>
                </a:rPr>
                <a:t>.</a:t>
              </a:r>
            </a:p>
          </p:txBody>
        </p:sp>
      </p:grpSp>
      <p:sp>
        <p:nvSpPr>
          <p:cNvPr id="33" name="TextBox 32"/>
          <p:cNvSpPr txBox="1"/>
          <p:nvPr/>
        </p:nvSpPr>
        <p:spPr>
          <a:xfrm>
            <a:off x="10728070" y="587152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5</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E2714A-BE29-4E83-A155-D5802C472B0A}"/>
              </a:ext>
            </a:extLst>
          </p:cNvPr>
          <p:cNvSpPr txBox="1"/>
          <p:nvPr/>
        </p:nvSpPr>
        <p:spPr>
          <a:xfrm>
            <a:off x="0" y="4720285"/>
            <a:ext cx="12192000" cy="1015663"/>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Terima</a:t>
            </a: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Kasih</a:t>
            </a:r>
            <a:endParaRPr lang="ko-KR" altLang="en-US" sz="6000">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3" name="TextBox 2">
            <a:extLst>
              <a:ext uri="{FF2B5EF4-FFF2-40B4-BE49-F238E27FC236}">
                <a16:creationId xmlns="" xmlns:a16="http://schemas.microsoft.com/office/drawing/2014/main" id="{279A9243-91CB-437D-9D82-6D402B13F59A}"/>
              </a:ext>
            </a:extLst>
          </p:cNvPr>
          <p:cNvSpPr txBox="1"/>
          <p:nvPr/>
        </p:nvSpPr>
        <p:spPr>
          <a:xfrm>
            <a:off x="506264" y="5443386"/>
            <a:ext cx="12191852" cy="666977"/>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Semoga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kita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mendapatkan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pelajaran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p>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dan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hikmah</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nya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pada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materi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ini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a:t>
            </a:r>
            <a:endParaRPr lang="ko-KR" altLang="en-US" sz="1867">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4" name="Freeform: Shape 3">
            <a:extLst>
              <a:ext uri="{FF2B5EF4-FFF2-40B4-BE49-F238E27FC236}">
                <a16:creationId xmlns="" xmlns:a16="http://schemas.microsoft.com/office/drawing/2014/main" id="{0944902E-F65C-4D3F-BBF4-06921F03847E}"/>
              </a:ext>
            </a:extLst>
          </p:cNvPr>
          <p:cNvSpPr/>
          <p:nvPr/>
        </p:nvSpPr>
        <p:spPr>
          <a:xfrm>
            <a:off x="3290596" y="4373802"/>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1241158067"/>
      </p:ext>
    </p:extLst>
  </p:cSld>
  <p:clrMapOvr>
    <a:masterClrMapping/>
  </p:clrMapOvr>
</p:sld>
</file>

<file path=ppt/theme/theme1.xml><?xml version="1.0" encoding="utf-8"?>
<a:theme xmlns:a="http://schemas.openxmlformats.org/drawingml/2006/main" name="Cover and End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754</Words>
  <Application>Microsoft Office PowerPoint</Application>
  <PresentationFormat>Widescreen</PresentationFormat>
  <Paragraphs>126</Paragraphs>
  <Slides>9</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 Unicode MS</vt:lpstr>
      <vt:lpstr>Arial</vt:lpstr>
      <vt:lpstr>Calibri</vt:lpstr>
      <vt:lpstr>Times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ADNAN</cp:lastModifiedBy>
  <cp:revision>76</cp:revision>
  <dcterms:created xsi:type="dcterms:W3CDTF">2020-01-20T05:08:25Z</dcterms:created>
  <dcterms:modified xsi:type="dcterms:W3CDTF">2021-10-23T14:33:21Z</dcterms:modified>
</cp:coreProperties>
</file>