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3"/>
  </p:notesMasterIdLst>
  <p:sldIdLst>
    <p:sldId id="260" r:id="rId4"/>
    <p:sldId id="257" r:id="rId5"/>
    <p:sldId id="258" r:id="rId6"/>
    <p:sldId id="298" r:id="rId7"/>
    <p:sldId id="300" r:id="rId8"/>
    <p:sldId id="327" r:id="rId9"/>
    <p:sldId id="328" r:id="rId10"/>
    <p:sldId id="319" r:id="rId11"/>
    <p:sldId id="30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54" autoAdjust="0"/>
    <p:restoredTop sz="94660"/>
  </p:normalViewPr>
  <p:slideViewPr>
    <p:cSldViewPr snapToGrid="0" showGuides="1">
      <p:cViewPr varScale="1">
        <p:scale>
          <a:sx n="76" d="100"/>
          <a:sy n="76" d="100"/>
        </p:scale>
        <p:origin x="40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A4803-4BAE-4839-96AD-FF10EA2EA2BE}" type="datetimeFigureOut">
              <a:rPr lang="en-US" smtClean="0"/>
              <a:t>10/23/2021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E7123-C148-41E6-B1FC-971944C856C3}" type="slidenum">
              <a:rPr lang="en-US" smtClean="0"/>
              <a:t>‹#›</a:t>
            </a:fld>
            <a:endParaRPr lang="en-US"/>
          </a:p>
        </p:txBody>
      </p:sp>
    </p:spTree>
    <p:extLst>
      <p:ext uri="{BB962C8B-B14F-4D97-AF65-F5344CB8AC3E}">
        <p14:creationId xmlns:p14="http://schemas.microsoft.com/office/powerpoint/2010/main" val="3407278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E7123-C148-41E6-B1FC-971944C856C3}" type="slidenum">
              <a:rPr lang="en-US" smtClean="0"/>
              <a:t>4</a:t>
            </a:fld>
            <a:endParaRPr lang="en-US"/>
          </a:p>
        </p:txBody>
      </p:sp>
    </p:spTree>
    <p:extLst>
      <p:ext uri="{BB962C8B-B14F-4D97-AF65-F5344CB8AC3E}">
        <p14:creationId xmlns:p14="http://schemas.microsoft.com/office/powerpoint/2010/main" val="12083760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grpSp>
        <p:nvGrpSpPr>
          <p:cNvPr id="65" name="Group 64">
            <a:extLst>
              <a:ext uri="{FF2B5EF4-FFF2-40B4-BE49-F238E27FC236}">
                <a16:creationId xmlns="" xmlns:a16="http://schemas.microsoft.com/office/drawing/2014/main" id="{0C43DEA0-2EE9-4913-9EC5-65C6A53C0EBB}"/>
              </a:ext>
            </a:extLst>
          </p:cNvPr>
          <p:cNvGrpSpPr/>
          <p:nvPr userDrawn="1"/>
        </p:nvGrpSpPr>
        <p:grpSpPr>
          <a:xfrm>
            <a:off x="7317552" y="3646153"/>
            <a:ext cx="4332943" cy="2380659"/>
            <a:chOff x="-548507" y="477868"/>
            <a:chExt cx="11570449" cy="6357177"/>
          </a:xfrm>
        </p:grpSpPr>
        <p:sp>
          <p:nvSpPr>
            <p:cNvPr id="66" name="Freeform: Shape 65">
              <a:extLst>
                <a:ext uri="{FF2B5EF4-FFF2-40B4-BE49-F238E27FC236}">
                  <a16:creationId xmlns="" xmlns:a16="http://schemas.microsoft.com/office/drawing/2014/main" id="{DC50CA25-05AD-40BC-BCC4-264E8591F02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67" name="Freeform: Shape 66">
              <a:extLst>
                <a:ext uri="{FF2B5EF4-FFF2-40B4-BE49-F238E27FC236}">
                  <a16:creationId xmlns="" xmlns:a16="http://schemas.microsoft.com/office/drawing/2014/main" id="{69639376-445C-4429-B9B4-FEB590CA64E3}"/>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8" name="Freeform: Shape 67">
              <a:extLst>
                <a:ext uri="{FF2B5EF4-FFF2-40B4-BE49-F238E27FC236}">
                  <a16:creationId xmlns="" xmlns:a16="http://schemas.microsoft.com/office/drawing/2014/main" id="{73C73A6B-A910-4848-BD4E-06298A05C91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9" name="Freeform: Shape 68">
              <a:extLst>
                <a:ext uri="{FF2B5EF4-FFF2-40B4-BE49-F238E27FC236}">
                  <a16:creationId xmlns="" xmlns:a16="http://schemas.microsoft.com/office/drawing/2014/main" id="{5D574718-BAB0-42AA-918D-D282D2ADDF3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70" name="Freeform: Shape 69">
              <a:extLst>
                <a:ext uri="{FF2B5EF4-FFF2-40B4-BE49-F238E27FC236}">
                  <a16:creationId xmlns="" xmlns:a16="http://schemas.microsoft.com/office/drawing/2014/main" id="{FB5E896F-2B03-4DA9-8FEC-FF224E701552}"/>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71" name="Group 70">
              <a:extLst>
                <a:ext uri="{FF2B5EF4-FFF2-40B4-BE49-F238E27FC236}">
                  <a16:creationId xmlns="" xmlns:a16="http://schemas.microsoft.com/office/drawing/2014/main" id="{46917977-FE22-465D-A99B-D77B8A7C4439}"/>
                </a:ext>
              </a:extLst>
            </p:cNvPr>
            <p:cNvGrpSpPr/>
            <p:nvPr/>
          </p:nvGrpSpPr>
          <p:grpSpPr>
            <a:xfrm>
              <a:off x="1606" y="6382978"/>
              <a:ext cx="413937" cy="115242"/>
              <a:chOff x="5955" y="6353672"/>
              <a:chExt cx="413937" cy="115242"/>
            </a:xfrm>
          </p:grpSpPr>
          <p:sp>
            <p:nvSpPr>
              <p:cNvPr id="76" name="Rectangle: Rounded Corners 75">
                <a:extLst>
                  <a:ext uri="{FF2B5EF4-FFF2-40B4-BE49-F238E27FC236}">
                    <a16:creationId xmlns="" xmlns:a16="http://schemas.microsoft.com/office/drawing/2014/main" id="{8081D34D-AFA1-419F-A22C-B6BF4AD8E66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 xmlns:a16="http://schemas.microsoft.com/office/drawing/2014/main" id="{6E9666BA-458B-474D-A142-19197F6F03EA}"/>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 xmlns:a16="http://schemas.microsoft.com/office/drawing/2014/main" id="{FE615392-4A18-4729-8B81-E8AD1A392C6F}"/>
                </a:ext>
              </a:extLst>
            </p:cNvPr>
            <p:cNvGrpSpPr/>
            <p:nvPr/>
          </p:nvGrpSpPr>
          <p:grpSpPr>
            <a:xfrm>
              <a:off x="9855291" y="6381600"/>
              <a:ext cx="885989" cy="115242"/>
              <a:chOff x="5955" y="6353672"/>
              <a:chExt cx="413937" cy="115242"/>
            </a:xfrm>
          </p:grpSpPr>
          <p:sp>
            <p:nvSpPr>
              <p:cNvPr id="74" name="Rectangle: Rounded Corners 73">
                <a:extLst>
                  <a:ext uri="{FF2B5EF4-FFF2-40B4-BE49-F238E27FC236}">
                    <a16:creationId xmlns="" xmlns:a16="http://schemas.microsoft.com/office/drawing/2014/main" id="{B85B2476-AD72-4D12-AABF-BCFFF070760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 xmlns:a16="http://schemas.microsoft.com/office/drawing/2014/main" id="{7BF2C156-00E6-4915-BDC6-0E2191E610D7}"/>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Freeform: Shape 72">
              <a:extLst>
                <a:ext uri="{FF2B5EF4-FFF2-40B4-BE49-F238E27FC236}">
                  <a16:creationId xmlns="" xmlns:a16="http://schemas.microsoft.com/office/drawing/2014/main" id="{1E51F274-34D5-42DA-A528-72692C65B6A3}"/>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grpSp>
        <p:nvGrpSpPr>
          <p:cNvPr id="52" name="Group 51">
            <a:extLst>
              <a:ext uri="{FF2B5EF4-FFF2-40B4-BE49-F238E27FC236}">
                <a16:creationId xmlns="" xmlns:a16="http://schemas.microsoft.com/office/drawing/2014/main" id="{C6C50B4C-AD30-4551-8731-38211BEF3D58}"/>
              </a:ext>
            </a:extLst>
          </p:cNvPr>
          <p:cNvGrpSpPr/>
          <p:nvPr userDrawn="1"/>
        </p:nvGrpSpPr>
        <p:grpSpPr>
          <a:xfrm>
            <a:off x="7317552" y="831188"/>
            <a:ext cx="4332943" cy="2380659"/>
            <a:chOff x="-548507" y="477868"/>
            <a:chExt cx="11570449" cy="6357177"/>
          </a:xfrm>
        </p:grpSpPr>
        <p:sp>
          <p:nvSpPr>
            <p:cNvPr id="53" name="Freeform: Shape 52">
              <a:extLst>
                <a:ext uri="{FF2B5EF4-FFF2-40B4-BE49-F238E27FC236}">
                  <a16:creationId xmlns="" xmlns:a16="http://schemas.microsoft.com/office/drawing/2014/main" id="{D8907216-3C3D-43AE-8CA6-E0B0B8151AA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4" name="Freeform: Shape 53">
              <a:extLst>
                <a:ext uri="{FF2B5EF4-FFF2-40B4-BE49-F238E27FC236}">
                  <a16:creationId xmlns="" xmlns:a16="http://schemas.microsoft.com/office/drawing/2014/main" id="{C2D1311A-B8ED-498C-92AC-1A3563650E95}"/>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5" name="Freeform: Shape 54">
              <a:extLst>
                <a:ext uri="{FF2B5EF4-FFF2-40B4-BE49-F238E27FC236}">
                  <a16:creationId xmlns="" xmlns:a16="http://schemas.microsoft.com/office/drawing/2014/main" id="{B2D5E24C-EA5C-4CA3-A6D8-0CF8282C2CF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56" name="Freeform: Shape 55">
              <a:extLst>
                <a:ext uri="{FF2B5EF4-FFF2-40B4-BE49-F238E27FC236}">
                  <a16:creationId xmlns="" xmlns:a16="http://schemas.microsoft.com/office/drawing/2014/main" id="{963A8A47-9C63-47C2-9B44-BB196A82877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57" name="Freeform: Shape 56">
              <a:extLst>
                <a:ext uri="{FF2B5EF4-FFF2-40B4-BE49-F238E27FC236}">
                  <a16:creationId xmlns="" xmlns:a16="http://schemas.microsoft.com/office/drawing/2014/main" id="{B4ACF8CC-0176-4A7D-8E6E-3C2C100DC5C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58" name="Group 57">
              <a:extLst>
                <a:ext uri="{FF2B5EF4-FFF2-40B4-BE49-F238E27FC236}">
                  <a16:creationId xmlns="" xmlns:a16="http://schemas.microsoft.com/office/drawing/2014/main" id="{3BA2C283-8525-4A27-A7B4-7E6F480B4A7A}"/>
                </a:ext>
              </a:extLst>
            </p:cNvPr>
            <p:cNvGrpSpPr/>
            <p:nvPr/>
          </p:nvGrpSpPr>
          <p:grpSpPr>
            <a:xfrm>
              <a:off x="1606" y="6382978"/>
              <a:ext cx="413937" cy="115242"/>
              <a:chOff x="5955" y="6353672"/>
              <a:chExt cx="413937" cy="115242"/>
            </a:xfrm>
          </p:grpSpPr>
          <p:sp>
            <p:nvSpPr>
              <p:cNvPr id="63" name="Rectangle: Rounded Corners 62">
                <a:extLst>
                  <a:ext uri="{FF2B5EF4-FFF2-40B4-BE49-F238E27FC236}">
                    <a16:creationId xmlns="" xmlns:a16="http://schemas.microsoft.com/office/drawing/2014/main" id="{C98143F0-ECB0-4F97-811B-F4FC7667A6C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 xmlns:a16="http://schemas.microsoft.com/office/drawing/2014/main" id="{533F95F6-A7D3-4317-90F2-9D27883870C8}"/>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 xmlns:a16="http://schemas.microsoft.com/office/drawing/2014/main" id="{85B34BD4-73F1-4D08-8B34-2A7B9259B04A}"/>
                </a:ext>
              </a:extLst>
            </p:cNvPr>
            <p:cNvGrpSpPr/>
            <p:nvPr/>
          </p:nvGrpSpPr>
          <p:grpSpPr>
            <a:xfrm>
              <a:off x="9855291" y="6381600"/>
              <a:ext cx="885989" cy="115242"/>
              <a:chOff x="5955" y="6353672"/>
              <a:chExt cx="413937" cy="115242"/>
            </a:xfrm>
          </p:grpSpPr>
          <p:sp>
            <p:nvSpPr>
              <p:cNvPr id="61" name="Rectangle: Rounded Corners 60">
                <a:extLst>
                  <a:ext uri="{FF2B5EF4-FFF2-40B4-BE49-F238E27FC236}">
                    <a16:creationId xmlns="" xmlns:a16="http://schemas.microsoft.com/office/drawing/2014/main" id="{5A62EFEC-1177-4550-A16B-03610C20A74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 xmlns:a16="http://schemas.microsoft.com/office/drawing/2014/main" id="{F8C546E3-CFAC-4A82-907D-F96ED6D745F3}"/>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Freeform: Shape 59">
              <a:extLst>
                <a:ext uri="{FF2B5EF4-FFF2-40B4-BE49-F238E27FC236}">
                  <a16:creationId xmlns="" xmlns:a16="http://schemas.microsoft.com/office/drawing/2014/main" id="{A5682069-156F-43FE-8A21-B431680102AB}"/>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42" name="Rectangle 41">
            <a:extLst>
              <a:ext uri="{FF2B5EF4-FFF2-40B4-BE49-F238E27FC236}">
                <a16:creationId xmlns="" xmlns:a16="http://schemas.microsoft.com/office/drawing/2014/main" id="{7F06C85C-84F2-4B8B-9F72-A47B15514A1A}"/>
              </a:ext>
            </a:extLst>
          </p:cNvPr>
          <p:cNvSpPr/>
          <p:nvPr userDrawn="1"/>
        </p:nvSpPr>
        <p:spPr>
          <a:xfrm>
            <a:off x="0" y="0"/>
            <a:ext cx="12192000" cy="403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Rectangle 42">
            <a:extLst>
              <a:ext uri="{FF2B5EF4-FFF2-40B4-BE49-F238E27FC236}">
                <a16:creationId xmlns="" xmlns:a16="http://schemas.microsoft.com/office/drawing/2014/main" id="{F974B59B-8C0F-414A-9BDE-49506548142E}"/>
              </a:ext>
            </a:extLst>
          </p:cNvPr>
          <p:cNvSpPr/>
          <p:nvPr userDrawn="1"/>
        </p:nvSpPr>
        <p:spPr>
          <a:xfrm>
            <a:off x="0" y="6453336"/>
            <a:ext cx="12192000" cy="4046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Picture Placeholder 2">
            <a:extLst>
              <a:ext uri="{FF2B5EF4-FFF2-40B4-BE49-F238E27FC236}">
                <a16:creationId xmlns="" xmlns:a16="http://schemas.microsoft.com/office/drawing/2014/main" id="{A421B7C0-B1B5-48F7-B59A-F41E572A2013}"/>
              </a:ext>
            </a:extLst>
          </p:cNvPr>
          <p:cNvSpPr>
            <a:spLocks noGrp="1"/>
          </p:cNvSpPr>
          <p:nvPr>
            <p:ph type="pic" idx="1" hasCustomPrompt="1"/>
          </p:nvPr>
        </p:nvSpPr>
        <p:spPr>
          <a:xfrm>
            <a:off x="7930565" y="966594"/>
            <a:ext cx="3101993" cy="19127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51" name="Picture Placeholder 2">
            <a:extLst>
              <a:ext uri="{FF2B5EF4-FFF2-40B4-BE49-F238E27FC236}">
                <a16:creationId xmlns="" xmlns:a16="http://schemas.microsoft.com/office/drawing/2014/main" id="{A2E1D95A-9D58-44C2-805F-707B44E68128}"/>
              </a:ext>
            </a:extLst>
          </p:cNvPr>
          <p:cNvSpPr>
            <a:spLocks noGrp="1"/>
          </p:cNvSpPr>
          <p:nvPr>
            <p:ph type="pic" idx="10" hasCustomPrompt="1"/>
          </p:nvPr>
        </p:nvSpPr>
        <p:spPr>
          <a:xfrm>
            <a:off x="7930565" y="3800562"/>
            <a:ext cx="3101993" cy="19127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 xmlns:a16="http://schemas.microsoft.com/office/drawing/2014/main" id="{577FA290-712D-4C40-BD40-7D1E8ADCF0EB}"/>
              </a:ext>
            </a:extLst>
          </p:cNvPr>
          <p:cNvGrpSpPr/>
          <p:nvPr userDrawn="1"/>
        </p:nvGrpSpPr>
        <p:grpSpPr>
          <a:xfrm>
            <a:off x="295274" y="-162144"/>
            <a:ext cx="11522068" cy="1366577"/>
            <a:chOff x="295274" y="-162144"/>
            <a:chExt cx="11522068" cy="1366577"/>
          </a:xfrm>
        </p:grpSpPr>
        <p:sp>
          <p:nvSpPr>
            <p:cNvPr id="4" name="Freeform: Shape 3">
              <a:extLst>
                <a:ext uri="{FF2B5EF4-FFF2-40B4-BE49-F238E27FC236}">
                  <a16:creationId xmlns="" xmlns:a16="http://schemas.microsoft.com/office/drawing/2014/main" id="{F783945F-25AC-4AD4-B372-7E9939ED5482}"/>
                </a:ext>
              </a:extLst>
            </p:cNvPr>
            <p:cNvSpPr/>
            <p:nvPr/>
          </p:nvSpPr>
          <p:spPr>
            <a:xfrm>
              <a:off x="295274"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5" name="Freeform: Shape 4">
              <a:extLst>
                <a:ext uri="{FF2B5EF4-FFF2-40B4-BE49-F238E27FC236}">
                  <a16:creationId xmlns="" xmlns:a16="http://schemas.microsoft.com/office/drawing/2014/main" id="{B4231E36-AD19-4F03-AC86-15DD707C3117}"/>
                </a:ext>
              </a:extLst>
            </p:cNvPr>
            <p:cNvSpPr/>
            <p:nvPr/>
          </p:nvSpPr>
          <p:spPr>
            <a:xfrm>
              <a:off x="963231"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509421CD-C139-4DFB-9E39-293309A600F7}"/>
                </a:ext>
              </a:extLst>
            </p:cNvPr>
            <p:cNvSpPr/>
            <p:nvPr/>
          </p:nvSpPr>
          <p:spPr>
            <a:xfrm>
              <a:off x="171075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7" name="Freeform: Shape 6">
              <a:extLst>
                <a:ext uri="{FF2B5EF4-FFF2-40B4-BE49-F238E27FC236}">
                  <a16:creationId xmlns="" xmlns:a16="http://schemas.microsoft.com/office/drawing/2014/main" id="{10223A41-9E76-4BBF-9ADF-84ACC1570DC9}"/>
                </a:ext>
              </a:extLst>
            </p:cNvPr>
            <p:cNvSpPr/>
            <p:nvPr/>
          </p:nvSpPr>
          <p:spPr>
            <a:xfrm>
              <a:off x="237870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8" name="Freeform: Shape 7">
              <a:extLst>
                <a:ext uri="{FF2B5EF4-FFF2-40B4-BE49-F238E27FC236}">
                  <a16:creationId xmlns="" xmlns:a16="http://schemas.microsoft.com/office/drawing/2014/main" id="{C64ECCCF-678E-4D29-AB37-43490F889CD7}"/>
                </a:ext>
              </a:extLst>
            </p:cNvPr>
            <p:cNvSpPr/>
            <p:nvPr/>
          </p:nvSpPr>
          <p:spPr>
            <a:xfrm>
              <a:off x="312622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9" name="Freeform: Shape 8">
              <a:extLst>
                <a:ext uri="{FF2B5EF4-FFF2-40B4-BE49-F238E27FC236}">
                  <a16:creationId xmlns="" xmlns:a16="http://schemas.microsoft.com/office/drawing/2014/main" id="{D485D52E-3EB4-4114-BEFD-9FD63ABD1C95}"/>
                </a:ext>
              </a:extLst>
            </p:cNvPr>
            <p:cNvSpPr/>
            <p:nvPr/>
          </p:nvSpPr>
          <p:spPr>
            <a:xfrm>
              <a:off x="878813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0" name="Freeform: Shape 9">
              <a:extLst>
                <a:ext uri="{FF2B5EF4-FFF2-40B4-BE49-F238E27FC236}">
                  <a16:creationId xmlns="" xmlns:a16="http://schemas.microsoft.com/office/drawing/2014/main" id="{BA02A0FC-6F25-4ED7-A456-E7DA832320D4}"/>
                </a:ext>
              </a:extLst>
            </p:cNvPr>
            <p:cNvSpPr/>
            <p:nvPr/>
          </p:nvSpPr>
          <p:spPr>
            <a:xfrm>
              <a:off x="945608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1" name="Freeform: Shape 10">
              <a:extLst>
                <a:ext uri="{FF2B5EF4-FFF2-40B4-BE49-F238E27FC236}">
                  <a16:creationId xmlns="" xmlns:a16="http://schemas.microsoft.com/office/drawing/2014/main" id="{BAB3F657-A977-4498-8840-F4C294302F35}"/>
                </a:ext>
              </a:extLst>
            </p:cNvPr>
            <p:cNvSpPr/>
            <p:nvPr/>
          </p:nvSpPr>
          <p:spPr>
            <a:xfrm>
              <a:off x="1020360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2" name="Freeform: Shape 11">
              <a:extLst>
                <a:ext uri="{FF2B5EF4-FFF2-40B4-BE49-F238E27FC236}">
                  <a16:creationId xmlns="" xmlns:a16="http://schemas.microsoft.com/office/drawing/2014/main" id="{0091CC98-BE28-471F-BF69-CAE9FC4E487F}"/>
                </a:ext>
              </a:extLst>
            </p:cNvPr>
            <p:cNvSpPr/>
            <p:nvPr/>
          </p:nvSpPr>
          <p:spPr>
            <a:xfrm>
              <a:off x="10871563"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3" name="Freeform: Shape 12">
              <a:extLst>
                <a:ext uri="{FF2B5EF4-FFF2-40B4-BE49-F238E27FC236}">
                  <a16:creationId xmlns="" xmlns:a16="http://schemas.microsoft.com/office/drawing/2014/main" id="{00606BF6-759D-4244-8D34-8243397D610E}"/>
                </a:ext>
              </a:extLst>
            </p:cNvPr>
            <p:cNvSpPr/>
            <p:nvPr/>
          </p:nvSpPr>
          <p:spPr>
            <a:xfrm>
              <a:off x="11619081" y="-162144"/>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gr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 xmlns:a16="http://schemas.microsoft.com/office/drawing/2014/main" id="{4C264C26-74D8-4ABF-9E51-BD9856F1E7E0}"/>
              </a:ext>
            </a:extLst>
          </p:cNvPr>
          <p:cNvSpPr/>
          <p:nvPr userDrawn="1"/>
        </p:nvSpPr>
        <p:spPr>
          <a:xfrm>
            <a:off x="0" y="5949226"/>
            <a:ext cx="12198495" cy="910624"/>
          </a:xfrm>
          <a:custGeom>
            <a:avLst/>
            <a:gdLst>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9751 w 12205236"/>
              <a:gd name="connsiteY118" fmla="*/ 159406 h 1044430"/>
              <a:gd name="connsiteX119" fmla="*/ 11338160 w 12205236"/>
              <a:gd name="connsiteY119" fmla="*/ 178288 h 1044430"/>
              <a:gd name="connsiteX120" fmla="*/ 11336104 w 12205236"/>
              <a:gd name="connsiteY120" fmla="*/ 214183 h 1044430"/>
              <a:gd name="connsiteX121" fmla="*/ 11346424 w 12205236"/>
              <a:gd name="connsiteY121" fmla="*/ 288619 h 1044430"/>
              <a:gd name="connsiteX122" fmla="*/ 11329934 w 12205236"/>
              <a:gd name="connsiteY122" fmla="*/ 213996 h 1044430"/>
              <a:gd name="connsiteX123" fmla="*/ 11331617 w 12205236"/>
              <a:gd name="connsiteY123" fmla="*/ 176232 h 1044430"/>
              <a:gd name="connsiteX124" fmla="*/ 11330682 w 12205236"/>
              <a:gd name="connsiteY124" fmla="*/ 166697 h 1044430"/>
              <a:gd name="connsiteX125" fmla="*/ 11320587 w 12205236"/>
              <a:gd name="connsiteY125" fmla="*/ 169315 h 1044430"/>
              <a:gd name="connsiteX126" fmla="*/ 11315166 w 12205236"/>
              <a:gd name="connsiteY126" fmla="*/ 172680 h 1044430"/>
              <a:gd name="connsiteX127" fmla="*/ 11277776 w 12205236"/>
              <a:gd name="connsiteY127" fmla="*/ 204461 h 1044430"/>
              <a:gd name="connsiteX128" fmla="*/ 11265436 w 12205236"/>
              <a:gd name="connsiteY128" fmla="*/ 217174 h 1044430"/>
              <a:gd name="connsiteX129" fmla="*/ 11199630 w 12205236"/>
              <a:gd name="connsiteY129" fmla="*/ 287467 h 1044430"/>
              <a:gd name="connsiteX130" fmla="*/ 11051004 w 12205236"/>
              <a:gd name="connsiteY130" fmla="*/ 311958 h 1044430"/>
              <a:gd name="connsiteX131" fmla="*/ 11045770 w 12205236"/>
              <a:gd name="connsiteY131" fmla="*/ 310088 h 1044430"/>
              <a:gd name="connsiteX132" fmla="*/ 11027636 w 12205236"/>
              <a:gd name="connsiteY132" fmla="*/ 345983 h 1044430"/>
              <a:gd name="connsiteX133" fmla="*/ 11014175 w 12205236"/>
              <a:gd name="connsiteY133" fmla="*/ 376643 h 1044430"/>
              <a:gd name="connsiteX134" fmla="*/ 11019036 w 12205236"/>
              <a:gd name="connsiteY134" fmla="*/ 430484 h 1044430"/>
              <a:gd name="connsiteX135" fmla="*/ 11019036 w 12205236"/>
              <a:gd name="connsiteY135" fmla="*/ 430671 h 1044430"/>
              <a:gd name="connsiteX136" fmla="*/ 11019784 w 12205236"/>
              <a:gd name="connsiteY136" fmla="*/ 435158 h 1044430"/>
              <a:gd name="connsiteX137" fmla="*/ 11028197 w 12205236"/>
              <a:gd name="connsiteY137" fmla="*/ 513490 h 1044430"/>
              <a:gd name="connsiteX138" fmla="*/ 11049322 w 12205236"/>
              <a:gd name="connsiteY138" fmla="*/ 556676 h 1044430"/>
              <a:gd name="connsiteX139" fmla="*/ 11049883 w 12205236"/>
              <a:gd name="connsiteY139" fmla="*/ 566023 h 1044430"/>
              <a:gd name="connsiteX140" fmla="*/ 11085590 w 12205236"/>
              <a:gd name="connsiteY140" fmla="*/ 679128 h 1044430"/>
              <a:gd name="connsiteX141" fmla="*/ 11104472 w 12205236"/>
              <a:gd name="connsiteY141" fmla="*/ 689971 h 1044430"/>
              <a:gd name="connsiteX142" fmla="*/ 11317035 w 12205236"/>
              <a:gd name="connsiteY142" fmla="*/ 699880 h 1044430"/>
              <a:gd name="connsiteX143" fmla="*/ 11460986 w 12205236"/>
              <a:gd name="connsiteY143" fmla="*/ 711097 h 1044430"/>
              <a:gd name="connsiteX144" fmla="*/ 11472764 w 12205236"/>
              <a:gd name="connsiteY144" fmla="*/ 703993 h 1044430"/>
              <a:gd name="connsiteX145" fmla="*/ 11480056 w 12205236"/>
              <a:gd name="connsiteY145" fmla="*/ 653703 h 1044430"/>
              <a:gd name="connsiteX146" fmla="*/ 11491272 w 12205236"/>
              <a:gd name="connsiteY146" fmla="*/ 594066 h 1044430"/>
              <a:gd name="connsiteX147" fmla="*/ 11500620 w 12205236"/>
              <a:gd name="connsiteY147" fmla="*/ 565649 h 1044430"/>
              <a:gd name="connsiteX148" fmla="*/ 11508659 w 12205236"/>
              <a:gd name="connsiteY148" fmla="*/ 503582 h 1044430"/>
              <a:gd name="connsiteX149" fmla="*/ 11499124 w 12205236"/>
              <a:gd name="connsiteY149" fmla="*/ 492925 h 1044430"/>
              <a:gd name="connsiteX150" fmla="*/ 11412193 w 12205236"/>
              <a:gd name="connsiteY150" fmla="*/ 457405 h 1044430"/>
              <a:gd name="connsiteX151" fmla="*/ 11392189 w 12205236"/>
              <a:gd name="connsiteY151" fmla="*/ 434036 h 1044430"/>
              <a:gd name="connsiteX152" fmla="*/ 11392002 w 12205236"/>
              <a:gd name="connsiteY152" fmla="*/ 434223 h 1044430"/>
              <a:gd name="connsiteX153" fmla="*/ 11380785 w 12205236"/>
              <a:gd name="connsiteY153" fmla="*/ 413845 h 1044430"/>
              <a:gd name="connsiteX154" fmla="*/ 11366950 w 12205236"/>
              <a:gd name="connsiteY154" fmla="*/ 381503 h 1044430"/>
              <a:gd name="connsiteX155" fmla="*/ 11350474 w 12205236"/>
              <a:gd name="connsiteY155" fmla="*/ 306943 h 1044430"/>
              <a:gd name="connsiteX156" fmla="*/ 11346947 w 12205236"/>
              <a:gd name="connsiteY156" fmla="*/ 216052 h 1044430"/>
              <a:gd name="connsiteX157" fmla="*/ 11352369 w 12205236"/>
              <a:gd name="connsiteY157" fmla="*/ 178475 h 1044430"/>
              <a:gd name="connsiteX158" fmla="*/ 11354986 w 12205236"/>
              <a:gd name="connsiteY158" fmla="*/ 164828 h 1044430"/>
              <a:gd name="connsiteX159" fmla="*/ 11349751 w 12205236"/>
              <a:gd name="connsiteY159" fmla="*/ 159406 h 1044430"/>
              <a:gd name="connsiteX160" fmla="*/ 10931520 w 12205236"/>
              <a:gd name="connsiteY160" fmla="*/ 265 h 1044430"/>
              <a:gd name="connsiteX161" fmla="*/ 10940144 w 12205236"/>
              <a:gd name="connsiteY161" fmla="*/ 2929 h 1044430"/>
              <a:gd name="connsiteX162" fmla="*/ 10943321 w 12205236"/>
              <a:gd name="connsiteY162" fmla="*/ 6668 h 1044430"/>
              <a:gd name="connsiteX163" fmla="*/ 10943695 w 12205236"/>
              <a:gd name="connsiteY163" fmla="*/ 30224 h 1044430"/>
              <a:gd name="connsiteX164" fmla="*/ 10937526 w 12205236"/>
              <a:gd name="connsiteY164" fmla="*/ 48731 h 1044430"/>
              <a:gd name="connsiteX165" fmla="*/ 10936218 w 12205236"/>
              <a:gd name="connsiteY165" fmla="*/ 54901 h 1044430"/>
              <a:gd name="connsiteX166" fmla="*/ 10930983 w 12205236"/>
              <a:gd name="connsiteY166" fmla="*/ 47797 h 1044430"/>
              <a:gd name="connsiteX167" fmla="*/ 10930422 w 12205236"/>
              <a:gd name="connsiteY167" fmla="*/ 68175 h 1044430"/>
              <a:gd name="connsiteX168" fmla="*/ 10937713 w 12205236"/>
              <a:gd name="connsiteY168" fmla="*/ 79765 h 1044430"/>
              <a:gd name="connsiteX169" fmla="*/ 10973794 w 12205236"/>
              <a:gd name="connsiteY169" fmla="*/ 105751 h 1044430"/>
              <a:gd name="connsiteX170" fmla="*/ 10977346 w 12205236"/>
              <a:gd name="connsiteY170" fmla="*/ 109864 h 1044430"/>
              <a:gd name="connsiteX171" fmla="*/ 11013802 w 12205236"/>
              <a:gd name="connsiteY171" fmla="*/ 137159 h 1044430"/>
              <a:gd name="connsiteX172" fmla="*/ 11039975 w 12205236"/>
              <a:gd name="connsiteY172" fmla="*/ 163145 h 1044430"/>
              <a:gd name="connsiteX173" fmla="*/ 11087834 w 12205236"/>
              <a:gd name="connsiteY173" fmla="*/ 197731 h 1044430"/>
              <a:gd name="connsiteX174" fmla="*/ 11181870 w 12205236"/>
              <a:gd name="connsiteY174" fmla="*/ 189131 h 1044430"/>
              <a:gd name="connsiteX175" fmla="*/ 11210660 w 12205236"/>
              <a:gd name="connsiteY175" fmla="*/ 156041 h 1044430"/>
              <a:gd name="connsiteX176" fmla="*/ 11217204 w 12205236"/>
              <a:gd name="connsiteY176" fmla="*/ 145011 h 1044430"/>
              <a:gd name="connsiteX177" fmla="*/ 11235712 w 12205236"/>
              <a:gd name="connsiteY177" fmla="*/ 107621 h 1044430"/>
              <a:gd name="connsiteX178" fmla="*/ 11240946 w 12205236"/>
              <a:gd name="connsiteY178" fmla="*/ 77335 h 1044430"/>
              <a:gd name="connsiteX179" fmla="*/ 11252911 w 12205236"/>
              <a:gd name="connsiteY179" fmla="*/ 63875 h 1044430"/>
              <a:gd name="connsiteX180" fmla="*/ 11248798 w 12205236"/>
              <a:gd name="connsiteY180" fmla="*/ 58827 h 1044430"/>
              <a:gd name="connsiteX181" fmla="*/ 11254220 w 12205236"/>
              <a:gd name="connsiteY181" fmla="*/ 58453 h 1044430"/>
              <a:gd name="connsiteX182" fmla="*/ 11256650 w 12205236"/>
              <a:gd name="connsiteY182" fmla="*/ 60136 h 1044430"/>
              <a:gd name="connsiteX183" fmla="*/ 11279458 w 12205236"/>
              <a:gd name="connsiteY183" fmla="*/ 63501 h 1044430"/>
              <a:gd name="connsiteX184" fmla="*/ 11317035 w 12205236"/>
              <a:gd name="connsiteY184" fmla="*/ 66305 h 1044430"/>
              <a:gd name="connsiteX185" fmla="*/ 11329186 w 12205236"/>
              <a:gd name="connsiteY185" fmla="*/ 70605 h 1044430"/>
              <a:gd name="connsiteX186" fmla="*/ 11336665 w 12205236"/>
              <a:gd name="connsiteY186" fmla="*/ 72848 h 1044430"/>
              <a:gd name="connsiteX187" fmla="*/ 11374428 w 12205236"/>
              <a:gd name="connsiteY187" fmla="*/ 73222 h 1044430"/>
              <a:gd name="connsiteX188" fmla="*/ 11397236 w 12205236"/>
              <a:gd name="connsiteY188" fmla="*/ 74157 h 1044430"/>
              <a:gd name="connsiteX189" fmla="*/ 11411632 w 12205236"/>
              <a:gd name="connsiteY189" fmla="*/ 80887 h 1044430"/>
              <a:gd name="connsiteX190" fmla="*/ 11431822 w 12205236"/>
              <a:gd name="connsiteY190" fmla="*/ 116595 h 1044430"/>
              <a:gd name="connsiteX191" fmla="*/ 11428457 w 12205236"/>
              <a:gd name="connsiteY191" fmla="*/ 136037 h 1044430"/>
              <a:gd name="connsiteX192" fmla="*/ 11425092 w 12205236"/>
              <a:gd name="connsiteY192" fmla="*/ 135103 h 1044430"/>
              <a:gd name="connsiteX193" fmla="*/ 11421353 w 12205236"/>
              <a:gd name="connsiteY193" fmla="*/ 139029 h 1044430"/>
              <a:gd name="connsiteX194" fmla="*/ 11401350 w 12205236"/>
              <a:gd name="connsiteY194" fmla="*/ 152489 h 1044430"/>
              <a:gd name="connsiteX195" fmla="*/ 11380224 w 12205236"/>
              <a:gd name="connsiteY195" fmla="*/ 155293 h 1044430"/>
              <a:gd name="connsiteX196" fmla="*/ 11358912 w 12205236"/>
              <a:gd name="connsiteY196" fmla="*/ 174549 h 1044430"/>
              <a:gd name="connsiteX197" fmla="*/ 11358164 w 12205236"/>
              <a:gd name="connsiteY197" fmla="*/ 181840 h 1044430"/>
              <a:gd name="connsiteX198" fmla="*/ 11352742 w 12205236"/>
              <a:gd name="connsiteY198" fmla="*/ 221100 h 1044430"/>
              <a:gd name="connsiteX199" fmla="*/ 11351995 w 12205236"/>
              <a:gd name="connsiteY199" fmla="*/ 256620 h 1044430"/>
              <a:gd name="connsiteX200" fmla="*/ 11363399 w 12205236"/>
              <a:gd name="connsiteY200" fmla="*/ 347104 h 1044430"/>
              <a:gd name="connsiteX201" fmla="*/ 11399854 w 12205236"/>
              <a:gd name="connsiteY201" fmla="*/ 420389 h 1044430"/>
              <a:gd name="connsiteX202" fmla="*/ 11514454 w 12205236"/>
              <a:gd name="connsiteY202" fmla="*/ 454975 h 1044430"/>
              <a:gd name="connsiteX203" fmla="*/ 11525298 w 12205236"/>
              <a:gd name="connsiteY203" fmla="*/ 443758 h 1044430"/>
              <a:gd name="connsiteX204" fmla="*/ 11537449 w 12205236"/>
              <a:gd name="connsiteY204" fmla="*/ 387299 h 1044430"/>
              <a:gd name="connsiteX205" fmla="*/ 11538010 w 12205236"/>
              <a:gd name="connsiteY205" fmla="*/ 373464 h 1044430"/>
              <a:gd name="connsiteX206" fmla="*/ 11532402 w 12205236"/>
              <a:gd name="connsiteY206" fmla="*/ 322614 h 1044430"/>
              <a:gd name="connsiteX207" fmla="*/ 11533150 w 12205236"/>
              <a:gd name="connsiteY207" fmla="*/ 320184 h 1044430"/>
              <a:gd name="connsiteX208" fmla="*/ 11534271 w 12205236"/>
              <a:gd name="connsiteY208" fmla="*/ 314949 h 1044430"/>
              <a:gd name="connsiteX209" fmla="*/ 11551844 w 12205236"/>
              <a:gd name="connsiteY209" fmla="*/ 281298 h 1044430"/>
              <a:gd name="connsiteX210" fmla="*/ 11568109 w 12205236"/>
              <a:gd name="connsiteY210" fmla="*/ 272137 h 1044430"/>
              <a:gd name="connsiteX211" fmla="*/ 11574465 w 12205236"/>
              <a:gd name="connsiteY211" fmla="*/ 255873 h 1044430"/>
              <a:gd name="connsiteX212" fmla="*/ 11576709 w 12205236"/>
              <a:gd name="connsiteY212" fmla="*/ 255312 h 1044430"/>
              <a:gd name="connsiteX213" fmla="*/ 11578765 w 12205236"/>
              <a:gd name="connsiteY213" fmla="*/ 239608 h 1044430"/>
              <a:gd name="connsiteX214" fmla="*/ 11575587 w 12205236"/>
              <a:gd name="connsiteY214" fmla="*/ 231756 h 1044430"/>
              <a:gd name="connsiteX215" fmla="*/ 11567735 w 12205236"/>
              <a:gd name="connsiteY215" fmla="*/ 236430 h 1044430"/>
              <a:gd name="connsiteX216" fmla="*/ 11562688 w 12205236"/>
              <a:gd name="connsiteY216" fmla="*/ 238486 h 1044430"/>
              <a:gd name="connsiteX217" fmla="*/ 11563248 w 12205236"/>
              <a:gd name="connsiteY217" fmla="*/ 208948 h 1044430"/>
              <a:gd name="connsiteX218" fmla="*/ 11576522 w 12205236"/>
              <a:gd name="connsiteY218" fmla="*/ 198666 h 1044430"/>
              <a:gd name="connsiteX219" fmla="*/ 11578952 w 12205236"/>
              <a:gd name="connsiteY219" fmla="*/ 186140 h 1044430"/>
              <a:gd name="connsiteX220" fmla="*/ 11571100 w 12205236"/>
              <a:gd name="connsiteY220" fmla="*/ 171184 h 1044430"/>
              <a:gd name="connsiteX221" fmla="*/ 11574465 w 12205236"/>
              <a:gd name="connsiteY221" fmla="*/ 153050 h 1044430"/>
              <a:gd name="connsiteX222" fmla="*/ 11578578 w 12205236"/>
              <a:gd name="connsiteY222" fmla="*/ 129868 h 1044430"/>
              <a:gd name="connsiteX223" fmla="*/ 11575400 w 12205236"/>
              <a:gd name="connsiteY223" fmla="*/ 124073 h 1044430"/>
              <a:gd name="connsiteX224" fmla="*/ 11572409 w 12205236"/>
              <a:gd name="connsiteY224" fmla="*/ 124073 h 1044430"/>
              <a:gd name="connsiteX225" fmla="*/ 11572409 w 12205236"/>
              <a:gd name="connsiteY225" fmla="*/ 122390 h 1044430"/>
              <a:gd name="connsiteX226" fmla="*/ 11582878 w 12205236"/>
              <a:gd name="connsiteY226" fmla="*/ 105004 h 1044430"/>
              <a:gd name="connsiteX227" fmla="*/ 11595591 w 12205236"/>
              <a:gd name="connsiteY227" fmla="*/ 97339 h 1044430"/>
              <a:gd name="connsiteX228" fmla="*/ 11666258 w 12205236"/>
              <a:gd name="connsiteY228" fmla="*/ 134916 h 1044430"/>
              <a:gd name="connsiteX229" fmla="*/ 11667754 w 12205236"/>
              <a:gd name="connsiteY229" fmla="*/ 137159 h 1044430"/>
              <a:gd name="connsiteX230" fmla="*/ 11668875 w 12205236"/>
              <a:gd name="connsiteY230" fmla="*/ 163893 h 1044430"/>
              <a:gd name="connsiteX231" fmla="*/ 11675231 w 12205236"/>
              <a:gd name="connsiteY231" fmla="*/ 182588 h 1044430"/>
              <a:gd name="connsiteX232" fmla="*/ 11694861 w 12205236"/>
              <a:gd name="connsiteY232" fmla="*/ 195114 h 1044430"/>
              <a:gd name="connsiteX233" fmla="*/ 11716174 w 12205236"/>
              <a:gd name="connsiteY233" fmla="*/ 226334 h 1044430"/>
              <a:gd name="connsiteX234" fmla="*/ 11733747 w 12205236"/>
              <a:gd name="connsiteY234" fmla="*/ 283167 h 1044430"/>
              <a:gd name="connsiteX235" fmla="*/ 11737673 w 12205236"/>
              <a:gd name="connsiteY235" fmla="*/ 337383 h 1044430"/>
              <a:gd name="connsiteX236" fmla="*/ 11735804 w 12205236"/>
              <a:gd name="connsiteY236" fmla="*/ 409172 h 1044430"/>
              <a:gd name="connsiteX237" fmla="*/ 11742534 w 12205236"/>
              <a:gd name="connsiteY237" fmla="*/ 502273 h 1044430"/>
              <a:gd name="connsiteX238" fmla="*/ 11749451 w 12205236"/>
              <a:gd name="connsiteY238" fmla="*/ 573875 h 1044430"/>
              <a:gd name="connsiteX239" fmla="*/ 11743094 w 12205236"/>
              <a:gd name="connsiteY239" fmla="*/ 614069 h 1044430"/>
              <a:gd name="connsiteX240" fmla="*/ 11740477 w 12205236"/>
              <a:gd name="connsiteY240" fmla="*/ 624539 h 1044430"/>
              <a:gd name="connsiteX241" fmla="*/ 11732625 w 12205236"/>
              <a:gd name="connsiteY241" fmla="*/ 663798 h 1044430"/>
              <a:gd name="connsiteX242" fmla="*/ 11729634 w 12205236"/>
              <a:gd name="connsiteY242" fmla="*/ 674080 h 1044430"/>
              <a:gd name="connsiteX243" fmla="*/ 11712248 w 12205236"/>
              <a:gd name="connsiteY243" fmla="*/ 697823 h 1044430"/>
              <a:gd name="connsiteX244" fmla="*/ 11700283 w 12205236"/>
              <a:gd name="connsiteY244" fmla="*/ 726240 h 1044430"/>
              <a:gd name="connsiteX245" fmla="*/ 11704957 w 12205236"/>
              <a:gd name="connsiteY245" fmla="*/ 730353 h 1044430"/>
              <a:gd name="connsiteX246" fmla="*/ 11717330 w 12205236"/>
              <a:gd name="connsiteY246" fmla="*/ 732929 h 1044430"/>
              <a:gd name="connsiteX247" fmla="*/ 12192000 w 12205236"/>
              <a:gd name="connsiteY247" fmla="*/ 732929 h 1044430"/>
              <a:gd name="connsiteX248" fmla="*/ 12192000 w 12205236"/>
              <a:gd name="connsiteY248" fmla="*/ 825550 h 1044430"/>
              <a:gd name="connsiteX249" fmla="*/ 12205236 w 12205236"/>
              <a:gd name="connsiteY249" fmla="*/ 832802 h 1044430"/>
              <a:gd name="connsiteX250" fmla="*/ 12204487 w 12205236"/>
              <a:gd name="connsiteY250" fmla="*/ 1036765 h 1044430"/>
              <a:gd name="connsiteX251" fmla="*/ 12196822 w 12205236"/>
              <a:gd name="connsiteY251" fmla="*/ 1044430 h 1044430"/>
              <a:gd name="connsiteX252" fmla="*/ 10934909 w 12205236"/>
              <a:gd name="connsiteY252" fmla="*/ 1044243 h 1044430"/>
              <a:gd name="connsiteX253" fmla="*/ 8623269 w 12205236"/>
              <a:gd name="connsiteY253" fmla="*/ 1044430 h 1044430"/>
              <a:gd name="connsiteX254" fmla="*/ 8614669 w 12205236"/>
              <a:gd name="connsiteY254" fmla="*/ 1035830 h 1044430"/>
              <a:gd name="connsiteX255" fmla="*/ 8614856 w 12205236"/>
              <a:gd name="connsiteY255" fmla="*/ 1003114 h 1044430"/>
              <a:gd name="connsiteX256" fmla="*/ 8620838 w 12205236"/>
              <a:gd name="connsiteY256" fmla="*/ 998253 h 1044430"/>
              <a:gd name="connsiteX257" fmla="*/ 8692067 w 12205236"/>
              <a:gd name="connsiteY257" fmla="*/ 989092 h 1044430"/>
              <a:gd name="connsiteX258" fmla="*/ 9067650 w 12205236"/>
              <a:gd name="connsiteY258" fmla="*/ 930203 h 1044430"/>
              <a:gd name="connsiteX259" fmla="*/ 9180217 w 12205236"/>
              <a:gd name="connsiteY259" fmla="*/ 908775 h 1044430"/>
              <a:gd name="connsiteX260" fmla="*/ 0 w 12205236"/>
              <a:gd name="connsiteY260" fmla="*/ 908775 h 1044430"/>
              <a:gd name="connsiteX261" fmla="*/ 0 w 12205236"/>
              <a:gd name="connsiteY261" fmla="*/ 732929 h 1044430"/>
              <a:gd name="connsiteX262" fmla="*/ 10184483 w 12205236"/>
              <a:gd name="connsiteY262" fmla="*/ 732929 h 1044430"/>
              <a:gd name="connsiteX263" fmla="*/ 10336481 w 12205236"/>
              <a:gd name="connsiteY263" fmla="*/ 714462 h 1044430"/>
              <a:gd name="connsiteX264" fmla="*/ 10349568 w 12205236"/>
              <a:gd name="connsiteY264" fmla="*/ 713901 h 1044430"/>
              <a:gd name="connsiteX265" fmla="*/ 10356111 w 12205236"/>
              <a:gd name="connsiteY265" fmla="*/ 709414 h 1044430"/>
              <a:gd name="connsiteX266" fmla="*/ 10354615 w 12205236"/>
              <a:gd name="connsiteY266" fmla="*/ 679128 h 1044430"/>
              <a:gd name="connsiteX267" fmla="*/ 10358167 w 12205236"/>
              <a:gd name="connsiteY267" fmla="*/ 520594 h 1044430"/>
              <a:gd name="connsiteX268" fmla="*/ 10372188 w 12205236"/>
              <a:gd name="connsiteY268" fmla="*/ 482269 h 1044430"/>
              <a:gd name="connsiteX269" fmla="*/ 10396679 w 12205236"/>
              <a:gd name="connsiteY269" fmla="*/ 451984 h 1044430"/>
              <a:gd name="connsiteX270" fmla="*/ 10447903 w 12205236"/>
              <a:gd name="connsiteY270" fmla="*/ 334765 h 1044430"/>
              <a:gd name="connsiteX271" fmla="*/ 10448464 w 12205236"/>
              <a:gd name="connsiteY271" fmla="*/ 261107 h 1044430"/>
              <a:gd name="connsiteX272" fmla="*/ 10446408 w 12205236"/>
              <a:gd name="connsiteY272" fmla="*/ 225774 h 1044430"/>
              <a:gd name="connsiteX273" fmla="*/ 10448464 w 12205236"/>
              <a:gd name="connsiteY273" fmla="*/ 215678 h 1044430"/>
              <a:gd name="connsiteX274" fmla="*/ 10453512 w 12205236"/>
              <a:gd name="connsiteY274" fmla="*/ 201096 h 1044430"/>
              <a:gd name="connsiteX275" fmla="*/ 10442856 w 12205236"/>
              <a:gd name="connsiteY275" fmla="*/ 229139 h 1044430"/>
              <a:gd name="connsiteX276" fmla="*/ 10417991 w 12205236"/>
              <a:gd name="connsiteY276" fmla="*/ 307471 h 1044430"/>
              <a:gd name="connsiteX277" fmla="*/ 10413318 w 12205236"/>
              <a:gd name="connsiteY277" fmla="*/ 312331 h 1044430"/>
              <a:gd name="connsiteX278" fmla="*/ 10410513 w 12205236"/>
              <a:gd name="connsiteY278" fmla="*/ 310649 h 1044430"/>
              <a:gd name="connsiteX279" fmla="*/ 10388266 w 12205236"/>
              <a:gd name="connsiteY279" fmla="*/ 406929 h 1044430"/>
              <a:gd name="connsiteX280" fmla="*/ 10366767 w 12205236"/>
              <a:gd name="connsiteY280" fmla="*/ 418706 h 1044430"/>
              <a:gd name="connsiteX281" fmla="*/ 10364337 w 12205236"/>
              <a:gd name="connsiteY281" fmla="*/ 417398 h 1044430"/>
              <a:gd name="connsiteX282" fmla="*/ 10363963 w 12205236"/>
              <a:gd name="connsiteY282" fmla="*/ 416650 h 1044430"/>
              <a:gd name="connsiteX283" fmla="*/ 10365458 w 12205236"/>
              <a:gd name="connsiteY283" fmla="*/ 415528 h 1044430"/>
              <a:gd name="connsiteX284" fmla="*/ 10368263 w 12205236"/>
              <a:gd name="connsiteY284" fmla="*/ 397768 h 1044430"/>
              <a:gd name="connsiteX285" fmla="*/ 10360784 w 12205236"/>
              <a:gd name="connsiteY285" fmla="*/ 413472 h 1044430"/>
              <a:gd name="connsiteX286" fmla="*/ 10362841 w 12205236"/>
              <a:gd name="connsiteY286" fmla="*/ 393468 h 1044430"/>
              <a:gd name="connsiteX287" fmla="*/ 10356298 w 12205236"/>
              <a:gd name="connsiteY287" fmla="*/ 413659 h 1044430"/>
              <a:gd name="connsiteX288" fmla="*/ 10355737 w 12205236"/>
              <a:gd name="connsiteY288" fmla="*/ 411041 h 1044430"/>
              <a:gd name="connsiteX289" fmla="*/ 10356671 w 12205236"/>
              <a:gd name="connsiteY289" fmla="*/ 393468 h 1044430"/>
              <a:gd name="connsiteX290" fmla="*/ 10355176 w 12205236"/>
              <a:gd name="connsiteY290" fmla="*/ 360004 h 1044430"/>
              <a:gd name="connsiteX291" fmla="*/ 10369010 w 12205236"/>
              <a:gd name="connsiteY291" fmla="*/ 311023 h 1044430"/>
              <a:gd name="connsiteX292" fmla="*/ 10397053 w 12205236"/>
              <a:gd name="connsiteY292" fmla="*/ 275129 h 1044430"/>
              <a:gd name="connsiteX293" fmla="*/ 10414252 w 12205236"/>
              <a:gd name="connsiteY293" fmla="*/ 237925 h 1044430"/>
              <a:gd name="connsiteX294" fmla="*/ 10429582 w 12205236"/>
              <a:gd name="connsiteY294" fmla="*/ 193244 h 1044430"/>
              <a:gd name="connsiteX295" fmla="*/ 10435751 w 12205236"/>
              <a:gd name="connsiteY295" fmla="*/ 178849 h 1044430"/>
              <a:gd name="connsiteX296" fmla="*/ 10450521 w 12205236"/>
              <a:gd name="connsiteY296" fmla="*/ 160902 h 1044430"/>
              <a:gd name="connsiteX297" fmla="*/ 10481368 w 12205236"/>
              <a:gd name="connsiteY297" fmla="*/ 133233 h 1044430"/>
              <a:gd name="connsiteX298" fmla="*/ 10489406 w 12205236"/>
              <a:gd name="connsiteY298" fmla="*/ 118277 h 1044430"/>
              <a:gd name="connsiteX299" fmla="*/ 10506232 w 12205236"/>
              <a:gd name="connsiteY299" fmla="*/ 95282 h 1044430"/>
              <a:gd name="connsiteX300" fmla="*/ 10529227 w 12205236"/>
              <a:gd name="connsiteY300" fmla="*/ 93039 h 1044430"/>
              <a:gd name="connsiteX301" fmla="*/ 10577460 w 12205236"/>
              <a:gd name="connsiteY301" fmla="*/ 80139 h 1044430"/>
              <a:gd name="connsiteX302" fmla="*/ 10582321 w 12205236"/>
              <a:gd name="connsiteY302" fmla="*/ 68361 h 1044430"/>
              <a:gd name="connsiteX303" fmla="*/ 10581947 w 12205236"/>
              <a:gd name="connsiteY303" fmla="*/ 62005 h 1044430"/>
              <a:gd name="connsiteX304" fmla="*/ 10581572 w 12205236"/>
              <a:gd name="connsiteY304" fmla="*/ 47984 h 1044430"/>
              <a:gd name="connsiteX305" fmla="*/ 10576899 w 12205236"/>
              <a:gd name="connsiteY305" fmla="*/ 34336 h 1044430"/>
              <a:gd name="connsiteX306" fmla="*/ 10572599 w 12205236"/>
              <a:gd name="connsiteY306" fmla="*/ 17137 h 1044430"/>
              <a:gd name="connsiteX307" fmla="*/ 10579329 w 12205236"/>
              <a:gd name="connsiteY307" fmla="*/ 1246 h 1044430"/>
              <a:gd name="connsiteX308" fmla="*/ 10594846 w 12205236"/>
              <a:gd name="connsiteY308" fmla="*/ 6107 h 1044430"/>
              <a:gd name="connsiteX309" fmla="*/ 10632984 w 12205236"/>
              <a:gd name="connsiteY309" fmla="*/ 23867 h 1044430"/>
              <a:gd name="connsiteX310" fmla="*/ 10701595 w 12205236"/>
              <a:gd name="connsiteY310" fmla="*/ 30971 h 1044430"/>
              <a:gd name="connsiteX311" fmla="*/ 10770392 w 12205236"/>
              <a:gd name="connsiteY311" fmla="*/ 33215 h 1044430"/>
              <a:gd name="connsiteX312" fmla="*/ 10898080 w 12205236"/>
              <a:gd name="connsiteY312" fmla="*/ 20689 h 1044430"/>
              <a:gd name="connsiteX313" fmla="*/ 10923878 w 12205236"/>
              <a:gd name="connsiteY313" fmla="*/ 5172 h 1044430"/>
              <a:gd name="connsiteX314" fmla="*/ 10931520 w 12205236"/>
              <a:gd name="connsiteY314"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8614856 w 12205236"/>
              <a:gd name="connsiteY255" fmla="*/ 1003114 h 1044430"/>
              <a:gd name="connsiteX256" fmla="*/ 8620838 w 12205236"/>
              <a:gd name="connsiteY256" fmla="*/ 998253 h 1044430"/>
              <a:gd name="connsiteX257" fmla="*/ 8692067 w 12205236"/>
              <a:gd name="connsiteY257" fmla="*/ 989092 h 1044430"/>
              <a:gd name="connsiteX258" fmla="*/ 9067650 w 12205236"/>
              <a:gd name="connsiteY258" fmla="*/ 930203 h 1044430"/>
              <a:gd name="connsiteX259" fmla="*/ 9180217 w 12205236"/>
              <a:gd name="connsiteY259" fmla="*/ 908775 h 1044430"/>
              <a:gd name="connsiteX260" fmla="*/ 0 w 12205236"/>
              <a:gd name="connsiteY260" fmla="*/ 908775 h 1044430"/>
              <a:gd name="connsiteX261" fmla="*/ 0 w 12205236"/>
              <a:gd name="connsiteY261" fmla="*/ 732929 h 1044430"/>
              <a:gd name="connsiteX262" fmla="*/ 10184483 w 12205236"/>
              <a:gd name="connsiteY262" fmla="*/ 732929 h 1044430"/>
              <a:gd name="connsiteX263" fmla="*/ 10336481 w 12205236"/>
              <a:gd name="connsiteY263" fmla="*/ 714462 h 1044430"/>
              <a:gd name="connsiteX264" fmla="*/ 10349568 w 12205236"/>
              <a:gd name="connsiteY264" fmla="*/ 713901 h 1044430"/>
              <a:gd name="connsiteX265" fmla="*/ 10356111 w 12205236"/>
              <a:gd name="connsiteY265" fmla="*/ 709414 h 1044430"/>
              <a:gd name="connsiteX266" fmla="*/ 10354615 w 12205236"/>
              <a:gd name="connsiteY266" fmla="*/ 679128 h 1044430"/>
              <a:gd name="connsiteX267" fmla="*/ 10358167 w 12205236"/>
              <a:gd name="connsiteY267" fmla="*/ 520594 h 1044430"/>
              <a:gd name="connsiteX268" fmla="*/ 10372188 w 12205236"/>
              <a:gd name="connsiteY268" fmla="*/ 482269 h 1044430"/>
              <a:gd name="connsiteX269" fmla="*/ 10396679 w 12205236"/>
              <a:gd name="connsiteY269" fmla="*/ 451984 h 1044430"/>
              <a:gd name="connsiteX270" fmla="*/ 10447903 w 12205236"/>
              <a:gd name="connsiteY270" fmla="*/ 334765 h 1044430"/>
              <a:gd name="connsiteX271" fmla="*/ 10448464 w 12205236"/>
              <a:gd name="connsiteY271" fmla="*/ 261107 h 1044430"/>
              <a:gd name="connsiteX272" fmla="*/ 10446408 w 12205236"/>
              <a:gd name="connsiteY272" fmla="*/ 225774 h 1044430"/>
              <a:gd name="connsiteX273" fmla="*/ 10448464 w 12205236"/>
              <a:gd name="connsiteY273" fmla="*/ 215678 h 1044430"/>
              <a:gd name="connsiteX274" fmla="*/ 10453512 w 12205236"/>
              <a:gd name="connsiteY274" fmla="*/ 201096 h 1044430"/>
              <a:gd name="connsiteX275" fmla="*/ 10442856 w 12205236"/>
              <a:gd name="connsiteY275" fmla="*/ 229139 h 1044430"/>
              <a:gd name="connsiteX276" fmla="*/ 10417991 w 12205236"/>
              <a:gd name="connsiteY276" fmla="*/ 307471 h 1044430"/>
              <a:gd name="connsiteX277" fmla="*/ 10413318 w 12205236"/>
              <a:gd name="connsiteY277" fmla="*/ 312331 h 1044430"/>
              <a:gd name="connsiteX278" fmla="*/ 10410513 w 12205236"/>
              <a:gd name="connsiteY278" fmla="*/ 310649 h 1044430"/>
              <a:gd name="connsiteX279" fmla="*/ 10388266 w 12205236"/>
              <a:gd name="connsiteY279" fmla="*/ 406929 h 1044430"/>
              <a:gd name="connsiteX280" fmla="*/ 10366767 w 12205236"/>
              <a:gd name="connsiteY280" fmla="*/ 418706 h 1044430"/>
              <a:gd name="connsiteX281" fmla="*/ 10364337 w 12205236"/>
              <a:gd name="connsiteY281" fmla="*/ 417398 h 1044430"/>
              <a:gd name="connsiteX282" fmla="*/ 10363963 w 12205236"/>
              <a:gd name="connsiteY282" fmla="*/ 416650 h 1044430"/>
              <a:gd name="connsiteX283" fmla="*/ 10365458 w 12205236"/>
              <a:gd name="connsiteY283" fmla="*/ 415528 h 1044430"/>
              <a:gd name="connsiteX284" fmla="*/ 10368263 w 12205236"/>
              <a:gd name="connsiteY284" fmla="*/ 397768 h 1044430"/>
              <a:gd name="connsiteX285" fmla="*/ 10360784 w 12205236"/>
              <a:gd name="connsiteY285" fmla="*/ 413472 h 1044430"/>
              <a:gd name="connsiteX286" fmla="*/ 10362841 w 12205236"/>
              <a:gd name="connsiteY286" fmla="*/ 393468 h 1044430"/>
              <a:gd name="connsiteX287" fmla="*/ 10356298 w 12205236"/>
              <a:gd name="connsiteY287" fmla="*/ 413659 h 1044430"/>
              <a:gd name="connsiteX288" fmla="*/ 10355737 w 12205236"/>
              <a:gd name="connsiteY288" fmla="*/ 411041 h 1044430"/>
              <a:gd name="connsiteX289" fmla="*/ 10356671 w 12205236"/>
              <a:gd name="connsiteY289" fmla="*/ 393468 h 1044430"/>
              <a:gd name="connsiteX290" fmla="*/ 10355176 w 12205236"/>
              <a:gd name="connsiteY290" fmla="*/ 360004 h 1044430"/>
              <a:gd name="connsiteX291" fmla="*/ 10369010 w 12205236"/>
              <a:gd name="connsiteY291" fmla="*/ 311023 h 1044430"/>
              <a:gd name="connsiteX292" fmla="*/ 10397053 w 12205236"/>
              <a:gd name="connsiteY292" fmla="*/ 275129 h 1044430"/>
              <a:gd name="connsiteX293" fmla="*/ 10414252 w 12205236"/>
              <a:gd name="connsiteY293" fmla="*/ 237925 h 1044430"/>
              <a:gd name="connsiteX294" fmla="*/ 10429582 w 12205236"/>
              <a:gd name="connsiteY294" fmla="*/ 193244 h 1044430"/>
              <a:gd name="connsiteX295" fmla="*/ 10435751 w 12205236"/>
              <a:gd name="connsiteY295" fmla="*/ 178849 h 1044430"/>
              <a:gd name="connsiteX296" fmla="*/ 10450521 w 12205236"/>
              <a:gd name="connsiteY296" fmla="*/ 160902 h 1044430"/>
              <a:gd name="connsiteX297" fmla="*/ 10481368 w 12205236"/>
              <a:gd name="connsiteY297" fmla="*/ 133233 h 1044430"/>
              <a:gd name="connsiteX298" fmla="*/ 10489406 w 12205236"/>
              <a:gd name="connsiteY298" fmla="*/ 118277 h 1044430"/>
              <a:gd name="connsiteX299" fmla="*/ 10506232 w 12205236"/>
              <a:gd name="connsiteY299" fmla="*/ 95282 h 1044430"/>
              <a:gd name="connsiteX300" fmla="*/ 10529227 w 12205236"/>
              <a:gd name="connsiteY300" fmla="*/ 93039 h 1044430"/>
              <a:gd name="connsiteX301" fmla="*/ 10577460 w 12205236"/>
              <a:gd name="connsiteY301" fmla="*/ 80139 h 1044430"/>
              <a:gd name="connsiteX302" fmla="*/ 10582321 w 12205236"/>
              <a:gd name="connsiteY302" fmla="*/ 68361 h 1044430"/>
              <a:gd name="connsiteX303" fmla="*/ 10581947 w 12205236"/>
              <a:gd name="connsiteY303" fmla="*/ 62005 h 1044430"/>
              <a:gd name="connsiteX304" fmla="*/ 10581572 w 12205236"/>
              <a:gd name="connsiteY304" fmla="*/ 47984 h 1044430"/>
              <a:gd name="connsiteX305" fmla="*/ 10576899 w 12205236"/>
              <a:gd name="connsiteY305" fmla="*/ 34336 h 1044430"/>
              <a:gd name="connsiteX306" fmla="*/ 10572599 w 12205236"/>
              <a:gd name="connsiteY306" fmla="*/ 17137 h 1044430"/>
              <a:gd name="connsiteX307" fmla="*/ 10579329 w 12205236"/>
              <a:gd name="connsiteY307" fmla="*/ 1246 h 1044430"/>
              <a:gd name="connsiteX308" fmla="*/ 10594846 w 12205236"/>
              <a:gd name="connsiteY308" fmla="*/ 6107 h 1044430"/>
              <a:gd name="connsiteX309" fmla="*/ 10632984 w 12205236"/>
              <a:gd name="connsiteY309" fmla="*/ 23867 h 1044430"/>
              <a:gd name="connsiteX310" fmla="*/ 10701595 w 12205236"/>
              <a:gd name="connsiteY310" fmla="*/ 30971 h 1044430"/>
              <a:gd name="connsiteX311" fmla="*/ 10770392 w 12205236"/>
              <a:gd name="connsiteY311" fmla="*/ 33215 h 1044430"/>
              <a:gd name="connsiteX312" fmla="*/ 10898080 w 12205236"/>
              <a:gd name="connsiteY312" fmla="*/ 20689 h 1044430"/>
              <a:gd name="connsiteX313" fmla="*/ 10923878 w 12205236"/>
              <a:gd name="connsiteY313" fmla="*/ 5172 h 1044430"/>
              <a:gd name="connsiteX314" fmla="*/ 10931520 w 12205236"/>
              <a:gd name="connsiteY314"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8614856 w 12205236"/>
              <a:gd name="connsiteY255" fmla="*/ 1003114 h 1044430"/>
              <a:gd name="connsiteX256" fmla="*/ 8692067 w 12205236"/>
              <a:gd name="connsiteY256" fmla="*/ 989092 h 1044430"/>
              <a:gd name="connsiteX257" fmla="*/ 9067650 w 12205236"/>
              <a:gd name="connsiteY257" fmla="*/ 930203 h 1044430"/>
              <a:gd name="connsiteX258" fmla="*/ 9180217 w 12205236"/>
              <a:gd name="connsiteY258" fmla="*/ 908775 h 1044430"/>
              <a:gd name="connsiteX259" fmla="*/ 0 w 12205236"/>
              <a:gd name="connsiteY259" fmla="*/ 908775 h 1044430"/>
              <a:gd name="connsiteX260" fmla="*/ 0 w 12205236"/>
              <a:gd name="connsiteY260" fmla="*/ 732929 h 1044430"/>
              <a:gd name="connsiteX261" fmla="*/ 10184483 w 12205236"/>
              <a:gd name="connsiteY261" fmla="*/ 732929 h 1044430"/>
              <a:gd name="connsiteX262" fmla="*/ 10336481 w 12205236"/>
              <a:gd name="connsiteY262" fmla="*/ 714462 h 1044430"/>
              <a:gd name="connsiteX263" fmla="*/ 10349568 w 12205236"/>
              <a:gd name="connsiteY263" fmla="*/ 713901 h 1044430"/>
              <a:gd name="connsiteX264" fmla="*/ 10356111 w 12205236"/>
              <a:gd name="connsiteY264" fmla="*/ 709414 h 1044430"/>
              <a:gd name="connsiteX265" fmla="*/ 10354615 w 12205236"/>
              <a:gd name="connsiteY265" fmla="*/ 679128 h 1044430"/>
              <a:gd name="connsiteX266" fmla="*/ 10358167 w 12205236"/>
              <a:gd name="connsiteY266" fmla="*/ 520594 h 1044430"/>
              <a:gd name="connsiteX267" fmla="*/ 10372188 w 12205236"/>
              <a:gd name="connsiteY267" fmla="*/ 482269 h 1044430"/>
              <a:gd name="connsiteX268" fmla="*/ 10396679 w 12205236"/>
              <a:gd name="connsiteY268" fmla="*/ 451984 h 1044430"/>
              <a:gd name="connsiteX269" fmla="*/ 10447903 w 12205236"/>
              <a:gd name="connsiteY269" fmla="*/ 334765 h 1044430"/>
              <a:gd name="connsiteX270" fmla="*/ 10448464 w 12205236"/>
              <a:gd name="connsiteY270" fmla="*/ 261107 h 1044430"/>
              <a:gd name="connsiteX271" fmla="*/ 10446408 w 12205236"/>
              <a:gd name="connsiteY271" fmla="*/ 225774 h 1044430"/>
              <a:gd name="connsiteX272" fmla="*/ 10448464 w 12205236"/>
              <a:gd name="connsiteY272" fmla="*/ 215678 h 1044430"/>
              <a:gd name="connsiteX273" fmla="*/ 10453512 w 12205236"/>
              <a:gd name="connsiteY273" fmla="*/ 201096 h 1044430"/>
              <a:gd name="connsiteX274" fmla="*/ 10442856 w 12205236"/>
              <a:gd name="connsiteY274" fmla="*/ 229139 h 1044430"/>
              <a:gd name="connsiteX275" fmla="*/ 10417991 w 12205236"/>
              <a:gd name="connsiteY275" fmla="*/ 307471 h 1044430"/>
              <a:gd name="connsiteX276" fmla="*/ 10413318 w 12205236"/>
              <a:gd name="connsiteY276" fmla="*/ 312331 h 1044430"/>
              <a:gd name="connsiteX277" fmla="*/ 10410513 w 12205236"/>
              <a:gd name="connsiteY277" fmla="*/ 310649 h 1044430"/>
              <a:gd name="connsiteX278" fmla="*/ 10388266 w 12205236"/>
              <a:gd name="connsiteY278" fmla="*/ 406929 h 1044430"/>
              <a:gd name="connsiteX279" fmla="*/ 10366767 w 12205236"/>
              <a:gd name="connsiteY279" fmla="*/ 418706 h 1044430"/>
              <a:gd name="connsiteX280" fmla="*/ 10364337 w 12205236"/>
              <a:gd name="connsiteY280" fmla="*/ 417398 h 1044430"/>
              <a:gd name="connsiteX281" fmla="*/ 10363963 w 12205236"/>
              <a:gd name="connsiteY281" fmla="*/ 416650 h 1044430"/>
              <a:gd name="connsiteX282" fmla="*/ 10365458 w 12205236"/>
              <a:gd name="connsiteY282" fmla="*/ 415528 h 1044430"/>
              <a:gd name="connsiteX283" fmla="*/ 10368263 w 12205236"/>
              <a:gd name="connsiteY283" fmla="*/ 397768 h 1044430"/>
              <a:gd name="connsiteX284" fmla="*/ 10360784 w 12205236"/>
              <a:gd name="connsiteY284" fmla="*/ 413472 h 1044430"/>
              <a:gd name="connsiteX285" fmla="*/ 10362841 w 12205236"/>
              <a:gd name="connsiteY285" fmla="*/ 393468 h 1044430"/>
              <a:gd name="connsiteX286" fmla="*/ 10356298 w 12205236"/>
              <a:gd name="connsiteY286" fmla="*/ 413659 h 1044430"/>
              <a:gd name="connsiteX287" fmla="*/ 10355737 w 12205236"/>
              <a:gd name="connsiteY287" fmla="*/ 411041 h 1044430"/>
              <a:gd name="connsiteX288" fmla="*/ 10356671 w 12205236"/>
              <a:gd name="connsiteY288" fmla="*/ 393468 h 1044430"/>
              <a:gd name="connsiteX289" fmla="*/ 10355176 w 12205236"/>
              <a:gd name="connsiteY289" fmla="*/ 360004 h 1044430"/>
              <a:gd name="connsiteX290" fmla="*/ 10369010 w 12205236"/>
              <a:gd name="connsiteY290" fmla="*/ 311023 h 1044430"/>
              <a:gd name="connsiteX291" fmla="*/ 10397053 w 12205236"/>
              <a:gd name="connsiteY291" fmla="*/ 275129 h 1044430"/>
              <a:gd name="connsiteX292" fmla="*/ 10414252 w 12205236"/>
              <a:gd name="connsiteY292" fmla="*/ 237925 h 1044430"/>
              <a:gd name="connsiteX293" fmla="*/ 10429582 w 12205236"/>
              <a:gd name="connsiteY293" fmla="*/ 193244 h 1044430"/>
              <a:gd name="connsiteX294" fmla="*/ 10435751 w 12205236"/>
              <a:gd name="connsiteY294" fmla="*/ 178849 h 1044430"/>
              <a:gd name="connsiteX295" fmla="*/ 10450521 w 12205236"/>
              <a:gd name="connsiteY295" fmla="*/ 160902 h 1044430"/>
              <a:gd name="connsiteX296" fmla="*/ 10481368 w 12205236"/>
              <a:gd name="connsiteY296" fmla="*/ 133233 h 1044430"/>
              <a:gd name="connsiteX297" fmla="*/ 10489406 w 12205236"/>
              <a:gd name="connsiteY297" fmla="*/ 118277 h 1044430"/>
              <a:gd name="connsiteX298" fmla="*/ 10506232 w 12205236"/>
              <a:gd name="connsiteY298" fmla="*/ 95282 h 1044430"/>
              <a:gd name="connsiteX299" fmla="*/ 10529227 w 12205236"/>
              <a:gd name="connsiteY299" fmla="*/ 93039 h 1044430"/>
              <a:gd name="connsiteX300" fmla="*/ 10577460 w 12205236"/>
              <a:gd name="connsiteY300" fmla="*/ 80139 h 1044430"/>
              <a:gd name="connsiteX301" fmla="*/ 10582321 w 12205236"/>
              <a:gd name="connsiteY301" fmla="*/ 68361 h 1044430"/>
              <a:gd name="connsiteX302" fmla="*/ 10581947 w 12205236"/>
              <a:gd name="connsiteY302" fmla="*/ 62005 h 1044430"/>
              <a:gd name="connsiteX303" fmla="*/ 10581572 w 12205236"/>
              <a:gd name="connsiteY303" fmla="*/ 47984 h 1044430"/>
              <a:gd name="connsiteX304" fmla="*/ 10576899 w 12205236"/>
              <a:gd name="connsiteY304" fmla="*/ 34336 h 1044430"/>
              <a:gd name="connsiteX305" fmla="*/ 10572599 w 12205236"/>
              <a:gd name="connsiteY305" fmla="*/ 17137 h 1044430"/>
              <a:gd name="connsiteX306" fmla="*/ 10579329 w 12205236"/>
              <a:gd name="connsiteY306" fmla="*/ 1246 h 1044430"/>
              <a:gd name="connsiteX307" fmla="*/ 10594846 w 12205236"/>
              <a:gd name="connsiteY307" fmla="*/ 6107 h 1044430"/>
              <a:gd name="connsiteX308" fmla="*/ 10632984 w 12205236"/>
              <a:gd name="connsiteY308" fmla="*/ 23867 h 1044430"/>
              <a:gd name="connsiteX309" fmla="*/ 10701595 w 12205236"/>
              <a:gd name="connsiteY309" fmla="*/ 30971 h 1044430"/>
              <a:gd name="connsiteX310" fmla="*/ 10770392 w 12205236"/>
              <a:gd name="connsiteY310" fmla="*/ 33215 h 1044430"/>
              <a:gd name="connsiteX311" fmla="*/ 10898080 w 12205236"/>
              <a:gd name="connsiteY311" fmla="*/ 20689 h 1044430"/>
              <a:gd name="connsiteX312" fmla="*/ 10923878 w 12205236"/>
              <a:gd name="connsiteY312" fmla="*/ 5172 h 1044430"/>
              <a:gd name="connsiteX313" fmla="*/ 10931520 w 12205236"/>
              <a:gd name="connsiteY313"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8614856 w 12205236"/>
              <a:gd name="connsiteY255" fmla="*/ 1003114 h 1044430"/>
              <a:gd name="connsiteX256" fmla="*/ 9067650 w 12205236"/>
              <a:gd name="connsiteY256" fmla="*/ 930203 h 1044430"/>
              <a:gd name="connsiteX257" fmla="*/ 9180217 w 12205236"/>
              <a:gd name="connsiteY257" fmla="*/ 908775 h 1044430"/>
              <a:gd name="connsiteX258" fmla="*/ 0 w 12205236"/>
              <a:gd name="connsiteY258" fmla="*/ 908775 h 1044430"/>
              <a:gd name="connsiteX259" fmla="*/ 0 w 12205236"/>
              <a:gd name="connsiteY259" fmla="*/ 732929 h 1044430"/>
              <a:gd name="connsiteX260" fmla="*/ 10184483 w 12205236"/>
              <a:gd name="connsiteY260" fmla="*/ 732929 h 1044430"/>
              <a:gd name="connsiteX261" fmla="*/ 10336481 w 12205236"/>
              <a:gd name="connsiteY261" fmla="*/ 714462 h 1044430"/>
              <a:gd name="connsiteX262" fmla="*/ 10349568 w 12205236"/>
              <a:gd name="connsiteY262" fmla="*/ 713901 h 1044430"/>
              <a:gd name="connsiteX263" fmla="*/ 10356111 w 12205236"/>
              <a:gd name="connsiteY263" fmla="*/ 709414 h 1044430"/>
              <a:gd name="connsiteX264" fmla="*/ 10354615 w 12205236"/>
              <a:gd name="connsiteY264" fmla="*/ 679128 h 1044430"/>
              <a:gd name="connsiteX265" fmla="*/ 10358167 w 12205236"/>
              <a:gd name="connsiteY265" fmla="*/ 520594 h 1044430"/>
              <a:gd name="connsiteX266" fmla="*/ 10372188 w 12205236"/>
              <a:gd name="connsiteY266" fmla="*/ 482269 h 1044430"/>
              <a:gd name="connsiteX267" fmla="*/ 10396679 w 12205236"/>
              <a:gd name="connsiteY267" fmla="*/ 451984 h 1044430"/>
              <a:gd name="connsiteX268" fmla="*/ 10447903 w 12205236"/>
              <a:gd name="connsiteY268" fmla="*/ 334765 h 1044430"/>
              <a:gd name="connsiteX269" fmla="*/ 10448464 w 12205236"/>
              <a:gd name="connsiteY269" fmla="*/ 261107 h 1044430"/>
              <a:gd name="connsiteX270" fmla="*/ 10446408 w 12205236"/>
              <a:gd name="connsiteY270" fmla="*/ 225774 h 1044430"/>
              <a:gd name="connsiteX271" fmla="*/ 10448464 w 12205236"/>
              <a:gd name="connsiteY271" fmla="*/ 215678 h 1044430"/>
              <a:gd name="connsiteX272" fmla="*/ 10453512 w 12205236"/>
              <a:gd name="connsiteY272" fmla="*/ 201096 h 1044430"/>
              <a:gd name="connsiteX273" fmla="*/ 10442856 w 12205236"/>
              <a:gd name="connsiteY273" fmla="*/ 229139 h 1044430"/>
              <a:gd name="connsiteX274" fmla="*/ 10417991 w 12205236"/>
              <a:gd name="connsiteY274" fmla="*/ 307471 h 1044430"/>
              <a:gd name="connsiteX275" fmla="*/ 10413318 w 12205236"/>
              <a:gd name="connsiteY275" fmla="*/ 312331 h 1044430"/>
              <a:gd name="connsiteX276" fmla="*/ 10410513 w 12205236"/>
              <a:gd name="connsiteY276" fmla="*/ 310649 h 1044430"/>
              <a:gd name="connsiteX277" fmla="*/ 10388266 w 12205236"/>
              <a:gd name="connsiteY277" fmla="*/ 406929 h 1044430"/>
              <a:gd name="connsiteX278" fmla="*/ 10366767 w 12205236"/>
              <a:gd name="connsiteY278" fmla="*/ 418706 h 1044430"/>
              <a:gd name="connsiteX279" fmla="*/ 10364337 w 12205236"/>
              <a:gd name="connsiteY279" fmla="*/ 417398 h 1044430"/>
              <a:gd name="connsiteX280" fmla="*/ 10363963 w 12205236"/>
              <a:gd name="connsiteY280" fmla="*/ 416650 h 1044430"/>
              <a:gd name="connsiteX281" fmla="*/ 10365458 w 12205236"/>
              <a:gd name="connsiteY281" fmla="*/ 415528 h 1044430"/>
              <a:gd name="connsiteX282" fmla="*/ 10368263 w 12205236"/>
              <a:gd name="connsiteY282" fmla="*/ 397768 h 1044430"/>
              <a:gd name="connsiteX283" fmla="*/ 10360784 w 12205236"/>
              <a:gd name="connsiteY283" fmla="*/ 413472 h 1044430"/>
              <a:gd name="connsiteX284" fmla="*/ 10362841 w 12205236"/>
              <a:gd name="connsiteY284" fmla="*/ 393468 h 1044430"/>
              <a:gd name="connsiteX285" fmla="*/ 10356298 w 12205236"/>
              <a:gd name="connsiteY285" fmla="*/ 413659 h 1044430"/>
              <a:gd name="connsiteX286" fmla="*/ 10355737 w 12205236"/>
              <a:gd name="connsiteY286" fmla="*/ 411041 h 1044430"/>
              <a:gd name="connsiteX287" fmla="*/ 10356671 w 12205236"/>
              <a:gd name="connsiteY287" fmla="*/ 393468 h 1044430"/>
              <a:gd name="connsiteX288" fmla="*/ 10355176 w 12205236"/>
              <a:gd name="connsiteY288" fmla="*/ 360004 h 1044430"/>
              <a:gd name="connsiteX289" fmla="*/ 10369010 w 12205236"/>
              <a:gd name="connsiteY289" fmla="*/ 311023 h 1044430"/>
              <a:gd name="connsiteX290" fmla="*/ 10397053 w 12205236"/>
              <a:gd name="connsiteY290" fmla="*/ 275129 h 1044430"/>
              <a:gd name="connsiteX291" fmla="*/ 10414252 w 12205236"/>
              <a:gd name="connsiteY291" fmla="*/ 237925 h 1044430"/>
              <a:gd name="connsiteX292" fmla="*/ 10429582 w 12205236"/>
              <a:gd name="connsiteY292" fmla="*/ 193244 h 1044430"/>
              <a:gd name="connsiteX293" fmla="*/ 10435751 w 12205236"/>
              <a:gd name="connsiteY293" fmla="*/ 178849 h 1044430"/>
              <a:gd name="connsiteX294" fmla="*/ 10450521 w 12205236"/>
              <a:gd name="connsiteY294" fmla="*/ 160902 h 1044430"/>
              <a:gd name="connsiteX295" fmla="*/ 10481368 w 12205236"/>
              <a:gd name="connsiteY295" fmla="*/ 133233 h 1044430"/>
              <a:gd name="connsiteX296" fmla="*/ 10489406 w 12205236"/>
              <a:gd name="connsiteY296" fmla="*/ 118277 h 1044430"/>
              <a:gd name="connsiteX297" fmla="*/ 10506232 w 12205236"/>
              <a:gd name="connsiteY297" fmla="*/ 95282 h 1044430"/>
              <a:gd name="connsiteX298" fmla="*/ 10529227 w 12205236"/>
              <a:gd name="connsiteY298" fmla="*/ 93039 h 1044430"/>
              <a:gd name="connsiteX299" fmla="*/ 10577460 w 12205236"/>
              <a:gd name="connsiteY299" fmla="*/ 80139 h 1044430"/>
              <a:gd name="connsiteX300" fmla="*/ 10582321 w 12205236"/>
              <a:gd name="connsiteY300" fmla="*/ 68361 h 1044430"/>
              <a:gd name="connsiteX301" fmla="*/ 10581947 w 12205236"/>
              <a:gd name="connsiteY301" fmla="*/ 62005 h 1044430"/>
              <a:gd name="connsiteX302" fmla="*/ 10581572 w 12205236"/>
              <a:gd name="connsiteY302" fmla="*/ 47984 h 1044430"/>
              <a:gd name="connsiteX303" fmla="*/ 10576899 w 12205236"/>
              <a:gd name="connsiteY303" fmla="*/ 34336 h 1044430"/>
              <a:gd name="connsiteX304" fmla="*/ 10572599 w 12205236"/>
              <a:gd name="connsiteY304" fmla="*/ 17137 h 1044430"/>
              <a:gd name="connsiteX305" fmla="*/ 10579329 w 12205236"/>
              <a:gd name="connsiteY305" fmla="*/ 1246 h 1044430"/>
              <a:gd name="connsiteX306" fmla="*/ 10594846 w 12205236"/>
              <a:gd name="connsiteY306" fmla="*/ 6107 h 1044430"/>
              <a:gd name="connsiteX307" fmla="*/ 10632984 w 12205236"/>
              <a:gd name="connsiteY307" fmla="*/ 23867 h 1044430"/>
              <a:gd name="connsiteX308" fmla="*/ 10701595 w 12205236"/>
              <a:gd name="connsiteY308" fmla="*/ 30971 h 1044430"/>
              <a:gd name="connsiteX309" fmla="*/ 10770392 w 12205236"/>
              <a:gd name="connsiteY309" fmla="*/ 33215 h 1044430"/>
              <a:gd name="connsiteX310" fmla="*/ 10898080 w 12205236"/>
              <a:gd name="connsiteY310" fmla="*/ 20689 h 1044430"/>
              <a:gd name="connsiteX311" fmla="*/ 10923878 w 12205236"/>
              <a:gd name="connsiteY311" fmla="*/ 5172 h 1044430"/>
              <a:gd name="connsiteX312" fmla="*/ 10931520 w 12205236"/>
              <a:gd name="connsiteY312"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9067650 w 12205236"/>
              <a:gd name="connsiteY255" fmla="*/ 930203 h 1044430"/>
              <a:gd name="connsiteX256" fmla="*/ 9180217 w 12205236"/>
              <a:gd name="connsiteY256" fmla="*/ 908775 h 1044430"/>
              <a:gd name="connsiteX257" fmla="*/ 0 w 12205236"/>
              <a:gd name="connsiteY257" fmla="*/ 908775 h 1044430"/>
              <a:gd name="connsiteX258" fmla="*/ 0 w 12205236"/>
              <a:gd name="connsiteY258" fmla="*/ 732929 h 1044430"/>
              <a:gd name="connsiteX259" fmla="*/ 10184483 w 12205236"/>
              <a:gd name="connsiteY259" fmla="*/ 732929 h 1044430"/>
              <a:gd name="connsiteX260" fmla="*/ 10336481 w 12205236"/>
              <a:gd name="connsiteY260" fmla="*/ 714462 h 1044430"/>
              <a:gd name="connsiteX261" fmla="*/ 10349568 w 12205236"/>
              <a:gd name="connsiteY261" fmla="*/ 713901 h 1044430"/>
              <a:gd name="connsiteX262" fmla="*/ 10356111 w 12205236"/>
              <a:gd name="connsiteY262" fmla="*/ 709414 h 1044430"/>
              <a:gd name="connsiteX263" fmla="*/ 10354615 w 12205236"/>
              <a:gd name="connsiteY263" fmla="*/ 679128 h 1044430"/>
              <a:gd name="connsiteX264" fmla="*/ 10358167 w 12205236"/>
              <a:gd name="connsiteY264" fmla="*/ 520594 h 1044430"/>
              <a:gd name="connsiteX265" fmla="*/ 10372188 w 12205236"/>
              <a:gd name="connsiteY265" fmla="*/ 482269 h 1044430"/>
              <a:gd name="connsiteX266" fmla="*/ 10396679 w 12205236"/>
              <a:gd name="connsiteY266" fmla="*/ 451984 h 1044430"/>
              <a:gd name="connsiteX267" fmla="*/ 10447903 w 12205236"/>
              <a:gd name="connsiteY267" fmla="*/ 334765 h 1044430"/>
              <a:gd name="connsiteX268" fmla="*/ 10448464 w 12205236"/>
              <a:gd name="connsiteY268" fmla="*/ 261107 h 1044430"/>
              <a:gd name="connsiteX269" fmla="*/ 10446408 w 12205236"/>
              <a:gd name="connsiteY269" fmla="*/ 225774 h 1044430"/>
              <a:gd name="connsiteX270" fmla="*/ 10448464 w 12205236"/>
              <a:gd name="connsiteY270" fmla="*/ 215678 h 1044430"/>
              <a:gd name="connsiteX271" fmla="*/ 10453512 w 12205236"/>
              <a:gd name="connsiteY271" fmla="*/ 201096 h 1044430"/>
              <a:gd name="connsiteX272" fmla="*/ 10442856 w 12205236"/>
              <a:gd name="connsiteY272" fmla="*/ 229139 h 1044430"/>
              <a:gd name="connsiteX273" fmla="*/ 10417991 w 12205236"/>
              <a:gd name="connsiteY273" fmla="*/ 307471 h 1044430"/>
              <a:gd name="connsiteX274" fmla="*/ 10413318 w 12205236"/>
              <a:gd name="connsiteY274" fmla="*/ 312331 h 1044430"/>
              <a:gd name="connsiteX275" fmla="*/ 10410513 w 12205236"/>
              <a:gd name="connsiteY275" fmla="*/ 310649 h 1044430"/>
              <a:gd name="connsiteX276" fmla="*/ 10388266 w 12205236"/>
              <a:gd name="connsiteY276" fmla="*/ 406929 h 1044430"/>
              <a:gd name="connsiteX277" fmla="*/ 10366767 w 12205236"/>
              <a:gd name="connsiteY277" fmla="*/ 418706 h 1044430"/>
              <a:gd name="connsiteX278" fmla="*/ 10364337 w 12205236"/>
              <a:gd name="connsiteY278" fmla="*/ 417398 h 1044430"/>
              <a:gd name="connsiteX279" fmla="*/ 10363963 w 12205236"/>
              <a:gd name="connsiteY279" fmla="*/ 416650 h 1044430"/>
              <a:gd name="connsiteX280" fmla="*/ 10365458 w 12205236"/>
              <a:gd name="connsiteY280" fmla="*/ 415528 h 1044430"/>
              <a:gd name="connsiteX281" fmla="*/ 10368263 w 12205236"/>
              <a:gd name="connsiteY281" fmla="*/ 397768 h 1044430"/>
              <a:gd name="connsiteX282" fmla="*/ 10360784 w 12205236"/>
              <a:gd name="connsiteY282" fmla="*/ 413472 h 1044430"/>
              <a:gd name="connsiteX283" fmla="*/ 10362841 w 12205236"/>
              <a:gd name="connsiteY283" fmla="*/ 393468 h 1044430"/>
              <a:gd name="connsiteX284" fmla="*/ 10356298 w 12205236"/>
              <a:gd name="connsiteY284" fmla="*/ 413659 h 1044430"/>
              <a:gd name="connsiteX285" fmla="*/ 10355737 w 12205236"/>
              <a:gd name="connsiteY285" fmla="*/ 411041 h 1044430"/>
              <a:gd name="connsiteX286" fmla="*/ 10356671 w 12205236"/>
              <a:gd name="connsiteY286" fmla="*/ 393468 h 1044430"/>
              <a:gd name="connsiteX287" fmla="*/ 10355176 w 12205236"/>
              <a:gd name="connsiteY287" fmla="*/ 360004 h 1044430"/>
              <a:gd name="connsiteX288" fmla="*/ 10369010 w 12205236"/>
              <a:gd name="connsiteY288" fmla="*/ 311023 h 1044430"/>
              <a:gd name="connsiteX289" fmla="*/ 10397053 w 12205236"/>
              <a:gd name="connsiteY289" fmla="*/ 275129 h 1044430"/>
              <a:gd name="connsiteX290" fmla="*/ 10414252 w 12205236"/>
              <a:gd name="connsiteY290" fmla="*/ 237925 h 1044430"/>
              <a:gd name="connsiteX291" fmla="*/ 10429582 w 12205236"/>
              <a:gd name="connsiteY291" fmla="*/ 193244 h 1044430"/>
              <a:gd name="connsiteX292" fmla="*/ 10435751 w 12205236"/>
              <a:gd name="connsiteY292" fmla="*/ 178849 h 1044430"/>
              <a:gd name="connsiteX293" fmla="*/ 10450521 w 12205236"/>
              <a:gd name="connsiteY293" fmla="*/ 160902 h 1044430"/>
              <a:gd name="connsiteX294" fmla="*/ 10481368 w 12205236"/>
              <a:gd name="connsiteY294" fmla="*/ 133233 h 1044430"/>
              <a:gd name="connsiteX295" fmla="*/ 10489406 w 12205236"/>
              <a:gd name="connsiteY295" fmla="*/ 118277 h 1044430"/>
              <a:gd name="connsiteX296" fmla="*/ 10506232 w 12205236"/>
              <a:gd name="connsiteY296" fmla="*/ 95282 h 1044430"/>
              <a:gd name="connsiteX297" fmla="*/ 10529227 w 12205236"/>
              <a:gd name="connsiteY297" fmla="*/ 93039 h 1044430"/>
              <a:gd name="connsiteX298" fmla="*/ 10577460 w 12205236"/>
              <a:gd name="connsiteY298" fmla="*/ 80139 h 1044430"/>
              <a:gd name="connsiteX299" fmla="*/ 10582321 w 12205236"/>
              <a:gd name="connsiteY299" fmla="*/ 68361 h 1044430"/>
              <a:gd name="connsiteX300" fmla="*/ 10581947 w 12205236"/>
              <a:gd name="connsiteY300" fmla="*/ 62005 h 1044430"/>
              <a:gd name="connsiteX301" fmla="*/ 10581572 w 12205236"/>
              <a:gd name="connsiteY301" fmla="*/ 47984 h 1044430"/>
              <a:gd name="connsiteX302" fmla="*/ 10576899 w 12205236"/>
              <a:gd name="connsiteY302" fmla="*/ 34336 h 1044430"/>
              <a:gd name="connsiteX303" fmla="*/ 10572599 w 12205236"/>
              <a:gd name="connsiteY303" fmla="*/ 17137 h 1044430"/>
              <a:gd name="connsiteX304" fmla="*/ 10579329 w 12205236"/>
              <a:gd name="connsiteY304" fmla="*/ 1246 h 1044430"/>
              <a:gd name="connsiteX305" fmla="*/ 10594846 w 12205236"/>
              <a:gd name="connsiteY305" fmla="*/ 6107 h 1044430"/>
              <a:gd name="connsiteX306" fmla="*/ 10632984 w 12205236"/>
              <a:gd name="connsiteY306" fmla="*/ 23867 h 1044430"/>
              <a:gd name="connsiteX307" fmla="*/ 10701595 w 12205236"/>
              <a:gd name="connsiteY307" fmla="*/ 30971 h 1044430"/>
              <a:gd name="connsiteX308" fmla="*/ 10770392 w 12205236"/>
              <a:gd name="connsiteY308" fmla="*/ 33215 h 1044430"/>
              <a:gd name="connsiteX309" fmla="*/ 10898080 w 12205236"/>
              <a:gd name="connsiteY309" fmla="*/ 20689 h 1044430"/>
              <a:gd name="connsiteX310" fmla="*/ 10923878 w 12205236"/>
              <a:gd name="connsiteY310" fmla="*/ 5172 h 1044430"/>
              <a:gd name="connsiteX311" fmla="*/ 10931520 w 12205236"/>
              <a:gd name="connsiteY311"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9067650 w 12205236"/>
              <a:gd name="connsiteY254" fmla="*/ 930203 h 1044430"/>
              <a:gd name="connsiteX255" fmla="*/ 9180217 w 12205236"/>
              <a:gd name="connsiteY255" fmla="*/ 908775 h 1044430"/>
              <a:gd name="connsiteX256" fmla="*/ 0 w 12205236"/>
              <a:gd name="connsiteY256" fmla="*/ 908775 h 1044430"/>
              <a:gd name="connsiteX257" fmla="*/ 0 w 12205236"/>
              <a:gd name="connsiteY257" fmla="*/ 732929 h 1044430"/>
              <a:gd name="connsiteX258" fmla="*/ 10184483 w 12205236"/>
              <a:gd name="connsiteY258" fmla="*/ 732929 h 1044430"/>
              <a:gd name="connsiteX259" fmla="*/ 10336481 w 12205236"/>
              <a:gd name="connsiteY259" fmla="*/ 714462 h 1044430"/>
              <a:gd name="connsiteX260" fmla="*/ 10349568 w 12205236"/>
              <a:gd name="connsiteY260" fmla="*/ 713901 h 1044430"/>
              <a:gd name="connsiteX261" fmla="*/ 10356111 w 12205236"/>
              <a:gd name="connsiteY261" fmla="*/ 709414 h 1044430"/>
              <a:gd name="connsiteX262" fmla="*/ 10354615 w 12205236"/>
              <a:gd name="connsiteY262" fmla="*/ 679128 h 1044430"/>
              <a:gd name="connsiteX263" fmla="*/ 10358167 w 12205236"/>
              <a:gd name="connsiteY263" fmla="*/ 520594 h 1044430"/>
              <a:gd name="connsiteX264" fmla="*/ 10372188 w 12205236"/>
              <a:gd name="connsiteY264" fmla="*/ 482269 h 1044430"/>
              <a:gd name="connsiteX265" fmla="*/ 10396679 w 12205236"/>
              <a:gd name="connsiteY265" fmla="*/ 451984 h 1044430"/>
              <a:gd name="connsiteX266" fmla="*/ 10447903 w 12205236"/>
              <a:gd name="connsiteY266" fmla="*/ 334765 h 1044430"/>
              <a:gd name="connsiteX267" fmla="*/ 10448464 w 12205236"/>
              <a:gd name="connsiteY267" fmla="*/ 261107 h 1044430"/>
              <a:gd name="connsiteX268" fmla="*/ 10446408 w 12205236"/>
              <a:gd name="connsiteY268" fmla="*/ 225774 h 1044430"/>
              <a:gd name="connsiteX269" fmla="*/ 10448464 w 12205236"/>
              <a:gd name="connsiteY269" fmla="*/ 215678 h 1044430"/>
              <a:gd name="connsiteX270" fmla="*/ 10453512 w 12205236"/>
              <a:gd name="connsiteY270" fmla="*/ 201096 h 1044430"/>
              <a:gd name="connsiteX271" fmla="*/ 10442856 w 12205236"/>
              <a:gd name="connsiteY271" fmla="*/ 229139 h 1044430"/>
              <a:gd name="connsiteX272" fmla="*/ 10417991 w 12205236"/>
              <a:gd name="connsiteY272" fmla="*/ 307471 h 1044430"/>
              <a:gd name="connsiteX273" fmla="*/ 10413318 w 12205236"/>
              <a:gd name="connsiteY273" fmla="*/ 312331 h 1044430"/>
              <a:gd name="connsiteX274" fmla="*/ 10410513 w 12205236"/>
              <a:gd name="connsiteY274" fmla="*/ 310649 h 1044430"/>
              <a:gd name="connsiteX275" fmla="*/ 10388266 w 12205236"/>
              <a:gd name="connsiteY275" fmla="*/ 406929 h 1044430"/>
              <a:gd name="connsiteX276" fmla="*/ 10366767 w 12205236"/>
              <a:gd name="connsiteY276" fmla="*/ 418706 h 1044430"/>
              <a:gd name="connsiteX277" fmla="*/ 10364337 w 12205236"/>
              <a:gd name="connsiteY277" fmla="*/ 417398 h 1044430"/>
              <a:gd name="connsiteX278" fmla="*/ 10363963 w 12205236"/>
              <a:gd name="connsiteY278" fmla="*/ 416650 h 1044430"/>
              <a:gd name="connsiteX279" fmla="*/ 10365458 w 12205236"/>
              <a:gd name="connsiteY279" fmla="*/ 415528 h 1044430"/>
              <a:gd name="connsiteX280" fmla="*/ 10368263 w 12205236"/>
              <a:gd name="connsiteY280" fmla="*/ 397768 h 1044430"/>
              <a:gd name="connsiteX281" fmla="*/ 10360784 w 12205236"/>
              <a:gd name="connsiteY281" fmla="*/ 413472 h 1044430"/>
              <a:gd name="connsiteX282" fmla="*/ 10362841 w 12205236"/>
              <a:gd name="connsiteY282" fmla="*/ 393468 h 1044430"/>
              <a:gd name="connsiteX283" fmla="*/ 10356298 w 12205236"/>
              <a:gd name="connsiteY283" fmla="*/ 413659 h 1044430"/>
              <a:gd name="connsiteX284" fmla="*/ 10355737 w 12205236"/>
              <a:gd name="connsiteY284" fmla="*/ 411041 h 1044430"/>
              <a:gd name="connsiteX285" fmla="*/ 10356671 w 12205236"/>
              <a:gd name="connsiteY285" fmla="*/ 393468 h 1044430"/>
              <a:gd name="connsiteX286" fmla="*/ 10355176 w 12205236"/>
              <a:gd name="connsiteY286" fmla="*/ 360004 h 1044430"/>
              <a:gd name="connsiteX287" fmla="*/ 10369010 w 12205236"/>
              <a:gd name="connsiteY287" fmla="*/ 311023 h 1044430"/>
              <a:gd name="connsiteX288" fmla="*/ 10397053 w 12205236"/>
              <a:gd name="connsiteY288" fmla="*/ 275129 h 1044430"/>
              <a:gd name="connsiteX289" fmla="*/ 10414252 w 12205236"/>
              <a:gd name="connsiteY289" fmla="*/ 237925 h 1044430"/>
              <a:gd name="connsiteX290" fmla="*/ 10429582 w 12205236"/>
              <a:gd name="connsiteY290" fmla="*/ 193244 h 1044430"/>
              <a:gd name="connsiteX291" fmla="*/ 10435751 w 12205236"/>
              <a:gd name="connsiteY291" fmla="*/ 178849 h 1044430"/>
              <a:gd name="connsiteX292" fmla="*/ 10450521 w 12205236"/>
              <a:gd name="connsiteY292" fmla="*/ 160902 h 1044430"/>
              <a:gd name="connsiteX293" fmla="*/ 10481368 w 12205236"/>
              <a:gd name="connsiteY293" fmla="*/ 133233 h 1044430"/>
              <a:gd name="connsiteX294" fmla="*/ 10489406 w 12205236"/>
              <a:gd name="connsiteY294" fmla="*/ 118277 h 1044430"/>
              <a:gd name="connsiteX295" fmla="*/ 10506232 w 12205236"/>
              <a:gd name="connsiteY295" fmla="*/ 95282 h 1044430"/>
              <a:gd name="connsiteX296" fmla="*/ 10529227 w 12205236"/>
              <a:gd name="connsiteY296" fmla="*/ 93039 h 1044430"/>
              <a:gd name="connsiteX297" fmla="*/ 10577460 w 12205236"/>
              <a:gd name="connsiteY297" fmla="*/ 80139 h 1044430"/>
              <a:gd name="connsiteX298" fmla="*/ 10582321 w 12205236"/>
              <a:gd name="connsiteY298" fmla="*/ 68361 h 1044430"/>
              <a:gd name="connsiteX299" fmla="*/ 10581947 w 12205236"/>
              <a:gd name="connsiteY299" fmla="*/ 62005 h 1044430"/>
              <a:gd name="connsiteX300" fmla="*/ 10581572 w 12205236"/>
              <a:gd name="connsiteY300" fmla="*/ 47984 h 1044430"/>
              <a:gd name="connsiteX301" fmla="*/ 10576899 w 12205236"/>
              <a:gd name="connsiteY301" fmla="*/ 34336 h 1044430"/>
              <a:gd name="connsiteX302" fmla="*/ 10572599 w 12205236"/>
              <a:gd name="connsiteY302" fmla="*/ 17137 h 1044430"/>
              <a:gd name="connsiteX303" fmla="*/ 10579329 w 12205236"/>
              <a:gd name="connsiteY303" fmla="*/ 1246 h 1044430"/>
              <a:gd name="connsiteX304" fmla="*/ 10594846 w 12205236"/>
              <a:gd name="connsiteY304" fmla="*/ 6107 h 1044430"/>
              <a:gd name="connsiteX305" fmla="*/ 10632984 w 12205236"/>
              <a:gd name="connsiteY305" fmla="*/ 23867 h 1044430"/>
              <a:gd name="connsiteX306" fmla="*/ 10701595 w 12205236"/>
              <a:gd name="connsiteY306" fmla="*/ 30971 h 1044430"/>
              <a:gd name="connsiteX307" fmla="*/ 10770392 w 12205236"/>
              <a:gd name="connsiteY307" fmla="*/ 33215 h 1044430"/>
              <a:gd name="connsiteX308" fmla="*/ 10898080 w 12205236"/>
              <a:gd name="connsiteY308" fmla="*/ 20689 h 1044430"/>
              <a:gd name="connsiteX309" fmla="*/ 10923878 w 12205236"/>
              <a:gd name="connsiteY309" fmla="*/ 5172 h 1044430"/>
              <a:gd name="connsiteX310" fmla="*/ 10931520 w 12205236"/>
              <a:gd name="connsiteY310"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9067650 w 12205236"/>
              <a:gd name="connsiteY254" fmla="*/ 930203 h 1044430"/>
              <a:gd name="connsiteX255" fmla="*/ 0 w 12205236"/>
              <a:gd name="connsiteY255" fmla="*/ 908775 h 1044430"/>
              <a:gd name="connsiteX256" fmla="*/ 0 w 12205236"/>
              <a:gd name="connsiteY256" fmla="*/ 732929 h 1044430"/>
              <a:gd name="connsiteX257" fmla="*/ 10184483 w 12205236"/>
              <a:gd name="connsiteY257" fmla="*/ 732929 h 1044430"/>
              <a:gd name="connsiteX258" fmla="*/ 10336481 w 12205236"/>
              <a:gd name="connsiteY258" fmla="*/ 714462 h 1044430"/>
              <a:gd name="connsiteX259" fmla="*/ 10349568 w 12205236"/>
              <a:gd name="connsiteY259" fmla="*/ 713901 h 1044430"/>
              <a:gd name="connsiteX260" fmla="*/ 10356111 w 12205236"/>
              <a:gd name="connsiteY260" fmla="*/ 709414 h 1044430"/>
              <a:gd name="connsiteX261" fmla="*/ 10354615 w 12205236"/>
              <a:gd name="connsiteY261" fmla="*/ 679128 h 1044430"/>
              <a:gd name="connsiteX262" fmla="*/ 10358167 w 12205236"/>
              <a:gd name="connsiteY262" fmla="*/ 520594 h 1044430"/>
              <a:gd name="connsiteX263" fmla="*/ 10372188 w 12205236"/>
              <a:gd name="connsiteY263" fmla="*/ 482269 h 1044430"/>
              <a:gd name="connsiteX264" fmla="*/ 10396679 w 12205236"/>
              <a:gd name="connsiteY264" fmla="*/ 451984 h 1044430"/>
              <a:gd name="connsiteX265" fmla="*/ 10447903 w 12205236"/>
              <a:gd name="connsiteY265" fmla="*/ 334765 h 1044430"/>
              <a:gd name="connsiteX266" fmla="*/ 10448464 w 12205236"/>
              <a:gd name="connsiteY266" fmla="*/ 261107 h 1044430"/>
              <a:gd name="connsiteX267" fmla="*/ 10446408 w 12205236"/>
              <a:gd name="connsiteY267" fmla="*/ 225774 h 1044430"/>
              <a:gd name="connsiteX268" fmla="*/ 10448464 w 12205236"/>
              <a:gd name="connsiteY268" fmla="*/ 215678 h 1044430"/>
              <a:gd name="connsiteX269" fmla="*/ 10453512 w 12205236"/>
              <a:gd name="connsiteY269" fmla="*/ 201096 h 1044430"/>
              <a:gd name="connsiteX270" fmla="*/ 10442856 w 12205236"/>
              <a:gd name="connsiteY270" fmla="*/ 229139 h 1044430"/>
              <a:gd name="connsiteX271" fmla="*/ 10417991 w 12205236"/>
              <a:gd name="connsiteY271" fmla="*/ 307471 h 1044430"/>
              <a:gd name="connsiteX272" fmla="*/ 10413318 w 12205236"/>
              <a:gd name="connsiteY272" fmla="*/ 312331 h 1044430"/>
              <a:gd name="connsiteX273" fmla="*/ 10410513 w 12205236"/>
              <a:gd name="connsiteY273" fmla="*/ 310649 h 1044430"/>
              <a:gd name="connsiteX274" fmla="*/ 10388266 w 12205236"/>
              <a:gd name="connsiteY274" fmla="*/ 406929 h 1044430"/>
              <a:gd name="connsiteX275" fmla="*/ 10366767 w 12205236"/>
              <a:gd name="connsiteY275" fmla="*/ 418706 h 1044430"/>
              <a:gd name="connsiteX276" fmla="*/ 10364337 w 12205236"/>
              <a:gd name="connsiteY276" fmla="*/ 417398 h 1044430"/>
              <a:gd name="connsiteX277" fmla="*/ 10363963 w 12205236"/>
              <a:gd name="connsiteY277" fmla="*/ 416650 h 1044430"/>
              <a:gd name="connsiteX278" fmla="*/ 10365458 w 12205236"/>
              <a:gd name="connsiteY278" fmla="*/ 415528 h 1044430"/>
              <a:gd name="connsiteX279" fmla="*/ 10368263 w 12205236"/>
              <a:gd name="connsiteY279" fmla="*/ 397768 h 1044430"/>
              <a:gd name="connsiteX280" fmla="*/ 10360784 w 12205236"/>
              <a:gd name="connsiteY280" fmla="*/ 413472 h 1044430"/>
              <a:gd name="connsiteX281" fmla="*/ 10362841 w 12205236"/>
              <a:gd name="connsiteY281" fmla="*/ 393468 h 1044430"/>
              <a:gd name="connsiteX282" fmla="*/ 10356298 w 12205236"/>
              <a:gd name="connsiteY282" fmla="*/ 413659 h 1044430"/>
              <a:gd name="connsiteX283" fmla="*/ 10355737 w 12205236"/>
              <a:gd name="connsiteY283" fmla="*/ 411041 h 1044430"/>
              <a:gd name="connsiteX284" fmla="*/ 10356671 w 12205236"/>
              <a:gd name="connsiteY284" fmla="*/ 393468 h 1044430"/>
              <a:gd name="connsiteX285" fmla="*/ 10355176 w 12205236"/>
              <a:gd name="connsiteY285" fmla="*/ 360004 h 1044430"/>
              <a:gd name="connsiteX286" fmla="*/ 10369010 w 12205236"/>
              <a:gd name="connsiteY286" fmla="*/ 311023 h 1044430"/>
              <a:gd name="connsiteX287" fmla="*/ 10397053 w 12205236"/>
              <a:gd name="connsiteY287" fmla="*/ 275129 h 1044430"/>
              <a:gd name="connsiteX288" fmla="*/ 10414252 w 12205236"/>
              <a:gd name="connsiteY288" fmla="*/ 237925 h 1044430"/>
              <a:gd name="connsiteX289" fmla="*/ 10429582 w 12205236"/>
              <a:gd name="connsiteY289" fmla="*/ 193244 h 1044430"/>
              <a:gd name="connsiteX290" fmla="*/ 10435751 w 12205236"/>
              <a:gd name="connsiteY290" fmla="*/ 178849 h 1044430"/>
              <a:gd name="connsiteX291" fmla="*/ 10450521 w 12205236"/>
              <a:gd name="connsiteY291" fmla="*/ 160902 h 1044430"/>
              <a:gd name="connsiteX292" fmla="*/ 10481368 w 12205236"/>
              <a:gd name="connsiteY292" fmla="*/ 133233 h 1044430"/>
              <a:gd name="connsiteX293" fmla="*/ 10489406 w 12205236"/>
              <a:gd name="connsiteY293" fmla="*/ 118277 h 1044430"/>
              <a:gd name="connsiteX294" fmla="*/ 10506232 w 12205236"/>
              <a:gd name="connsiteY294" fmla="*/ 95282 h 1044430"/>
              <a:gd name="connsiteX295" fmla="*/ 10529227 w 12205236"/>
              <a:gd name="connsiteY295" fmla="*/ 93039 h 1044430"/>
              <a:gd name="connsiteX296" fmla="*/ 10577460 w 12205236"/>
              <a:gd name="connsiteY296" fmla="*/ 80139 h 1044430"/>
              <a:gd name="connsiteX297" fmla="*/ 10582321 w 12205236"/>
              <a:gd name="connsiteY297" fmla="*/ 68361 h 1044430"/>
              <a:gd name="connsiteX298" fmla="*/ 10581947 w 12205236"/>
              <a:gd name="connsiteY298" fmla="*/ 62005 h 1044430"/>
              <a:gd name="connsiteX299" fmla="*/ 10581572 w 12205236"/>
              <a:gd name="connsiteY299" fmla="*/ 47984 h 1044430"/>
              <a:gd name="connsiteX300" fmla="*/ 10576899 w 12205236"/>
              <a:gd name="connsiteY300" fmla="*/ 34336 h 1044430"/>
              <a:gd name="connsiteX301" fmla="*/ 10572599 w 12205236"/>
              <a:gd name="connsiteY301" fmla="*/ 17137 h 1044430"/>
              <a:gd name="connsiteX302" fmla="*/ 10579329 w 12205236"/>
              <a:gd name="connsiteY302" fmla="*/ 1246 h 1044430"/>
              <a:gd name="connsiteX303" fmla="*/ 10594846 w 12205236"/>
              <a:gd name="connsiteY303" fmla="*/ 6107 h 1044430"/>
              <a:gd name="connsiteX304" fmla="*/ 10632984 w 12205236"/>
              <a:gd name="connsiteY304" fmla="*/ 23867 h 1044430"/>
              <a:gd name="connsiteX305" fmla="*/ 10701595 w 12205236"/>
              <a:gd name="connsiteY305" fmla="*/ 30971 h 1044430"/>
              <a:gd name="connsiteX306" fmla="*/ 10770392 w 12205236"/>
              <a:gd name="connsiteY306" fmla="*/ 33215 h 1044430"/>
              <a:gd name="connsiteX307" fmla="*/ 10898080 w 12205236"/>
              <a:gd name="connsiteY307" fmla="*/ 20689 h 1044430"/>
              <a:gd name="connsiteX308" fmla="*/ 10923878 w 12205236"/>
              <a:gd name="connsiteY308" fmla="*/ 5172 h 1044430"/>
              <a:gd name="connsiteX309" fmla="*/ 10931520 w 12205236"/>
              <a:gd name="connsiteY309"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0 w 12205236"/>
              <a:gd name="connsiteY254" fmla="*/ 908775 h 1044430"/>
              <a:gd name="connsiteX255" fmla="*/ 0 w 12205236"/>
              <a:gd name="connsiteY255" fmla="*/ 732929 h 1044430"/>
              <a:gd name="connsiteX256" fmla="*/ 10184483 w 12205236"/>
              <a:gd name="connsiteY256" fmla="*/ 732929 h 1044430"/>
              <a:gd name="connsiteX257" fmla="*/ 10336481 w 12205236"/>
              <a:gd name="connsiteY257" fmla="*/ 714462 h 1044430"/>
              <a:gd name="connsiteX258" fmla="*/ 10349568 w 12205236"/>
              <a:gd name="connsiteY258" fmla="*/ 713901 h 1044430"/>
              <a:gd name="connsiteX259" fmla="*/ 10356111 w 12205236"/>
              <a:gd name="connsiteY259" fmla="*/ 709414 h 1044430"/>
              <a:gd name="connsiteX260" fmla="*/ 10354615 w 12205236"/>
              <a:gd name="connsiteY260" fmla="*/ 679128 h 1044430"/>
              <a:gd name="connsiteX261" fmla="*/ 10358167 w 12205236"/>
              <a:gd name="connsiteY261" fmla="*/ 520594 h 1044430"/>
              <a:gd name="connsiteX262" fmla="*/ 10372188 w 12205236"/>
              <a:gd name="connsiteY262" fmla="*/ 482269 h 1044430"/>
              <a:gd name="connsiteX263" fmla="*/ 10396679 w 12205236"/>
              <a:gd name="connsiteY263" fmla="*/ 451984 h 1044430"/>
              <a:gd name="connsiteX264" fmla="*/ 10447903 w 12205236"/>
              <a:gd name="connsiteY264" fmla="*/ 334765 h 1044430"/>
              <a:gd name="connsiteX265" fmla="*/ 10448464 w 12205236"/>
              <a:gd name="connsiteY265" fmla="*/ 261107 h 1044430"/>
              <a:gd name="connsiteX266" fmla="*/ 10446408 w 12205236"/>
              <a:gd name="connsiteY266" fmla="*/ 225774 h 1044430"/>
              <a:gd name="connsiteX267" fmla="*/ 10448464 w 12205236"/>
              <a:gd name="connsiteY267" fmla="*/ 215678 h 1044430"/>
              <a:gd name="connsiteX268" fmla="*/ 10453512 w 12205236"/>
              <a:gd name="connsiteY268" fmla="*/ 201096 h 1044430"/>
              <a:gd name="connsiteX269" fmla="*/ 10442856 w 12205236"/>
              <a:gd name="connsiteY269" fmla="*/ 229139 h 1044430"/>
              <a:gd name="connsiteX270" fmla="*/ 10417991 w 12205236"/>
              <a:gd name="connsiteY270" fmla="*/ 307471 h 1044430"/>
              <a:gd name="connsiteX271" fmla="*/ 10413318 w 12205236"/>
              <a:gd name="connsiteY271" fmla="*/ 312331 h 1044430"/>
              <a:gd name="connsiteX272" fmla="*/ 10410513 w 12205236"/>
              <a:gd name="connsiteY272" fmla="*/ 310649 h 1044430"/>
              <a:gd name="connsiteX273" fmla="*/ 10388266 w 12205236"/>
              <a:gd name="connsiteY273" fmla="*/ 406929 h 1044430"/>
              <a:gd name="connsiteX274" fmla="*/ 10366767 w 12205236"/>
              <a:gd name="connsiteY274" fmla="*/ 418706 h 1044430"/>
              <a:gd name="connsiteX275" fmla="*/ 10364337 w 12205236"/>
              <a:gd name="connsiteY275" fmla="*/ 417398 h 1044430"/>
              <a:gd name="connsiteX276" fmla="*/ 10363963 w 12205236"/>
              <a:gd name="connsiteY276" fmla="*/ 416650 h 1044430"/>
              <a:gd name="connsiteX277" fmla="*/ 10365458 w 12205236"/>
              <a:gd name="connsiteY277" fmla="*/ 415528 h 1044430"/>
              <a:gd name="connsiteX278" fmla="*/ 10368263 w 12205236"/>
              <a:gd name="connsiteY278" fmla="*/ 397768 h 1044430"/>
              <a:gd name="connsiteX279" fmla="*/ 10360784 w 12205236"/>
              <a:gd name="connsiteY279" fmla="*/ 413472 h 1044430"/>
              <a:gd name="connsiteX280" fmla="*/ 10362841 w 12205236"/>
              <a:gd name="connsiteY280" fmla="*/ 393468 h 1044430"/>
              <a:gd name="connsiteX281" fmla="*/ 10356298 w 12205236"/>
              <a:gd name="connsiteY281" fmla="*/ 413659 h 1044430"/>
              <a:gd name="connsiteX282" fmla="*/ 10355737 w 12205236"/>
              <a:gd name="connsiteY282" fmla="*/ 411041 h 1044430"/>
              <a:gd name="connsiteX283" fmla="*/ 10356671 w 12205236"/>
              <a:gd name="connsiteY283" fmla="*/ 393468 h 1044430"/>
              <a:gd name="connsiteX284" fmla="*/ 10355176 w 12205236"/>
              <a:gd name="connsiteY284" fmla="*/ 360004 h 1044430"/>
              <a:gd name="connsiteX285" fmla="*/ 10369010 w 12205236"/>
              <a:gd name="connsiteY285" fmla="*/ 311023 h 1044430"/>
              <a:gd name="connsiteX286" fmla="*/ 10397053 w 12205236"/>
              <a:gd name="connsiteY286" fmla="*/ 275129 h 1044430"/>
              <a:gd name="connsiteX287" fmla="*/ 10414252 w 12205236"/>
              <a:gd name="connsiteY287" fmla="*/ 237925 h 1044430"/>
              <a:gd name="connsiteX288" fmla="*/ 10429582 w 12205236"/>
              <a:gd name="connsiteY288" fmla="*/ 193244 h 1044430"/>
              <a:gd name="connsiteX289" fmla="*/ 10435751 w 12205236"/>
              <a:gd name="connsiteY289" fmla="*/ 178849 h 1044430"/>
              <a:gd name="connsiteX290" fmla="*/ 10450521 w 12205236"/>
              <a:gd name="connsiteY290" fmla="*/ 160902 h 1044430"/>
              <a:gd name="connsiteX291" fmla="*/ 10481368 w 12205236"/>
              <a:gd name="connsiteY291" fmla="*/ 133233 h 1044430"/>
              <a:gd name="connsiteX292" fmla="*/ 10489406 w 12205236"/>
              <a:gd name="connsiteY292" fmla="*/ 118277 h 1044430"/>
              <a:gd name="connsiteX293" fmla="*/ 10506232 w 12205236"/>
              <a:gd name="connsiteY293" fmla="*/ 95282 h 1044430"/>
              <a:gd name="connsiteX294" fmla="*/ 10529227 w 12205236"/>
              <a:gd name="connsiteY294" fmla="*/ 93039 h 1044430"/>
              <a:gd name="connsiteX295" fmla="*/ 10577460 w 12205236"/>
              <a:gd name="connsiteY295" fmla="*/ 80139 h 1044430"/>
              <a:gd name="connsiteX296" fmla="*/ 10582321 w 12205236"/>
              <a:gd name="connsiteY296" fmla="*/ 68361 h 1044430"/>
              <a:gd name="connsiteX297" fmla="*/ 10581947 w 12205236"/>
              <a:gd name="connsiteY297" fmla="*/ 62005 h 1044430"/>
              <a:gd name="connsiteX298" fmla="*/ 10581572 w 12205236"/>
              <a:gd name="connsiteY298" fmla="*/ 47984 h 1044430"/>
              <a:gd name="connsiteX299" fmla="*/ 10576899 w 12205236"/>
              <a:gd name="connsiteY299" fmla="*/ 34336 h 1044430"/>
              <a:gd name="connsiteX300" fmla="*/ 10572599 w 12205236"/>
              <a:gd name="connsiteY300" fmla="*/ 17137 h 1044430"/>
              <a:gd name="connsiteX301" fmla="*/ 10579329 w 12205236"/>
              <a:gd name="connsiteY301" fmla="*/ 1246 h 1044430"/>
              <a:gd name="connsiteX302" fmla="*/ 10594846 w 12205236"/>
              <a:gd name="connsiteY302" fmla="*/ 6107 h 1044430"/>
              <a:gd name="connsiteX303" fmla="*/ 10632984 w 12205236"/>
              <a:gd name="connsiteY303" fmla="*/ 23867 h 1044430"/>
              <a:gd name="connsiteX304" fmla="*/ 10701595 w 12205236"/>
              <a:gd name="connsiteY304" fmla="*/ 30971 h 1044430"/>
              <a:gd name="connsiteX305" fmla="*/ 10770392 w 12205236"/>
              <a:gd name="connsiteY305" fmla="*/ 33215 h 1044430"/>
              <a:gd name="connsiteX306" fmla="*/ 10898080 w 12205236"/>
              <a:gd name="connsiteY306" fmla="*/ 20689 h 1044430"/>
              <a:gd name="connsiteX307" fmla="*/ 10923878 w 12205236"/>
              <a:gd name="connsiteY307" fmla="*/ 5172 h 1044430"/>
              <a:gd name="connsiteX308" fmla="*/ 10931520 w 12205236"/>
              <a:gd name="connsiteY308" fmla="*/ 265 h 1044430"/>
              <a:gd name="connsiteX0" fmla="*/ 11634616 w 12292893"/>
              <a:gd name="connsiteY0" fmla="*/ 695510 h 1046071"/>
              <a:gd name="connsiteX1" fmla="*/ 11628681 w 12292893"/>
              <a:gd name="connsiteY1" fmla="*/ 699880 h 1046071"/>
              <a:gd name="connsiteX2" fmla="*/ 11627185 w 12292893"/>
              <a:gd name="connsiteY2" fmla="*/ 725492 h 1046071"/>
              <a:gd name="connsiteX3" fmla="*/ 11644384 w 12292893"/>
              <a:gd name="connsiteY3" fmla="*/ 729979 h 1046071"/>
              <a:gd name="connsiteX4" fmla="*/ 11651863 w 12292893"/>
              <a:gd name="connsiteY4" fmla="*/ 730913 h 1046071"/>
              <a:gd name="connsiteX5" fmla="*/ 11663080 w 12292893"/>
              <a:gd name="connsiteY5" fmla="*/ 719883 h 1046071"/>
              <a:gd name="connsiteX6" fmla="*/ 11662519 w 12292893"/>
              <a:gd name="connsiteY6" fmla="*/ 715209 h 1046071"/>
              <a:gd name="connsiteX7" fmla="*/ 11641954 w 12292893"/>
              <a:gd name="connsiteY7" fmla="*/ 696328 h 1046071"/>
              <a:gd name="connsiteX8" fmla="*/ 11634616 w 12292893"/>
              <a:gd name="connsiteY8" fmla="*/ 695510 h 1046071"/>
              <a:gd name="connsiteX9" fmla="*/ 11559135 w 12292893"/>
              <a:gd name="connsiteY9" fmla="*/ 473903 h 1046071"/>
              <a:gd name="connsiteX10" fmla="*/ 11555396 w 12292893"/>
              <a:gd name="connsiteY10" fmla="*/ 476100 h 1046071"/>
              <a:gd name="connsiteX11" fmla="*/ 11542684 w 12292893"/>
              <a:gd name="connsiteY11" fmla="*/ 481895 h 1046071"/>
              <a:gd name="connsiteX12" fmla="*/ 11525110 w 12292893"/>
              <a:gd name="connsiteY12" fmla="*/ 505078 h 1046071"/>
              <a:gd name="connsiteX13" fmla="*/ 11524736 w 12292893"/>
              <a:gd name="connsiteY13" fmla="*/ 515360 h 1046071"/>
              <a:gd name="connsiteX14" fmla="*/ 11519876 w 12292893"/>
              <a:gd name="connsiteY14" fmla="*/ 555928 h 1046071"/>
              <a:gd name="connsiteX15" fmla="*/ 11506976 w 12292893"/>
              <a:gd name="connsiteY15" fmla="*/ 603787 h 1046071"/>
              <a:gd name="connsiteX16" fmla="*/ 11503611 w 12292893"/>
              <a:gd name="connsiteY16" fmla="*/ 628652 h 1046071"/>
              <a:gd name="connsiteX17" fmla="*/ 11498190 w 12292893"/>
              <a:gd name="connsiteY17" fmla="*/ 677072 h 1046071"/>
              <a:gd name="connsiteX18" fmla="*/ 11491646 w 12292893"/>
              <a:gd name="connsiteY18" fmla="*/ 701375 h 1046071"/>
              <a:gd name="connsiteX19" fmla="*/ 11500246 w 12292893"/>
              <a:gd name="connsiteY19" fmla="*/ 714275 h 1046071"/>
              <a:gd name="connsiteX20" fmla="*/ 11579139 w 12292893"/>
              <a:gd name="connsiteY20" fmla="*/ 722314 h 1046071"/>
              <a:gd name="connsiteX21" fmla="*/ 11601573 w 12292893"/>
              <a:gd name="connsiteY21" fmla="*/ 701188 h 1046071"/>
              <a:gd name="connsiteX22" fmla="*/ 11592039 w 12292893"/>
              <a:gd name="connsiteY22" fmla="*/ 685298 h 1046071"/>
              <a:gd name="connsiteX23" fmla="*/ 11574652 w 12292893"/>
              <a:gd name="connsiteY23" fmla="*/ 650525 h 1046071"/>
              <a:gd name="connsiteX24" fmla="*/ 11575400 w 12292893"/>
              <a:gd name="connsiteY24" fmla="*/ 643234 h 1046071"/>
              <a:gd name="connsiteX25" fmla="*/ 11572035 w 12292893"/>
              <a:gd name="connsiteY25" fmla="*/ 635008 h 1046071"/>
              <a:gd name="connsiteX26" fmla="*/ 11560257 w 12292893"/>
              <a:gd name="connsiteY26" fmla="*/ 640990 h 1046071"/>
              <a:gd name="connsiteX27" fmla="*/ 11552218 w 12292893"/>
              <a:gd name="connsiteY27" fmla="*/ 643047 h 1046071"/>
              <a:gd name="connsiteX28" fmla="*/ 11546797 w 12292893"/>
              <a:gd name="connsiteY28" fmla="*/ 630708 h 1046071"/>
              <a:gd name="connsiteX29" fmla="*/ 11548105 w 12292893"/>
              <a:gd name="connsiteY29" fmla="*/ 604535 h 1046071"/>
              <a:gd name="connsiteX30" fmla="*/ 11563248 w 12292893"/>
              <a:gd name="connsiteY30" fmla="*/ 482269 h 1046071"/>
              <a:gd name="connsiteX31" fmla="*/ 11562874 w 12292893"/>
              <a:gd name="connsiteY31" fmla="*/ 474230 h 1046071"/>
              <a:gd name="connsiteX32" fmla="*/ 11559135 w 12292893"/>
              <a:gd name="connsiteY32" fmla="*/ 473903 h 1046071"/>
              <a:gd name="connsiteX33" fmla="*/ 11566614 w 12292893"/>
              <a:gd name="connsiteY33" fmla="*/ 432915 h 1046071"/>
              <a:gd name="connsiteX34" fmla="*/ 11534832 w 12292893"/>
              <a:gd name="connsiteY34" fmla="*/ 477783 h 1046071"/>
              <a:gd name="connsiteX35" fmla="*/ 11566614 w 12292893"/>
              <a:gd name="connsiteY35" fmla="*/ 432915 h 1046071"/>
              <a:gd name="connsiteX36" fmla="*/ 11397236 w 12292893"/>
              <a:gd name="connsiteY36" fmla="*/ 427493 h 1046071"/>
              <a:gd name="connsiteX37" fmla="*/ 11415558 w 12292893"/>
              <a:gd name="connsiteY37" fmla="*/ 452544 h 1046071"/>
              <a:gd name="connsiteX38" fmla="*/ 11502676 w 12292893"/>
              <a:gd name="connsiteY38" fmla="*/ 486756 h 1046071"/>
              <a:gd name="connsiteX39" fmla="*/ 11513333 w 12292893"/>
              <a:gd name="connsiteY39" fmla="*/ 482269 h 1046071"/>
              <a:gd name="connsiteX40" fmla="*/ 11520063 w 12292893"/>
              <a:gd name="connsiteY40" fmla="*/ 459835 h 1046071"/>
              <a:gd name="connsiteX41" fmla="*/ 11397236 w 12292893"/>
              <a:gd name="connsiteY41" fmla="*/ 427493 h 1046071"/>
              <a:gd name="connsiteX42" fmla="*/ 10946687 w 12292893"/>
              <a:gd name="connsiteY42" fmla="*/ 423941 h 1046071"/>
              <a:gd name="connsiteX43" fmla="*/ 10942386 w 12292893"/>
              <a:gd name="connsiteY43" fmla="*/ 428241 h 1046071"/>
              <a:gd name="connsiteX44" fmla="*/ 10897893 w 12292893"/>
              <a:gd name="connsiteY44" fmla="*/ 500778 h 1046071"/>
              <a:gd name="connsiteX45" fmla="*/ 10888732 w 12292893"/>
              <a:gd name="connsiteY45" fmla="*/ 530876 h 1046071"/>
              <a:gd name="connsiteX46" fmla="*/ 10876394 w 12292893"/>
              <a:gd name="connsiteY46" fmla="*/ 565275 h 1046071"/>
              <a:gd name="connsiteX47" fmla="*/ 10840686 w 12292893"/>
              <a:gd name="connsiteY47" fmla="*/ 659311 h 1046071"/>
              <a:gd name="connsiteX48" fmla="*/ 10840312 w 12292893"/>
              <a:gd name="connsiteY48" fmla="*/ 679689 h 1046071"/>
              <a:gd name="connsiteX49" fmla="*/ 10848164 w 12292893"/>
              <a:gd name="connsiteY49" fmla="*/ 687167 h 1046071"/>
              <a:gd name="connsiteX50" fmla="*/ 10866859 w 12292893"/>
              <a:gd name="connsiteY50" fmla="*/ 686606 h 1046071"/>
              <a:gd name="connsiteX51" fmla="*/ 11009689 w 12292893"/>
              <a:gd name="connsiteY51" fmla="*/ 686606 h 1046071"/>
              <a:gd name="connsiteX52" fmla="*/ 11048948 w 12292893"/>
              <a:gd name="connsiteY52" fmla="*/ 686980 h 1046071"/>
              <a:gd name="connsiteX53" fmla="*/ 11054931 w 12292893"/>
              <a:gd name="connsiteY53" fmla="*/ 681559 h 1046071"/>
              <a:gd name="connsiteX54" fmla="*/ 10998846 w 12292893"/>
              <a:gd name="connsiteY54" fmla="*/ 577240 h 1046071"/>
              <a:gd name="connsiteX55" fmla="*/ 10985572 w 12292893"/>
              <a:gd name="connsiteY55" fmla="*/ 545459 h 1046071"/>
              <a:gd name="connsiteX56" fmla="*/ 10981272 w 12292893"/>
              <a:gd name="connsiteY56" fmla="*/ 514051 h 1046071"/>
              <a:gd name="connsiteX57" fmla="*/ 10950238 w 12292893"/>
              <a:gd name="connsiteY57" fmla="*/ 428989 h 1046071"/>
              <a:gd name="connsiteX58" fmla="*/ 10946687 w 12292893"/>
              <a:gd name="connsiteY58" fmla="*/ 423941 h 1046071"/>
              <a:gd name="connsiteX59" fmla="*/ 11552779 w 12292893"/>
              <a:gd name="connsiteY59" fmla="*/ 389729 h 1046071"/>
              <a:gd name="connsiteX60" fmla="*/ 11548853 w 12292893"/>
              <a:gd name="connsiteY60" fmla="*/ 393468 h 1046071"/>
              <a:gd name="connsiteX61" fmla="*/ 11541375 w 12292893"/>
              <a:gd name="connsiteY61" fmla="*/ 436654 h 1046071"/>
              <a:gd name="connsiteX62" fmla="*/ 11544180 w 12292893"/>
              <a:gd name="connsiteY62" fmla="*/ 440579 h 1046071"/>
              <a:gd name="connsiteX63" fmla="*/ 11569604 w 12292893"/>
              <a:gd name="connsiteY63" fmla="*/ 410854 h 1046071"/>
              <a:gd name="connsiteX64" fmla="*/ 11552779 w 12292893"/>
              <a:gd name="connsiteY64" fmla="*/ 389729 h 1046071"/>
              <a:gd name="connsiteX65" fmla="*/ 10553296 w 12292893"/>
              <a:gd name="connsiteY65" fmla="*/ 389238 h 1046071"/>
              <a:gd name="connsiteX66" fmla="*/ 10546613 w 12292893"/>
              <a:gd name="connsiteY66" fmla="*/ 392159 h 1046071"/>
              <a:gd name="connsiteX67" fmla="*/ 10495015 w 12292893"/>
              <a:gd name="connsiteY67" fmla="*/ 432540 h 1046071"/>
              <a:gd name="connsiteX68" fmla="*/ 10419487 w 12292893"/>
              <a:gd name="connsiteY68" fmla="*/ 513677 h 1046071"/>
              <a:gd name="connsiteX69" fmla="*/ 10408831 w 12292893"/>
              <a:gd name="connsiteY69" fmla="*/ 548824 h 1046071"/>
              <a:gd name="connsiteX70" fmla="*/ 10406027 w 12292893"/>
              <a:gd name="connsiteY70" fmla="*/ 564341 h 1046071"/>
              <a:gd name="connsiteX71" fmla="*/ 10395183 w 12292893"/>
              <a:gd name="connsiteY71" fmla="*/ 656881 h 1046071"/>
              <a:gd name="connsiteX72" fmla="*/ 10400605 w 12292893"/>
              <a:gd name="connsiteY72" fmla="*/ 701375 h 1046071"/>
              <a:gd name="connsiteX73" fmla="*/ 10411448 w 12292893"/>
              <a:gd name="connsiteY73" fmla="*/ 710910 h 1046071"/>
              <a:gd name="connsiteX74" fmla="*/ 10487911 w 12292893"/>
              <a:gd name="connsiteY74" fmla="*/ 705488 h 1046071"/>
              <a:gd name="connsiteX75" fmla="*/ 10681778 w 12292893"/>
              <a:gd name="connsiteY75" fmla="*/ 693336 h 1046071"/>
              <a:gd name="connsiteX76" fmla="*/ 10697669 w 12292893"/>
              <a:gd name="connsiteY76" fmla="*/ 681933 h 1046071"/>
              <a:gd name="connsiteX77" fmla="*/ 10679348 w 12292893"/>
              <a:gd name="connsiteY77" fmla="*/ 672585 h 1046071"/>
              <a:gd name="connsiteX78" fmla="*/ 10589238 w 12292893"/>
              <a:gd name="connsiteY78" fmla="*/ 551067 h 1046071"/>
              <a:gd name="connsiteX79" fmla="*/ 10563812 w 12292893"/>
              <a:gd name="connsiteY79" fmla="*/ 480213 h 1046071"/>
              <a:gd name="connsiteX80" fmla="*/ 10556895 w 12292893"/>
              <a:gd name="connsiteY80" fmla="*/ 395711 h 1046071"/>
              <a:gd name="connsiteX81" fmla="*/ 10553296 w 12292893"/>
              <a:gd name="connsiteY81" fmla="*/ 389238 h 1046071"/>
              <a:gd name="connsiteX82" fmla="*/ 10641210 w 12292893"/>
              <a:gd name="connsiteY82" fmla="*/ 347478 h 1046071"/>
              <a:gd name="connsiteX83" fmla="*/ 10632984 w 12292893"/>
              <a:gd name="connsiteY83" fmla="*/ 351404 h 1046071"/>
              <a:gd name="connsiteX84" fmla="*/ 10627562 w 12292893"/>
              <a:gd name="connsiteY84" fmla="*/ 370847 h 1046071"/>
              <a:gd name="connsiteX85" fmla="*/ 10624197 w 12292893"/>
              <a:gd name="connsiteY85" fmla="*/ 384494 h 1046071"/>
              <a:gd name="connsiteX86" fmla="*/ 10619897 w 12292893"/>
              <a:gd name="connsiteY86" fmla="*/ 408237 h 1046071"/>
              <a:gd name="connsiteX87" fmla="*/ 10618402 w 12292893"/>
              <a:gd name="connsiteY87" fmla="*/ 416276 h 1046071"/>
              <a:gd name="connsiteX88" fmla="*/ 10614850 w 12292893"/>
              <a:gd name="connsiteY88" fmla="*/ 491617 h 1046071"/>
              <a:gd name="connsiteX89" fmla="*/ 10628684 w 12292893"/>
              <a:gd name="connsiteY89" fmla="*/ 528446 h 1046071"/>
              <a:gd name="connsiteX90" fmla="*/ 10636349 w 12292893"/>
              <a:gd name="connsiteY90" fmla="*/ 543215 h 1046071"/>
              <a:gd name="connsiteX91" fmla="*/ 10660466 w 12292893"/>
              <a:gd name="connsiteY91" fmla="*/ 592383 h 1046071"/>
              <a:gd name="connsiteX92" fmla="*/ 10713372 w 12292893"/>
              <a:gd name="connsiteY92" fmla="*/ 648842 h 1046071"/>
              <a:gd name="connsiteX93" fmla="*/ 10729824 w 12292893"/>
              <a:gd name="connsiteY93" fmla="*/ 672024 h 1046071"/>
              <a:gd name="connsiteX94" fmla="*/ 10734685 w 12292893"/>
              <a:gd name="connsiteY94" fmla="*/ 678567 h 1046071"/>
              <a:gd name="connsiteX95" fmla="*/ 10779366 w 12292893"/>
              <a:gd name="connsiteY95" fmla="*/ 690719 h 1046071"/>
              <a:gd name="connsiteX96" fmla="*/ 10807409 w 12292893"/>
              <a:gd name="connsiteY96" fmla="*/ 669781 h 1046071"/>
              <a:gd name="connsiteX97" fmla="*/ 10813204 w 12292893"/>
              <a:gd name="connsiteY97" fmla="*/ 655012 h 1046071"/>
              <a:gd name="connsiteX98" fmla="*/ 10833956 w 12292893"/>
              <a:gd name="connsiteY98" fmla="*/ 531811 h 1046071"/>
              <a:gd name="connsiteX99" fmla="*/ 10842742 w 12292893"/>
              <a:gd name="connsiteY99" fmla="*/ 502086 h 1046071"/>
              <a:gd name="connsiteX100" fmla="*/ 10859754 w 12292893"/>
              <a:gd name="connsiteY100" fmla="*/ 474604 h 1046071"/>
              <a:gd name="connsiteX101" fmla="*/ 10892658 w 12292893"/>
              <a:gd name="connsiteY101" fmla="*/ 368790 h 1046071"/>
              <a:gd name="connsiteX102" fmla="*/ 10885180 w 12292893"/>
              <a:gd name="connsiteY102" fmla="*/ 362621 h 1046071"/>
              <a:gd name="connsiteX103" fmla="*/ 10836199 w 12292893"/>
              <a:gd name="connsiteY103" fmla="*/ 374025 h 1046071"/>
              <a:gd name="connsiteX104" fmla="*/ 10791518 w 12292893"/>
              <a:gd name="connsiteY104" fmla="*/ 379634 h 1046071"/>
              <a:gd name="connsiteX105" fmla="*/ 10745154 w 12292893"/>
              <a:gd name="connsiteY105" fmla="*/ 377016 h 1046071"/>
              <a:gd name="connsiteX106" fmla="*/ 10727020 w 12292893"/>
              <a:gd name="connsiteY106" fmla="*/ 374586 h 1046071"/>
              <a:gd name="connsiteX107" fmla="*/ 10711503 w 12292893"/>
              <a:gd name="connsiteY107" fmla="*/ 371408 h 1046071"/>
              <a:gd name="connsiteX108" fmla="*/ 10693369 w 12292893"/>
              <a:gd name="connsiteY108" fmla="*/ 367108 h 1046071"/>
              <a:gd name="connsiteX109" fmla="*/ 10653735 w 12292893"/>
              <a:gd name="connsiteY109" fmla="*/ 352713 h 1046071"/>
              <a:gd name="connsiteX110" fmla="*/ 10641210 w 12292893"/>
              <a:gd name="connsiteY110" fmla="*/ 347478 h 1046071"/>
              <a:gd name="connsiteX111" fmla="*/ 10369758 w 12292893"/>
              <a:gd name="connsiteY111" fmla="*/ 338879 h 1046071"/>
              <a:gd name="connsiteX112" fmla="*/ 10362654 w 12292893"/>
              <a:gd name="connsiteY112" fmla="*/ 357948 h 1046071"/>
              <a:gd name="connsiteX113" fmla="*/ 10364898 w 12292893"/>
              <a:gd name="connsiteY113" fmla="*/ 358695 h 1046071"/>
              <a:gd name="connsiteX114" fmla="*/ 10369758 w 12292893"/>
              <a:gd name="connsiteY114" fmla="*/ 338879 h 1046071"/>
              <a:gd name="connsiteX115" fmla="*/ 11346424 w 12292893"/>
              <a:gd name="connsiteY115" fmla="*/ 288619 h 1046071"/>
              <a:gd name="connsiteX116" fmla="*/ 11350474 w 12292893"/>
              <a:gd name="connsiteY116" fmla="*/ 306943 h 1046071"/>
              <a:gd name="connsiteX117" fmla="*/ 11351060 w 12292893"/>
              <a:gd name="connsiteY117" fmla="*/ 322053 h 1046071"/>
              <a:gd name="connsiteX118" fmla="*/ 11346424 w 12292893"/>
              <a:gd name="connsiteY118" fmla="*/ 288619 h 1046071"/>
              <a:gd name="connsiteX119" fmla="*/ 11349751 w 12292893"/>
              <a:gd name="connsiteY119" fmla="*/ 159406 h 1046071"/>
              <a:gd name="connsiteX120" fmla="*/ 11338160 w 12292893"/>
              <a:gd name="connsiteY120" fmla="*/ 178288 h 1046071"/>
              <a:gd name="connsiteX121" fmla="*/ 11336104 w 12292893"/>
              <a:gd name="connsiteY121" fmla="*/ 214183 h 1046071"/>
              <a:gd name="connsiteX122" fmla="*/ 11346424 w 12292893"/>
              <a:gd name="connsiteY122" fmla="*/ 288619 h 1046071"/>
              <a:gd name="connsiteX123" fmla="*/ 11329934 w 12292893"/>
              <a:gd name="connsiteY123" fmla="*/ 213996 h 1046071"/>
              <a:gd name="connsiteX124" fmla="*/ 11331617 w 12292893"/>
              <a:gd name="connsiteY124" fmla="*/ 176232 h 1046071"/>
              <a:gd name="connsiteX125" fmla="*/ 11330682 w 12292893"/>
              <a:gd name="connsiteY125" fmla="*/ 166697 h 1046071"/>
              <a:gd name="connsiteX126" fmla="*/ 11320587 w 12292893"/>
              <a:gd name="connsiteY126" fmla="*/ 169315 h 1046071"/>
              <a:gd name="connsiteX127" fmla="*/ 11315166 w 12292893"/>
              <a:gd name="connsiteY127" fmla="*/ 172680 h 1046071"/>
              <a:gd name="connsiteX128" fmla="*/ 11277776 w 12292893"/>
              <a:gd name="connsiteY128" fmla="*/ 204461 h 1046071"/>
              <a:gd name="connsiteX129" fmla="*/ 11265436 w 12292893"/>
              <a:gd name="connsiteY129" fmla="*/ 217174 h 1046071"/>
              <a:gd name="connsiteX130" fmla="*/ 11199630 w 12292893"/>
              <a:gd name="connsiteY130" fmla="*/ 287467 h 1046071"/>
              <a:gd name="connsiteX131" fmla="*/ 11051004 w 12292893"/>
              <a:gd name="connsiteY131" fmla="*/ 311958 h 1046071"/>
              <a:gd name="connsiteX132" fmla="*/ 11045770 w 12292893"/>
              <a:gd name="connsiteY132" fmla="*/ 310088 h 1046071"/>
              <a:gd name="connsiteX133" fmla="*/ 11027636 w 12292893"/>
              <a:gd name="connsiteY133" fmla="*/ 345983 h 1046071"/>
              <a:gd name="connsiteX134" fmla="*/ 11014175 w 12292893"/>
              <a:gd name="connsiteY134" fmla="*/ 376643 h 1046071"/>
              <a:gd name="connsiteX135" fmla="*/ 11019036 w 12292893"/>
              <a:gd name="connsiteY135" fmla="*/ 430484 h 1046071"/>
              <a:gd name="connsiteX136" fmla="*/ 11019036 w 12292893"/>
              <a:gd name="connsiteY136" fmla="*/ 430671 h 1046071"/>
              <a:gd name="connsiteX137" fmla="*/ 11019784 w 12292893"/>
              <a:gd name="connsiteY137" fmla="*/ 435158 h 1046071"/>
              <a:gd name="connsiteX138" fmla="*/ 11028197 w 12292893"/>
              <a:gd name="connsiteY138" fmla="*/ 513490 h 1046071"/>
              <a:gd name="connsiteX139" fmla="*/ 11049322 w 12292893"/>
              <a:gd name="connsiteY139" fmla="*/ 556676 h 1046071"/>
              <a:gd name="connsiteX140" fmla="*/ 11049883 w 12292893"/>
              <a:gd name="connsiteY140" fmla="*/ 566023 h 1046071"/>
              <a:gd name="connsiteX141" fmla="*/ 11085590 w 12292893"/>
              <a:gd name="connsiteY141" fmla="*/ 679128 h 1046071"/>
              <a:gd name="connsiteX142" fmla="*/ 11104472 w 12292893"/>
              <a:gd name="connsiteY142" fmla="*/ 689971 h 1046071"/>
              <a:gd name="connsiteX143" fmla="*/ 11317035 w 12292893"/>
              <a:gd name="connsiteY143" fmla="*/ 699880 h 1046071"/>
              <a:gd name="connsiteX144" fmla="*/ 11460986 w 12292893"/>
              <a:gd name="connsiteY144" fmla="*/ 711097 h 1046071"/>
              <a:gd name="connsiteX145" fmla="*/ 11472764 w 12292893"/>
              <a:gd name="connsiteY145" fmla="*/ 703993 h 1046071"/>
              <a:gd name="connsiteX146" fmla="*/ 11480056 w 12292893"/>
              <a:gd name="connsiteY146" fmla="*/ 653703 h 1046071"/>
              <a:gd name="connsiteX147" fmla="*/ 11491272 w 12292893"/>
              <a:gd name="connsiteY147" fmla="*/ 594066 h 1046071"/>
              <a:gd name="connsiteX148" fmla="*/ 11500620 w 12292893"/>
              <a:gd name="connsiteY148" fmla="*/ 565649 h 1046071"/>
              <a:gd name="connsiteX149" fmla="*/ 11508659 w 12292893"/>
              <a:gd name="connsiteY149" fmla="*/ 503582 h 1046071"/>
              <a:gd name="connsiteX150" fmla="*/ 11499124 w 12292893"/>
              <a:gd name="connsiteY150" fmla="*/ 492925 h 1046071"/>
              <a:gd name="connsiteX151" fmla="*/ 11412193 w 12292893"/>
              <a:gd name="connsiteY151" fmla="*/ 457405 h 1046071"/>
              <a:gd name="connsiteX152" fmla="*/ 11392189 w 12292893"/>
              <a:gd name="connsiteY152" fmla="*/ 434036 h 1046071"/>
              <a:gd name="connsiteX153" fmla="*/ 11392002 w 12292893"/>
              <a:gd name="connsiteY153" fmla="*/ 434223 h 1046071"/>
              <a:gd name="connsiteX154" fmla="*/ 11380785 w 12292893"/>
              <a:gd name="connsiteY154" fmla="*/ 413845 h 1046071"/>
              <a:gd name="connsiteX155" fmla="*/ 11366950 w 12292893"/>
              <a:gd name="connsiteY155" fmla="*/ 381503 h 1046071"/>
              <a:gd name="connsiteX156" fmla="*/ 11350474 w 12292893"/>
              <a:gd name="connsiteY156" fmla="*/ 306943 h 1046071"/>
              <a:gd name="connsiteX157" fmla="*/ 11346947 w 12292893"/>
              <a:gd name="connsiteY157" fmla="*/ 216052 h 1046071"/>
              <a:gd name="connsiteX158" fmla="*/ 11352369 w 12292893"/>
              <a:gd name="connsiteY158" fmla="*/ 178475 h 1046071"/>
              <a:gd name="connsiteX159" fmla="*/ 11354986 w 12292893"/>
              <a:gd name="connsiteY159" fmla="*/ 164828 h 1046071"/>
              <a:gd name="connsiteX160" fmla="*/ 11349751 w 12292893"/>
              <a:gd name="connsiteY160" fmla="*/ 159406 h 1046071"/>
              <a:gd name="connsiteX161" fmla="*/ 10931520 w 12292893"/>
              <a:gd name="connsiteY161" fmla="*/ 265 h 1046071"/>
              <a:gd name="connsiteX162" fmla="*/ 10940144 w 12292893"/>
              <a:gd name="connsiteY162" fmla="*/ 2929 h 1046071"/>
              <a:gd name="connsiteX163" fmla="*/ 10943321 w 12292893"/>
              <a:gd name="connsiteY163" fmla="*/ 6668 h 1046071"/>
              <a:gd name="connsiteX164" fmla="*/ 10943695 w 12292893"/>
              <a:gd name="connsiteY164" fmla="*/ 30224 h 1046071"/>
              <a:gd name="connsiteX165" fmla="*/ 10937526 w 12292893"/>
              <a:gd name="connsiteY165" fmla="*/ 48731 h 1046071"/>
              <a:gd name="connsiteX166" fmla="*/ 10936218 w 12292893"/>
              <a:gd name="connsiteY166" fmla="*/ 54901 h 1046071"/>
              <a:gd name="connsiteX167" fmla="*/ 10930983 w 12292893"/>
              <a:gd name="connsiteY167" fmla="*/ 47797 h 1046071"/>
              <a:gd name="connsiteX168" fmla="*/ 10930422 w 12292893"/>
              <a:gd name="connsiteY168" fmla="*/ 68175 h 1046071"/>
              <a:gd name="connsiteX169" fmla="*/ 10937713 w 12292893"/>
              <a:gd name="connsiteY169" fmla="*/ 79765 h 1046071"/>
              <a:gd name="connsiteX170" fmla="*/ 10973794 w 12292893"/>
              <a:gd name="connsiteY170" fmla="*/ 105751 h 1046071"/>
              <a:gd name="connsiteX171" fmla="*/ 10977346 w 12292893"/>
              <a:gd name="connsiteY171" fmla="*/ 109864 h 1046071"/>
              <a:gd name="connsiteX172" fmla="*/ 11013802 w 12292893"/>
              <a:gd name="connsiteY172" fmla="*/ 137159 h 1046071"/>
              <a:gd name="connsiteX173" fmla="*/ 11039975 w 12292893"/>
              <a:gd name="connsiteY173" fmla="*/ 163145 h 1046071"/>
              <a:gd name="connsiteX174" fmla="*/ 11087834 w 12292893"/>
              <a:gd name="connsiteY174" fmla="*/ 197731 h 1046071"/>
              <a:gd name="connsiteX175" fmla="*/ 11181870 w 12292893"/>
              <a:gd name="connsiteY175" fmla="*/ 189131 h 1046071"/>
              <a:gd name="connsiteX176" fmla="*/ 11210660 w 12292893"/>
              <a:gd name="connsiteY176" fmla="*/ 156041 h 1046071"/>
              <a:gd name="connsiteX177" fmla="*/ 11217204 w 12292893"/>
              <a:gd name="connsiteY177" fmla="*/ 145011 h 1046071"/>
              <a:gd name="connsiteX178" fmla="*/ 11235712 w 12292893"/>
              <a:gd name="connsiteY178" fmla="*/ 107621 h 1046071"/>
              <a:gd name="connsiteX179" fmla="*/ 11240946 w 12292893"/>
              <a:gd name="connsiteY179" fmla="*/ 77335 h 1046071"/>
              <a:gd name="connsiteX180" fmla="*/ 11252911 w 12292893"/>
              <a:gd name="connsiteY180" fmla="*/ 63875 h 1046071"/>
              <a:gd name="connsiteX181" fmla="*/ 11248798 w 12292893"/>
              <a:gd name="connsiteY181" fmla="*/ 58827 h 1046071"/>
              <a:gd name="connsiteX182" fmla="*/ 11254220 w 12292893"/>
              <a:gd name="connsiteY182" fmla="*/ 58453 h 1046071"/>
              <a:gd name="connsiteX183" fmla="*/ 11256650 w 12292893"/>
              <a:gd name="connsiteY183" fmla="*/ 60136 h 1046071"/>
              <a:gd name="connsiteX184" fmla="*/ 11279458 w 12292893"/>
              <a:gd name="connsiteY184" fmla="*/ 63501 h 1046071"/>
              <a:gd name="connsiteX185" fmla="*/ 11317035 w 12292893"/>
              <a:gd name="connsiteY185" fmla="*/ 66305 h 1046071"/>
              <a:gd name="connsiteX186" fmla="*/ 11329186 w 12292893"/>
              <a:gd name="connsiteY186" fmla="*/ 70605 h 1046071"/>
              <a:gd name="connsiteX187" fmla="*/ 11336665 w 12292893"/>
              <a:gd name="connsiteY187" fmla="*/ 72848 h 1046071"/>
              <a:gd name="connsiteX188" fmla="*/ 11374428 w 12292893"/>
              <a:gd name="connsiteY188" fmla="*/ 73222 h 1046071"/>
              <a:gd name="connsiteX189" fmla="*/ 11397236 w 12292893"/>
              <a:gd name="connsiteY189" fmla="*/ 74157 h 1046071"/>
              <a:gd name="connsiteX190" fmla="*/ 11411632 w 12292893"/>
              <a:gd name="connsiteY190" fmla="*/ 80887 h 1046071"/>
              <a:gd name="connsiteX191" fmla="*/ 11431822 w 12292893"/>
              <a:gd name="connsiteY191" fmla="*/ 116595 h 1046071"/>
              <a:gd name="connsiteX192" fmla="*/ 11428457 w 12292893"/>
              <a:gd name="connsiteY192" fmla="*/ 136037 h 1046071"/>
              <a:gd name="connsiteX193" fmla="*/ 11425092 w 12292893"/>
              <a:gd name="connsiteY193" fmla="*/ 135103 h 1046071"/>
              <a:gd name="connsiteX194" fmla="*/ 11421353 w 12292893"/>
              <a:gd name="connsiteY194" fmla="*/ 139029 h 1046071"/>
              <a:gd name="connsiteX195" fmla="*/ 11401350 w 12292893"/>
              <a:gd name="connsiteY195" fmla="*/ 152489 h 1046071"/>
              <a:gd name="connsiteX196" fmla="*/ 11380224 w 12292893"/>
              <a:gd name="connsiteY196" fmla="*/ 155293 h 1046071"/>
              <a:gd name="connsiteX197" fmla="*/ 11358912 w 12292893"/>
              <a:gd name="connsiteY197" fmla="*/ 174549 h 1046071"/>
              <a:gd name="connsiteX198" fmla="*/ 11358164 w 12292893"/>
              <a:gd name="connsiteY198" fmla="*/ 181840 h 1046071"/>
              <a:gd name="connsiteX199" fmla="*/ 11352742 w 12292893"/>
              <a:gd name="connsiteY199" fmla="*/ 221100 h 1046071"/>
              <a:gd name="connsiteX200" fmla="*/ 11351995 w 12292893"/>
              <a:gd name="connsiteY200" fmla="*/ 256620 h 1046071"/>
              <a:gd name="connsiteX201" fmla="*/ 11363399 w 12292893"/>
              <a:gd name="connsiteY201" fmla="*/ 347104 h 1046071"/>
              <a:gd name="connsiteX202" fmla="*/ 11399854 w 12292893"/>
              <a:gd name="connsiteY202" fmla="*/ 420389 h 1046071"/>
              <a:gd name="connsiteX203" fmla="*/ 11514454 w 12292893"/>
              <a:gd name="connsiteY203" fmla="*/ 454975 h 1046071"/>
              <a:gd name="connsiteX204" fmla="*/ 11525298 w 12292893"/>
              <a:gd name="connsiteY204" fmla="*/ 443758 h 1046071"/>
              <a:gd name="connsiteX205" fmla="*/ 11537449 w 12292893"/>
              <a:gd name="connsiteY205" fmla="*/ 387299 h 1046071"/>
              <a:gd name="connsiteX206" fmla="*/ 11538010 w 12292893"/>
              <a:gd name="connsiteY206" fmla="*/ 373464 h 1046071"/>
              <a:gd name="connsiteX207" fmla="*/ 11532402 w 12292893"/>
              <a:gd name="connsiteY207" fmla="*/ 322614 h 1046071"/>
              <a:gd name="connsiteX208" fmla="*/ 11533150 w 12292893"/>
              <a:gd name="connsiteY208" fmla="*/ 320184 h 1046071"/>
              <a:gd name="connsiteX209" fmla="*/ 11534271 w 12292893"/>
              <a:gd name="connsiteY209" fmla="*/ 314949 h 1046071"/>
              <a:gd name="connsiteX210" fmla="*/ 11551844 w 12292893"/>
              <a:gd name="connsiteY210" fmla="*/ 281298 h 1046071"/>
              <a:gd name="connsiteX211" fmla="*/ 11568109 w 12292893"/>
              <a:gd name="connsiteY211" fmla="*/ 272137 h 1046071"/>
              <a:gd name="connsiteX212" fmla="*/ 11574465 w 12292893"/>
              <a:gd name="connsiteY212" fmla="*/ 255873 h 1046071"/>
              <a:gd name="connsiteX213" fmla="*/ 11576709 w 12292893"/>
              <a:gd name="connsiteY213" fmla="*/ 255312 h 1046071"/>
              <a:gd name="connsiteX214" fmla="*/ 11578765 w 12292893"/>
              <a:gd name="connsiteY214" fmla="*/ 239608 h 1046071"/>
              <a:gd name="connsiteX215" fmla="*/ 11575587 w 12292893"/>
              <a:gd name="connsiteY215" fmla="*/ 231756 h 1046071"/>
              <a:gd name="connsiteX216" fmla="*/ 11567735 w 12292893"/>
              <a:gd name="connsiteY216" fmla="*/ 236430 h 1046071"/>
              <a:gd name="connsiteX217" fmla="*/ 11562688 w 12292893"/>
              <a:gd name="connsiteY217" fmla="*/ 238486 h 1046071"/>
              <a:gd name="connsiteX218" fmla="*/ 11563248 w 12292893"/>
              <a:gd name="connsiteY218" fmla="*/ 208948 h 1046071"/>
              <a:gd name="connsiteX219" fmla="*/ 11576522 w 12292893"/>
              <a:gd name="connsiteY219" fmla="*/ 198666 h 1046071"/>
              <a:gd name="connsiteX220" fmla="*/ 11578952 w 12292893"/>
              <a:gd name="connsiteY220" fmla="*/ 186140 h 1046071"/>
              <a:gd name="connsiteX221" fmla="*/ 11571100 w 12292893"/>
              <a:gd name="connsiteY221" fmla="*/ 171184 h 1046071"/>
              <a:gd name="connsiteX222" fmla="*/ 11574465 w 12292893"/>
              <a:gd name="connsiteY222" fmla="*/ 153050 h 1046071"/>
              <a:gd name="connsiteX223" fmla="*/ 11578578 w 12292893"/>
              <a:gd name="connsiteY223" fmla="*/ 129868 h 1046071"/>
              <a:gd name="connsiteX224" fmla="*/ 11575400 w 12292893"/>
              <a:gd name="connsiteY224" fmla="*/ 124073 h 1046071"/>
              <a:gd name="connsiteX225" fmla="*/ 11572409 w 12292893"/>
              <a:gd name="connsiteY225" fmla="*/ 124073 h 1046071"/>
              <a:gd name="connsiteX226" fmla="*/ 11572409 w 12292893"/>
              <a:gd name="connsiteY226" fmla="*/ 122390 h 1046071"/>
              <a:gd name="connsiteX227" fmla="*/ 11582878 w 12292893"/>
              <a:gd name="connsiteY227" fmla="*/ 105004 h 1046071"/>
              <a:gd name="connsiteX228" fmla="*/ 11595591 w 12292893"/>
              <a:gd name="connsiteY228" fmla="*/ 97339 h 1046071"/>
              <a:gd name="connsiteX229" fmla="*/ 11666258 w 12292893"/>
              <a:gd name="connsiteY229" fmla="*/ 134916 h 1046071"/>
              <a:gd name="connsiteX230" fmla="*/ 11667754 w 12292893"/>
              <a:gd name="connsiteY230" fmla="*/ 137159 h 1046071"/>
              <a:gd name="connsiteX231" fmla="*/ 11668875 w 12292893"/>
              <a:gd name="connsiteY231" fmla="*/ 163893 h 1046071"/>
              <a:gd name="connsiteX232" fmla="*/ 11675231 w 12292893"/>
              <a:gd name="connsiteY232" fmla="*/ 182588 h 1046071"/>
              <a:gd name="connsiteX233" fmla="*/ 11694861 w 12292893"/>
              <a:gd name="connsiteY233" fmla="*/ 195114 h 1046071"/>
              <a:gd name="connsiteX234" fmla="*/ 11716174 w 12292893"/>
              <a:gd name="connsiteY234" fmla="*/ 226334 h 1046071"/>
              <a:gd name="connsiteX235" fmla="*/ 11733747 w 12292893"/>
              <a:gd name="connsiteY235" fmla="*/ 283167 h 1046071"/>
              <a:gd name="connsiteX236" fmla="*/ 11737673 w 12292893"/>
              <a:gd name="connsiteY236" fmla="*/ 337383 h 1046071"/>
              <a:gd name="connsiteX237" fmla="*/ 11735804 w 12292893"/>
              <a:gd name="connsiteY237" fmla="*/ 409172 h 1046071"/>
              <a:gd name="connsiteX238" fmla="*/ 11742534 w 12292893"/>
              <a:gd name="connsiteY238" fmla="*/ 502273 h 1046071"/>
              <a:gd name="connsiteX239" fmla="*/ 11749451 w 12292893"/>
              <a:gd name="connsiteY239" fmla="*/ 573875 h 1046071"/>
              <a:gd name="connsiteX240" fmla="*/ 11743094 w 12292893"/>
              <a:gd name="connsiteY240" fmla="*/ 614069 h 1046071"/>
              <a:gd name="connsiteX241" fmla="*/ 11740477 w 12292893"/>
              <a:gd name="connsiteY241" fmla="*/ 624539 h 1046071"/>
              <a:gd name="connsiteX242" fmla="*/ 11732625 w 12292893"/>
              <a:gd name="connsiteY242" fmla="*/ 663798 h 1046071"/>
              <a:gd name="connsiteX243" fmla="*/ 11729634 w 12292893"/>
              <a:gd name="connsiteY243" fmla="*/ 674080 h 1046071"/>
              <a:gd name="connsiteX244" fmla="*/ 11712248 w 12292893"/>
              <a:gd name="connsiteY244" fmla="*/ 697823 h 1046071"/>
              <a:gd name="connsiteX245" fmla="*/ 11700283 w 12292893"/>
              <a:gd name="connsiteY245" fmla="*/ 726240 h 1046071"/>
              <a:gd name="connsiteX246" fmla="*/ 11704957 w 12292893"/>
              <a:gd name="connsiteY246" fmla="*/ 730353 h 1046071"/>
              <a:gd name="connsiteX247" fmla="*/ 11717330 w 12292893"/>
              <a:gd name="connsiteY247" fmla="*/ 732929 h 1046071"/>
              <a:gd name="connsiteX248" fmla="*/ 12192000 w 12292893"/>
              <a:gd name="connsiteY248" fmla="*/ 732929 h 1046071"/>
              <a:gd name="connsiteX249" fmla="*/ 12192000 w 12292893"/>
              <a:gd name="connsiteY249" fmla="*/ 825550 h 1046071"/>
              <a:gd name="connsiteX250" fmla="*/ 12205236 w 12292893"/>
              <a:gd name="connsiteY250" fmla="*/ 832802 h 1046071"/>
              <a:gd name="connsiteX251" fmla="*/ 12204487 w 12292893"/>
              <a:gd name="connsiteY251" fmla="*/ 1036765 h 1046071"/>
              <a:gd name="connsiteX252" fmla="*/ 12196822 w 12292893"/>
              <a:gd name="connsiteY252" fmla="*/ 1044430 h 1046071"/>
              <a:gd name="connsiteX253" fmla="*/ 10934909 w 12292893"/>
              <a:gd name="connsiteY253" fmla="*/ 1005332 h 1046071"/>
              <a:gd name="connsiteX254" fmla="*/ 0 w 12292893"/>
              <a:gd name="connsiteY254" fmla="*/ 908775 h 1046071"/>
              <a:gd name="connsiteX255" fmla="*/ 0 w 12292893"/>
              <a:gd name="connsiteY255" fmla="*/ 732929 h 1046071"/>
              <a:gd name="connsiteX256" fmla="*/ 10184483 w 12292893"/>
              <a:gd name="connsiteY256" fmla="*/ 732929 h 1046071"/>
              <a:gd name="connsiteX257" fmla="*/ 10336481 w 12292893"/>
              <a:gd name="connsiteY257" fmla="*/ 714462 h 1046071"/>
              <a:gd name="connsiteX258" fmla="*/ 10349568 w 12292893"/>
              <a:gd name="connsiteY258" fmla="*/ 713901 h 1046071"/>
              <a:gd name="connsiteX259" fmla="*/ 10356111 w 12292893"/>
              <a:gd name="connsiteY259" fmla="*/ 709414 h 1046071"/>
              <a:gd name="connsiteX260" fmla="*/ 10354615 w 12292893"/>
              <a:gd name="connsiteY260" fmla="*/ 679128 h 1046071"/>
              <a:gd name="connsiteX261" fmla="*/ 10358167 w 12292893"/>
              <a:gd name="connsiteY261" fmla="*/ 520594 h 1046071"/>
              <a:gd name="connsiteX262" fmla="*/ 10372188 w 12292893"/>
              <a:gd name="connsiteY262" fmla="*/ 482269 h 1046071"/>
              <a:gd name="connsiteX263" fmla="*/ 10396679 w 12292893"/>
              <a:gd name="connsiteY263" fmla="*/ 451984 h 1046071"/>
              <a:gd name="connsiteX264" fmla="*/ 10447903 w 12292893"/>
              <a:gd name="connsiteY264" fmla="*/ 334765 h 1046071"/>
              <a:gd name="connsiteX265" fmla="*/ 10448464 w 12292893"/>
              <a:gd name="connsiteY265" fmla="*/ 261107 h 1046071"/>
              <a:gd name="connsiteX266" fmla="*/ 10446408 w 12292893"/>
              <a:gd name="connsiteY266" fmla="*/ 225774 h 1046071"/>
              <a:gd name="connsiteX267" fmla="*/ 10448464 w 12292893"/>
              <a:gd name="connsiteY267" fmla="*/ 215678 h 1046071"/>
              <a:gd name="connsiteX268" fmla="*/ 10453512 w 12292893"/>
              <a:gd name="connsiteY268" fmla="*/ 201096 h 1046071"/>
              <a:gd name="connsiteX269" fmla="*/ 10442856 w 12292893"/>
              <a:gd name="connsiteY269" fmla="*/ 229139 h 1046071"/>
              <a:gd name="connsiteX270" fmla="*/ 10417991 w 12292893"/>
              <a:gd name="connsiteY270" fmla="*/ 307471 h 1046071"/>
              <a:gd name="connsiteX271" fmla="*/ 10413318 w 12292893"/>
              <a:gd name="connsiteY271" fmla="*/ 312331 h 1046071"/>
              <a:gd name="connsiteX272" fmla="*/ 10410513 w 12292893"/>
              <a:gd name="connsiteY272" fmla="*/ 310649 h 1046071"/>
              <a:gd name="connsiteX273" fmla="*/ 10388266 w 12292893"/>
              <a:gd name="connsiteY273" fmla="*/ 406929 h 1046071"/>
              <a:gd name="connsiteX274" fmla="*/ 10366767 w 12292893"/>
              <a:gd name="connsiteY274" fmla="*/ 418706 h 1046071"/>
              <a:gd name="connsiteX275" fmla="*/ 10364337 w 12292893"/>
              <a:gd name="connsiteY275" fmla="*/ 417398 h 1046071"/>
              <a:gd name="connsiteX276" fmla="*/ 10363963 w 12292893"/>
              <a:gd name="connsiteY276" fmla="*/ 416650 h 1046071"/>
              <a:gd name="connsiteX277" fmla="*/ 10365458 w 12292893"/>
              <a:gd name="connsiteY277" fmla="*/ 415528 h 1046071"/>
              <a:gd name="connsiteX278" fmla="*/ 10368263 w 12292893"/>
              <a:gd name="connsiteY278" fmla="*/ 397768 h 1046071"/>
              <a:gd name="connsiteX279" fmla="*/ 10360784 w 12292893"/>
              <a:gd name="connsiteY279" fmla="*/ 413472 h 1046071"/>
              <a:gd name="connsiteX280" fmla="*/ 10362841 w 12292893"/>
              <a:gd name="connsiteY280" fmla="*/ 393468 h 1046071"/>
              <a:gd name="connsiteX281" fmla="*/ 10356298 w 12292893"/>
              <a:gd name="connsiteY281" fmla="*/ 413659 h 1046071"/>
              <a:gd name="connsiteX282" fmla="*/ 10355737 w 12292893"/>
              <a:gd name="connsiteY282" fmla="*/ 411041 h 1046071"/>
              <a:gd name="connsiteX283" fmla="*/ 10356671 w 12292893"/>
              <a:gd name="connsiteY283" fmla="*/ 393468 h 1046071"/>
              <a:gd name="connsiteX284" fmla="*/ 10355176 w 12292893"/>
              <a:gd name="connsiteY284" fmla="*/ 360004 h 1046071"/>
              <a:gd name="connsiteX285" fmla="*/ 10369010 w 12292893"/>
              <a:gd name="connsiteY285" fmla="*/ 311023 h 1046071"/>
              <a:gd name="connsiteX286" fmla="*/ 10397053 w 12292893"/>
              <a:gd name="connsiteY286" fmla="*/ 275129 h 1046071"/>
              <a:gd name="connsiteX287" fmla="*/ 10414252 w 12292893"/>
              <a:gd name="connsiteY287" fmla="*/ 237925 h 1046071"/>
              <a:gd name="connsiteX288" fmla="*/ 10429582 w 12292893"/>
              <a:gd name="connsiteY288" fmla="*/ 193244 h 1046071"/>
              <a:gd name="connsiteX289" fmla="*/ 10435751 w 12292893"/>
              <a:gd name="connsiteY289" fmla="*/ 178849 h 1046071"/>
              <a:gd name="connsiteX290" fmla="*/ 10450521 w 12292893"/>
              <a:gd name="connsiteY290" fmla="*/ 160902 h 1046071"/>
              <a:gd name="connsiteX291" fmla="*/ 10481368 w 12292893"/>
              <a:gd name="connsiteY291" fmla="*/ 133233 h 1046071"/>
              <a:gd name="connsiteX292" fmla="*/ 10489406 w 12292893"/>
              <a:gd name="connsiteY292" fmla="*/ 118277 h 1046071"/>
              <a:gd name="connsiteX293" fmla="*/ 10506232 w 12292893"/>
              <a:gd name="connsiteY293" fmla="*/ 95282 h 1046071"/>
              <a:gd name="connsiteX294" fmla="*/ 10529227 w 12292893"/>
              <a:gd name="connsiteY294" fmla="*/ 93039 h 1046071"/>
              <a:gd name="connsiteX295" fmla="*/ 10577460 w 12292893"/>
              <a:gd name="connsiteY295" fmla="*/ 80139 h 1046071"/>
              <a:gd name="connsiteX296" fmla="*/ 10582321 w 12292893"/>
              <a:gd name="connsiteY296" fmla="*/ 68361 h 1046071"/>
              <a:gd name="connsiteX297" fmla="*/ 10581947 w 12292893"/>
              <a:gd name="connsiteY297" fmla="*/ 62005 h 1046071"/>
              <a:gd name="connsiteX298" fmla="*/ 10581572 w 12292893"/>
              <a:gd name="connsiteY298" fmla="*/ 47984 h 1046071"/>
              <a:gd name="connsiteX299" fmla="*/ 10576899 w 12292893"/>
              <a:gd name="connsiteY299" fmla="*/ 34336 h 1046071"/>
              <a:gd name="connsiteX300" fmla="*/ 10572599 w 12292893"/>
              <a:gd name="connsiteY300" fmla="*/ 17137 h 1046071"/>
              <a:gd name="connsiteX301" fmla="*/ 10579329 w 12292893"/>
              <a:gd name="connsiteY301" fmla="*/ 1246 h 1046071"/>
              <a:gd name="connsiteX302" fmla="*/ 10594846 w 12292893"/>
              <a:gd name="connsiteY302" fmla="*/ 6107 h 1046071"/>
              <a:gd name="connsiteX303" fmla="*/ 10632984 w 12292893"/>
              <a:gd name="connsiteY303" fmla="*/ 23867 h 1046071"/>
              <a:gd name="connsiteX304" fmla="*/ 10701595 w 12292893"/>
              <a:gd name="connsiteY304" fmla="*/ 30971 h 1046071"/>
              <a:gd name="connsiteX305" fmla="*/ 10770392 w 12292893"/>
              <a:gd name="connsiteY305" fmla="*/ 33215 h 1046071"/>
              <a:gd name="connsiteX306" fmla="*/ 10898080 w 12292893"/>
              <a:gd name="connsiteY306" fmla="*/ 20689 h 1046071"/>
              <a:gd name="connsiteX307" fmla="*/ 10923878 w 12292893"/>
              <a:gd name="connsiteY307" fmla="*/ 5172 h 1046071"/>
              <a:gd name="connsiteX308" fmla="*/ 10931520 w 12292893"/>
              <a:gd name="connsiteY308" fmla="*/ 265 h 1046071"/>
              <a:gd name="connsiteX0" fmla="*/ 11634616 w 12292893"/>
              <a:gd name="connsiteY0" fmla="*/ 695510 h 1046071"/>
              <a:gd name="connsiteX1" fmla="*/ 11628681 w 12292893"/>
              <a:gd name="connsiteY1" fmla="*/ 699880 h 1046071"/>
              <a:gd name="connsiteX2" fmla="*/ 11627185 w 12292893"/>
              <a:gd name="connsiteY2" fmla="*/ 725492 h 1046071"/>
              <a:gd name="connsiteX3" fmla="*/ 11644384 w 12292893"/>
              <a:gd name="connsiteY3" fmla="*/ 729979 h 1046071"/>
              <a:gd name="connsiteX4" fmla="*/ 11651863 w 12292893"/>
              <a:gd name="connsiteY4" fmla="*/ 730913 h 1046071"/>
              <a:gd name="connsiteX5" fmla="*/ 11663080 w 12292893"/>
              <a:gd name="connsiteY5" fmla="*/ 719883 h 1046071"/>
              <a:gd name="connsiteX6" fmla="*/ 11662519 w 12292893"/>
              <a:gd name="connsiteY6" fmla="*/ 715209 h 1046071"/>
              <a:gd name="connsiteX7" fmla="*/ 11641954 w 12292893"/>
              <a:gd name="connsiteY7" fmla="*/ 696328 h 1046071"/>
              <a:gd name="connsiteX8" fmla="*/ 11634616 w 12292893"/>
              <a:gd name="connsiteY8" fmla="*/ 695510 h 1046071"/>
              <a:gd name="connsiteX9" fmla="*/ 11559135 w 12292893"/>
              <a:gd name="connsiteY9" fmla="*/ 473903 h 1046071"/>
              <a:gd name="connsiteX10" fmla="*/ 11555396 w 12292893"/>
              <a:gd name="connsiteY10" fmla="*/ 476100 h 1046071"/>
              <a:gd name="connsiteX11" fmla="*/ 11542684 w 12292893"/>
              <a:gd name="connsiteY11" fmla="*/ 481895 h 1046071"/>
              <a:gd name="connsiteX12" fmla="*/ 11525110 w 12292893"/>
              <a:gd name="connsiteY12" fmla="*/ 505078 h 1046071"/>
              <a:gd name="connsiteX13" fmla="*/ 11524736 w 12292893"/>
              <a:gd name="connsiteY13" fmla="*/ 515360 h 1046071"/>
              <a:gd name="connsiteX14" fmla="*/ 11519876 w 12292893"/>
              <a:gd name="connsiteY14" fmla="*/ 555928 h 1046071"/>
              <a:gd name="connsiteX15" fmla="*/ 11506976 w 12292893"/>
              <a:gd name="connsiteY15" fmla="*/ 603787 h 1046071"/>
              <a:gd name="connsiteX16" fmla="*/ 11503611 w 12292893"/>
              <a:gd name="connsiteY16" fmla="*/ 628652 h 1046071"/>
              <a:gd name="connsiteX17" fmla="*/ 11498190 w 12292893"/>
              <a:gd name="connsiteY17" fmla="*/ 677072 h 1046071"/>
              <a:gd name="connsiteX18" fmla="*/ 11491646 w 12292893"/>
              <a:gd name="connsiteY18" fmla="*/ 701375 h 1046071"/>
              <a:gd name="connsiteX19" fmla="*/ 11500246 w 12292893"/>
              <a:gd name="connsiteY19" fmla="*/ 714275 h 1046071"/>
              <a:gd name="connsiteX20" fmla="*/ 11579139 w 12292893"/>
              <a:gd name="connsiteY20" fmla="*/ 722314 h 1046071"/>
              <a:gd name="connsiteX21" fmla="*/ 11601573 w 12292893"/>
              <a:gd name="connsiteY21" fmla="*/ 701188 h 1046071"/>
              <a:gd name="connsiteX22" fmla="*/ 11592039 w 12292893"/>
              <a:gd name="connsiteY22" fmla="*/ 685298 h 1046071"/>
              <a:gd name="connsiteX23" fmla="*/ 11574652 w 12292893"/>
              <a:gd name="connsiteY23" fmla="*/ 650525 h 1046071"/>
              <a:gd name="connsiteX24" fmla="*/ 11575400 w 12292893"/>
              <a:gd name="connsiteY24" fmla="*/ 643234 h 1046071"/>
              <a:gd name="connsiteX25" fmla="*/ 11572035 w 12292893"/>
              <a:gd name="connsiteY25" fmla="*/ 635008 h 1046071"/>
              <a:gd name="connsiteX26" fmla="*/ 11560257 w 12292893"/>
              <a:gd name="connsiteY26" fmla="*/ 640990 h 1046071"/>
              <a:gd name="connsiteX27" fmla="*/ 11552218 w 12292893"/>
              <a:gd name="connsiteY27" fmla="*/ 643047 h 1046071"/>
              <a:gd name="connsiteX28" fmla="*/ 11546797 w 12292893"/>
              <a:gd name="connsiteY28" fmla="*/ 630708 h 1046071"/>
              <a:gd name="connsiteX29" fmla="*/ 11548105 w 12292893"/>
              <a:gd name="connsiteY29" fmla="*/ 604535 h 1046071"/>
              <a:gd name="connsiteX30" fmla="*/ 11563248 w 12292893"/>
              <a:gd name="connsiteY30" fmla="*/ 482269 h 1046071"/>
              <a:gd name="connsiteX31" fmla="*/ 11562874 w 12292893"/>
              <a:gd name="connsiteY31" fmla="*/ 474230 h 1046071"/>
              <a:gd name="connsiteX32" fmla="*/ 11559135 w 12292893"/>
              <a:gd name="connsiteY32" fmla="*/ 473903 h 1046071"/>
              <a:gd name="connsiteX33" fmla="*/ 11566614 w 12292893"/>
              <a:gd name="connsiteY33" fmla="*/ 432915 h 1046071"/>
              <a:gd name="connsiteX34" fmla="*/ 11534832 w 12292893"/>
              <a:gd name="connsiteY34" fmla="*/ 477783 h 1046071"/>
              <a:gd name="connsiteX35" fmla="*/ 11566614 w 12292893"/>
              <a:gd name="connsiteY35" fmla="*/ 432915 h 1046071"/>
              <a:gd name="connsiteX36" fmla="*/ 11397236 w 12292893"/>
              <a:gd name="connsiteY36" fmla="*/ 427493 h 1046071"/>
              <a:gd name="connsiteX37" fmla="*/ 11415558 w 12292893"/>
              <a:gd name="connsiteY37" fmla="*/ 452544 h 1046071"/>
              <a:gd name="connsiteX38" fmla="*/ 11502676 w 12292893"/>
              <a:gd name="connsiteY38" fmla="*/ 486756 h 1046071"/>
              <a:gd name="connsiteX39" fmla="*/ 11513333 w 12292893"/>
              <a:gd name="connsiteY39" fmla="*/ 482269 h 1046071"/>
              <a:gd name="connsiteX40" fmla="*/ 11520063 w 12292893"/>
              <a:gd name="connsiteY40" fmla="*/ 459835 h 1046071"/>
              <a:gd name="connsiteX41" fmla="*/ 11397236 w 12292893"/>
              <a:gd name="connsiteY41" fmla="*/ 427493 h 1046071"/>
              <a:gd name="connsiteX42" fmla="*/ 10946687 w 12292893"/>
              <a:gd name="connsiteY42" fmla="*/ 423941 h 1046071"/>
              <a:gd name="connsiteX43" fmla="*/ 10942386 w 12292893"/>
              <a:gd name="connsiteY43" fmla="*/ 428241 h 1046071"/>
              <a:gd name="connsiteX44" fmla="*/ 10897893 w 12292893"/>
              <a:gd name="connsiteY44" fmla="*/ 500778 h 1046071"/>
              <a:gd name="connsiteX45" fmla="*/ 10888732 w 12292893"/>
              <a:gd name="connsiteY45" fmla="*/ 530876 h 1046071"/>
              <a:gd name="connsiteX46" fmla="*/ 10876394 w 12292893"/>
              <a:gd name="connsiteY46" fmla="*/ 565275 h 1046071"/>
              <a:gd name="connsiteX47" fmla="*/ 10840686 w 12292893"/>
              <a:gd name="connsiteY47" fmla="*/ 659311 h 1046071"/>
              <a:gd name="connsiteX48" fmla="*/ 10840312 w 12292893"/>
              <a:gd name="connsiteY48" fmla="*/ 679689 h 1046071"/>
              <a:gd name="connsiteX49" fmla="*/ 10848164 w 12292893"/>
              <a:gd name="connsiteY49" fmla="*/ 687167 h 1046071"/>
              <a:gd name="connsiteX50" fmla="*/ 10866859 w 12292893"/>
              <a:gd name="connsiteY50" fmla="*/ 686606 h 1046071"/>
              <a:gd name="connsiteX51" fmla="*/ 11009689 w 12292893"/>
              <a:gd name="connsiteY51" fmla="*/ 686606 h 1046071"/>
              <a:gd name="connsiteX52" fmla="*/ 11048948 w 12292893"/>
              <a:gd name="connsiteY52" fmla="*/ 686980 h 1046071"/>
              <a:gd name="connsiteX53" fmla="*/ 11054931 w 12292893"/>
              <a:gd name="connsiteY53" fmla="*/ 681559 h 1046071"/>
              <a:gd name="connsiteX54" fmla="*/ 10998846 w 12292893"/>
              <a:gd name="connsiteY54" fmla="*/ 577240 h 1046071"/>
              <a:gd name="connsiteX55" fmla="*/ 10985572 w 12292893"/>
              <a:gd name="connsiteY55" fmla="*/ 545459 h 1046071"/>
              <a:gd name="connsiteX56" fmla="*/ 10981272 w 12292893"/>
              <a:gd name="connsiteY56" fmla="*/ 514051 h 1046071"/>
              <a:gd name="connsiteX57" fmla="*/ 10950238 w 12292893"/>
              <a:gd name="connsiteY57" fmla="*/ 428989 h 1046071"/>
              <a:gd name="connsiteX58" fmla="*/ 10946687 w 12292893"/>
              <a:gd name="connsiteY58" fmla="*/ 423941 h 1046071"/>
              <a:gd name="connsiteX59" fmla="*/ 11552779 w 12292893"/>
              <a:gd name="connsiteY59" fmla="*/ 389729 h 1046071"/>
              <a:gd name="connsiteX60" fmla="*/ 11548853 w 12292893"/>
              <a:gd name="connsiteY60" fmla="*/ 393468 h 1046071"/>
              <a:gd name="connsiteX61" fmla="*/ 11541375 w 12292893"/>
              <a:gd name="connsiteY61" fmla="*/ 436654 h 1046071"/>
              <a:gd name="connsiteX62" fmla="*/ 11544180 w 12292893"/>
              <a:gd name="connsiteY62" fmla="*/ 440579 h 1046071"/>
              <a:gd name="connsiteX63" fmla="*/ 11569604 w 12292893"/>
              <a:gd name="connsiteY63" fmla="*/ 410854 h 1046071"/>
              <a:gd name="connsiteX64" fmla="*/ 11552779 w 12292893"/>
              <a:gd name="connsiteY64" fmla="*/ 389729 h 1046071"/>
              <a:gd name="connsiteX65" fmla="*/ 10553296 w 12292893"/>
              <a:gd name="connsiteY65" fmla="*/ 389238 h 1046071"/>
              <a:gd name="connsiteX66" fmla="*/ 10546613 w 12292893"/>
              <a:gd name="connsiteY66" fmla="*/ 392159 h 1046071"/>
              <a:gd name="connsiteX67" fmla="*/ 10495015 w 12292893"/>
              <a:gd name="connsiteY67" fmla="*/ 432540 h 1046071"/>
              <a:gd name="connsiteX68" fmla="*/ 10419487 w 12292893"/>
              <a:gd name="connsiteY68" fmla="*/ 513677 h 1046071"/>
              <a:gd name="connsiteX69" fmla="*/ 10408831 w 12292893"/>
              <a:gd name="connsiteY69" fmla="*/ 548824 h 1046071"/>
              <a:gd name="connsiteX70" fmla="*/ 10406027 w 12292893"/>
              <a:gd name="connsiteY70" fmla="*/ 564341 h 1046071"/>
              <a:gd name="connsiteX71" fmla="*/ 10395183 w 12292893"/>
              <a:gd name="connsiteY71" fmla="*/ 656881 h 1046071"/>
              <a:gd name="connsiteX72" fmla="*/ 10400605 w 12292893"/>
              <a:gd name="connsiteY72" fmla="*/ 701375 h 1046071"/>
              <a:gd name="connsiteX73" fmla="*/ 10411448 w 12292893"/>
              <a:gd name="connsiteY73" fmla="*/ 710910 h 1046071"/>
              <a:gd name="connsiteX74" fmla="*/ 10487911 w 12292893"/>
              <a:gd name="connsiteY74" fmla="*/ 705488 h 1046071"/>
              <a:gd name="connsiteX75" fmla="*/ 10681778 w 12292893"/>
              <a:gd name="connsiteY75" fmla="*/ 693336 h 1046071"/>
              <a:gd name="connsiteX76" fmla="*/ 10697669 w 12292893"/>
              <a:gd name="connsiteY76" fmla="*/ 681933 h 1046071"/>
              <a:gd name="connsiteX77" fmla="*/ 10679348 w 12292893"/>
              <a:gd name="connsiteY77" fmla="*/ 672585 h 1046071"/>
              <a:gd name="connsiteX78" fmla="*/ 10589238 w 12292893"/>
              <a:gd name="connsiteY78" fmla="*/ 551067 h 1046071"/>
              <a:gd name="connsiteX79" fmla="*/ 10563812 w 12292893"/>
              <a:gd name="connsiteY79" fmla="*/ 480213 h 1046071"/>
              <a:gd name="connsiteX80" fmla="*/ 10556895 w 12292893"/>
              <a:gd name="connsiteY80" fmla="*/ 395711 h 1046071"/>
              <a:gd name="connsiteX81" fmla="*/ 10553296 w 12292893"/>
              <a:gd name="connsiteY81" fmla="*/ 389238 h 1046071"/>
              <a:gd name="connsiteX82" fmla="*/ 10641210 w 12292893"/>
              <a:gd name="connsiteY82" fmla="*/ 347478 h 1046071"/>
              <a:gd name="connsiteX83" fmla="*/ 10632984 w 12292893"/>
              <a:gd name="connsiteY83" fmla="*/ 351404 h 1046071"/>
              <a:gd name="connsiteX84" fmla="*/ 10627562 w 12292893"/>
              <a:gd name="connsiteY84" fmla="*/ 370847 h 1046071"/>
              <a:gd name="connsiteX85" fmla="*/ 10624197 w 12292893"/>
              <a:gd name="connsiteY85" fmla="*/ 384494 h 1046071"/>
              <a:gd name="connsiteX86" fmla="*/ 10619897 w 12292893"/>
              <a:gd name="connsiteY86" fmla="*/ 408237 h 1046071"/>
              <a:gd name="connsiteX87" fmla="*/ 10618402 w 12292893"/>
              <a:gd name="connsiteY87" fmla="*/ 416276 h 1046071"/>
              <a:gd name="connsiteX88" fmla="*/ 10614850 w 12292893"/>
              <a:gd name="connsiteY88" fmla="*/ 491617 h 1046071"/>
              <a:gd name="connsiteX89" fmla="*/ 10628684 w 12292893"/>
              <a:gd name="connsiteY89" fmla="*/ 528446 h 1046071"/>
              <a:gd name="connsiteX90" fmla="*/ 10636349 w 12292893"/>
              <a:gd name="connsiteY90" fmla="*/ 543215 h 1046071"/>
              <a:gd name="connsiteX91" fmla="*/ 10660466 w 12292893"/>
              <a:gd name="connsiteY91" fmla="*/ 592383 h 1046071"/>
              <a:gd name="connsiteX92" fmla="*/ 10713372 w 12292893"/>
              <a:gd name="connsiteY92" fmla="*/ 648842 h 1046071"/>
              <a:gd name="connsiteX93" fmla="*/ 10729824 w 12292893"/>
              <a:gd name="connsiteY93" fmla="*/ 672024 h 1046071"/>
              <a:gd name="connsiteX94" fmla="*/ 10734685 w 12292893"/>
              <a:gd name="connsiteY94" fmla="*/ 678567 h 1046071"/>
              <a:gd name="connsiteX95" fmla="*/ 10779366 w 12292893"/>
              <a:gd name="connsiteY95" fmla="*/ 690719 h 1046071"/>
              <a:gd name="connsiteX96" fmla="*/ 10807409 w 12292893"/>
              <a:gd name="connsiteY96" fmla="*/ 669781 h 1046071"/>
              <a:gd name="connsiteX97" fmla="*/ 10813204 w 12292893"/>
              <a:gd name="connsiteY97" fmla="*/ 655012 h 1046071"/>
              <a:gd name="connsiteX98" fmla="*/ 10833956 w 12292893"/>
              <a:gd name="connsiteY98" fmla="*/ 531811 h 1046071"/>
              <a:gd name="connsiteX99" fmla="*/ 10842742 w 12292893"/>
              <a:gd name="connsiteY99" fmla="*/ 502086 h 1046071"/>
              <a:gd name="connsiteX100" fmla="*/ 10859754 w 12292893"/>
              <a:gd name="connsiteY100" fmla="*/ 474604 h 1046071"/>
              <a:gd name="connsiteX101" fmla="*/ 10892658 w 12292893"/>
              <a:gd name="connsiteY101" fmla="*/ 368790 h 1046071"/>
              <a:gd name="connsiteX102" fmla="*/ 10885180 w 12292893"/>
              <a:gd name="connsiteY102" fmla="*/ 362621 h 1046071"/>
              <a:gd name="connsiteX103" fmla="*/ 10836199 w 12292893"/>
              <a:gd name="connsiteY103" fmla="*/ 374025 h 1046071"/>
              <a:gd name="connsiteX104" fmla="*/ 10791518 w 12292893"/>
              <a:gd name="connsiteY104" fmla="*/ 379634 h 1046071"/>
              <a:gd name="connsiteX105" fmla="*/ 10745154 w 12292893"/>
              <a:gd name="connsiteY105" fmla="*/ 377016 h 1046071"/>
              <a:gd name="connsiteX106" fmla="*/ 10727020 w 12292893"/>
              <a:gd name="connsiteY106" fmla="*/ 374586 h 1046071"/>
              <a:gd name="connsiteX107" fmla="*/ 10711503 w 12292893"/>
              <a:gd name="connsiteY107" fmla="*/ 371408 h 1046071"/>
              <a:gd name="connsiteX108" fmla="*/ 10693369 w 12292893"/>
              <a:gd name="connsiteY108" fmla="*/ 367108 h 1046071"/>
              <a:gd name="connsiteX109" fmla="*/ 10653735 w 12292893"/>
              <a:gd name="connsiteY109" fmla="*/ 352713 h 1046071"/>
              <a:gd name="connsiteX110" fmla="*/ 10641210 w 12292893"/>
              <a:gd name="connsiteY110" fmla="*/ 347478 h 1046071"/>
              <a:gd name="connsiteX111" fmla="*/ 10369758 w 12292893"/>
              <a:gd name="connsiteY111" fmla="*/ 338879 h 1046071"/>
              <a:gd name="connsiteX112" fmla="*/ 10362654 w 12292893"/>
              <a:gd name="connsiteY112" fmla="*/ 357948 h 1046071"/>
              <a:gd name="connsiteX113" fmla="*/ 10364898 w 12292893"/>
              <a:gd name="connsiteY113" fmla="*/ 358695 h 1046071"/>
              <a:gd name="connsiteX114" fmla="*/ 10369758 w 12292893"/>
              <a:gd name="connsiteY114" fmla="*/ 338879 h 1046071"/>
              <a:gd name="connsiteX115" fmla="*/ 11346424 w 12292893"/>
              <a:gd name="connsiteY115" fmla="*/ 288619 h 1046071"/>
              <a:gd name="connsiteX116" fmla="*/ 11350474 w 12292893"/>
              <a:gd name="connsiteY116" fmla="*/ 306943 h 1046071"/>
              <a:gd name="connsiteX117" fmla="*/ 11351060 w 12292893"/>
              <a:gd name="connsiteY117" fmla="*/ 322053 h 1046071"/>
              <a:gd name="connsiteX118" fmla="*/ 11346424 w 12292893"/>
              <a:gd name="connsiteY118" fmla="*/ 288619 h 1046071"/>
              <a:gd name="connsiteX119" fmla="*/ 11349751 w 12292893"/>
              <a:gd name="connsiteY119" fmla="*/ 159406 h 1046071"/>
              <a:gd name="connsiteX120" fmla="*/ 11338160 w 12292893"/>
              <a:gd name="connsiteY120" fmla="*/ 178288 h 1046071"/>
              <a:gd name="connsiteX121" fmla="*/ 11336104 w 12292893"/>
              <a:gd name="connsiteY121" fmla="*/ 214183 h 1046071"/>
              <a:gd name="connsiteX122" fmla="*/ 11346424 w 12292893"/>
              <a:gd name="connsiteY122" fmla="*/ 288619 h 1046071"/>
              <a:gd name="connsiteX123" fmla="*/ 11329934 w 12292893"/>
              <a:gd name="connsiteY123" fmla="*/ 213996 h 1046071"/>
              <a:gd name="connsiteX124" fmla="*/ 11331617 w 12292893"/>
              <a:gd name="connsiteY124" fmla="*/ 176232 h 1046071"/>
              <a:gd name="connsiteX125" fmla="*/ 11330682 w 12292893"/>
              <a:gd name="connsiteY125" fmla="*/ 166697 h 1046071"/>
              <a:gd name="connsiteX126" fmla="*/ 11320587 w 12292893"/>
              <a:gd name="connsiteY126" fmla="*/ 169315 h 1046071"/>
              <a:gd name="connsiteX127" fmla="*/ 11315166 w 12292893"/>
              <a:gd name="connsiteY127" fmla="*/ 172680 h 1046071"/>
              <a:gd name="connsiteX128" fmla="*/ 11277776 w 12292893"/>
              <a:gd name="connsiteY128" fmla="*/ 204461 h 1046071"/>
              <a:gd name="connsiteX129" fmla="*/ 11265436 w 12292893"/>
              <a:gd name="connsiteY129" fmla="*/ 217174 h 1046071"/>
              <a:gd name="connsiteX130" fmla="*/ 11199630 w 12292893"/>
              <a:gd name="connsiteY130" fmla="*/ 287467 h 1046071"/>
              <a:gd name="connsiteX131" fmla="*/ 11051004 w 12292893"/>
              <a:gd name="connsiteY131" fmla="*/ 311958 h 1046071"/>
              <a:gd name="connsiteX132" fmla="*/ 11045770 w 12292893"/>
              <a:gd name="connsiteY132" fmla="*/ 310088 h 1046071"/>
              <a:gd name="connsiteX133" fmla="*/ 11027636 w 12292893"/>
              <a:gd name="connsiteY133" fmla="*/ 345983 h 1046071"/>
              <a:gd name="connsiteX134" fmla="*/ 11014175 w 12292893"/>
              <a:gd name="connsiteY134" fmla="*/ 376643 h 1046071"/>
              <a:gd name="connsiteX135" fmla="*/ 11019036 w 12292893"/>
              <a:gd name="connsiteY135" fmla="*/ 430484 h 1046071"/>
              <a:gd name="connsiteX136" fmla="*/ 11019036 w 12292893"/>
              <a:gd name="connsiteY136" fmla="*/ 430671 h 1046071"/>
              <a:gd name="connsiteX137" fmla="*/ 11019784 w 12292893"/>
              <a:gd name="connsiteY137" fmla="*/ 435158 h 1046071"/>
              <a:gd name="connsiteX138" fmla="*/ 11028197 w 12292893"/>
              <a:gd name="connsiteY138" fmla="*/ 513490 h 1046071"/>
              <a:gd name="connsiteX139" fmla="*/ 11049322 w 12292893"/>
              <a:gd name="connsiteY139" fmla="*/ 556676 h 1046071"/>
              <a:gd name="connsiteX140" fmla="*/ 11049883 w 12292893"/>
              <a:gd name="connsiteY140" fmla="*/ 566023 h 1046071"/>
              <a:gd name="connsiteX141" fmla="*/ 11085590 w 12292893"/>
              <a:gd name="connsiteY141" fmla="*/ 679128 h 1046071"/>
              <a:gd name="connsiteX142" fmla="*/ 11104472 w 12292893"/>
              <a:gd name="connsiteY142" fmla="*/ 689971 h 1046071"/>
              <a:gd name="connsiteX143" fmla="*/ 11317035 w 12292893"/>
              <a:gd name="connsiteY143" fmla="*/ 699880 h 1046071"/>
              <a:gd name="connsiteX144" fmla="*/ 11460986 w 12292893"/>
              <a:gd name="connsiteY144" fmla="*/ 711097 h 1046071"/>
              <a:gd name="connsiteX145" fmla="*/ 11472764 w 12292893"/>
              <a:gd name="connsiteY145" fmla="*/ 703993 h 1046071"/>
              <a:gd name="connsiteX146" fmla="*/ 11480056 w 12292893"/>
              <a:gd name="connsiteY146" fmla="*/ 653703 h 1046071"/>
              <a:gd name="connsiteX147" fmla="*/ 11491272 w 12292893"/>
              <a:gd name="connsiteY147" fmla="*/ 594066 h 1046071"/>
              <a:gd name="connsiteX148" fmla="*/ 11500620 w 12292893"/>
              <a:gd name="connsiteY148" fmla="*/ 565649 h 1046071"/>
              <a:gd name="connsiteX149" fmla="*/ 11508659 w 12292893"/>
              <a:gd name="connsiteY149" fmla="*/ 503582 h 1046071"/>
              <a:gd name="connsiteX150" fmla="*/ 11499124 w 12292893"/>
              <a:gd name="connsiteY150" fmla="*/ 492925 h 1046071"/>
              <a:gd name="connsiteX151" fmla="*/ 11412193 w 12292893"/>
              <a:gd name="connsiteY151" fmla="*/ 457405 h 1046071"/>
              <a:gd name="connsiteX152" fmla="*/ 11392189 w 12292893"/>
              <a:gd name="connsiteY152" fmla="*/ 434036 h 1046071"/>
              <a:gd name="connsiteX153" fmla="*/ 11392002 w 12292893"/>
              <a:gd name="connsiteY153" fmla="*/ 434223 h 1046071"/>
              <a:gd name="connsiteX154" fmla="*/ 11380785 w 12292893"/>
              <a:gd name="connsiteY154" fmla="*/ 413845 h 1046071"/>
              <a:gd name="connsiteX155" fmla="*/ 11366950 w 12292893"/>
              <a:gd name="connsiteY155" fmla="*/ 381503 h 1046071"/>
              <a:gd name="connsiteX156" fmla="*/ 11350474 w 12292893"/>
              <a:gd name="connsiteY156" fmla="*/ 306943 h 1046071"/>
              <a:gd name="connsiteX157" fmla="*/ 11346947 w 12292893"/>
              <a:gd name="connsiteY157" fmla="*/ 216052 h 1046071"/>
              <a:gd name="connsiteX158" fmla="*/ 11352369 w 12292893"/>
              <a:gd name="connsiteY158" fmla="*/ 178475 h 1046071"/>
              <a:gd name="connsiteX159" fmla="*/ 11354986 w 12292893"/>
              <a:gd name="connsiteY159" fmla="*/ 164828 h 1046071"/>
              <a:gd name="connsiteX160" fmla="*/ 11349751 w 12292893"/>
              <a:gd name="connsiteY160" fmla="*/ 159406 h 1046071"/>
              <a:gd name="connsiteX161" fmla="*/ 10931520 w 12292893"/>
              <a:gd name="connsiteY161" fmla="*/ 265 h 1046071"/>
              <a:gd name="connsiteX162" fmla="*/ 10940144 w 12292893"/>
              <a:gd name="connsiteY162" fmla="*/ 2929 h 1046071"/>
              <a:gd name="connsiteX163" fmla="*/ 10943321 w 12292893"/>
              <a:gd name="connsiteY163" fmla="*/ 6668 h 1046071"/>
              <a:gd name="connsiteX164" fmla="*/ 10943695 w 12292893"/>
              <a:gd name="connsiteY164" fmla="*/ 30224 h 1046071"/>
              <a:gd name="connsiteX165" fmla="*/ 10937526 w 12292893"/>
              <a:gd name="connsiteY165" fmla="*/ 48731 h 1046071"/>
              <a:gd name="connsiteX166" fmla="*/ 10936218 w 12292893"/>
              <a:gd name="connsiteY166" fmla="*/ 54901 h 1046071"/>
              <a:gd name="connsiteX167" fmla="*/ 10930983 w 12292893"/>
              <a:gd name="connsiteY167" fmla="*/ 47797 h 1046071"/>
              <a:gd name="connsiteX168" fmla="*/ 10930422 w 12292893"/>
              <a:gd name="connsiteY168" fmla="*/ 68175 h 1046071"/>
              <a:gd name="connsiteX169" fmla="*/ 10937713 w 12292893"/>
              <a:gd name="connsiteY169" fmla="*/ 79765 h 1046071"/>
              <a:gd name="connsiteX170" fmla="*/ 10973794 w 12292893"/>
              <a:gd name="connsiteY170" fmla="*/ 105751 h 1046071"/>
              <a:gd name="connsiteX171" fmla="*/ 10977346 w 12292893"/>
              <a:gd name="connsiteY171" fmla="*/ 109864 h 1046071"/>
              <a:gd name="connsiteX172" fmla="*/ 11013802 w 12292893"/>
              <a:gd name="connsiteY172" fmla="*/ 137159 h 1046071"/>
              <a:gd name="connsiteX173" fmla="*/ 11039975 w 12292893"/>
              <a:gd name="connsiteY173" fmla="*/ 163145 h 1046071"/>
              <a:gd name="connsiteX174" fmla="*/ 11087834 w 12292893"/>
              <a:gd name="connsiteY174" fmla="*/ 197731 h 1046071"/>
              <a:gd name="connsiteX175" fmla="*/ 11181870 w 12292893"/>
              <a:gd name="connsiteY175" fmla="*/ 189131 h 1046071"/>
              <a:gd name="connsiteX176" fmla="*/ 11210660 w 12292893"/>
              <a:gd name="connsiteY176" fmla="*/ 156041 h 1046071"/>
              <a:gd name="connsiteX177" fmla="*/ 11217204 w 12292893"/>
              <a:gd name="connsiteY177" fmla="*/ 145011 h 1046071"/>
              <a:gd name="connsiteX178" fmla="*/ 11235712 w 12292893"/>
              <a:gd name="connsiteY178" fmla="*/ 107621 h 1046071"/>
              <a:gd name="connsiteX179" fmla="*/ 11240946 w 12292893"/>
              <a:gd name="connsiteY179" fmla="*/ 77335 h 1046071"/>
              <a:gd name="connsiteX180" fmla="*/ 11252911 w 12292893"/>
              <a:gd name="connsiteY180" fmla="*/ 63875 h 1046071"/>
              <a:gd name="connsiteX181" fmla="*/ 11248798 w 12292893"/>
              <a:gd name="connsiteY181" fmla="*/ 58827 h 1046071"/>
              <a:gd name="connsiteX182" fmla="*/ 11254220 w 12292893"/>
              <a:gd name="connsiteY182" fmla="*/ 58453 h 1046071"/>
              <a:gd name="connsiteX183" fmla="*/ 11256650 w 12292893"/>
              <a:gd name="connsiteY183" fmla="*/ 60136 h 1046071"/>
              <a:gd name="connsiteX184" fmla="*/ 11279458 w 12292893"/>
              <a:gd name="connsiteY184" fmla="*/ 63501 h 1046071"/>
              <a:gd name="connsiteX185" fmla="*/ 11317035 w 12292893"/>
              <a:gd name="connsiteY185" fmla="*/ 66305 h 1046071"/>
              <a:gd name="connsiteX186" fmla="*/ 11329186 w 12292893"/>
              <a:gd name="connsiteY186" fmla="*/ 70605 h 1046071"/>
              <a:gd name="connsiteX187" fmla="*/ 11336665 w 12292893"/>
              <a:gd name="connsiteY187" fmla="*/ 72848 h 1046071"/>
              <a:gd name="connsiteX188" fmla="*/ 11374428 w 12292893"/>
              <a:gd name="connsiteY188" fmla="*/ 73222 h 1046071"/>
              <a:gd name="connsiteX189" fmla="*/ 11397236 w 12292893"/>
              <a:gd name="connsiteY189" fmla="*/ 74157 h 1046071"/>
              <a:gd name="connsiteX190" fmla="*/ 11411632 w 12292893"/>
              <a:gd name="connsiteY190" fmla="*/ 80887 h 1046071"/>
              <a:gd name="connsiteX191" fmla="*/ 11431822 w 12292893"/>
              <a:gd name="connsiteY191" fmla="*/ 116595 h 1046071"/>
              <a:gd name="connsiteX192" fmla="*/ 11428457 w 12292893"/>
              <a:gd name="connsiteY192" fmla="*/ 136037 h 1046071"/>
              <a:gd name="connsiteX193" fmla="*/ 11425092 w 12292893"/>
              <a:gd name="connsiteY193" fmla="*/ 135103 h 1046071"/>
              <a:gd name="connsiteX194" fmla="*/ 11421353 w 12292893"/>
              <a:gd name="connsiteY194" fmla="*/ 139029 h 1046071"/>
              <a:gd name="connsiteX195" fmla="*/ 11401350 w 12292893"/>
              <a:gd name="connsiteY195" fmla="*/ 152489 h 1046071"/>
              <a:gd name="connsiteX196" fmla="*/ 11380224 w 12292893"/>
              <a:gd name="connsiteY196" fmla="*/ 155293 h 1046071"/>
              <a:gd name="connsiteX197" fmla="*/ 11358912 w 12292893"/>
              <a:gd name="connsiteY197" fmla="*/ 174549 h 1046071"/>
              <a:gd name="connsiteX198" fmla="*/ 11358164 w 12292893"/>
              <a:gd name="connsiteY198" fmla="*/ 181840 h 1046071"/>
              <a:gd name="connsiteX199" fmla="*/ 11352742 w 12292893"/>
              <a:gd name="connsiteY199" fmla="*/ 221100 h 1046071"/>
              <a:gd name="connsiteX200" fmla="*/ 11351995 w 12292893"/>
              <a:gd name="connsiteY200" fmla="*/ 256620 h 1046071"/>
              <a:gd name="connsiteX201" fmla="*/ 11363399 w 12292893"/>
              <a:gd name="connsiteY201" fmla="*/ 347104 h 1046071"/>
              <a:gd name="connsiteX202" fmla="*/ 11399854 w 12292893"/>
              <a:gd name="connsiteY202" fmla="*/ 420389 h 1046071"/>
              <a:gd name="connsiteX203" fmla="*/ 11514454 w 12292893"/>
              <a:gd name="connsiteY203" fmla="*/ 454975 h 1046071"/>
              <a:gd name="connsiteX204" fmla="*/ 11525298 w 12292893"/>
              <a:gd name="connsiteY204" fmla="*/ 443758 h 1046071"/>
              <a:gd name="connsiteX205" fmla="*/ 11537449 w 12292893"/>
              <a:gd name="connsiteY205" fmla="*/ 387299 h 1046071"/>
              <a:gd name="connsiteX206" fmla="*/ 11538010 w 12292893"/>
              <a:gd name="connsiteY206" fmla="*/ 373464 h 1046071"/>
              <a:gd name="connsiteX207" fmla="*/ 11532402 w 12292893"/>
              <a:gd name="connsiteY207" fmla="*/ 322614 h 1046071"/>
              <a:gd name="connsiteX208" fmla="*/ 11533150 w 12292893"/>
              <a:gd name="connsiteY208" fmla="*/ 320184 h 1046071"/>
              <a:gd name="connsiteX209" fmla="*/ 11534271 w 12292893"/>
              <a:gd name="connsiteY209" fmla="*/ 314949 h 1046071"/>
              <a:gd name="connsiteX210" fmla="*/ 11551844 w 12292893"/>
              <a:gd name="connsiteY210" fmla="*/ 281298 h 1046071"/>
              <a:gd name="connsiteX211" fmla="*/ 11568109 w 12292893"/>
              <a:gd name="connsiteY211" fmla="*/ 272137 h 1046071"/>
              <a:gd name="connsiteX212" fmla="*/ 11574465 w 12292893"/>
              <a:gd name="connsiteY212" fmla="*/ 255873 h 1046071"/>
              <a:gd name="connsiteX213" fmla="*/ 11576709 w 12292893"/>
              <a:gd name="connsiteY213" fmla="*/ 255312 h 1046071"/>
              <a:gd name="connsiteX214" fmla="*/ 11578765 w 12292893"/>
              <a:gd name="connsiteY214" fmla="*/ 239608 h 1046071"/>
              <a:gd name="connsiteX215" fmla="*/ 11575587 w 12292893"/>
              <a:gd name="connsiteY215" fmla="*/ 231756 h 1046071"/>
              <a:gd name="connsiteX216" fmla="*/ 11567735 w 12292893"/>
              <a:gd name="connsiteY216" fmla="*/ 236430 h 1046071"/>
              <a:gd name="connsiteX217" fmla="*/ 11562688 w 12292893"/>
              <a:gd name="connsiteY217" fmla="*/ 238486 h 1046071"/>
              <a:gd name="connsiteX218" fmla="*/ 11563248 w 12292893"/>
              <a:gd name="connsiteY218" fmla="*/ 208948 h 1046071"/>
              <a:gd name="connsiteX219" fmla="*/ 11576522 w 12292893"/>
              <a:gd name="connsiteY219" fmla="*/ 198666 h 1046071"/>
              <a:gd name="connsiteX220" fmla="*/ 11578952 w 12292893"/>
              <a:gd name="connsiteY220" fmla="*/ 186140 h 1046071"/>
              <a:gd name="connsiteX221" fmla="*/ 11571100 w 12292893"/>
              <a:gd name="connsiteY221" fmla="*/ 171184 h 1046071"/>
              <a:gd name="connsiteX222" fmla="*/ 11574465 w 12292893"/>
              <a:gd name="connsiteY222" fmla="*/ 153050 h 1046071"/>
              <a:gd name="connsiteX223" fmla="*/ 11578578 w 12292893"/>
              <a:gd name="connsiteY223" fmla="*/ 129868 h 1046071"/>
              <a:gd name="connsiteX224" fmla="*/ 11575400 w 12292893"/>
              <a:gd name="connsiteY224" fmla="*/ 124073 h 1046071"/>
              <a:gd name="connsiteX225" fmla="*/ 11572409 w 12292893"/>
              <a:gd name="connsiteY225" fmla="*/ 124073 h 1046071"/>
              <a:gd name="connsiteX226" fmla="*/ 11572409 w 12292893"/>
              <a:gd name="connsiteY226" fmla="*/ 122390 h 1046071"/>
              <a:gd name="connsiteX227" fmla="*/ 11582878 w 12292893"/>
              <a:gd name="connsiteY227" fmla="*/ 105004 h 1046071"/>
              <a:gd name="connsiteX228" fmla="*/ 11595591 w 12292893"/>
              <a:gd name="connsiteY228" fmla="*/ 97339 h 1046071"/>
              <a:gd name="connsiteX229" fmla="*/ 11666258 w 12292893"/>
              <a:gd name="connsiteY229" fmla="*/ 134916 h 1046071"/>
              <a:gd name="connsiteX230" fmla="*/ 11667754 w 12292893"/>
              <a:gd name="connsiteY230" fmla="*/ 137159 h 1046071"/>
              <a:gd name="connsiteX231" fmla="*/ 11668875 w 12292893"/>
              <a:gd name="connsiteY231" fmla="*/ 163893 h 1046071"/>
              <a:gd name="connsiteX232" fmla="*/ 11675231 w 12292893"/>
              <a:gd name="connsiteY232" fmla="*/ 182588 h 1046071"/>
              <a:gd name="connsiteX233" fmla="*/ 11694861 w 12292893"/>
              <a:gd name="connsiteY233" fmla="*/ 195114 h 1046071"/>
              <a:gd name="connsiteX234" fmla="*/ 11716174 w 12292893"/>
              <a:gd name="connsiteY234" fmla="*/ 226334 h 1046071"/>
              <a:gd name="connsiteX235" fmla="*/ 11733747 w 12292893"/>
              <a:gd name="connsiteY235" fmla="*/ 283167 h 1046071"/>
              <a:gd name="connsiteX236" fmla="*/ 11737673 w 12292893"/>
              <a:gd name="connsiteY236" fmla="*/ 337383 h 1046071"/>
              <a:gd name="connsiteX237" fmla="*/ 11735804 w 12292893"/>
              <a:gd name="connsiteY237" fmla="*/ 409172 h 1046071"/>
              <a:gd name="connsiteX238" fmla="*/ 11742534 w 12292893"/>
              <a:gd name="connsiteY238" fmla="*/ 502273 h 1046071"/>
              <a:gd name="connsiteX239" fmla="*/ 11749451 w 12292893"/>
              <a:gd name="connsiteY239" fmla="*/ 573875 h 1046071"/>
              <a:gd name="connsiteX240" fmla="*/ 11743094 w 12292893"/>
              <a:gd name="connsiteY240" fmla="*/ 614069 h 1046071"/>
              <a:gd name="connsiteX241" fmla="*/ 11740477 w 12292893"/>
              <a:gd name="connsiteY241" fmla="*/ 624539 h 1046071"/>
              <a:gd name="connsiteX242" fmla="*/ 11732625 w 12292893"/>
              <a:gd name="connsiteY242" fmla="*/ 663798 h 1046071"/>
              <a:gd name="connsiteX243" fmla="*/ 11729634 w 12292893"/>
              <a:gd name="connsiteY243" fmla="*/ 674080 h 1046071"/>
              <a:gd name="connsiteX244" fmla="*/ 11712248 w 12292893"/>
              <a:gd name="connsiteY244" fmla="*/ 697823 h 1046071"/>
              <a:gd name="connsiteX245" fmla="*/ 11700283 w 12292893"/>
              <a:gd name="connsiteY245" fmla="*/ 726240 h 1046071"/>
              <a:gd name="connsiteX246" fmla="*/ 11704957 w 12292893"/>
              <a:gd name="connsiteY246" fmla="*/ 730353 h 1046071"/>
              <a:gd name="connsiteX247" fmla="*/ 11717330 w 12292893"/>
              <a:gd name="connsiteY247" fmla="*/ 732929 h 1046071"/>
              <a:gd name="connsiteX248" fmla="*/ 12192000 w 12292893"/>
              <a:gd name="connsiteY248" fmla="*/ 732929 h 1046071"/>
              <a:gd name="connsiteX249" fmla="*/ 12192000 w 12292893"/>
              <a:gd name="connsiteY249" fmla="*/ 825550 h 1046071"/>
              <a:gd name="connsiteX250" fmla="*/ 12205236 w 12292893"/>
              <a:gd name="connsiteY250" fmla="*/ 832802 h 1046071"/>
              <a:gd name="connsiteX251" fmla="*/ 12204487 w 12292893"/>
              <a:gd name="connsiteY251" fmla="*/ 1036765 h 1046071"/>
              <a:gd name="connsiteX252" fmla="*/ 12196822 w 12292893"/>
              <a:gd name="connsiteY252" fmla="*/ 1044430 h 1046071"/>
              <a:gd name="connsiteX253" fmla="*/ 0 w 12292893"/>
              <a:gd name="connsiteY253" fmla="*/ 908775 h 1046071"/>
              <a:gd name="connsiteX254" fmla="*/ 0 w 12292893"/>
              <a:gd name="connsiteY254" fmla="*/ 732929 h 1046071"/>
              <a:gd name="connsiteX255" fmla="*/ 10184483 w 12292893"/>
              <a:gd name="connsiteY255" fmla="*/ 732929 h 1046071"/>
              <a:gd name="connsiteX256" fmla="*/ 10336481 w 12292893"/>
              <a:gd name="connsiteY256" fmla="*/ 714462 h 1046071"/>
              <a:gd name="connsiteX257" fmla="*/ 10349568 w 12292893"/>
              <a:gd name="connsiteY257" fmla="*/ 713901 h 1046071"/>
              <a:gd name="connsiteX258" fmla="*/ 10356111 w 12292893"/>
              <a:gd name="connsiteY258" fmla="*/ 709414 h 1046071"/>
              <a:gd name="connsiteX259" fmla="*/ 10354615 w 12292893"/>
              <a:gd name="connsiteY259" fmla="*/ 679128 h 1046071"/>
              <a:gd name="connsiteX260" fmla="*/ 10358167 w 12292893"/>
              <a:gd name="connsiteY260" fmla="*/ 520594 h 1046071"/>
              <a:gd name="connsiteX261" fmla="*/ 10372188 w 12292893"/>
              <a:gd name="connsiteY261" fmla="*/ 482269 h 1046071"/>
              <a:gd name="connsiteX262" fmla="*/ 10396679 w 12292893"/>
              <a:gd name="connsiteY262" fmla="*/ 451984 h 1046071"/>
              <a:gd name="connsiteX263" fmla="*/ 10447903 w 12292893"/>
              <a:gd name="connsiteY263" fmla="*/ 334765 h 1046071"/>
              <a:gd name="connsiteX264" fmla="*/ 10448464 w 12292893"/>
              <a:gd name="connsiteY264" fmla="*/ 261107 h 1046071"/>
              <a:gd name="connsiteX265" fmla="*/ 10446408 w 12292893"/>
              <a:gd name="connsiteY265" fmla="*/ 225774 h 1046071"/>
              <a:gd name="connsiteX266" fmla="*/ 10448464 w 12292893"/>
              <a:gd name="connsiteY266" fmla="*/ 215678 h 1046071"/>
              <a:gd name="connsiteX267" fmla="*/ 10453512 w 12292893"/>
              <a:gd name="connsiteY267" fmla="*/ 201096 h 1046071"/>
              <a:gd name="connsiteX268" fmla="*/ 10442856 w 12292893"/>
              <a:gd name="connsiteY268" fmla="*/ 229139 h 1046071"/>
              <a:gd name="connsiteX269" fmla="*/ 10417991 w 12292893"/>
              <a:gd name="connsiteY269" fmla="*/ 307471 h 1046071"/>
              <a:gd name="connsiteX270" fmla="*/ 10413318 w 12292893"/>
              <a:gd name="connsiteY270" fmla="*/ 312331 h 1046071"/>
              <a:gd name="connsiteX271" fmla="*/ 10410513 w 12292893"/>
              <a:gd name="connsiteY271" fmla="*/ 310649 h 1046071"/>
              <a:gd name="connsiteX272" fmla="*/ 10388266 w 12292893"/>
              <a:gd name="connsiteY272" fmla="*/ 406929 h 1046071"/>
              <a:gd name="connsiteX273" fmla="*/ 10366767 w 12292893"/>
              <a:gd name="connsiteY273" fmla="*/ 418706 h 1046071"/>
              <a:gd name="connsiteX274" fmla="*/ 10364337 w 12292893"/>
              <a:gd name="connsiteY274" fmla="*/ 417398 h 1046071"/>
              <a:gd name="connsiteX275" fmla="*/ 10363963 w 12292893"/>
              <a:gd name="connsiteY275" fmla="*/ 416650 h 1046071"/>
              <a:gd name="connsiteX276" fmla="*/ 10365458 w 12292893"/>
              <a:gd name="connsiteY276" fmla="*/ 415528 h 1046071"/>
              <a:gd name="connsiteX277" fmla="*/ 10368263 w 12292893"/>
              <a:gd name="connsiteY277" fmla="*/ 397768 h 1046071"/>
              <a:gd name="connsiteX278" fmla="*/ 10360784 w 12292893"/>
              <a:gd name="connsiteY278" fmla="*/ 413472 h 1046071"/>
              <a:gd name="connsiteX279" fmla="*/ 10362841 w 12292893"/>
              <a:gd name="connsiteY279" fmla="*/ 393468 h 1046071"/>
              <a:gd name="connsiteX280" fmla="*/ 10356298 w 12292893"/>
              <a:gd name="connsiteY280" fmla="*/ 413659 h 1046071"/>
              <a:gd name="connsiteX281" fmla="*/ 10355737 w 12292893"/>
              <a:gd name="connsiteY281" fmla="*/ 411041 h 1046071"/>
              <a:gd name="connsiteX282" fmla="*/ 10356671 w 12292893"/>
              <a:gd name="connsiteY282" fmla="*/ 393468 h 1046071"/>
              <a:gd name="connsiteX283" fmla="*/ 10355176 w 12292893"/>
              <a:gd name="connsiteY283" fmla="*/ 360004 h 1046071"/>
              <a:gd name="connsiteX284" fmla="*/ 10369010 w 12292893"/>
              <a:gd name="connsiteY284" fmla="*/ 311023 h 1046071"/>
              <a:gd name="connsiteX285" fmla="*/ 10397053 w 12292893"/>
              <a:gd name="connsiteY285" fmla="*/ 275129 h 1046071"/>
              <a:gd name="connsiteX286" fmla="*/ 10414252 w 12292893"/>
              <a:gd name="connsiteY286" fmla="*/ 237925 h 1046071"/>
              <a:gd name="connsiteX287" fmla="*/ 10429582 w 12292893"/>
              <a:gd name="connsiteY287" fmla="*/ 193244 h 1046071"/>
              <a:gd name="connsiteX288" fmla="*/ 10435751 w 12292893"/>
              <a:gd name="connsiteY288" fmla="*/ 178849 h 1046071"/>
              <a:gd name="connsiteX289" fmla="*/ 10450521 w 12292893"/>
              <a:gd name="connsiteY289" fmla="*/ 160902 h 1046071"/>
              <a:gd name="connsiteX290" fmla="*/ 10481368 w 12292893"/>
              <a:gd name="connsiteY290" fmla="*/ 133233 h 1046071"/>
              <a:gd name="connsiteX291" fmla="*/ 10489406 w 12292893"/>
              <a:gd name="connsiteY291" fmla="*/ 118277 h 1046071"/>
              <a:gd name="connsiteX292" fmla="*/ 10506232 w 12292893"/>
              <a:gd name="connsiteY292" fmla="*/ 95282 h 1046071"/>
              <a:gd name="connsiteX293" fmla="*/ 10529227 w 12292893"/>
              <a:gd name="connsiteY293" fmla="*/ 93039 h 1046071"/>
              <a:gd name="connsiteX294" fmla="*/ 10577460 w 12292893"/>
              <a:gd name="connsiteY294" fmla="*/ 80139 h 1046071"/>
              <a:gd name="connsiteX295" fmla="*/ 10582321 w 12292893"/>
              <a:gd name="connsiteY295" fmla="*/ 68361 h 1046071"/>
              <a:gd name="connsiteX296" fmla="*/ 10581947 w 12292893"/>
              <a:gd name="connsiteY296" fmla="*/ 62005 h 1046071"/>
              <a:gd name="connsiteX297" fmla="*/ 10581572 w 12292893"/>
              <a:gd name="connsiteY297" fmla="*/ 47984 h 1046071"/>
              <a:gd name="connsiteX298" fmla="*/ 10576899 w 12292893"/>
              <a:gd name="connsiteY298" fmla="*/ 34336 h 1046071"/>
              <a:gd name="connsiteX299" fmla="*/ 10572599 w 12292893"/>
              <a:gd name="connsiteY299" fmla="*/ 17137 h 1046071"/>
              <a:gd name="connsiteX300" fmla="*/ 10579329 w 12292893"/>
              <a:gd name="connsiteY300" fmla="*/ 1246 h 1046071"/>
              <a:gd name="connsiteX301" fmla="*/ 10594846 w 12292893"/>
              <a:gd name="connsiteY301" fmla="*/ 6107 h 1046071"/>
              <a:gd name="connsiteX302" fmla="*/ 10632984 w 12292893"/>
              <a:gd name="connsiteY302" fmla="*/ 23867 h 1046071"/>
              <a:gd name="connsiteX303" fmla="*/ 10701595 w 12292893"/>
              <a:gd name="connsiteY303" fmla="*/ 30971 h 1046071"/>
              <a:gd name="connsiteX304" fmla="*/ 10770392 w 12292893"/>
              <a:gd name="connsiteY304" fmla="*/ 33215 h 1046071"/>
              <a:gd name="connsiteX305" fmla="*/ 10898080 w 12292893"/>
              <a:gd name="connsiteY305" fmla="*/ 20689 h 1046071"/>
              <a:gd name="connsiteX306" fmla="*/ 10923878 w 12292893"/>
              <a:gd name="connsiteY306" fmla="*/ 5172 h 1046071"/>
              <a:gd name="connsiteX307" fmla="*/ 10931520 w 12292893"/>
              <a:gd name="connsiteY307" fmla="*/ 265 h 1046071"/>
              <a:gd name="connsiteX0" fmla="*/ 11634616 w 12205236"/>
              <a:gd name="connsiteY0" fmla="*/ 695510 h 1036765"/>
              <a:gd name="connsiteX1" fmla="*/ 11628681 w 12205236"/>
              <a:gd name="connsiteY1" fmla="*/ 699880 h 1036765"/>
              <a:gd name="connsiteX2" fmla="*/ 11627185 w 12205236"/>
              <a:gd name="connsiteY2" fmla="*/ 725492 h 1036765"/>
              <a:gd name="connsiteX3" fmla="*/ 11644384 w 12205236"/>
              <a:gd name="connsiteY3" fmla="*/ 729979 h 1036765"/>
              <a:gd name="connsiteX4" fmla="*/ 11651863 w 12205236"/>
              <a:gd name="connsiteY4" fmla="*/ 730913 h 1036765"/>
              <a:gd name="connsiteX5" fmla="*/ 11663080 w 12205236"/>
              <a:gd name="connsiteY5" fmla="*/ 719883 h 1036765"/>
              <a:gd name="connsiteX6" fmla="*/ 11662519 w 12205236"/>
              <a:gd name="connsiteY6" fmla="*/ 715209 h 1036765"/>
              <a:gd name="connsiteX7" fmla="*/ 11641954 w 12205236"/>
              <a:gd name="connsiteY7" fmla="*/ 696328 h 1036765"/>
              <a:gd name="connsiteX8" fmla="*/ 11634616 w 12205236"/>
              <a:gd name="connsiteY8" fmla="*/ 695510 h 1036765"/>
              <a:gd name="connsiteX9" fmla="*/ 11559135 w 12205236"/>
              <a:gd name="connsiteY9" fmla="*/ 473903 h 1036765"/>
              <a:gd name="connsiteX10" fmla="*/ 11555396 w 12205236"/>
              <a:gd name="connsiteY10" fmla="*/ 476100 h 1036765"/>
              <a:gd name="connsiteX11" fmla="*/ 11542684 w 12205236"/>
              <a:gd name="connsiteY11" fmla="*/ 481895 h 1036765"/>
              <a:gd name="connsiteX12" fmla="*/ 11525110 w 12205236"/>
              <a:gd name="connsiteY12" fmla="*/ 505078 h 1036765"/>
              <a:gd name="connsiteX13" fmla="*/ 11524736 w 12205236"/>
              <a:gd name="connsiteY13" fmla="*/ 515360 h 1036765"/>
              <a:gd name="connsiteX14" fmla="*/ 11519876 w 12205236"/>
              <a:gd name="connsiteY14" fmla="*/ 555928 h 1036765"/>
              <a:gd name="connsiteX15" fmla="*/ 11506976 w 12205236"/>
              <a:gd name="connsiteY15" fmla="*/ 603787 h 1036765"/>
              <a:gd name="connsiteX16" fmla="*/ 11503611 w 12205236"/>
              <a:gd name="connsiteY16" fmla="*/ 628652 h 1036765"/>
              <a:gd name="connsiteX17" fmla="*/ 11498190 w 12205236"/>
              <a:gd name="connsiteY17" fmla="*/ 677072 h 1036765"/>
              <a:gd name="connsiteX18" fmla="*/ 11491646 w 12205236"/>
              <a:gd name="connsiteY18" fmla="*/ 701375 h 1036765"/>
              <a:gd name="connsiteX19" fmla="*/ 11500246 w 12205236"/>
              <a:gd name="connsiteY19" fmla="*/ 714275 h 1036765"/>
              <a:gd name="connsiteX20" fmla="*/ 11579139 w 12205236"/>
              <a:gd name="connsiteY20" fmla="*/ 722314 h 1036765"/>
              <a:gd name="connsiteX21" fmla="*/ 11601573 w 12205236"/>
              <a:gd name="connsiteY21" fmla="*/ 701188 h 1036765"/>
              <a:gd name="connsiteX22" fmla="*/ 11592039 w 12205236"/>
              <a:gd name="connsiteY22" fmla="*/ 685298 h 1036765"/>
              <a:gd name="connsiteX23" fmla="*/ 11574652 w 12205236"/>
              <a:gd name="connsiteY23" fmla="*/ 650525 h 1036765"/>
              <a:gd name="connsiteX24" fmla="*/ 11575400 w 12205236"/>
              <a:gd name="connsiteY24" fmla="*/ 643234 h 1036765"/>
              <a:gd name="connsiteX25" fmla="*/ 11572035 w 12205236"/>
              <a:gd name="connsiteY25" fmla="*/ 635008 h 1036765"/>
              <a:gd name="connsiteX26" fmla="*/ 11560257 w 12205236"/>
              <a:gd name="connsiteY26" fmla="*/ 640990 h 1036765"/>
              <a:gd name="connsiteX27" fmla="*/ 11552218 w 12205236"/>
              <a:gd name="connsiteY27" fmla="*/ 643047 h 1036765"/>
              <a:gd name="connsiteX28" fmla="*/ 11546797 w 12205236"/>
              <a:gd name="connsiteY28" fmla="*/ 630708 h 1036765"/>
              <a:gd name="connsiteX29" fmla="*/ 11548105 w 12205236"/>
              <a:gd name="connsiteY29" fmla="*/ 604535 h 1036765"/>
              <a:gd name="connsiteX30" fmla="*/ 11563248 w 12205236"/>
              <a:gd name="connsiteY30" fmla="*/ 482269 h 1036765"/>
              <a:gd name="connsiteX31" fmla="*/ 11562874 w 12205236"/>
              <a:gd name="connsiteY31" fmla="*/ 474230 h 1036765"/>
              <a:gd name="connsiteX32" fmla="*/ 11559135 w 12205236"/>
              <a:gd name="connsiteY32" fmla="*/ 473903 h 1036765"/>
              <a:gd name="connsiteX33" fmla="*/ 11566614 w 12205236"/>
              <a:gd name="connsiteY33" fmla="*/ 432915 h 1036765"/>
              <a:gd name="connsiteX34" fmla="*/ 11534832 w 12205236"/>
              <a:gd name="connsiteY34" fmla="*/ 477783 h 1036765"/>
              <a:gd name="connsiteX35" fmla="*/ 11566614 w 12205236"/>
              <a:gd name="connsiteY35" fmla="*/ 432915 h 1036765"/>
              <a:gd name="connsiteX36" fmla="*/ 11397236 w 12205236"/>
              <a:gd name="connsiteY36" fmla="*/ 427493 h 1036765"/>
              <a:gd name="connsiteX37" fmla="*/ 11415558 w 12205236"/>
              <a:gd name="connsiteY37" fmla="*/ 452544 h 1036765"/>
              <a:gd name="connsiteX38" fmla="*/ 11502676 w 12205236"/>
              <a:gd name="connsiteY38" fmla="*/ 486756 h 1036765"/>
              <a:gd name="connsiteX39" fmla="*/ 11513333 w 12205236"/>
              <a:gd name="connsiteY39" fmla="*/ 482269 h 1036765"/>
              <a:gd name="connsiteX40" fmla="*/ 11520063 w 12205236"/>
              <a:gd name="connsiteY40" fmla="*/ 459835 h 1036765"/>
              <a:gd name="connsiteX41" fmla="*/ 11397236 w 12205236"/>
              <a:gd name="connsiteY41" fmla="*/ 427493 h 1036765"/>
              <a:gd name="connsiteX42" fmla="*/ 10946687 w 12205236"/>
              <a:gd name="connsiteY42" fmla="*/ 423941 h 1036765"/>
              <a:gd name="connsiteX43" fmla="*/ 10942386 w 12205236"/>
              <a:gd name="connsiteY43" fmla="*/ 428241 h 1036765"/>
              <a:gd name="connsiteX44" fmla="*/ 10897893 w 12205236"/>
              <a:gd name="connsiteY44" fmla="*/ 500778 h 1036765"/>
              <a:gd name="connsiteX45" fmla="*/ 10888732 w 12205236"/>
              <a:gd name="connsiteY45" fmla="*/ 530876 h 1036765"/>
              <a:gd name="connsiteX46" fmla="*/ 10876394 w 12205236"/>
              <a:gd name="connsiteY46" fmla="*/ 565275 h 1036765"/>
              <a:gd name="connsiteX47" fmla="*/ 10840686 w 12205236"/>
              <a:gd name="connsiteY47" fmla="*/ 659311 h 1036765"/>
              <a:gd name="connsiteX48" fmla="*/ 10840312 w 12205236"/>
              <a:gd name="connsiteY48" fmla="*/ 679689 h 1036765"/>
              <a:gd name="connsiteX49" fmla="*/ 10848164 w 12205236"/>
              <a:gd name="connsiteY49" fmla="*/ 687167 h 1036765"/>
              <a:gd name="connsiteX50" fmla="*/ 10866859 w 12205236"/>
              <a:gd name="connsiteY50" fmla="*/ 686606 h 1036765"/>
              <a:gd name="connsiteX51" fmla="*/ 11009689 w 12205236"/>
              <a:gd name="connsiteY51" fmla="*/ 686606 h 1036765"/>
              <a:gd name="connsiteX52" fmla="*/ 11048948 w 12205236"/>
              <a:gd name="connsiteY52" fmla="*/ 686980 h 1036765"/>
              <a:gd name="connsiteX53" fmla="*/ 11054931 w 12205236"/>
              <a:gd name="connsiteY53" fmla="*/ 681559 h 1036765"/>
              <a:gd name="connsiteX54" fmla="*/ 10998846 w 12205236"/>
              <a:gd name="connsiteY54" fmla="*/ 577240 h 1036765"/>
              <a:gd name="connsiteX55" fmla="*/ 10985572 w 12205236"/>
              <a:gd name="connsiteY55" fmla="*/ 545459 h 1036765"/>
              <a:gd name="connsiteX56" fmla="*/ 10981272 w 12205236"/>
              <a:gd name="connsiteY56" fmla="*/ 514051 h 1036765"/>
              <a:gd name="connsiteX57" fmla="*/ 10950238 w 12205236"/>
              <a:gd name="connsiteY57" fmla="*/ 428989 h 1036765"/>
              <a:gd name="connsiteX58" fmla="*/ 10946687 w 12205236"/>
              <a:gd name="connsiteY58" fmla="*/ 423941 h 1036765"/>
              <a:gd name="connsiteX59" fmla="*/ 11552779 w 12205236"/>
              <a:gd name="connsiteY59" fmla="*/ 389729 h 1036765"/>
              <a:gd name="connsiteX60" fmla="*/ 11548853 w 12205236"/>
              <a:gd name="connsiteY60" fmla="*/ 393468 h 1036765"/>
              <a:gd name="connsiteX61" fmla="*/ 11541375 w 12205236"/>
              <a:gd name="connsiteY61" fmla="*/ 436654 h 1036765"/>
              <a:gd name="connsiteX62" fmla="*/ 11544180 w 12205236"/>
              <a:gd name="connsiteY62" fmla="*/ 440579 h 1036765"/>
              <a:gd name="connsiteX63" fmla="*/ 11569604 w 12205236"/>
              <a:gd name="connsiteY63" fmla="*/ 410854 h 1036765"/>
              <a:gd name="connsiteX64" fmla="*/ 11552779 w 12205236"/>
              <a:gd name="connsiteY64" fmla="*/ 389729 h 1036765"/>
              <a:gd name="connsiteX65" fmla="*/ 10553296 w 12205236"/>
              <a:gd name="connsiteY65" fmla="*/ 389238 h 1036765"/>
              <a:gd name="connsiteX66" fmla="*/ 10546613 w 12205236"/>
              <a:gd name="connsiteY66" fmla="*/ 392159 h 1036765"/>
              <a:gd name="connsiteX67" fmla="*/ 10495015 w 12205236"/>
              <a:gd name="connsiteY67" fmla="*/ 432540 h 1036765"/>
              <a:gd name="connsiteX68" fmla="*/ 10419487 w 12205236"/>
              <a:gd name="connsiteY68" fmla="*/ 513677 h 1036765"/>
              <a:gd name="connsiteX69" fmla="*/ 10408831 w 12205236"/>
              <a:gd name="connsiteY69" fmla="*/ 548824 h 1036765"/>
              <a:gd name="connsiteX70" fmla="*/ 10406027 w 12205236"/>
              <a:gd name="connsiteY70" fmla="*/ 564341 h 1036765"/>
              <a:gd name="connsiteX71" fmla="*/ 10395183 w 12205236"/>
              <a:gd name="connsiteY71" fmla="*/ 656881 h 1036765"/>
              <a:gd name="connsiteX72" fmla="*/ 10400605 w 12205236"/>
              <a:gd name="connsiteY72" fmla="*/ 701375 h 1036765"/>
              <a:gd name="connsiteX73" fmla="*/ 10411448 w 12205236"/>
              <a:gd name="connsiteY73" fmla="*/ 710910 h 1036765"/>
              <a:gd name="connsiteX74" fmla="*/ 10487911 w 12205236"/>
              <a:gd name="connsiteY74" fmla="*/ 705488 h 1036765"/>
              <a:gd name="connsiteX75" fmla="*/ 10681778 w 12205236"/>
              <a:gd name="connsiteY75" fmla="*/ 693336 h 1036765"/>
              <a:gd name="connsiteX76" fmla="*/ 10697669 w 12205236"/>
              <a:gd name="connsiteY76" fmla="*/ 681933 h 1036765"/>
              <a:gd name="connsiteX77" fmla="*/ 10679348 w 12205236"/>
              <a:gd name="connsiteY77" fmla="*/ 672585 h 1036765"/>
              <a:gd name="connsiteX78" fmla="*/ 10589238 w 12205236"/>
              <a:gd name="connsiteY78" fmla="*/ 551067 h 1036765"/>
              <a:gd name="connsiteX79" fmla="*/ 10563812 w 12205236"/>
              <a:gd name="connsiteY79" fmla="*/ 480213 h 1036765"/>
              <a:gd name="connsiteX80" fmla="*/ 10556895 w 12205236"/>
              <a:gd name="connsiteY80" fmla="*/ 395711 h 1036765"/>
              <a:gd name="connsiteX81" fmla="*/ 10553296 w 12205236"/>
              <a:gd name="connsiteY81" fmla="*/ 389238 h 1036765"/>
              <a:gd name="connsiteX82" fmla="*/ 10641210 w 12205236"/>
              <a:gd name="connsiteY82" fmla="*/ 347478 h 1036765"/>
              <a:gd name="connsiteX83" fmla="*/ 10632984 w 12205236"/>
              <a:gd name="connsiteY83" fmla="*/ 351404 h 1036765"/>
              <a:gd name="connsiteX84" fmla="*/ 10627562 w 12205236"/>
              <a:gd name="connsiteY84" fmla="*/ 370847 h 1036765"/>
              <a:gd name="connsiteX85" fmla="*/ 10624197 w 12205236"/>
              <a:gd name="connsiteY85" fmla="*/ 384494 h 1036765"/>
              <a:gd name="connsiteX86" fmla="*/ 10619897 w 12205236"/>
              <a:gd name="connsiteY86" fmla="*/ 408237 h 1036765"/>
              <a:gd name="connsiteX87" fmla="*/ 10618402 w 12205236"/>
              <a:gd name="connsiteY87" fmla="*/ 416276 h 1036765"/>
              <a:gd name="connsiteX88" fmla="*/ 10614850 w 12205236"/>
              <a:gd name="connsiteY88" fmla="*/ 491617 h 1036765"/>
              <a:gd name="connsiteX89" fmla="*/ 10628684 w 12205236"/>
              <a:gd name="connsiteY89" fmla="*/ 528446 h 1036765"/>
              <a:gd name="connsiteX90" fmla="*/ 10636349 w 12205236"/>
              <a:gd name="connsiteY90" fmla="*/ 543215 h 1036765"/>
              <a:gd name="connsiteX91" fmla="*/ 10660466 w 12205236"/>
              <a:gd name="connsiteY91" fmla="*/ 592383 h 1036765"/>
              <a:gd name="connsiteX92" fmla="*/ 10713372 w 12205236"/>
              <a:gd name="connsiteY92" fmla="*/ 648842 h 1036765"/>
              <a:gd name="connsiteX93" fmla="*/ 10729824 w 12205236"/>
              <a:gd name="connsiteY93" fmla="*/ 672024 h 1036765"/>
              <a:gd name="connsiteX94" fmla="*/ 10734685 w 12205236"/>
              <a:gd name="connsiteY94" fmla="*/ 678567 h 1036765"/>
              <a:gd name="connsiteX95" fmla="*/ 10779366 w 12205236"/>
              <a:gd name="connsiteY95" fmla="*/ 690719 h 1036765"/>
              <a:gd name="connsiteX96" fmla="*/ 10807409 w 12205236"/>
              <a:gd name="connsiteY96" fmla="*/ 669781 h 1036765"/>
              <a:gd name="connsiteX97" fmla="*/ 10813204 w 12205236"/>
              <a:gd name="connsiteY97" fmla="*/ 655012 h 1036765"/>
              <a:gd name="connsiteX98" fmla="*/ 10833956 w 12205236"/>
              <a:gd name="connsiteY98" fmla="*/ 531811 h 1036765"/>
              <a:gd name="connsiteX99" fmla="*/ 10842742 w 12205236"/>
              <a:gd name="connsiteY99" fmla="*/ 502086 h 1036765"/>
              <a:gd name="connsiteX100" fmla="*/ 10859754 w 12205236"/>
              <a:gd name="connsiteY100" fmla="*/ 474604 h 1036765"/>
              <a:gd name="connsiteX101" fmla="*/ 10892658 w 12205236"/>
              <a:gd name="connsiteY101" fmla="*/ 368790 h 1036765"/>
              <a:gd name="connsiteX102" fmla="*/ 10885180 w 12205236"/>
              <a:gd name="connsiteY102" fmla="*/ 362621 h 1036765"/>
              <a:gd name="connsiteX103" fmla="*/ 10836199 w 12205236"/>
              <a:gd name="connsiteY103" fmla="*/ 374025 h 1036765"/>
              <a:gd name="connsiteX104" fmla="*/ 10791518 w 12205236"/>
              <a:gd name="connsiteY104" fmla="*/ 379634 h 1036765"/>
              <a:gd name="connsiteX105" fmla="*/ 10745154 w 12205236"/>
              <a:gd name="connsiteY105" fmla="*/ 377016 h 1036765"/>
              <a:gd name="connsiteX106" fmla="*/ 10727020 w 12205236"/>
              <a:gd name="connsiteY106" fmla="*/ 374586 h 1036765"/>
              <a:gd name="connsiteX107" fmla="*/ 10711503 w 12205236"/>
              <a:gd name="connsiteY107" fmla="*/ 371408 h 1036765"/>
              <a:gd name="connsiteX108" fmla="*/ 10693369 w 12205236"/>
              <a:gd name="connsiteY108" fmla="*/ 367108 h 1036765"/>
              <a:gd name="connsiteX109" fmla="*/ 10653735 w 12205236"/>
              <a:gd name="connsiteY109" fmla="*/ 352713 h 1036765"/>
              <a:gd name="connsiteX110" fmla="*/ 10641210 w 12205236"/>
              <a:gd name="connsiteY110" fmla="*/ 347478 h 1036765"/>
              <a:gd name="connsiteX111" fmla="*/ 10369758 w 12205236"/>
              <a:gd name="connsiteY111" fmla="*/ 338879 h 1036765"/>
              <a:gd name="connsiteX112" fmla="*/ 10362654 w 12205236"/>
              <a:gd name="connsiteY112" fmla="*/ 357948 h 1036765"/>
              <a:gd name="connsiteX113" fmla="*/ 10364898 w 12205236"/>
              <a:gd name="connsiteY113" fmla="*/ 358695 h 1036765"/>
              <a:gd name="connsiteX114" fmla="*/ 10369758 w 12205236"/>
              <a:gd name="connsiteY114" fmla="*/ 338879 h 1036765"/>
              <a:gd name="connsiteX115" fmla="*/ 11346424 w 12205236"/>
              <a:gd name="connsiteY115" fmla="*/ 288619 h 1036765"/>
              <a:gd name="connsiteX116" fmla="*/ 11350474 w 12205236"/>
              <a:gd name="connsiteY116" fmla="*/ 306943 h 1036765"/>
              <a:gd name="connsiteX117" fmla="*/ 11351060 w 12205236"/>
              <a:gd name="connsiteY117" fmla="*/ 322053 h 1036765"/>
              <a:gd name="connsiteX118" fmla="*/ 11346424 w 12205236"/>
              <a:gd name="connsiteY118" fmla="*/ 288619 h 1036765"/>
              <a:gd name="connsiteX119" fmla="*/ 11349751 w 12205236"/>
              <a:gd name="connsiteY119" fmla="*/ 159406 h 1036765"/>
              <a:gd name="connsiteX120" fmla="*/ 11338160 w 12205236"/>
              <a:gd name="connsiteY120" fmla="*/ 178288 h 1036765"/>
              <a:gd name="connsiteX121" fmla="*/ 11336104 w 12205236"/>
              <a:gd name="connsiteY121" fmla="*/ 214183 h 1036765"/>
              <a:gd name="connsiteX122" fmla="*/ 11346424 w 12205236"/>
              <a:gd name="connsiteY122" fmla="*/ 288619 h 1036765"/>
              <a:gd name="connsiteX123" fmla="*/ 11329934 w 12205236"/>
              <a:gd name="connsiteY123" fmla="*/ 213996 h 1036765"/>
              <a:gd name="connsiteX124" fmla="*/ 11331617 w 12205236"/>
              <a:gd name="connsiteY124" fmla="*/ 176232 h 1036765"/>
              <a:gd name="connsiteX125" fmla="*/ 11330682 w 12205236"/>
              <a:gd name="connsiteY125" fmla="*/ 166697 h 1036765"/>
              <a:gd name="connsiteX126" fmla="*/ 11320587 w 12205236"/>
              <a:gd name="connsiteY126" fmla="*/ 169315 h 1036765"/>
              <a:gd name="connsiteX127" fmla="*/ 11315166 w 12205236"/>
              <a:gd name="connsiteY127" fmla="*/ 172680 h 1036765"/>
              <a:gd name="connsiteX128" fmla="*/ 11277776 w 12205236"/>
              <a:gd name="connsiteY128" fmla="*/ 204461 h 1036765"/>
              <a:gd name="connsiteX129" fmla="*/ 11265436 w 12205236"/>
              <a:gd name="connsiteY129" fmla="*/ 217174 h 1036765"/>
              <a:gd name="connsiteX130" fmla="*/ 11199630 w 12205236"/>
              <a:gd name="connsiteY130" fmla="*/ 287467 h 1036765"/>
              <a:gd name="connsiteX131" fmla="*/ 11051004 w 12205236"/>
              <a:gd name="connsiteY131" fmla="*/ 311958 h 1036765"/>
              <a:gd name="connsiteX132" fmla="*/ 11045770 w 12205236"/>
              <a:gd name="connsiteY132" fmla="*/ 310088 h 1036765"/>
              <a:gd name="connsiteX133" fmla="*/ 11027636 w 12205236"/>
              <a:gd name="connsiteY133" fmla="*/ 345983 h 1036765"/>
              <a:gd name="connsiteX134" fmla="*/ 11014175 w 12205236"/>
              <a:gd name="connsiteY134" fmla="*/ 376643 h 1036765"/>
              <a:gd name="connsiteX135" fmla="*/ 11019036 w 12205236"/>
              <a:gd name="connsiteY135" fmla="*/ 430484 h 1036765"/>
              <a:gd name="connsiteX136" fmla="*/ 11019036 w 12205236"/>
              <a:gd name="connsiteY136" fmla="*/ 430671 h 1036765"/>
              <a:gd name="connsiteX137" fmla="*/ 11019784 w 12205236"/>
              <a:gd name="connsiteY137" fmla="*/ 435158 h 1036765"/>
              <a:gd name="connsiteX138" fmla="*/ 11028197 w 12205236"/>
              <a:gd name="connsiteY138" fmla="*/ 513490 h 1036765"/>
              <a:gd name="connsiteX139" fmla="*/ 11049322 w 12205236"/>
              <a:gd name="connsiteY139" fmla="*/ 556676 h 1036765"/>
              <a:gd name="connsiteX140" fmla="*/ 11049883 w 12205236"/>
              <a:gd name="connsiteY140" fmla="*/ 566023 h 1036765"/>
              <a:gd name="connsiteX141" fmla="*/ 11085590 w 12205236"/>
              <a:gd name="connsiteY141" fmla="*/ 679128 h 1036765"/>
              <a:gd name="connsiteX142" fmla="*/ 11104472 w 12205236"/>
              <a:gd name="connsiteY142" fmla="*/ 689971 h 1036765"/>
              <a:gd name="connsiteX143" fmla="*/ 11317035 w 12205236"/>
              <a:gd name="connsiteY143" fmla="*/ 699880 h 1036765"/>
              <a:gd name="connsiteX144" fmla="*/ 11460986 w 12205236"/>
              <a:gd name="connsiteY144" fmla="*/ 711097 h 1036765"/>
              <a:gd name="connsiteX145" fmla="*/ 11472764 w 12205236"/>
              <a:gd name="connsiteY145" fmla="*/ 703993 h 1036765"/>
              <a:gd name="connsiteX146" fmla="*/ 11480056 w 12205236"/>
              <a:gd name="connsiteY146" fmla="*/ 653703 h 1036765"/>
              <a:gd name="connsiteX147" fmla="*/ 11491272 w 12205236"/>
              <a:gd name="connsiteY147" fmla="*/ 594066 h 1036765"/>
              <a:gd name="connsiteX148" fmla="*/ 11500620 w 12205236"/>
              <a:gd name="connsiteY148" fmla="*/ 565649 h 1036765"/>
              <a:gd name="connsiteX149" fmla="*/ 11508659 w 12205236"/>
              <a:gd name="connsiteY149" fmla="*/ 503582 h 1036765"/>
              <a:gd name="connsiteX150" fmla="*/ 11499124 w 12205236"/>
              <a:gd name="connsiteY150" fmla="*/ 492925 h 1036765"/>
              <a:gd name="connsiteX151" fmla="*/ 11412193 w 12205236"/>
              <a:gd name="connsiteY151" fmla="*/ 457405 h 1036765"/>
              <a:gd name="connsiteX152" fmla="*/ 11392189 w 12205236"/>
              <a:gd name="connsiteY152" fmla="*/ 434036 h 1036765"/>
              <a:gd name="connsiteX153" fmla="*/ 11392002 w 12205236"/>
              <a:gd name="connsiteY153" fmla="*/ 434223 h 1036765"/>
              <a:gd name="connsiteX154" fmla="*/ 11380785 w 12205236"/>
              <a:gd name="connsiteY154" fmla="*/ 413845 h 1036765"/>
              <a:gd name="connsiteX155" fmla="*/ 11366950 w 12205236"/>
              <a:gd name="connsiteY155" fmla="*/ 381503 h 1036765"/>
              <a:gd name="connsiteX156" fmla="*/ 11350474 w 12205236"/>
              <a:gd name="connsiteY156" fmla="*/ 306943 h 1036765"/>
              <a:gd name="connsiteX157" fmla="*/ 11346947 w 12205236"/>
              <a:gd name="connsiteY157" fmla="*/ 216052 h 1036765"/>
              <a:gd name="connsiteX158" fmla="*/ 11352369 w 12205236"/>
              <a:gd name="connsiteY158" fmla="*/ 178475 h 1036765"/>
              <a:gd name="connsiteX159" fmla="*/ 11354986 w 12205236"/>
              <a:gd name="connsiteY159" fmla="*/ 164828 h 1036765"/>
              <a:gd name="connsiteX160" fmla="*/ 11349751 w 12205236"/>
              <a:gd name="connsiteY160" fmla="*/ 159406 h 1036765"/>
              <a:gd name="connsiteX161" fmla="*/ 10931520 w 12205236"/>
              <a:gd name="connsiteY161" fmla="*/ 265 h 1036765"/>
              <a:gd name="connsiteX162" fmla="*/ 10940144 w 12205236"/>
              <a:gd name="connsiteY162" fmla="*/ 2929 h 1036765"/>
              <a:gd name="connsiteX163" fmla="*/ 10943321 w 12205236"/>
              <a:gd name="connsiteY163" fmla="*/ 6668 h 1036765"/>
              <a:gd name="connsiteX164" fmla="*/ 10943695 w 12205236"/>
              <a:gd name="connsiteY164" fmla="*/ 30224 h 1036765"/>
              <a:gd name="connsiteX165" fmla="*/ 10937526 w 12205236"/>
              <a:gd name="connsiteY165" fmla="*/ 48731 h 1036765"/>
              <a:gd name="connsiteX166" fmla="*/ 10936218 w 12205236"/>
              <a:gd name="connsiteY166" fmla="*/ 54901 h 1036765"/>
              <a:gd name="connsiteX167" fmla="*/ 10930983 w 12205236"/>
              <a:gd name="connsiteY167" fmla="*/ 47797 h 1036765"/>
              <a:gd name="connsiteX168" fmla="*/ 10930422 w 12205236"/>
              <a:gd name="connsiteY168" fmla="*/ 68175 h 1036765"/>
              <a:gd name="connsiteX169" fmla="*/ 10937713 w 12205236"/>
              <a:gd name="connsiteY169" fmla="*/ 79765 h 1036765"/>
              <a:gd name="connsiteX170" fmla="*/ 10973794 w 12205236"/>
              <a:gd name="connsiteY170" fmla="*/ 105751 h 1036765"/>
              <a:gd name="connsiteX171" fmla="*/ 10977346 w 12205236"/>
              <a:gd name="connsiteY171" fmla="*/ 109864 h 1036765"/>
              <a:gd name="connsiteX172" fmla="*/ 11013802 w 12205236"/>
              <a:gd name="connsiteY172" fmla="*/ 137159 h 1036765"/>
              <a:gd name="connsiteX173" fmla="*/ 11039975 w 12205236"/>
              <a:gd name="connsiteY173" fmla="*/ 163145 h 1036765"/>
              <a:gd name="connsiteX174" fmla="*/ 11087834 w 12205236"/>
              <a:gd name="connsiteY174" fmla="*/ 197731 h 1036765"/>
              <a:gd name="connsiteX175" fmla="*/ 11181870 w 12205236"/>
              <a:gd name="connsiteY175" fmla="*/ 189131 h 1036765"/>
              <a:gd name="connsiteX176" fmla="*/ 11210660 w 12205236"/>
              <a:gd name="connsiteY176" fmla="*/ 156041 h 1036765"/>
              <a:gd name="connsiteX177" fmla="*/ 11217204 w 12205236"/>
              <a:gd name="connsiteY177" fmla="*/ 145011 h 1036765"/>
              <a:gd name="connsiteX178" fmla="*/ 11235712 w 12205236"/>
              <a:gd name="connsiteY178" fmla="*/ 107621 h 1036765"/>
              <a:gd name="connsiteX179" fmla="*/ 11240946 w 12205236"/>
              <a:gd name="connsiteY179" fmla="*/ 77335 h 1036765"/>
              <a:gd name="connsiteX180" fmla="*/ 11252911 w 12205236"/>
              <a:gd name="connsiteY180" fmla="*/ 63875 h 1036765"/>
              <a:gd name="connsiteX181" fmla="*/ 11248798 w 12205236"/>
              <a:gd name="connsiteY181" fmla="*/ 58827 h 1036765"/>
              <a:gd name="connsiteX182" fmla="*/ 11254220 w 12205236"/>
              <a:gd name="connsiteY182" fmla="*/ 58453 h 1036765"/>
              <a:gd name="connsiteX183" fmla="*/ 11256650 w 12205236"/>
              <a:gd name="connsiteY183" fmla="*/ 60136 h 1036765"/>
              <a:gd name="connsiteX184" fmla="*/ 11279458 w 12205236"/>
              <a:gd name="connsiteY184" fmla="*/ 63501 h 1036765"/>
              <a:gd name="connsiteX185" fmla="*/ 11317035 w 12205236"/>
              <a:gd name="connsiteY185" fmla="*/ 66305 h 1036765"/>
              <a:gd name="connsiteX186" fmla="*/ 11329186 w 12205236"/>
              <a:gd name="connsiteY186" fmla="*/ 70605 h 1036765"/>
              <a:gd name="connsiteX187" fmla="*/ 11336665 w 12205236"/>
              <a:gd name="connsiteY187" fmla="*/ 72848 h 1036765"/>
              <a:gd name="connsiteX188" fmla="*/ 11374428 w 12205236"/>
              <a:gd name="connsiteY188" fmla="*/ 73222 h 1036765"/>
              <a:gd name="connsiteX189" fmla="*/ 11397236 w 12205236"/>
              <a:gd name="connsiteY189" fmla="*/ 74157 h 1036765"/>
              <a:gd name="connsiteX190" fmla="*/ 11411632 w 12205236"/>
              <a:gd name="connsiteY190" fmla="*/ 80887 h 1036765"/>
              <a:gd name="connsiteX191" fmla="*/ 11431822 w 12205236"/>
              <a:gd name="connsiteY191" fmla="*/ 116595 h 1036765"/>
              <a:gd name="connsiteX192" fmla="*/ 11428457 w 12205236"/>
              <a:gd name="connsiteY192" fmla="*/ 136037 h 1036765"/>
              <a:gd name="connsiteX193" fmla="*/ 11425092 w 12205236"/>
              <a:gd name="connsiteY193" fmla="*/ 135103 h 1036765"/>
              <a:gd name="connsiteX194" fmla="*/ 11421353 w 12205236"/>
              <a:gd name="connsiteY194" fmla="*/ 139029 h 1036765"/>
              <a:gd name="connsiteX195" fmla="*/ 11401350 w 12205236"/>
              <a:gd name="connsiteY195" fmla="*/ 152489 h 1036765"/>
              <a:gd name="connsiteX196" fmla="*/ 11380224 w 12205236"/>
              <a:gd name="connsiteY196" fmla="*/ 155293 h 1036765"/>
              <a:gd name="connsiteX197" fmla="*/ 11358912 w 12205236"/>
              <a:gd name="connsiteY197" fmla="*/ 174549 h 1036765"/>
              <a:gd name="connsiteX198" fmla="*/ 11358164 w 12205236"/>
              <a:gd name="connsiteY198" fmla="*/ 181840 h 1036765"/>
              <a:gd name="connsiteX199" fmla="*/ 11352742 w 12205236"/>
              <a:gd name="connsiteY199" fmla="*/ 221100 h 1036765"/>
              <a:gd name="connsiteX200" fmla="*/ 11351995 w 12205236"/>
              <a:gd name="connsiteY200" fmla="*/ 256620 h 1036765"/>
              <a:gd name="connsiteX201" fmla="*/ 11363399 w 12205236"/>
              <a:gd name="connsiteY201" fmla="*/ 347104 h 1036765"/>
              <a:gd name="connsiteX202" fmla="*/ 11399854 w 12205236"/>
              <a:gd name="connsiteY202" fmla="*/ 420389 h 1036765"/>
              <a:gd name="connsiteX203" fmla="*/ 11514454 w 12205236"/>
              <a:gd name="connsiteY203" fmla="*/ 454975 h 1036765"/>
              <a:gd name="connsiteX204" fmla="*/ 11525298 w 12205236"/>
              <a:gd name="connsiteY204" fmla="*/ 443758 h 1036765"/>
              <a:gd name="connsiteX205" fmla="*/ 11537449 w 12205236"/>
              <a:gd name="connsiteY205" fmla="*/ 387299 h 1036765"/>
              <a:gd name="connsiteX206" fmla="*/ 11538010 w 12205236"/>
              <a:gd name="connsiteY206" fmla="*/ 373464 h 1036765"/>
              <a:gd name="connsiteX207" fmla="*/ 11532402 w 12205236"/>
              <a:gd name="connsiteY207" fmla="*/ 322614 h 1036765"/>
              <a:gd name="connsiteX208" fmla="*/ 11533150 w 12205236"/>
              <a:gd name="connsiteY208" fmla="*/ 320184 h 1036765"/>
              <a:gd name="connsiteX209" fmla="*/ 11534271 w 12205236"/>
              <a:gd name="connsiteY209" fmla="*/ 314949 h 1036765"/>
              <a:gd name="connsiteX210" fmla="*/ 11551844 w 12205236"/>
              <a:gd name="connsiteY210" fmla="*/ 281298 h 1036765"/>
              <a:gd name="connsiteX211" fmla="*/ 11568109 w 12205236"/>
              <a:gd name="connsiteY211" fmla="*/ 272137 h 1036765"/>
              <a:gd name="connsiteX212" fmla="*/ 11574465 w 12205236"/>
              <a:gd name="connsiteY212" fmla="*/ 255873 h 1036765"/>
              <a:gd name="connsiteX213" fmla="*/ 11576709 w 12205236"/>
              <a:gd name="connsiteY213" fmla="*/ 255312 h 1036765"/>
              <a:gd name="connsiteX214" fmla="*/ 11578765 w 12205236"/>
              <a:gd name="connsiteY214" fmla="*/ 239608 h 1036765"/>
              <a:gd name="connsiteX215" fmla="*/ 11575587 w 12205236"/>
              <a:gd name="connsiteY215" fmla="*/ 231756 h 1036765"/>
              <a:gd name="connsiteX216" fmla="*/ 11567735 w 12205236"/>
              <a:gd name="connsiteY216" fmla="*/ 236430 h 1036765"/>
              <a:gd name="connsiteX217" fmla="*/ 11562688 w 12205236"/>
              <a:gd name="connsiteY217" fmla="*/ 238486 h 1036765"/>
              <a:gd name="connsiteX218" fmla="*/ 11563248 w 12205236"/>
              <a:gd name="connsiteY218" fmla="*/ 208948 h 1036765"/>
              <a:gd name="connsiteX219" fmla="*/ 11576522 w 12205236"/>
              <a:gd name="connsiteY219" fmla="*/ 198666 h 1036765"/>
              <a:gd name="connsiteX220" fmla="*/ 11578952 w 12205236"/>
              <a:gd name="connsiteY220" fmla="*/ 186140 h 1036765"/>
              <a:gd name="connsiteX221" fmla="*/ 11571100 w 12205236"/>
              <a:gd name="connsiteY221" fmla="*/ 171184 h 1036765"/>
              <a:gd name="connsiteX222" fmla="*/ 11574465 w 12205236"/>
              <a:gd name="connsiteY222" fmla="*/ 153050 h 1036765"/>
              <a:gd name="connsiteX223" fmla="*/ 11578578 w 12205236"/>
              <a:gd name="connsiteY223" fmla="*/ 129868 h 1036765"/>
              <a:gd name="connsiteX224" fmla="*/ 11575400 w 12205236"/>
              <a:gd name="connsiteY224" fmla="*/ 124073 h 1036765"/>
              <a:gd name="connsiteX225" fmla="*/ 11572409 w 12205236"/>
              <a:gd name="connsiteY225" fmla="*/ 124073 h 1036765"/>
              <a:gd name="connsiteX226" fmla="*/ 11572409 w 12205236"/>
              <a:gd name="connsiteY226" fmla="*/ 122390 h 1036765"/>
              <a:gd name="connsiteX227" fmla="*/ 11582878 w 12205236"/>
              <a:gd name="connsiteY227" fmla="*/ 105004 h 1036765"/>
              <a:gd name="connsiteX228" fmla="*/ 11595591 w 12205236"/>
              <a:gd name="connsiteY228" fmla="*/ 97339 h 1036765"/>
              <a:gd name="connsiteX229" fmla="*/ 11666258 w 12205236"/>
              <a:gd name="connsiteY229" fmla="*/ 134916 h 1036765"/>
              <a:gd name="connsiteX230" fmla="*/ 11667754 w 12205236"/>
              <a:gd name="connsiteY230" fmla="*/ 137159 h 1036765"/>
              <a:gd name="connsiteX231" fmla="*/ 11668875 w 12205236"/>
              <a:gd name="connsiteY231" fmla="*/ 163893 h 1036765"/>
              <a:gd name="connsiteX232" fmla="*/ 11675231 w 12205236"/>
              <a:gd name="connsiteY232" fmla="*/ 182588 h 1036765"/>
              <a:gd name="connsiteX233" fmla="*/ 11694861 w 12205236"/>
              <a:gd name="connsiteY233" fmla="*/ 195114 h 1036765"/>
              <a:gd name="connsiteX234" fmla="*/ 11716174 w 12205236"/>
              <a:gd name="connsiteY234" fmla="*/ 226334 h 1036765"/>
              <a:gd name="connsiteX235" fmla="*/ 11733747 w 12205236"/>
              <a:gd name="connsiteY235" fmla="*/ 283167 h 1036765"/>
              <a:gd name="connsiteX236" fmla="*/ 11737673 w 12205236"/>
              <a:gd name="connsiteY236" fmla="*/ 337383 h 1036765"/>
              <a:gd name="connsiteX237" fmla="*/ 11735804 w 12205236"/>
              <a:gd name="connsiteY237" fmla="*/ 409172 h 1036765"/>
              <a:gd name="connsiteX238" fmla="*/ 11742534 w 12205236"/>
              <a:gd name="connsiteY238" fmla="*/ 502273 h 1036765"/>
              <a:gd name="connsiteX239" fmla="*/ 11749451 w 12205236"/>
              <a:gd name="connsiteY239" fmla="*/ 573875 h 1036765"/>
              <a:gd name="connsiteX240" fmla="*/ 11743094 w 12205236"/>
              <a:gd name="connsiteY240" fmla="*/ 614069 h 1036765"/>
              <a:gd name="connsiteX241" fmla="*/ 11740477 w 12205236"/>
              <a:gd name="connsiteY241" fmla="*/ 624539 h 1036765"/>
              <a:gd name="connsiteX242" fmla="*/ 11732625 w 12205236"/>
              <a:gd name="connsiteY242" fmla="*/ 663798 h 1036765"/>
              <a:gd name="connsiteX243" fmla="*/ 11729634 w 12205236"/>
              <a:gd name="connsiteY243" fmla="*/ 674080 h 1036765"/>
              <a:gd name="connsiteX244" fmla="*/ 11712248 w 12205236"/>
              <a:gd name="connsiteY244" fmla="*/ 697823 h 1036765"/>
              <a:gd name="connsiteX245" fmla="*/ 11700283 w 12205236"/>
              <a:gd name="connsiteY245" fmla="*/ 726240 h 1036765"/>
              <a:gd name="connsiteX246" fmla="*/ 11704957 w 12205236"/>
              <a:gd name="connsiteY246" fmla="*/ 730353 h 1036765"/>
              <a:gd name="connsiteX247" fmla="*/ 11717330 w 12205236"/>
              <a:gd name="connsiteY247" fmla="*/ 732929 h 1036765"/>
              <a:gd name="connsiteX248" fmla="*/ 12192000 w 12205236"/>
              <a:gd name="connsiteY248" fmla="*/ 732929 h 1036765"/>
              <a:gd name="connsiteX249" fmla="*/ 12192000 w 12205236"/>
              <a:gd name="connsiteY249" fmla="*/ 825550 h 1036765"/>
              <a:gd name="connsiteX250" fmla="*/ 12205236 w 12205236"/>
              <a:gd name="connsiteY250" fmla="*/ 832802 h 1036765"/>
              <a:gd name="connsiteX251" fmla="*/ 12204487 w 12205236"/>
              <a:gd name="connsiteY251" fmla="*/ 1036765 h 1036765"/>
              <a:gd name="connsiteX252" fmla="*/ 0 w 12205236"/>
              <a:gd name="connsiteY252" fmla="*/ 908775 h 1036765"/>
              <a:gd name="connsiteX253" fmla="*/ 0 w 12205236"/>
              <a:gd name="connsiteY253" fmla="*/ 732929 h 1036765"/>
              <a:gd name="connsiteX254" fmla="*/ 10184483 w 12205236"/>
              <a:gd name="connsiteY254" fmla="*/ 732929 h 1036765"/>
              <a:gd name="connsiteX255" fmla="*/ 10336481 w 12205236"/>
              <a:gd name="connsiteY255" fmla="*/ 714462 h 1036765"/>
              <a:gd name="connsiteX256" fmla="*/ 10349568 w 12205236"/>
              <a:gd name="connsiteY256" fmla="*/ 713901 h 1036765"/>
              <a:gd name="connsiteX257" fmla="*/ 10356111 w 12205236"/>
              <a:gd name="connsiteY257" fmla="*/ 709414 h 1036765"/>
              <a:gd name="connsiteX258" fmla="*/ 10354615 w 12205236"/>
              <a:gd name="connsiteY258" fmla="*/ 679128 h 1036765"/>
              <a:gd name="connsiteX259" fmla="*/ 10358167 w 12205236"/>
              <a:gd name="connsiteY259" fmla="*/ 520594 h 1036765"/>
              <a:gd name="connsiteX260" fmla="*/ 10372188 w 12205236"/>
              <a:gd name="connsiteY260" fmla="*/ 482269 h 1036765"/>
              <a:gd name="connsiteX261" fmla="*/ 10396679 w 12205236"/>
              <a:gd name="connsiteY261" fmla="*/ 451984 h 1036765"/>
              <a:gd name="connsiteX262" fmla="*/ 10447903 w 12205236"/>
              <a:gd name="connsiteY262" fmla="*/ 334765 h 1036765"/>
              <a:gd name="connsiteX263" fmla="*/ 10448464 w 12205236"/>
              <a:gd name="connsiteY263" fmla="*/ 261107 h 1036765"/>
              <a:gd name="connsiteX264" fmla="*/ 10446408 w 12205236"/>
              <a:gd name="connsiteY264" fmla="*/ 225774 h 1036765"/>
              <a:gd name="connsiteX265" fmla="*/ 10448464 w 12205236"/>
              <a:gd name="connsiteY265" fmla="*/ 215678 h 1036765"/>
              <a:gd name="connsiteX266" fmla="*/ 10453512 w 12205236"/>
              <a:gd name="connsiteY266" fmla="*/ 201096 h 1036765"/>
              <a:gd name="connsiteX267" fmla="*/ 10442856 w 12205236"/>
              <a:gd name="connsiteY267" fmla="*/ 229139 h 1036765"/>
              <a:gd name="connsiteX268" fmla="*/ 10417991 w 12205236"/>
              <a:gd name="connsiteY268" fmla="*/ 307471 h 1036765"/>
              <a:gd name="connsiteX269" fmla="*/ 10413318 w 12205236"/>
              <a:gd name="connsiteY269" fmla="*/ 312331 h 1036765"/>
              <a:gd name="connsiteX270" fmla="*/ 10410513 w 12205236"/>
              <a:gd name="connsiteY270" fmla="*/ 310649 h 1036765"/>
              <a:gd name="connsiteX271" fmla="*/ 10388266 w 12205236"/>
              <a:gd name="connsiteY271" fmla="*/ 406929 h 1036765"/>
              <a:gd name="connsiteX272" fmla="*/ 10366767 w 12205236"/>
              <a:gd name="connsiteY272" fmla="*/ 418706 h 1036765"/>
              <a:gd name="connsiteX273" fmla="*/ 10364337 w 12205236"/>
              <a:gd name="connsiteY273" fmla="*/ 417398 h 1036765"/>
              <a:gd name="connsiteX274" fmla="*/ 10363963 w 12205236"/>
              <a:gd name="connsiteY274" fmla="*/ 416650 h 1036765"/>
              <a:gd name="connsiteX275" fmla="*/ 10365458 w 12205236"/>
              <a:gd name="connsiteY275" fmla="*/ 415528 h 1036765"/>
              <a:gd name="connsiteX276" fmla="*/ 10368263 w 12205236"/>
              <a:gd name="connsiteY276" fmla="*/ 397768 h 1036765"/>
              <a:gd name="connsiteX277" fmla="*/ 10360784 w 12205236"/>
              <a:gd name="connsiteY277" fmla="*/ 413472 h 1036765"/>
              <a:gd name="connsiteX278" fmla="*/ 10362841 w 12205236"/>
              <a:gd name="connsiteY278" fmla="*/ 393468 h 1036765"/>
              <a:gd name="connsiteX279" fmla="*/ 10356298 w 12205236"/>
              <a:gd name="connsiteY279" fmla="*/ 413659 h 1036765"/>
              <a:gd name="connsiteX280" fmla="*/ 10355737 w 12205236"/>
              <a:gd name="connsiteY280" fmla="*/ 411041 h 1036765"/>
              <a:gd name="connsiteX281" fmla="*/ 10356671 w 12205236"/>
              <a:gd name="connsiteY281" fmla="*/ 393468 h 1036765"/>
              <a:gd name="connsiteX282" fmla="*/ 10355176 w 12205236"/>
              <a:gd name="connsiteY282" fmla="*/ 360004 h 1036765"/>
              <a:gd name="connsiteX283" fmla="*/ 10369010 w 12205236"/>
              <a:gd name="connsiteY283" fmla="*/ 311023 h 1036765"/>
              <a:gd name="connsiteX284" fmla="*/ 10397053 w 12205236"/>
              <a:gd name="connsiteY284" fmla="*/ 275129 h 1036765"/>
              <a:gd name="connsiteX285" fmla="*/ 10414252 w 12205236"/>
              <a:gd name="connsiteY285" fmla="*/ 237925 h 1036765"/>
              <a:gd name="connsiteX286" fmla="*/ 10429582 w 12205236"/>
              <a:gd name="connsiteY286" fmla="*/ 193244 h 1036765"/>
              <a:gd name="connsiteX287" fmla="*/ 10435751 w 12205236"/>
              <a:gd name="connsiteY287" fmla="*/ 178849 h 1036765"/>
              <a:gd name="connsiteX288" fmla="*/ 10450521 w 12205236"/>
              <a:gd name="connsiteY288" fmla="*/ 160902 h 1036765"/>
              <a:gd name="connsiteX289" fmla="*/ 10481368 w 12205236"/>
              <a:gd name="connsiteY289" fmla="*/ 133233 h 1036765"/>
              <a:gd name="connsiteX290" fmla="*/ 10489406 w 12205236"/>
              <a:gd name="connsiteY290" fmla="*/ 118277 h 1036765"/>
              <a:gd name="connsiteX291" fmla="*/ 10506232 w 12205236"/>
              <a:gd name="connsiteY291" fmla="*/ 95282 h 1036765"/>
              <a:gd name="connsiteX292" fmla="*/ 10529227 w 12205236"/>
              <a:gd name="connsiteY292" fmla="*/ 93039 h 1036765"/>
              <a:gd name="connsiteX293" fmla="*/ 10577460 w 12205236"/>
              <a:gd name="connsiteY293" fmla="*/ 80139 h 1036765"/>
              <a:gd name="connsiteX294" fmla="*/ 10582321 w 12205236"/>
              <a:gd name="connsiteY294" fmla="*/ 68361 h 1036765"/>
              <a:gd name="connsiteX295" fmla="*/ 10581947 w 12205236"/>
              <a:gd name="connsiteY295" fmla="*/ 62005 h 1036765"/>
              <a:gd name="connsiteX296" fmla="*/ 10581572 w 12205236"/>
              <a:gd name="connsiteY296" fmla="*/ 47984 h 1036765"/>
              <a:gd name="connsiteX297" fmla="*/ 10576899 w 12205236"/>
              <a:gd name="connsiteY297" fmla="*/ 34336 h 1036765"/>
              <a:gd name="connsiteX298" fmla="*/ 10572599 w 12205236"/>
              <a:gd name="connsiteY298" fmla="*/ 17137 h 1036765"/>
              <a:gd name="connsiteX299" fmla="*/ 10579329 w 12205236"/>
              <a:gd name="connsiteY299" fmla="*/ 1246 h 1036765"/>
              <a:gd name="connsiteX300" fmla="*/ 10594846 w 12205236"/>
              <a:gd name="connsiteY300" fmla="*/ 6107 h 1036765"/>
              <a:gd name="connsiteX301" fmla="*/ 10632984 w 12205236"/>
              <a:gd name="connsiteY301" fmla="*/ 23867 h 1036765"/>
              <a:gd name="connsiteX302" fmla="*/ 10701595 w 12205236"/>
              <a:gd name="connsiteY302" fmla="*/ 30971 h 1036765"/>
              <a:gd name="connsiteX303" fmla="*/ 10770392 w 12205236"/>
              <a:gd name="connsiteY303" fmla="*/ 33215 h 1036765"/>
              <a:gd name="connsiteX304" fmla="*/ 10898080 w 12205236"/>
              <a:gd name="connsiteY304" fmla="*/ 20689 h 1036765"/>
              <a:gd name="connsiteX305" fmla="*/ 10923878 w 12205236"/>
              <a:gd name="connsiteY305" fmla="*/ 5172 h 1036765"/>
              <a:gd name="connsiteX306" fmla="*/ 10931520 w 12205236"/>
              <a:gd name="connsiteY306" fmla="*/ 265 h 1036765"/>
              <a:gd name="connsiteX0" fmla="*/ 11634616 w 12205236"/>
              <a:gd name="connsiteY0" fmla="*/ 695510 h 908775"/>
              <a:gd name="connsiteX1" fmla="*/ 11628681 w 12205236"/>
              <a:gd name="connsiteY1" fmla="*/ 699880 h 908775"/>
              <a:gd name="connsiteX2" fmla="*/ 11627185 w 12205236"/>
              <a:gd name="connsiteY2" fmla="*/ 725492 h 908775"/>
              <a:gd name="connsiteX3" fmla="*/ 11644384 w 12205236"/>
              <a:gd name="connsiteY3" fmla="*/ 729979 h 908775"/>
              <a:gd name="connsiteX4" fmla="*/ 11651863 w 12205236"/>
              <a:gd name="connsiteY4" fmla="*/ 730913 h 908775"/>
              <a:gd name="connsiteX5" fmla="*/ 11663080 w 12205236"/>
              <a:gd name="connsiteY5" fmla="*/ 719883 h 908775"/>
              <a:gd name="connsiteX6" fmla="*/ 11662519 w 12205236"/>
              <a:gd name="connsiteY6" fmla="*/ 715209 h 908775"/>
              <a:gd name="connsiteX7" fmla="*/ 11641954 w 12205236"/>
              <a:gd name="connsiteY7" fmla="*/ 696328 h 908775"/>
              <a:gd name="connsiteX8" fmla="*/ 11634616 w 12205236"/>
              <a:gd name="connsiteY8" fmla="*/ 695510 h 908775"/>
              <a:gd name="connsiteX9" fmla="*/ 11559135 w 12205236"/>
              <a:gd name="connsiteY9" fmla="*/ 473903 h 908775"/>
              <a:gd name="connsiteX10" fmla="*/ 11555396 w 12205236"/>
              <a:gd name="connsiteY10" fmla="*/ 476100 h 908775"/>
              <a:gd name="connsiteX11" fmla="*/ 11542684 w 12205236"/>
              <a:gd name="connsiteY11" fmla="*/ 481895 h 908775"/>
              <a:gd name="connsiteX12" fmla="*/ 11525110 w 12205236"/>
              <a:gd name="connsiteY12" fmla="*/ 505078 h 908775"/>
              <a:gd name="connsiteX13" fmla="*/ 11524736 w 12205236"/>
              <a:gd name="connsiteY13" fmla="*/ 515360 h 908775"/>
              <a:gd name="connsiteX14" fmla="*/ 11519876 w 12205236"/>
              <a:gd name="connsiteY14" fmla="*/ 555928 h 908775"/>
              <a:gd name="connsiteX15" fmla="*/ 11506976 w 12205236"/>
              <a:gd name="connsiteY15" fmla="*/ 603787 h 908775"/>
              <a:gd name="connsiteX16" fmla="*/ 11503611 w 12205236"/>
              <a:gd name="connsiteY16" fmla="*/ 628652 h 908775"/>
              <a:gd name="connsiteX17" fmla="*/ 11498190 w 12205236"/>
              <a:gd name="connsiteY17" fmla="*/ 677072 h 908775"/>
              <a:gd name="connsiteX18" fmla="*/ 11491646 w 12205236"/>
              <a:gd name="connsiteY18" fmla="*/ 701375 h 908775"/>
              <a:gd name="connsiteX19" fmla="*/ 11500246 w 12205236"/>
              <a:gd name="connsiteY19" fmla="*/ 714275 h 908775"/>
              <a:gd name="connsiteX20" fmla="*/ 11579139 w 12205236"/>
              <a:gd name="connsiteY20" fmla="*/ 722314 h 908775"/>
              <a:gd name="connsiteX21" fmla="*/ 11601573 w 12205236"/>
              <a:gd name="connsiteY21" fmla="*/ 701188 h 908775"/>
              <a:gd name="connsiteX22" fmla="*/ 11592039 w 12205236"/>
              <a:gd name="connsiteY22" fmla="*/ 685298 h 908775"/>
              <a:gd name="connsiteX23" fmla="*/ 11574652 w 12205236"/>
              <a:gd name="connsiteY23" fmla="*/ 650525 h 908775"/>
              <a:gd name="connsiteX24" fmla="*/ 11575400 w 12205236"/>
              <a:gd name="connsiteY24" fmla="*/ 643234 h 908775"/>
              <a:gd name="connsiteX25" fmla="*/ 11572035 w 12205236"/>
              <a:gd name="connsiteY25" fmla="*/ 635008 h 908775"/>
              <a:gd name="connsiteX26" fmla="*/ 11560257 w 12205236"/>
              <a:gd name="connsiteY26" fmla="*/ 640990 h 908775"/>
              <a:gd name="connsiteX27" fmla="*/ 11552218 w 12205236"/>
              <a:gd name="connsiteY27" fmla="*/ 643047 h 908775"/>
              <a:gd name="connsiteX28" fmla="*/ 11546797 w 12205236"/>
              <a:gd name="connsiteY28" fmla="*/ 630708 h 908775"/>
              <a:gd name="connsiteX29" fmla="*/ 11548105 w 12205236"/>
              <a:gd name="connsiteY29" fmla="*/ 604535 h 908775"/>
              <a:gd name="connsiteX30" fmla="*/ 11563248 w 12205236"/>
              <a:gd name="connsiteY30" fmla="*/ 482269 h 908775"/>
              <a:gd name="connsiteX31" fmla="*/ 11562874 w 12205236"/>
              <a:gd name="connsiteY31" fmla="*/ 474230 h 908775"/>
              <a:gd name="connsiteX32" fmla="*/ 11559135 w 12205236"/>
              <a:gd name="connsiteY32" fmla="*/ 473903 h 908775"/>
              <a:gd name="connsiteX33" fmla="*/ 11566614 w 12205236"/>
              <a:gd name="connsiteY33" fmla="*/ 432915 h 908775"/>
              <a:gd name="connsiteX34" fmla="*/ 11534832 w 12205236"/>
              <a:gd name="connsiteY34" fmla="*/ 477783 h 908775"/>
              <a:gd name="connsiteX35" fmla="*/ 11566614 w 12205236"/>
              <a:gd name="connsiteY35" fmla="*/ 432915 h 908775"/>
              <a:gd name="connsiteX36" fmla="*/ 11397236 w 12205236"/>
              <a:gd name="connsiteY36" fmla="*/ 427493 h 908775"/>
              <a:gd name="connsiteX37" fmla="*/ 11415558 w 12205236"/>
              <a:gd name="connsiteY37" fmla="*/ 452544 h 908775"/>
              <a:gd name="connsiteX38" fmla="*/ 11502676 w 12205236"/>
              <a:gd name="connsiteY38" fmla="*/ 486756 h 908775"/>
              <a:gd name="connsiteX39" fmla="*/ 11513333 w 12205236"/>
              <a:gd name="connsiteY39" fmla="*/ 482269 h 908775"/>
              <a:gd name="connsiteX40" fmla="*/ 11520063 w 12205236"/>
              <a:gd name="connsiteY40" fmla="*/ 459835 h 908775"/>
              <a:gd name="connsiteX41" fmla="*/ 11397236 w 12205236"/>
              <a:gd name="connsiteY41" fmla="*/ 427493 h 908775"/>
              <a:gd name="connsiteX42" fmla="*/ 10946687 w 12205236"/>
              <a:gd name="connsiteY42" fmla="*/ 423941 h 908775"/>
              <a:gd name="connsiteX43" fmla="*/ 10942386 w 12205236"/>
              <a:gd name="connsiteY43" fmla="*/ 428241 h 908775"/>
              <a:gd name="connsiteX44" fmla="*/ 10897893 w 12205236"/>
              <a:gd name="connsiteY44" fmla="*/ 500778 h 908775"/>
              <a:gd name="connsiteX45" fmla="*/ 10888732 w 12205236"/>
              <a:gd name="connsiteY45" fmla="*/ 530876 h 908775"/>
              <a:gd name="connsiteX46" fmla="*/ 10876394 w 12205236"/>
              <a:gd name="connsiteY46" fmla="*/ 565275 h 908775"/>
              <a:gd name="connsiteX47" fmla="*/ 10840686 w 12205236"/>
              <a:gd name="connsiteY47" fmla="*/ 659311 h 908775"/>
              <a:gd name="connsiteX48" fmla="*/ 10840312 w 12205236"/>
              <a:gd name="connsiteY48" fmla="*/ 679689 h 908775"/>
              <a:gd name="connsiteX49" fmla="*/ 10848164 w 12205236"/>
              <a:gd name="connsiteY49" fmla="*/ 687167 h 908775"/>
              <a:gd name="connsiteX50" fmla="*/ 10866859 w 12205236"/>
              <a:gd name="connsiteY50" fmla="*/ 686606 h 908775"/>
              <a:gd name="connsiteX51" fmla="*/ 11009689 w 12205236"/>
              <a:gd name="connsiteY51" fmla="*/ 686606 h 908775"/>
              <a:gd name="connsiteX52" fmla="*/ 11048948 w 12205236"/>
              <a:gd name="connsiteY52" fmla="*/ 686980 h 908775"/>
              <a:gd name="connsiteX53" fmla="*/ 11054931 w 12205236"/>
              <a:gd name="connsiteY53" fmla="*/ 681559 h 908775"/>
              <a:gd name="connsiteX54" fmla="*/ 10998846 w 12205236"/>
              <a:gd name="connsiteY54" fmla="*/ 577240 h 908775"/>
              <a:gd name="connsiteX55" fmla="*/ 10985572 w 12205236"/>
              <a:gd name="connsiteY55" fmla="*/ 545459 h 908775"/>
              <a:gd name="connsiteX56" fmla="*/ 10981272 w 12205236"/>
              <a:gd name="connsiteY56" fmla="*/ 514051 h 908775"/>
              <a:gd name="connsiteX57" fmla="*/ 10950238 w 12205236"/>
              <a:gd name="connsiteY57" fmla="*/ 428989 h 908775"/>
              <a:gd name="connsiteX58" fmla="*/ 10946687 w 12205236"/>
              <a:gd name="connsiteY58" fmla="*/ 423941 h 908775"/>
              <a:gd name="connsiteX59" fmla="*/ 11552779 w 12205236"/>
              <a:gd name="connsiteY59" fmla="*/ 389729 h 908775"/>
              <a:gd name="connsiteX60" fmla="*/ 11548853 w 12205236"/>
              <a:gd name="connsiteY60" fmla="*/ 393468 h 908775"/>
              <a:gd name="connsiteX61" fmla="*/ 11541375 w 12205236"/>
              <a:gd name="connsiteY61" fmla="*/ 436654 h 908775"/>
              <a:gd name="connsiteX62" fmla="*/ 11544180 w 12205236"/>
              <a:gd name="connsiteY62" fmla="*/ 440579 h 908775"/>
              <a:gd name="connsiteX63" fmla="*/ 11569604 w 12205236"/>
              <a:gd name="connsiteY63" fmla="*/ 410854 h 908775"/>
              <a:gd name="connsiteX64" fmla="*/ 11552779 w 12205236"/>
              <a:gd name="connsiteY64" fmla="*/ 389729 h 908775"/>
              <a:gd name="connsiteX65" fmla="*/ 10553296 w 12205236"/>
              <a:gd name="connsiteY65" fmla="*/ 389238 h 908775"/>
              <a:gd name="connsiteX66" fmla="*/ 10546613 w 12205236"/>
              <a:gd name="connsiteY66" fmla="*/ 392159 h 908775"/>
              <a:gd name="connsiteX67" fmla="*/ 10495015 w 12205236"/>
              <a:gd name="connsiteY67" fmla="*/ 432540 h 908775"/>
              <a:gd name="connsiteX68" fmla="*/ 10419487 w 12205236"/>
              <a:gd name="connsiteY68" fmla="*/ 513677 h 908775"/>
              <a:gd name="connsiteX69" fmla="*/ 10408831 w 12205236"/>
              <a:gd name="connsiteY69" fmla="*/ 548824 h 908775"/>
              <a:gd name="connsiteX70" fmla="*/ 10406027 w 12205236"/>
              <a:gd name="connsiteY70" fmla="*/ 564341 h 908775"/>
              <a:gd name="connsiteX71" fmla="*/ 10395183 w 12205236"/>
              <a:gd name="connsiteY71" fmla="*/ 656881 h 908775"/>
              <a:gd name="connsiteX72" fmla="*/ 10400605 w 12205236"/>
              <a:gd name="connsiteY72" fmla="*/ 701375 h 908775"/>
              <a:gd name="connsiteX73" fmla="*/ 10411448 w 12205236"/>
              <a:gd name="connsiteY73" fmla="*/ 710910 h 908775"/>
              <a:gd name="connsiteX74" fmla="*/ 10487911 w 12205236"/>
              <a:gd name="connsiteY74" fmla="*/ 705488 h 908775"/>
              <a:gd name="connsiteX75" fmla="*/ 10681778 w 12205236"/>
              <a:gd name="connsiteY75" fmla="*/ 693336 h 908775"/>
              <a:gd name="connsiteX76" fmla="*/ 10697669 w 12205236"/>
              <a:gd name="connsiteY76" fmla="*/ 681933 h 908775"/>
              <a:gd name="connsiteX77" fmla="*/ 10679348 w 12205236"/>
              <a:gd name="connsiteY77" fmla="*/ 672585 h 908775"/>
              <a:gd name="connsiteX78" fmla="*/ 10589238 w 12205236"/>
              <a:gd name="connsiteY78" fmla="*/ 551067 h 908775"/>
              <a:gd name="connsiteX79" fmla="*/ 10563812 w 12205236"/>
              <a:gd name="connsiteY79" fmla="*/ 480213 h 908775"/>
              <a:gd name="connsiteX80" fmla="*/ 10556895 w 12205236"/>
              <a:gd name="connsiteY80" fmla="*/ 395711 h 908775"/>
              <a:gd name="connsiteX81" fmla="*/ 10553296 w 12205236"/>
              <a:gd name="connsiteY81" fmla="*/ 389238 h 908775"/>
              <a:gd name="connsiteX82" fmla="*/ 10641210 w 12205236"/>
              <a:gd name="connsiteY82" fmla="*/ 347478 h 908775"/>
              <a:gd name="connsiteX83" fmla="*/ 10632984 w 12205236"/>
              <a:gd name="connsiteY83" fmla="*/ 351404 h 908775"/>
              <a:gd name="connsiteX84" fmla="*/ 10627562 w 12205236"/>
              <a:gd name="connsiteY84" fmla="*/ 370847 h 908775"/>
              <a:gd name="connsiteX85" fmla="*/ 10624197 w 12205236"/>
              <a:gd name="connsiteY85" fmla="*/ 384494 h 908775"/>
              <a:gd name="connsiteX86" fmla="*/ 10619897 w 12205236"/>
              <a:gd name="connsiteY86" fmla="*/ 408237 h 908775"/>
              <a:gd name="connsiteX87" fmla="*/ 10618402 w 12205236"/>
              <a:gd name="connsiteY87" fmla="*/ 416276 h 908775"/>
              <a:gd name="connsiteX88" fmla="*/ 10614850 w 12205236"/>
              <a:gd name="connsiteY88" fmla="*/ 491617 h 908775"/>
              <a:gd name="connsiteX89" fmla="*/ 10628684 w 12205236"/>
              <a:gd name="connsiteY89" fmla="*/ 528446 h 908775"/>
              <a:gd name="connsiteX90" fmla="*/ 10636349 w 12205236"/>
              <a:gd name="connsiteY90" fmla="*/ 543215 h 908775"/>
              <a:gd name="connsiteX91" fmla="*/ 10660466 w 12205236"/>
              <a:gd name="connsiteY91" fmla="*/ 592383 h 908775"/>
              <a:gd name="connsiteX92" fmla="*/ 10713372 w 12205236"/>
              <a:gd name="connsiteY92" fmla="*/ 648842 h 908775"/>
              <a:gd name="connsiteX93" fmla="*/ 10729824 w 12205236"/>
              <a:gd name="connsiteY93" fmla="*/ 672024 h 908775"/>
              <a:gd name="connsiteX94" fmla="*/ 10734685 w 12205236"/>
              <a:gd name="connsiteY94" fmla="*/ 678567 h 908775"/>
              <a:gd name="connsiteX95" fmla="*/ 10779366 w 12205236"/>
              <a:gd name="connsiteY95" fmla="*/ 690719 h 908775"/>
              <a:gd name="connsiteX96" fmla="*/ 10807409 w 12205236"/>
              <a:gd name="connsiteY96" fmla="*/ 669781 h 908775"/>
              <a:gd name="connsiteX97" fmla="*/ 10813204 w 12205236"/>
              <a:gd name="connsiteY97" fmla="*/ 655012 h 908775"/>
              <a:gd name="connsiteX98" fmla="*/ 10833956 w 12205236"/>
              <a:gd name="connsiteY98" fmla="*/ 531811 h 908775"/>
              <a:gd name="connsiteX99" fmla="*/ 10842742 w 12205236"/>
              <a:gd name="connsiteY99" fmla="*/ 502086 h 908775"/>
              <a:gd name="connsiteX100" fmla="*/ 10859754 w 12205236"/>
              <a:gd name="connsiteY100" fmla="*/ 474604 h 908775"/>
              <a:gd name="connsiteX101" fmla="*/ 10892658 w 12205236"/>
              <a:gd name="connsiteY101" fmla="*/ 368790 h 908775"/>
              <a:gd name="connsiteX102" fmla="*/ 10885180 w 12205236"/>
              <a:gd name="connsiteY102" fmla="*/ 362621 h 908775"/>
              <a:gd name="connsiteX103" fmla="*/ 10836199 w 12205236"/>
              <a:gd name="connsiteY103" fmla="*/ 374025 h 908775"/>
              <a:gd name="connsiteX104" fmla="*/ 10791518 w 12205236"/>
              <a:gd name="connsiteY104" fmla="*/ 379634 h 908775"/>
              <a:gd name="connsiteX105" fmla="*/ 10745154 w 12205236"/>
              <a:gd name="connsiteY105" fmla="*/ 377016 h 908775"/>
              <a:gd name="connsiteX106" fmla="*/ 10727020 w 12205236"/>
              <a:gd name="connsiteY106" fmla="*/ 374586 h 908775"/>
              <a:gd name="connsiteX107" fmla="*/ 10711503 w 12205236"/>
              <a:gd name="connsiteY107" fmla="*/ 371408 h 908775"/>
              <a:gd name="connsiteX108" fmla="*/ 10693369 w 12205236"/>
              <a:gd name="connsiteY108" fmla="*/ 367108 h 908775"/>
              <a:gd name="connsiteX109" fmla="*/ 10653735 w 12205236"/>
              <a:gd name="connsiteY109" fmla="*/ 352713 h 908775"/>
              <a:gd name="connsiteX110" fmla="*/ 10641210 w 12205236"/>
              <a:gd name="connsiteY110" fmla="*/ 347478 h 908775"/>
              <a:gd name="connsiteX111" fmla="*/ 10369758 w 12205236"/>
              <a:gd name="connsiteY111" fmla="*/ 338879 h 908775"/>
              <a:gd name="connsiteX112" fmla="*/ 10362654 w 12205236"/>
              <a:gd name="connsiteY112" fmla="*/ 357948 h 908775"/>
              <a:gd name="connsiteX113" fmla="*/ 10364898 w 12205236"/>
              <a:gd name="connsiteY113" fmla="*/ 358695 h 908775"/>
              <a:gd name="connsiteX114" fmla="*/ 10369758 w 12205236"/>
              <a:gd name="connsiteY114" fmla="*/ 338879 h 908775"/>
              <a:gd name="connsiteX115" fmla="*/ 11346424 w 12205236"/>
              <a:gd name="connsiteY115" fmla="*/ 288619 h 908775"/>
              <a:gd name="connsiteX116" fmla="*/ 11350474 w 12205236"/>
              <a:gd name="connsiteY116" fmla="*/ 306943 h 908775"/>
              <a:gd name="connsiteX117" fmla="*/ 11351060 w 12205236"/>
              <a:gd name="connsiteY117" fmla="*/ 322053 h 908775"/>
              <a:gd name="connsiteX118" fmla="*/ 11346424 w 12205236"/>
              <a:gd name="connsiteY118" fmla="*/ 288619 h 908775"/>
              <a:gd name="connsiteX119" fmla="*/ 11349751 w 12205236"/>
              <a:gd name="connsiteY119" fmla="*/ 159406 h 908775"/>
              <a:gd name="connsiteX120" fmla="*/ 11338160 w 12205236"/>
              <a:gd name="connsiteY120" fmla="*/ 178288 h 908775"/>
              <a:gd name="connsiteX121" fmla="*/ 11336104 w 12205236"/>
              <a:gd name="connsiteY121" fmla="*/ 214183 h 908775"/>
              <a:gd name="connsiteX122" fmla="*/ 11346424 w 12205236"/>
              <a:gd name="connsiteY122" fmla="*/ 288619 h 908775"/>
              <a:gd name="connsiteX123" fmla="*/ 11329934 w 12205236"/>
              <a:gd name="connsiteY123" fmla="*/ 213996 h 908775"/>
              <a:gd name="connsiteX124" fmla="*/ 11331617 w 12205236"/>
              <a:gd name="connsiteY124" fmla="*/ 176232 h 908775"/>
              <a:gd name="connsiteX125" fmla="*/ 11330682 w 12205236"/>
              <a:gd name="connsiteY125" fmla="*/ 166697 h 908775"/>
              <a:gd name="connsiteX126" fmla="*/ 11320587 w 12205236"/>
              <a:gd name="connsiteY126" fmla="*/ 169315 h 908775"/>
              <a:gd name="connsiteX127" fmla="*/ 11315166 w 12205236"/>
              <a:gd name="connsiteY127" fmla="*/ 172680 h 908775"/>
              <a:gd name="connsiteX128" fmla="*/ 11277776 w 12205236"/>
              <a:gd name="connsiteY128" fmla="*/ 204461 h 908775"/>
              <a:gd name="connsiteX129" fmla="*/ 11265436 w 12205236"/>
              <a:gd name="connsiteY129" fmla="*/ 217174 h 908775"/>
              <a:gd name="connsiteX130" fmla="*/ 11199630 w 12205236"/>
              <a:gd name="connsiteY130" fmla="*/ 287467 h 908775"/>
              <a:gd name="connsiteX131" fmla="*/ 11051004 w 12205236"/>
              <a:gd name="connsiteY131" fmla="*/ 311958 h 908775"/>
              <a:gd name="connsiteX132" fmla="*/ 11045770 w 12205236"/>
              <a:gd name="connsiteY132" fmla="*/ 310088 h 908775"/>
              <a:gd name="connsiteX133" fmla="*/ 11027636 w 12205236"/>
              <a:gd name="connsiteY133" fmla="*/ 345983 h 908775"/>
              <a:gd name="connsiteX134" fmla="*/ 11014175 w 12205236"/>
              <a:gd name="connsiteY134" fmla="*/ 376643 h 908775"/>
              <a:gd name="connsiteX135" fmla="*/ 11019036 w 12205236"/>
              <a:gd name="connsiteY135" fmla="*/ 430484 h 908775"/>
              <a:gd name="connsiteX136" fmla="*/ 11019036 w 12205236"/>
              <a:gd name="connsiteY136" fmla="*/ 430671 h 908775"/>
              <a:gd name="connsiteX137" fmla="*/ 11019784 w 12205236"/>
              <a:gd name="connsiteY137" fmla="*/ 435158 h 908775"/>
              <a:gd name="connsiteX138" fmla="*/ 11028197 w 12205236"/>
              <a:gd name="connsiteY138" fmla="*/ 513490 h 908775"/>
              <a:gd name="connsiteX139" fmla="*/ 11049322 w 12205236"/>
              <a:gd name="connsiteY139" fmla="*/ 556676 h 908775"/>
              <a:gd name="connsiteX140" fmla="*/ 11049883 w 12205236"/>
              <a:gd name="connsiteY140" fmla="*/ 566023 h 908775"/>
              <a:gd name="connsiteX141" fmla="*/ 11085590 w 12205236"/>
              <a:gd name="connsiteY141" fmla="*/ 679128 h 908775"/>
              <a:gd name="connsiteX142" fmla="*/ 11104472 w 12205236"/>
              <a:gd name="connsiteY142" fmla="*/ 689971 h 908775"/>
              <a:gd name="connsiteX143" fmla="*/ 11317035 w 12205236"/>
              <a:gd name="connsiteY143" fmla="*/ 699880 h 908775"/>
              <a:gd name="connsiteX144" fmla="*/ 11460986 w 12205236"/>
              <a:gd name="connsiteY144" fmla="*/ 711097 h 908775"/>
              <a:gd name="connsiteX145" fmla="*/ 11472764 w 12205236"/>
              <a:gd name="connsiteY145" fmla="*/ 703993 h 908775"/>
              <a:gd name="connsiteX146" fmla="*/ 11480056 w 12205236"/>
              <a:gd name="connsiteY146" fmla="*/ 653703 h 908775"/>
              <a:gd name="connsiteX147" fmla="*/ 11491272 w 12205236"/>
              <a:gd name="connsiteY147" fmla="*/ 594066 h 908775"/>
              <a:gd name="connsiteX148" fmla="*/ 11500620 w 12205236"/>
              <a:gd name="connsiteY148" fmla="*/ 565649 h 908775"/>
              <a:gd name="connsiteX149" fmla="*/ 11508659 w 12205236"/>
              <a:gd name="connsiteY149" fmla="*/ 503582 h 908775"/>
              <a:gd name="connsiteX150" fmla="*/ 11499124 w 12205236"/>
              <a:gd name="connsiteY150" fmla="*/ 492925 h 908775"/>
              <a:gd name="connsiteX151" fmla="*/ 11412193 w 12205236"/>
              <a:gd name="connsiteY151" fmla="*/ 457405 h 908775"/>
              <a:gd name="connsiteX152" fmla="*/ 11392189 w 12205236"/>
              <a:gd name="connsiteY152" fmla="*/ 434036 h 908775"/>
              <a:gd name="connsiteX153" fmla="*/ 11392002 w 12205236"/>
              <a:gd name="connsiteY153" fmla="*/ 434223 h 908775"/>
              <a:gd name="connsiteX154" fmla="*/ 11380785 w 12205236"/>
              <a:gd name="connsiteY154" fmla="*/ 413845 h 908775"/>
              <a:gd name="connsiteX155" fmla="*/ 11366950 w 12205236"/>
              <a:gd name="connsiteY155" fmla="*/ 381503 h 908775"/>
              <a:gd name="connsiteX156" fmla="*/ 11350474 w 12205236"/>
              <a:gd name="connsiteY156" fmla="*/ 306943 h 908775"/>
              <a:gd name="connsiteX157" fmla="*/ 11346947 w 12205236"/>
              <a:gd name="connsiteY157" fmla="*/ 216052 h 908775"/>
              <a:gd name="connsiteX158" fmla="*/ 11352369 w 12205236"/>
              <a:gd name="connsiteY158" fmla="*/ 178475 h 908775"/>
              <a:gd name="connsiteX159" fmla="*/ 11354986 w 12205236"/>
              <a:gd name="connsiteY159" fmla="*/ 164828 h 908775"/>
              <a:gd name="connsiteX160" fmla="*/ 11349751 w 12205236"/>
              <a:gd name="connsiteY160" fmla="*/ 159406 h 908775"/>
              <a:gd name="connsiteX161" fmla="*/ 10931520 w 12205236"/>
              <a:gd name="connsiteY161" fmla="*/ 265 h 908775"/>
              <a:gd name="connsiteX162" fmla="*/ 10940144 w 12205236"/>
              <a:gd name="connsiteY162" fmla="*/ 2929 h 908775"/>
              <a:gd name="connsiteX163" fmla="*/ 10943321 w 12205236"/>
              <a:gd name="connsiteY163" fmla="*/ 6668 h 908775"/>
              <a:gd name="connsiteX164" fmla="*/ 10943695 w 12205236"/>
              <a:gd name="connsiteY164" fmla="*/ 30224 h 908775"/>
              <a:gd name="connsiteX165" fmla="*/ 10937526 w 12205236"/>
              <a:gd name="connsiteY165" fmla="*/ 48731 h 908775"/>
              <a:gd name="connsiteX166" fmla="*/ 10936218 w 12205236"/>
              <a:gd name="connsiteY166" fmla="*/ 54901 h 908775"/>
              <a:gd name="connsiteX167" fmla="*/ 10930983 w 12205236"/>
              <a:gd name="connsiteY167" fmla="*/ 47797 h 908775"/>
              <a:gd name="connsiteX168" fmla="*/ 10930422 w 12205236"/>
              <a:gd name="connsiteY168" fmla="*/ 68175 h 908775"/>
              <a:gd name="connsiteX169" fmla="*/ 10937713 w 12205236"/>
              <a:gd name="connsiteY169" fmla="*/ 79765 h 908775"/>
              <a:gd name="connsiteX170" fmla="*/ 10973794 w 12205236"/>
              <a:gd name="connsiteY170" fmla="*/ 105751 h 908775"/>
              <a:gd name="connsiteX171" fmla="*/ 10977346 w 12205236"/>
              <a:gd name="connsiteY171" fmla="*/ 109864 h 908775"/>
              <a:gd name="connsiteX172" fmla="*/ 11013802 w 12205236"/>
              <a:gd name="connsiteY172" fmla="*/ 137159 h 908775"/>
              <a:gd name="connsiteX173" fmla="*/ 11039975 w 12205236"/>
              <a:gd name="connsiteY173" fmla="*/ 163145 h 908775"/>
              <a:gd name="connsiteX174" fmla="*/ 11087834 w 12205236"/>
              <a:gd name="connsiteY174" fmla="*/ 197731 h 908775"/>
              <a:gd name="connsiteX175" fmla="*/ 11181870 w 12205236"/>
              <a:gd name="connsiteY175" fmla="*/ 189131 h 908775"/>
              <a:gd name="connsiteX176" fmla="*/ 11210660 w 12205236"/>
              <a:gd name="connsiteY176" fmla="*/ 156041 h 908775"/>
              <a:gd name="connsiteX177" fmla="*/ 11217204 w 12205236"/>
              <a:gd name="connsiteY177" fmla="*/ 145011 h 908775"/>
              <a:gd name="connsiteX178" fmla="*/ 11235712 w 12205236"/>
              <a:gd name="connsiteY178" fmla="*/ 107621 h 908775"/>
              <a:gd name="connsiteX179" fmla="*/ 11240946 w 12205236"/>
              <a:gd name="connsiteY179" fmla="*/ 77335 h 908775"/>
              <a:gd name="connsiteX180" fmla="*/ 11252911 w 12205236"/>
              <a:gd name="connsiteY180" fmla="*/ 63875 h 908775"/>
              <a:gd name="connsiteX181" fmla="*/ 11248798 w 12205236"/>
              <a:gd name="connsiteY181" fmla="*/ 58827 h 908775"/>
              <a:gd name="connsiteX182" fmla="*/ 11254220 w 12205236"/>
              <a:gd name="connsiteY182" fmla="*/ 58453 h 908775"/>
              <a:gd name="connsiteX183" fmla="*/ 11256650 w 12205236"/>
              <a:gd name="connsiteY183" fmla="*/ 60136 h 908775"/>
              <a:gd name="connsiteX184" fmla="*/ 11279458 w 12205236"/>
              <a:gd name="connsiteY184" fmla="*/ 63501 h 908775"/>
              <a:gd name="connsiteX185" fmla="*/ 11317035 w 12205236"/>
              <a:gd name="connsiteY185" fmla="*/ 66305 h 908775"/>
              <a:gd name="connsiteX186" fmla="*/ 11329186 w 12205236"/>
              <a:gd name="connsiteY186" fmla="*/ 70605 h 908775"/>
              <a:gd name="connsiteX187" fmla="*/ 11336665 w 12205236"/>
              <a:gd name="connsiteY187" fmla="*/ 72848 h 908775"/>
              <a:gd name="connsiteX188" fmla="*/ 11374428 w 12205236"/>
              <a:gd name="connsiteY188" fmla="*/ 73222 h 908775"/>
              <a:gd name="connsiteX189" fmla="*/ 11397236 w 12205236"/>
              <a:gd name="connsiteY189" fmla="*/ 74157 h 908775"/>
              <a:gd name="connsiteX190" fmla="*/ 11411632 w 12205236"/>
              <a:gd name="connsiteY190" fmla="*/ 80887 h 908775"/>
              <a:gd name="connsiteX191" fmla="*/ 11431822 w 12205236"/>
              <a:gd name="connsiteY191" fmla="*/ 116595 h 908775"/>
              <a:gd name="connsiteX192" fmla="*/ 11428457 w 12205236"/>
              <a:gd name="connsiteY192" fmla="*/ 136037 h 908775"/>
              <a:gd name="connsiteX193" fmla="*/ 11425092 w 12205236"/>
              <a:gd name="connsiteY193" fmla="*/ 135103 h 908775"/>
              <a:gd name="connsiteX194" fmla="*/ 11421353 w 12205236"/>
              <a:gd name="connsiteY194" fmla="*/ 139029 h 908775"/>
              <a:gd name="connsiteX195" fmla="*/ 11401350 w 12205236"/>
              <a:gd name="connsiteY195" fmla="*/ 152489 h 908775"/>
              <a:gd name="connsiteX196" fmla="*/ 11380224 w 12205236"/>
              <a:gd name="connsiteY196" fmla="*/ 155293 h 908775"/>
              <a:gd name="connsiteX197" fmla="*/ 11358912 w 12205236"/>
              <a:gd name="connsiteY197" fmla="*/ 174549 h 908775"/>
              <a:gd name="connsiteX198" fmla="*/ 11358164 w 12205236"/>
              <a:gd name="connsiteY198" fmla="*/ 181840 h 908775"/>
              <a:gd name="connsiteX199" fmla="*/ 11352742 w 12205236"/>
              <a:gd name="connsiteY199" fmla="*/ 221100 h 908775"/>
              <a:gd name="connsiteX200" fmla="*/ 11351995 w 12205236"/>
              <a:gd name="connsiteY200" fmla="*/ 256620 h 908775"/>
              <a:gd name="connsiteX201" fmla="*/ 11363399 w 12205236"/>
              <a:gd name="connsiteY201" fmla="*/ 347104 h 908775"/>
              <a:gd name="connsiteX202" fmla="*/ 11399854 w 12205236"/>
              <a:gd name="connsiteY202" fmla="*/ 420389 h 908775"/>
              <a:gd name="connsiteX203" fmla="*/ 11514454 w 12205236"/>
              <a:gd name="connsiteY203" fmla="*/ 454975 h 908775"/>
              <a:gd name="connsiteX204" fmla="*/ 11525298 w 12205236"/>
              <a:gd name="connsiteY204" fmla="*/ 443758 h 908775"/>
              <a:gd name="connsiteX205" fmla="*/ 11537449 w 12205236"/>
              <a:gd name="connsiteY205" fmla="*/ 387299 h 908775"/>
              <a:gd name="connsiteX206" fmla="*/ 11538010 w 12205236"/>
              <a:gd name="connsiteY206" fmla="*/ 373464 h 908775"/>
              <a:gd name="connsiteX207" fmla="*/ 11532402 w 12205236"/>
              <a:gd name="connsiteY207" fmla="*/ 322614 h 908775"/>
              <a:gd name="connsiteX208" fmla="*/ 11533150 w 12205236"/>
              <a:gd name="connsiteY208" fmla="*/ 320184 h 908775"/>
              <a:gd name="connsiteX209" fmla="*/ 11534271 w 12205236"/>
              <a:gd name="connsiteY209" fmla="*/ 314949 h 908775"/>
              <a:gd name="connsiteX210" fmla="*/ 11551844 w 12205236"/>
              <a:gd name="connsiteY210" fmla="*/ 281298 h 908775"/>
              <a:gd name="connsiteX211" fmla="*/ 11568109 w 12205236"/>
              <a:gd name="connsiteY211" fmla="*/ 272137 h 908775"/>
              <a:gd name="connsiteX212" fmla="*/ 11574465 w 12205236"/>
              <a:gd name="connsiteY212" fmla="*/ 255873 h 908775"/>
              <a:gd name="connsiteX213" fmla="*/ 11576709 w 12205236"/>
              <a:gd name="connsiteY213" fmla="*/ 255312 h 908775"/>
              <a:gd name="connsiteX214" fmla="*/ 11578765 w 12205236"/>
              <a:gd name="connsiteY214" fmla="*/ 239608 h 908775"/>
              <a:gd name="connsiteX215" fmla="*/ 11575587 w 12205236"/>
              <a:gd name="connsiteY215" fmla="*/ 231756 h 908775"/>
              <a:gd name="connsiteX216" fmla="*/ 11567735 w 12205236"/>
              <a:gd name="connsiteY216" fmla="*/ 236430 h 908775"/>
              <a:gd name="connsiteX217" fmla="*/ 11562688 w 12205236"/>
              <a:gd name="connsiteY217" fmla="*/ 238486 h 908775"/>
              <a:gd name="connsiteX218" fmla="*/ 11563248 w 12205236"/>
              <a:gd name="connsiteY218" fmla="*/ 208948 h 908775"/>
              <a:gd name="connsiteX219" fmla="*/ 11576522 w 12205236"/>
              <a:gd name="connsiteY219" fmla="*/ 198666 h 908775"/>
              <a:gd name="connsiteX220" fmla="*/ 11578952 w 12205236"/>
              <a:gd name="connsiteY220" fmla="*/ 186140 h 908775"/>
              <a:gd name="connsiteX221" fmla="*/ 11571100 w 12205236"/>
              <a:gd name="connsiteY221" fmla="*/ 171184 h 908775"/>
              <a:gd name="connsiteX222" fmla="*/ 11574465 w 12205236"/>
              <a:gd name="connsiteY222" fmla="*/ 153050 h 908775"/>
              <a:gd name="connsiteX223" fmla="*/ 11578578 w 12205236"/>
              <a:gd name="connsiteY223" fmla="*/ 129868 h 908775"/>
              <a:gd name="connsiteX224" fmla="*/ 11575400 w 12205236"/>
              <a:gd name="connsiteY224" fmla="*/ 124073 h 908775"/>
              <a:gd name="connsiteX225" fmla="*/ 11572409 w 12205236"/>
              <a:gd name="connsiteY225" fmla="*/ 124073 h 908775"/>
              <a:gd name="connsiteX226" fmla="*/ 11572409 w 12205236"/>
              <a:gd name="connsiteY226" fmla="*/ 122390 h 908775"/>
              <a:gd name="connsiteX227" fmla="*/ 11582878 w 12205236"/>
              <a:gd name="connsiteY227" fmla="*/ 105004 h 908775"/>
              <a:gd name="connsiteX228" fmla="*/ 11595591 w 12205236"/>
              <a:gd name="connsiteY228" fmla="*/ 97339 h 908775"/>
              <a:gd name="connsiteX229" fmla="*/ 11666258 w 12205236"/>
              <a:gd name="connsiteY229" fmla="*/ 134916 h 908775"/>
              <a:gd name="connsiteX230" fmla="*/ 11667754 w 12205236"/>
              <a:gd name="connsiteY230" fmla="*/ 137159 h 908775"/>
              <a:gd name="connsiteX231" fmla="*/ 11668875 w 12205236"/>
              <a:gd name="connsiteY231" fmla="*/ 163893 h 908775"/>
              <a:gd name="connsiteX232" fmla="*/ 11675231 w 12205236"/>
              <a:gd name="connsiteY232" fmla="*/ 182588 h 908775"/>
              <a:gd name="connsiteX233" fmla="*/ 11694861 w 12205236"/>
              <a:gd name="connsiteY233" fmla="*/ 195114 h 908775"/>
              <a:gd name="connsiteX234" fmla="*/ 11716174 w 12205236"/>
              <a:gd name="connsiteY234" fmla="*/ 226334 h 908775"/>
              <a:gd name="connsiteX235" fmla="*/ 11733747 w 12205236"/>
              <a:gd name="connsiteY235" fmla="*/ 283167 h 908775"/>
              <a:gd name="connsiteX236" fmla="*/ 11737673 w 12205236"/>
              <a:gd name="connsiteY236" fmla="*/ 337383 h 908775"/>
              <a:gd name="connsiteX237" fmla="*/ 11735804 w 12205236"/>
              <a:gd name="connsiteY237" fmla="*/ 409172 h 908775"/>
              <a:gd name="connsiteX238" fmla="*/ 11742534 w 12205236"/>
              <a:gd name="connsiteY238" fmla="*/ 502273 h 908775"/>
              <a:gd name="connsiteX239" fmla="*/ 11749451 w 12205236"/>
              <a:gd name="connsiteY239" fmla="*/ 573875 h 908775"/>
              <a:gd name="connsiteX240" fmla="*/ 11743094 w 12205236"/>
              <a:gd name="connsiteY240" fmla="*/ 614069 h 908775"/>
              <a:gd name="connsiteX241" fmla="*/ 11740477 w 12205236"/>
              <a:gd name="connsiteY241" fmla="*/ 624539 h 908775"/>
              <a:gd name="connsiteX242" fmla="*/ 11732625 w 12205236"/>
              <a:gd name="connsiteY242" fmla="*/ 663798 h 908775"/>
              <a:gd name="connsiteX243" fmla="*/ 11729634 w 12205236"/>
              <a:gd name="connsiteY243" fmla="*/ 674080 h 908775"/>
              <a:gd name="connsiteX244" fmla="*/ 11712248 w 12205236"/>
              <a:gd name="connsiteY244" fmla="*/ 697823 h 908775"/>
              <a:gd name="connsiteX245" fmla="*/ 11700283 w 12205236"/>
              <a:gd name="connsiteY245" fmla="*/ 726240 h 908775"/>
              <a:gd name="connsiteX246" fmla="*/ 11704957 w 12205236"/>
              <a:gd name="connsiteY246" fmla="*/ 730353 h 908775"/>
              <a:gd name="connsiteX247" fmla="*/ 11717330 w 12205236"/>
              <a:gd name="connsiteY247" fmla="*/ 732929 h 908775"/>
              <a:gd name="connsiteX248" fmla="*/ 12192000 w 12205236"/>
              <a:gd name="connsiteY248" fmla="*/ 732929 h 908775"/>
              <a:gd name="connsiteX249" fmla="*/ 12192000 w 12205236"/>
              <a:gd name="connsiteY249" fmla="*/ 825550 h 908775"/>
              <a:gd name="connsiteX250" fmla="*/ 12205236 w 12205236"/>
              <a:gd name="connsiteY250" fmla="*/ 832802 h 908775"/>
              <a:gd name="connsiteX251" fmla="*/ 0 w 12205236"/>
              <a:gd name="connsiteY251" fmla="*/ 908775 h 908775"/>
              <a:gd name="connsiteX252" fmla="*/ 0 w 12205236"/>
              <a:gd name="connsiteY252" fmla="*/ 732929 h 908775"/>
              <a:gd name="connsiteX253" fmla="*/ 10184483 w 12205236"/>
              <a:gd name="connsiteY253" fmla="*/ 732929 h 908775"/>
              <a:gd name="connsiteX254" fmla="*/ 10336481 w 12205236"/>
              <a:gd name="connsiteY254" fmla="*/ 714462 h 908775"/>
              <a:gd name="connsiteX255" fmla="*/ 10349568 w 12205236"/>
              <a:gd name="connsiteY255" fmla="*/ 713901 h 908775"/>
              <a:gd name="connsiteX256" fmla="*/ 10356111 w 12205236"/>
              <a:gd name="connsiteY256" fmla="*/ 709414 h 908775"/>
              <a:gd name="connsiteX257" fmla="*/ 10354615 w 12205236"/>
              <a:gd name="connsiteY257" fmla="*/ 679128 h 908775"/>
              <a:gd name="connsiteX258" fmla="*/ 10358167 w 12205236"/>
              <a:gd name="connsiteY258" fmla="*/ 520594 h 908775"/>
              <a:gd name="connsiteX259" fmla="*/ 10372188 w 12205236"/>
              <a:gd name="connsiteY259" fmla="*/ 482269 h 908775"/>
              <a:gd name="connsiteX260" fmla="*/ 10396679 w 12205236"/>
              <a:gd name="connsiteY260" fmla="*/ 451984 h 908775"/>
              <a:gd name="connsiteX261" fmla="*/ 10447903 w 12205236"/>
              <a:gd name="connsiteY261" fmla="*/ 334765 h 908775"/>
              <a:gd name="connsiteX262" fmla="*/ 10448464 w 12205236"/>
              <a:gd name="connsiteY262" fmla="*/ 261107 h 908775"/>
              <a:gd name="connsiteX263" fmla="*/ 10446408 w 12205236"/>
              <a:gd name="connsiteY263" fmla="*/ 225774 h 908775"/>
              <a:gd name="connsiteX264" fmla="*/ 10448464 w 12205236"/>
              <a:gd name="connsiteY264" fmla="*/ 215678 h 908775"/>
              <a:gd name="connsiteX265" fmla="*/ 10453512 w 12205236"/>
              <a:gd name="connsiteY265" fmla="*/ 201096 h 908775"/>
              <a:gd name="connsiteX266" fmla="*/ 10442856 w 12205236"/>
              <a:gd name="connsiteY266" fmla="*/ 229139 h 908775"/>
              <a:gd name="connsiteX267" fmla="*/ 10417991 w 12205236"/>
              <a:gd name="connsiteY267" fmla="*/ 307471 h 908775"/>
              <a:gd name="connsiteX268" fmla="*/ 10413318 w 12205236"/>
              <a:gd name="connsiteY268" fmla="*/ 312331 h 908775"/>
              <a:gd name="connsiteX269" fmla="*/ 10410513 w 12205236"/>
              <a:gd name="connsiteY269" fmla="*/ 310649 h 908775"/>
              <a:gd name="connsiteX270" fmla="*/ 10388266 w 12205236"/>
              <a:gd name="connsiteY270" fmla="*/ 406929 h 908775"/>
              <a:gd name="connsiteX271" fmla="*/ 10366767 w 12205236"/>
              <a:gd name="connsiteY271" fmla="*/ 418706 h 908775"/>
              <a:gd name="connsiteX272" fmla="*/ 10364337 w 12205236"/>
              <a:gd name="connsiteY272" fmla="*/ 417398 h 908775"/>
              <a:gd name="connsiteX273" fmla="*/ 10363963 w 12205236"/>
              <a:gd name="connsiteY273" fmla="*/ 416650 h 908775"/>
              <a:gd name="connsiteX274" fmla="*/ 10365458 w 12205236"/>
              <a:gd name="connsiteY274" fmla="*/ 415528 h 908775"/>
              <a:gd name="connsiteX275" fmla="*/ 10368263 w 12205236"/>
              <a:gd name="connsiteY275" fmla="*/ 397768 h 908775"/>
              <a:gd name="connsiteX276" fmla="*/ 10360784 w 12205236"/>
              <a:gd name="connsiteY276" fmla="*/ 413472 h 908775"/>
              <a:gd name="connsiteX277" fmla="*/ 10362841 w 12205236"/>
              <a:gd name="connsiteY277" fmla="*/ 393468 h 908775"/>
              <a:gd name="connsiteX278" fmla="*/ 10356298 w 12205236"/>
              <a:gd name="connsiteY278" fmla="*/ 413659 h 908775"/>
              <a:gd name="connsiteX279" fmla="*/ 10355737 w 12205236"/>
              <a:gd name="connsiteY279" fmla="*/ 411041 h 908775"/>
              <a:gd name="connsiteX280" fmla="*/ 10356671 w 12205236"/>
              <a:gd name="connsiteY280" fmla="*/ 393468 h 908775"/>
              <a:gd name="connsiteX281" fmla="*/ 10355176 w 12205236"/>
              <a:gd name="connsiteY281" fmla="*/ 360004 h 908775"/>
              <a:gd name="connsiteX282" fmla="*/ 10369010 w 12205236"/>
              <a:gd name="connsiteY282" fmla="*/ 311023 h 908775"/>
              <a:gd name="connsiteX283" fmla="*/ 10397053 w 12205236"/>
              <a:gd name="connsiteY283" fmla="*/ 275129 h 908775"/>
              <a:gd name="connsiteX284" fmla="*/ 10414252 w 12205236"/>
              <a:gd name="connsiteY284" fmla="*/ 237925 h 908775"/>
              <a:gd name="connsiteX285" fmla="*/ 10429582 w 12205236"/>
              <a:gd name="connsiteY285" fmla="*/ 193244 h 908775"/>
              <a:gd name="connsiteX286" fmla="*/ 10435751 w 12205236"/>
              <a:gd name="connsiteY286" fmla="*/ 178849 h 908775"/>
              <a:gd name="connsiteX287" fmla="*/ 10450521 w 12205236"/>
              <a:gd name="connsiteY287" fmla="*/ 160902 h 908775"/>
              <a:gd name="connsiteX288" fmla="*/ 10481368 w 12205236"/>
              <a:gd name="connsiteY288" fmla="*/ 133233 h 908775"/>
              <a:gd name="connsiteX289" fmla="*/ 10489406 w 12205236"/>
              <a:gd name="connsiteY289" fmla="*/ 118277 h 908775"/>
              <a:gd name="connsiteX290" fmla="*/ 10506232 w 12205236"/>
              <a:gd name="connsiteY290" fmla="*/ 95282 h 908775"/>
              <a:gd name="connsiteX291" fmla="*/ 10529227 w 12205236"/>
              <a:gd name="connsiteY291" fmla="*/ 93039 h 908775"/>
              <a:gd name="connsiteX292" fmla="*/ 10577460 w 12205236"/>
              <a:gd name="connsiteY292" fmla="*/ 80139 h 908775"/>
              <a:gd name="connsiteX293" fmla="*/ 10582321 w 12205236"/>
              <a:gd name="connsiteY293" fmla="*/ 68361 h 908775"/>
              <a:gd name="connsiteX294" fmla="*/ 10581947 w 12205236"/>
              <a:gd name="connsiteY294" fmla="*/ 62005 h 908775"/>
              <a:gd name="connsiteX295" fmla="*/ 10581572 w 12205236"/>
              <a:gd name="connsiteY295" fmla="*/ 47984 h 908775"/>
              <a:gd name="connsiteX296" fmla="*/ 10576899 w 12205236"/>
              <a:gd name="connsiteY296" fmla="*/ 34336 h 908775"/>
              <a:gd name="connsiteX297" fmla="*/ 10572599 w 12205236"/>
              <a:gd name="connsiteY297" fmla="*/ 17137 h 908775"/>
              <a:gd name="connsiteX298" fmla="*/ 10579329 w 12205236"/>
              <a:gd name="connsiteY298" fmla="*/ 1246 h 908775"/>
              <a:gd name="connsiteX299" fmla="*/ 10594846 w 12205236"/>
              <a:gd name="connsiteY299" fmla="*/ 6107 h 908775"/>
              <a:gd name="connsiteX300" fmla="*/ 10632984 w 12205236"/>
              <a:gd name="connsiteY300" fmla="*/ 23867 h 908775"/>
              <a:gd name="connsiteX301" fmla="*/ 10701595 w 12205236"/>
              <a:gd name="connsiteY301" fmla="*/ 30971 h 908775"/>
              <a:gd name="connsiteX302" fmla="*/ 10770392 w 12205236"/>
              <a:gd name="connsiteY302" fmla="*/ 33215 h 908775"/>
              <a:gd name="connsiteX303" fmla="*/ 10898080 w 12205236"/>
              <a:gd name="connsiteY303" fmla="*/ 20689 h 908775"/>
              <a:gd name="connsiteX304" fmla="*/ 10923878 w 12205236"/>
              <a:gd name="connsiteY304" fmla="*/ 5172 h 908775"/>
              <a:gd name="connsiteX305" fmla="*/ 10931520 w 12205236"/>
              <a:gd name="connsiteY305" fmla="*/ 265 h 908775"/>
              <a:gd name="connsiteX0" fmla="*/ 11634616 w 12192000"/>
              <a:gd name="connsiteY0" fmla="*/ 695510 h 910624"/>
              <a:gd name="connsiteX1" fmla="*/ 11628681 w 12192000"/>
              <a:gd name="connsiteY1" fmla="*/ 699880 h 910624"/>
              <a:gd name="connsiteX2" fmla="*/ 11627185 w 12192000"/>
              <a:gd name="connsiteY2" fmla="*/ 725492 h 910624"/>
              <a:gd name="connsiteX3" fmla="*/ 11644384 w 12192000"/>
              <a:gd name="connsiteY3" fmla="*/ 729979 h 910624"/>
              <a:gd name="connsiteX4" fmla="*/ 11651863 w 12192000"/>
              <a:gd name="connsiteY4" fmla="*/ 730913 h 910624"/>
              <a:gd name="connsiteX5" fmla="*/ 11663080 w 12192000"/>
              <a:gd name="connsiteY5" fmla="*/ 719883 h 910624"/>
              <a:gd name="connsiteX6" fmla="*/ 11662519 w 12192000"/>
              <a:gd name="connsiteY6" fmla="*/ 715209 h 910624"/>
              <a:gd name="connsiteX7" fmla="*/ 11641954 w 12192000"/>
              <a:gd name="connsiteY7" fmla="*/ 696328 h 910624"/>
              <a:gd name="connsiteX8" fmla="*/ 11634616 w 12192000"/>
              <a:gd name="connsiteY8" fmla="*/ 695510 h 910624"/>
              <a:gd name="connsiteX9" fmla="*/ 11559135 w 12192000"/>
              <a:gd name="connsiteY9" fmla="*/ 473903 h 910624"/>
              <a:gd name="connsiteX10" fmla="*/ 11555396 w 12192000"/>
              <a:gd name="connsiteY10" fmla="*/ 476100 h 910624"/>
              <a:gd name="connsiteX11" fmla="*/ 11542684 w 12192000"/>
              <a:gd name="connsiteY11" fmla="*/ 481895 h 910624"/>
              <a:gd name="connsiteX12" fmla="*/ 11525110 w 12192000"/>
              <a:gd name="connsiteY12" fmla="*/ 505078 h 910624"/>
              <a:gd name="connsiteX13" fmla="*/ 11524736 w 12192000"/>
              <a:gd name="connsiteY13" fmla="*/ 515360 h 910624"/>
              <a:gd name="connsiteX14" fmla="*/ 11519876 w 12192000"/>
              <a:gd name="connsiteY14" fmla="*/ 555928 h 910624"/>
              <a:gd name="connsiteX15" fmla="*/ 11506976 w 12192000"/>
              <a:gd name="connsiteY15" fmla="*/ 603787 h 910624"/>
              <a:gd name="connsiteX16" fmla="*/ 11503611 w 12192000"/>
              <a:gd name="connsiteY16" fmla="*/ 628652 h 910624"/>
              <a:gd name="connsiteX17" fmla="*/ 11498190 w 12192000"/>
              <a:gd name="connsiteY17" fmla="*/ 677072 h 910624"/>
              <a:gd name="connsiteX18" fmla="*/ 11491646 w 12192000"/>
              <a:gd name="connsiteY18" fmla="*/ 701375 h 910624"/>
              <a:gd name="connsiteX19" fmla="*/ 11500246 w 12192000"/>
              <a:gd name="connsiteY19" fmla="*/ 714275 h 910624"/>
              <a:gd name="connsiteX20" fmla="*/ 11579139 w 12192000"/>
              <a:gd name="connsiteY20" fmla="*/ 722314 h 910624"/>
              <a:gd name="connsiteX21" fmla="*/ 11601573 w 12192000"/>
              <a:gd name="connsiteY21" fmla="*/ 701188 h 910624"/>
              <a:gd name="connsiteX22" fmla="*/ 11592039 w 12192000"/>
              <a:gd name="connsiteY22" fmla="*/ 685298 h 910624"/>
              <a:gd name="connsiteX23" fmla="*/ 11574652 w 12192000"/>
              <a:gd name="connsiteY23" fmla="*/ 650525 h 910624"/>
              <a:gd name="connsiteX24" fmla="*/ 11575400 w 12192000"/>
              <a:gd name="connsiteY24" fmla="*/ 643234 h 910624"/>
              <a:gd name="connsiteX25" fmla="*/ 11572035 w 12192000"/>
              <a:gd name="connsiteY25" fmla="*/ 635008 h 910624"/>
              <a:gd name="connsiteX26" fmla="*/ 11560257 w 12192000"/>
              <a:gd name="connsiteY26" fmla="*/ 640990 h 910624"/>
              <a:gd name="connsiteX27" fmla="*/ 11552218 w 12192000"/>
              <a:gd name="connsiteY27" fmla="*/ 643047 h 910624"/>
              <a:gd name="connsiteX28" fmla="*/ 11546797 w 12192000"/>
              <a:gd name="connsiteY28" fmla="*/ 630708 h 910624"/>
              <a:gd name="connsiteX29" fmla="*/ 11548105 w 12192000"/>
              <a:gd name="connsiteY29" fmla="*/ 604535 h 910624"/>
              <a:gd name="connsiteX30" fmla="*/ 11563248 w 12192000"/>
              <a:gd name="connsiteY30" fmla="*/ 482269 h 910624"/>
              <a:gd name="connsiteX31" fmla="*/ 11562874 w 12192000"/>
              <a:gd name="connsiteY31" fmla="*/ 474230 h 910624"/>
              <a:gd name="connsiteX32" fmla="*/ 11559135 w 12192000"/>
              <a:gd name="connsiteY32" fmla="*/ 473903 h 910624"/>
              <a:gd name="connsiteX33" fmla="*/ 11566614 w 12192000"/>
              <a:gd name="connsiteY33" fmla="*/ 432915 h 910624"/>
              <a:gd name="connsiteX34" fmla="*/ 11534832 w 12192000"/>
              <a:gd name="connsiteY34" fmla="*/ 477783 h 910624"/>
              <a:gd name="connsiteX35" fmla="*/ 11566614 w 12192000"/>
              <a:gd name="connsiteY35" fmla="*/ 432915 h 910624"/>
              <a:gd name="connsiteX36" fmla="*/ 11397236 w 12192000"/>
              <a:gd name="connsiteY36" fmla="*/ 427493 h 910624"/>
              <a:gd name="connsiteX37" fmla="*/ 11415558 w 12192000"/>
              <a:gd name="connsiteY37" fmla="*/ 452544 h 910624"/>
              <a:gd name="connsiteX38" fmla="*/ 11502676 w 12192000"/>
              <a:gd name="connsiteY38" fmla="*/ 486756 h 910624"/>
              <a:gd name="connsiteX39" fmla="*/ 11513333 w 12192000"/>
              <a:gd name="connsiteY39" fmla="*/ 482269 h 910624"/>
              <a:gd name="connsiteX40" fmla="*/ 11520063 w 12192000"/>
              <a:gd name="connsiteY40" fmla="*/ 459835 h 910624"/>
              <a:gd name="connsiteX41" fmla="*/ 11397236 w 12192000"/>
              <a:gd name="connsiteY41" fmla="*/ 427493 h 910624"/>
              <a:gd name="connsiteX42" fmla="*/ 10946687 w 12192000"/>
              <a:gd name="connsiteY42" fmla="*/ 423941 h 910624"/>
              <a:gd name="connsiteX43" fmla="*/ 10942386 w 12192000"/>
              <a:gd name="connsiteY43" fmla="*/ 428241 h 910624"/>
              <a:gd name="connsiteX44" fmla="*/ 10897893 w 12192000"/>
              <a:gd name="connsiteY44" fmla="*/ 500778 h 910624"/>
              <a:gd name="connsiteX45" fmla="*/ 10888732 w 12192000"/>
              <a:gd name="connsiteY45" fmla="*/ 530876 h 910624"/>
              <a:gd name="connsiteX46" fmla="*/ 10876394 w 12192000"/>
              <a:gd name="connsiteY46" fmla="*/ 565275 h 910624"/>
              <a:gd name="connsiteX47" fmla="*/ 10840686 w 12192000"/>
              <a:gd name="connsiteY47" fmla="*/ 659311 h 910624"/>
              <a:gd name="connsiteX48" fmla="*/ 10840312 w 12192000"/>
              <a:gd name="connsiteY48" fmla="*/ 679689 h 910624"/>
              <a:gd name="connsiteX49" fmla="*/ 10848164 w 12192000"/>
              <a:gd name="connsiteY49" fmla="*/ 687167 h 910624"/>
              <a:gd name="connsiteX50" fmla="*/ 10866859 w 12192000"/>
              <a:gd name="connsiteY50" fmla="*/ 686606 h 910624"/>
              <a:gd name="connsiteX51" fmla="*/ 11009689 w 12192000"/>
              <a:gd name="connsiteY51" fmla="*/ 686606 h 910624"/>
              <a:gd name="connsiteX52" fmla="*/ 11048948 w 12192000"/>
              <a:gd name="connsiteY52" fmla="*/ 686980 h 910624"/>
              <a:gd name="connsiteX53" fmla="*/ 11054931 w 12192000"/>
              <a:gd name="connsiteY53" fmla="*/ 681559 h 910624"/>
              <a:gd name="connsiteX54" fmla="*/ 10998846 w 12192000"/>
              <a:gd name="connsiteY54" fmla="*/ 577240 h 910624"/>
              <a:gd name="connsiteX55" fmla="*/ 10985572 w 12192000"/>
              <a:gd name="connsiteY55" fmla="*/ 545459 h 910624"/>
              <a:gd name="connsiteX56" fmla="*/ 10981272 w 12192000"/>
              <a:gd name="connsiteY56" fmla="*/ 514051 h 910624"/>
              <a:gd name="connsiteX57" fmla="*/ 10950238 w 12192000"/>
              <a:gd name="connsiteY57" fmla="*/ 428989 h 910624"/>
              <a:gd name="connsiteX58" fmla="*/ 10946687 w 12192000"/>
              <a:gd name="connsiteY58" fmla="*/ 423941 h 910624"/>
              <a:gd name="connsiteX59" fmla="*/ 11552779 w 12192000"/>
              <a:gd name="connsiteY59" fmla="*/ 389729 h 910624"/>
              <a:gd name="connsiteX60" fmla="*/ 11548853 w 12192000"/>
              <a:gd name="connsiteY60" fmla="*/ 393468 h 910624"/>
              <a:gd name="connsiteX61" fmla="*/ 11541375 w 12192000"/>
              <a:gd name="connsiteY61" fmla="*/ 436654 h 910624"/>
              <a:gd name="connsiteX62" fmla="*/ 11544180 w 12192000"/>
              <a:gd name="connsiteY62" fmla="*/ 440579 h 910624"/>
              <a:gd name="connsiteX63" fmla="*/ 11569604 w 12192000"/>
              <a:gd name="connsiteY63" fmla="*/ 410854 h 910624"/>
              <a:gd name="connsiteX64" fmla="*/ 11552779 w 12192000"/>
              <a:gd name="connsiteY64" fmla="*/ 389729 h 910624"/>
              <a:gd name="connsiteX65" fmla="*/ 10553296 w 12192000"/>
              <a:gd name="connsiteY65" fmla="*/ 389238 h 910624"/>
              <a:gd name="connsiteX66" fmla="*/ 10546613 w 12192000"/>
              <a:gd name="connsiteY66" fmla="*/ 392159 h 910624"/>
              <a:gd name="connsiteX67" fmla="*/ 10495015 w 12192000"/>
              <a:gd name="connsiteY67" fmla="*/ 432540 h 910624"/>
              <a:gd name="connsiteX68" fmla="*/ 10419487 w 12192000"/>
              <a:gd name="connsiteY68" fmla="*/ 513677 h 910624"/>
              <a:gd name="connsiteX69" fmla="*/ 10408831 w 12192000"/>
              <a:gd name="connsiteY69" fmla="*/ 548824 h 910624"/>
              <a:gd name="connsiteX70" fmla="*/ 10406027 w 12192000"/>
              <a:gd name="connsiteY70" fmla="*/ 564341 h 910624"/>
              <a:gd name="connsiteX71" fmla="*/ 10395183 w 12192000"/>
              <a:gd name="connsiteY71" fmla="*/ 656881 h 910624"/>
              <a:gd name="connsiteX72" fmla="*/ 10400605 w 12192000"/>
              <a:gd name="connsiteY72" fmla="*/ 701375 h 910624"/>
              <a:gd name="connsiteX73" fmla="*/ 10411448 w 12192000"/>
              <a:gd name="connsiteY73" fmla="*/ 710910 h 910624"/>
              <a:gd name="connsiteX74" fmla="*/ 10487911 w 12192000"/>
              <a:gd name="connsiteY74" fmla="*/ 705488 h 910624"/>
              <a:gd name="connsiteX75" fmla="*/ 10681778 w 12192000"/>
              <a:gd name="connsiteY75" fmla="*/ 693336 h 910624"/>
              <a:gd name="connsiteX76" fmla="*/ 10697669 w 12192000"/>
              <a:gd name="connsiteY76" fmla="*/ 681933 h 910624"/>
              <a:gd name="connsiteX77" fmla="*/ 10679348 w 12192000"/>
              <a:gd name="connsiteY77" fmla="*/ 672585 h 910624"/>
              <a:gd name="connsiteX78" fmla="*/ 10589238 w 12192000"/>
              <a:gd name="connsiteY78" fmla="*/ 551067 h 910624"/>
              <a:gd name="connsiteX79" fmla="*/ 10563812 w 12192000"/>
              <a:gd name="connsiteY79" fmla="*/ 480213 h 910624"/>
              <a:gd name="connsiteX80" fmla="*/ 10556895 w 12192000"/>
              <a:gd name="connsiteY80" fmla="*/ 395711 h 910624"/>
              <a:gd name="connsiteX81" fmla="*/ 10553296 w 12192000"/>
              <a:gd name="connsiteY81" fmla="*/ 389238 h 910624"/>
              <a:gd name="connsiteX82" fmla="*/ 10641210 w 12192000"/>
              <a:gd name="connsiteY82" fmla="*/ 347478 h 910624"/>
              <a:gd name="connsiteX83" fmla="*/ 10632984 w 12192000"/>
              <a:gd name="connsiteY83" fmla="*/ 351404 h 910624"/>
              <a:gd name="connsiteX84" fmla="*/ 10627562 w 12192000"/>
              <a:gd name="connsiteY84" fmla="*/ 370847 h 910624"/>
              <a:gd name="connsiteX85" fmla="*/ 10624197 w 12192000"/>
              <a:gd name="connsiteY85" fmla="*/ 384494 h 910624"/>
              <a:gd name="connsiteX86" fmla="*/ 10619897 w 12192000"/>
              <a:gd name="connsiteY86" fmla="*/ 408237 h 910624"/>
              <a:gd name="connsiteX87" fmla="*/ 10618402 w 12192000"/>
              <a:gd name="connsiteY87" fmla="*/ 416276 h 910624"/>
              <a:gd name="connsiteX88" fmla="*/ 10614850 w 12192000"/>
              <a:gd name="connsiteY88" fmla="*/ 491617 h 910624"/>
              <a:gd name="connsiteX89" fmla="*/ 10628684 w 12192000"/>
              <a:gd name="connsiteY89" fmla="*/ 528446 h 910624"/>
              <a:gd name="connsiteX90" fmla="*/ 10636349 w 12192000"/>
              <a:gd name="connsiteY90" fmla="*/ 543215 h 910624"/>
              <a:gd name="connsiteX91" fmla="*/ 10660466 w 12192000"/>
              <a:gd name="connsiteY91" fmla="*/ 592383 h 910624"/>
              <a:gd name="connsiteX92" fmla="*/ 10713372 w 12192000"/>
              <a:gd name="connsiteY92" fmla="*/ 648842 h 910624"/>
              <a:gd name="connsiteX93" fmla="*/ 10729824 w 12192000"/>
              <a:gd name="connsiteY93" fmla="*/ 672024 h 910624"/>
              <a:gd name="connsiteX94" fmla="*/ 10734685 w 12192000"/>
              <a:gd name="connsiteY94" fmla="*/ 678567 h 910624"/>
              <a:gd name="connsiteX95" fmla="*/ 10779366 w 12192000"/>
              <a:gd name="connsiteY95" fmla="*/ 690719 h 910624"/>
              <a:gd name="connsiteX96" fmla="*/ 10807409 w 12192000"/>
              <a:gd name="connsiteY96" fmla="*/ 669781 h 910624"/>
              <a:gd name="connsiteX97" fmla="*/ 10813204 w 12192000"/>
              <a:gd name="connsiteY97" fmla="*/ 655012 h 910624"/>
              <a:gd name="connsiteX98" fmla="*/ 10833956 w 12192000"/>
              <a:gd name="connsiteY98" fmla="*/ 531811 h 910624"/>
              <a:gd name="connsiteX99" fmla="*/ 10842742 w 12192000"/>
              <a:gd name="connsiteY99" fmla="*/ 502086 h 910624"/>
              <a:gd name="connsiteX100" fmla="*/ 10859754 w 12192000"/>
              <a:gd name="connsiteY100" fmla="*/ 474604 h 910624"/>
              <a:gd name="connsiteX101" fmla="*/ 10892658 w 12192000"/>
              <a:gd name="connsiteY101" fmla="*/ 368790 h 910624"/>
              <a:gd name="connsiteX102" fmla="*/ 10885180 w 12192000"/>
              <a:gd name="connsiteY102" fmla="*/ 362621 h 910624"/>
              <a:gd name="connsiteX103" fmla="*/ 10836199 w 12192000"/>
              <a:gd name="connsiteY103" fmla="*/ 374025 h 910624"/>
              <a:gd name="connsiteX104" fmla="*/ 10791518 w 12192000"/>
              <a:gd name="connsiteY104" fmla="*/ 379634 h 910624"/>
              <a:gd name="connsiteX105" fmla="*/ 10745154 w 12192000"/>
              <a:gd name="connsiteY105" fmla="*/ 377016 h 910624"/>
              <a:gd name="connsiteX106" fmla="*/ 10727020 w 12192000"/>
              <a:gd name="connsiteY106" fmla="*/ 374586 h 910624"/>
              <a:gd name="connsiteX107" fmla="*/ 10711503 w 12192000"/>
              <a:gd name="connsiteY107" fmla="*/ 371408 h 910624"/>
              <a:gd name="connsiteX108" fmla="*/ 10693369 w 12192000"/>
              <a:gd name="connsiteY108" fmla="*/ 367108 h 910624"/>
              <a:gd name="connsiteX109" fmla="*/ 10653735 w 12192000"/>
              <a:gd name="connsiteY109" fmla="*/ 352713 h 910624"/>
              <a:gd name="connsiteX110" fmla="*/ 10641210 w 12192000"/>
              <a:gd name="connsiteY110" fmla="*/ 347478 h 910624"/>
              <a:gd name="connsiteX111" fmla="*/ 10369758 w 12192000"/>
              <a:gd name="connsiteY111" fmla="*/ 338879 h 910624"/>
              <a:gd name="connsiteX112" fmla="*/ 10362654 w 12192000"/>
              <a:gd name="connsiteY112" fmla="*/ 357948 h 910624"/>
              <a:gd name="connsiteX113" fmla="*/ 10364898 w 12192000"/>
              <a:gd name="connsiteY113" fmla="*/ 358695 h 910624"/>
              <a:gd name="connsiteX114" fmla="*/ 10369758 w 12192000"/>
              <a:gd name="connsiteY114" fmla="*/ 338879 h 910624"/>
              <a:gd name="connsiteX115" fmla="*/ 11346424 w 12192000"/>
              <a:gd name="connsiteY115" fmla="*/ 288619 h 910624"/>
              <a:gd name="connsiteX116" fmla="*/ 11350474 w 12192000"/>
              <a:gd name="connsiteY116" fmla="*/ 306943 h 910624"/>
              <a:gd name="connsiteX117" fmla="*/ 11351060 w 12192000"/>
              <a:gd name="connsiteY117" fmla="*/ 322053 h 910624"/>
              <a:gd name="connsiteX118" fmla="*/ 11346424 w 12192000"/>
              <a:gd name="connsiteY118" fmla="*/ 288619 h 910624"/>
              <a:gd name="connsiteX119" fmla="*/ 11349751 w 12192000"/>
              <a:gd name="connsiteY119" fmla="*/ 159406 h 910624"/>
              <a:gd name="connsiteX120" fmla="*/ 11338160 w 12192000"/>
              <a:gd name="connsiteY120" fmla="*/ 178288 h 910624"/>
              <a:gd name="connsiteX121" fmla="*/ 11336104 w 12192000"/>
              <a:gd name="connsiteY121" fmla="*/ 214183 h 910624"/>
              <a:gd name="connsiteX122" fmla="*/ 11346424 w 12192000"/>
              <a:gd name="connsiteY122" fmla="*/ 288619 h 910624"/>
              <a:gd name="connsiteX123" fmla="*/ 11329934 w 12192000"/>
              <a:gd name="connsiteY123" fmla="*/ 213996 h 910624"/>
              <a:gd name="connsiteX124" fmla="*/ 11331617 w 12192000"/>
              <a:gd name="connsiteY124" fmla="*/ 176232 h 910624"/>
              <a:gd name="connsiteX125" fmla="*/ 11330682 w 12192000"/>
              <a:gd name="connsiteY125" fmla="*/ 166697 h 910624"/>
              <a:gd name="connsiteX126" fmla="*/ 11320587 w 12192000"/>
              <a:gd name="connsiteY126" fmla="*/ 169315 h 910624"/>
              <a:gd name="connsiteX127" fmla="*/ 11315166 w 12192000"/>
              <a:gd name="connsiteY127" fmla="*/ 172680 h 910624"/>
              <a:gd name="connsiteX128" fmla="*/ 11277776 w 12192000"/>
              <a:gd name="connsiteY128" fmla="*/ 204461 h 910624"/>
              <a:gd name="connsiteX129" fmla="*/ 11265436 w 12192000"/>
              <a:gd name="connsiteY129" fmla="*/ 217174 h 910624"/>
              <a:gd name="connsiteX130" fmla="*/ 11199630 w 12192000"/>
              <a:gd name="connsiteY130" fmla="*/ 287467 h 910624"/>
              <a:gd name="connsiteX131" fmla="*/ 11051004 w 12192000"/>
              <a:gd name="connsiteY131" fmla="*/ 311958 h 910624"/>
              <a:gd name="connsiteX132" fmla="*/ 11045770 w 12192000"/>
              <a:gd name="connsiteY132" fmla="*/ 310088 h 910624"/>
              <a:gd name="connsiteX133" fmla="*/ 11027636 w 12192000"/>
              <a:gd name="connsiteY133" fmla="*/ 345983 h 910624"/>
              <a:gd name="connsiteX134" fmla="*/ 11014175 w 12192000"/>
              <a:gd name="connsiteY134" fmla="*/ 376643 h 910624"/>
              <a:gd name="connsiteX135" fmla="*/ 11019036 w 12192000"/>
              <a:gd name="connsiteY135" fmla="*/ 430484 h 910624"/>
              <a:gd name="connsiteX136" fmla="*/ 11019036 w 12192000"/>
              <a:gd name="connsiteY136" fmla="*/ 430671 h 910624"/>
              <a:gd name="connsiteX137" fmla="*/ 11019784 w 12192000"/>
              <a:gd name="connsiteY137" fmla="*/ 435158 h 910624"/>
              <a:gd name="connsiteX138" fmla="*/ 11028197 w 12192000"/>
              <a:gd name="connsiteY138" fmla="*/ 513490 h 910624"/>
              <a:gd name="connsiteX139" fmla="*/ 11049322 w 12192000"/>
              <a:gd name="connsiteY139" fmla="*/ 556676 h 910624"/>
              <a:gd name="connsiteX140" fmla="*/ 11049883 w 12192000"/>
              <a:gd name="connsiteY140" fmla="*/ 566023 h 910624"/>
              <a:gd name="connsiteX141" fmla="*/ 11085590 w 12192000"/>
              <a:gd name="connsiteY141" fmla="*/ 679128 h 910624"/>
              <a:gd name="connsiteX142" fmla="*/ 11104472 w 12192000"/>
              <a:gd name="connsiteY142" fmla="*/ 689971 h 910624"/>
              <a:gd name="connsiteX143" fmla="*/ 11317035 w 12192000"/>
              <a:gd name="connsiteY143" fmla="*/ 699880 h 910624"/>
              <a:gd name="connsiteX144" fmla="*/ 11460986 w 12192000"/>
              <a:gd name="connsiteY144" fmla="*/ 711097 h 910624"/>
              <a:gd name="connsiteX145" fmla="*/ 11472764 w 12192000"/>
              <a:gd name="connsiteY145" fmla="*/ 703993 h 910624"/>
              <a:gd name="connsiteX146" fmla="*/ 11480056 w 12192000"/>
              <a:gd name="connsiteY146" fmla="*/ 653703 h 910624"/>
              <a:gd name="connsiteX147" fmla="*/ 11491272 w 12192000"/>
              <a:gd name="connsiteY147" fmla="*/ 594066 h 910624"/>
              <a:gd name="connsiteX148" fmla="*/ 11500620 w 12192000"/>
              <a:gd name="connsiteY148" fmla="*/ 565649 h 910624"/>
              <a:gd name="connsiteX149" fmla="*/ 11508659 w 12192000"/>
              <a:gd name="connsiteY149" fmla="*/ 503582 h 910624"/>
              <a:gd name="connsiteX150" fmla="*/ 11499124 w 12192000"/>
              <a:gd name="connsiteY150" fmla="*/ 492925 h 910624"/>
              <a:gd name="connsiteX151" fmla="*/ 11412193 w 12192000"/>
              <a:gd name="connsiteY151" fmla="*/ 457405 h 910624"/>
              <a:gd name="connsiteX152" fmla="*/ 11392189 w 12192000"/>
              <a:gd name="connsiteY152" fmla="*/ 434036 h 910624"/>
              <a:gd name="connsiteX153" fmla="*/ 11392002 w 12192000"/>
              <a:gd name="connsiteY153" fmla="*/ 434223 h 910624"/>
              <a:gd name="connsiteX154" fmla="*/ 11380785 w 12192000"/>
              <a:gd name="connsiteY154" fmla="*/ 413845 h 910624"/>
              <a:gd name="connsiteX155" fmla="*/ 11366950 w 12192000"/>
              <a:gd name="connsiteY155" fmla="*/ 381503 h 910624"/>
              <a:gd name="connsiteX156" fmla="*/ 11350474 w 12192000"/>
              <a:gd name="connsiteY156" fmla="*/ 306943 h 910624"/>
              <a:gd name="connsiteX157" fmla="*/ 11346947 w 12192000"/>
              <a:gd name="connsiteY157" fmla="*/ 216052 h 910624"/>
              <a:gd name="connsiteX158" fmla="*/ 11352369 w 12192000"/>
              <a:gd name="connsiteY158" fmla="*/ 178475 h 910624"/>
              <a:gd name="connsiteX159" fmla="*/ 11354986 w 12192000"/>
              <a:gd name="connsiteY159" fmla="*/ 164828 h 910624"/>
              <a:gd name="connsiteX160" fmla="*/ 11349751 w 12192000"/>
              <a:gd name="connsiteY160" fmla="*/ 159406 h 910624"/>
              <a:gd name="connsiteX161" fmla="*/ 10931520 w 12192000"/>
              <a:gd name="connsiteY161" fmla="*/ 265 h 910624"/>
              <a:gd name="connsiteX162" fmla="*/ 10940144 w 12192000"/>
              <a:gd name="connsiteY162" fmla="*/ 2929 h 910624"/>
              <a:gd name="connsiteX163" fmla="*/ 10943321 w 12192000"/>
              <a:gd name="connsiteY163" fmla="*/ 6668 h 910624"/>
              <a:gd name="connsiteX164" fmla="*/ 10943695 w 12192000"/>
              <a:gd name="connsiteY164" fmla="*/ 30224 h 910624"/>
              <a:gd name="connsiteX165" fmla="*/ 10937526 w 12192000"/>
              <a:gd name="connsiteY165" fmla="*/ 48731 h 910624"/>
              <a:gd name="connsiteX166" fmla="*/ 10936218 w 12192000"/>
              <a:gd name="connsiteY166" fmla="*/ 54901 h 910624"/>
              <a:gd name="connsiteX167" fmla="*/ 10930983 w 12192000"/>
              <a:gd name="connsiteY167" fmla="*/ 47797 h 910624"/>
              <a:gd name="connsiteX168" fmla="*/ 10930422 w 12192000"/>
              <a:gd name="connsiteY168" fmla="*/ 68175 h 910624"/>
              <a:gd name="connsiteX169" fmla="*/ 10937713 w 12192000"/>
              <a:gd name="connsiteY169" fmla="*/ 79765 h 910624"/>
              <a:gd name="connsiteX170" fmla="*/ 10973794 w 12192000"/>
              <a:gd name="connsiteY170" fmla="*/ 105751 h 910624"/>
              <a:gd name="connsiteX171" fmla="*/ 10977346 w 12192000"/>
              <a:gd name="connsiteY171" fmla="*/ 109864 h 910624"/>
              <a:gd name="connsiteX172" fmla="*/ 11013802 w 12192000"/>
              <a:gd name="connsiteY172" fmla="*/ 137159 h 910624"/>
              <a:gd name="connsiteX173" fmla="*/ 11039975 w 12192000"/>
              <a:gd name="connsiteY173" fmla="*/ 163145 h 910624"/>
              <a:gd name="connsiteX174" fmla="*/ 11087834 w 12192000"/>
              <a:gd name="connsiteY174" fmla="*/ 197731 h 910624"/>
              <a:gd name="connsiteX175" fmla="*/ 11181870 w 12192000"/>
              <a:gd name="connsiteY175" fmla="*/ 189131 h 910624"/>
              <a:gd name="connsiteX176" fmla="*/ 11210660 w 12192000"/>
              <a:gd name="connsiteY176" fmla="*/ 156041 h 910624"/>
              <a:gd name="connsiteX177" fmla="*/ 11217204 w 12192000"/>
              <a:gd name="connsiteY177" fmla="*/ 145011 h 910624"/>
              <a:gd name="connsiteX178" fmla="*/ 11235712 w 12192000"/>
              <a:gd name="connsiteY178" fmla="*/ 107621 h 910624"/>
              <a:gd name="connsiteX179" fmla="*/ 11240946 w 12192000"/>
              <a:gd name="connsiteY179" fmla="*/ 77335 h 910624"/>
              <a:gd name="connsiteX180" fmla="*/ 11252911 w 12192000"/>
              <a:gd name="connsiteY180" fmla="*/ 63875 h 910624"/>
              <a:gd name="connsiteX181" fmla="*/ 11248798 w 12192000"/>
              <a:gd name="connsiteY181" fmla="*/ 58827 h 910624"/>
              <a:gd name="connsiteX182" fmla="*/ 11254220 w 12192000"/>
              <a:gd name="connsiteY182" fmla="*/ 58453 h 910624"/>
              <a:gd name="connsiteX183" fmla="*/ 11256650 w 12192000"/>
              <a:gd name="connsiteY183" fmla="*/ 60136 h 910624"/>
              <a:gd name="connsiteX184" fmla="*/ 11279458 w 12192000"/>
              <a:gd name="connsiteY184" fmla="*/ 63501 h 910624"/>
              <a:gd name="connsiteX185" fmla="*/ 11317035 w 12192000"/>
              <a:gd name="connsiteY185" fmla="*/ 66305 h 910624"/>
              <a:gd name="connsiteX186" fmla="*/ 11329186 w 12192000"/>
              <a:gd name="connsiteY186" fmla="*/ 70605 h 910624"/>
              <a:gd name="connsiteX187" fmla="*/ 11336665 w 12192000"/>
              <a:gd name="connsiteY187" fmla="*/ 72848 h 910624"/>
              <a:gd name="connsiteX188" fmla="*/ 11374428 w 12192000"/>
              <a:gd name="connsiteY188" fmla="*/ 73222 h 910624"/>
              <a:gd name="connsiteX189" fmla="*/ 11397236 w 12192000"/>
              <a:gd name="connsiteY189" fmla="*/ 74157 h 910624"/>
              <a:gd name="connsiteX190" fmla="*/ 11411632 w 12192000"/>
              <a:gd name="connsiteY190" fmla="*/ 80887 h 910624"/>
              <a:gd name="connsiteX191" fmla="*/ 11431822 w 12192000"/>
              <a:gd name="connsiteY191" fmla="*/ 116595 h 910624"/>
              <a:gd name="connsiteX192" fmla="*/ 11428457 w 12192000"/>
              <a:gd name="connsiteY192" fmla="*/ 136037 h 910624"/>
              <a:gd name="connsiteX193" fmla="*/ 11425092 w 12192000"/>
              <a:gd name="connsiteY193" fmla="*/ 135103 h 910624"/>
              <a:gd name="connsiteX194" fmla="*/ 11421353 w 12192000"/>
              <a:gd name="connsiteY194" fmla="*/ 139029 h 910624"/>
              <a:gd name="connsiteX195" fmla="*/ 11401350 w 12192000"/>
              <a:gd name="connsiteY195" fmla="*/ 152489 h 910624"/>
              <a:gd name="connsiteX196" fmla="*/ 11380224 w 12192000"/>
              <a:gd name="connsiteY196" fmla="*/ 155293 h 910624"/>
              <a:gd name="connsiteX197" fmla="*/ 11358912 w 12192000"/>
              <a:gd name="connsiteY197" fmla="*/ 174549 h 910624"/>
              <a:gd name="connsiteX198" fmla="*/ 11358164 w 12192000"/>
              <a:gd name="connsiteY198" fmla="*/ 181840 h 910624"/>
              <a:gd name="connsiteX199" fmla="*/ 11352742 w 12192000"/>
              <a:gd name="connsiteY199" fmla="*/ 221100 h 910624"/>
              <a:gd name="connsiteX200" fmla="*/ 11351995 w 12192000"/>
              <a:gd name="connsiteY200" fmla="*/ 256620 h 910624"/>
              <a:gd name="connsiteX201" fmla="*/ 11363399 w 12192000"/>
              <a:gd name="connsiteY201" fmla="*/ 347104 h 910624"/>
              <a:gd name="connsiteX202" fmla="*/ 11399854 w 12192000"/>
              <a:gd name="connsiteY202" fmla="*/ 420389 h 910624"/>
              <a:gd name="connsiteX203" fmla="*/ 11514454 w 12192000"/>
              <a:gd name="connsiteY203" fmla="*/ 454975 h 910624"/>
              <a:gd name="connsiteX204" fmla="*/ 11525298 w 12192000"/>
              <a:gd name="connsiteY204" fmla="*/ 443758 h 910624"/>
              <a:gd name="connsiteX205" fmla="*/ 11537449 w 12192000"/>
              <a:gd name="connsiteY205" fmla="*/ 387299 h 910624"/>
              <a:gd name="connsiteX206" fmla="*/ 11538010 w 12192000"/>
              <a:gd name="connsiteY206" fmla="*/ 373464 h 910624"/>
              <a:gd name="connsiteX207" fmla="*/ 11532402 w 12192000"/>
              <a:gd name="connsiteY207" fmla="*/ 322614 h 910624"/>
              <a:gd name="connsiteX208" fmla="*/ 11533150 w 12192000"/>
              <a:gd name="connsiteY208" fmla="*/ 320184 h 910624"/>
              <a:gd name="connsiteX209" fmla="*/ 11534271 w 12192000"/>
              <a:gd name="connsiteY209" fmla="*/ 314949 h 910624"/>
              <a:gd name="connsiteX210" fmla="*/ 11551844 w 12192000"/>
              <a:gd name="connsiteY210" fmla="*/ 281298 h 910624"/>
              <a:gd name="connsiteX211" fmla="*/ 11568109 w 12192000"/>
              <a:gd name="connsiteY211" fmla="*/ 272137 h 910624"/>
              <a:gd name="connsiteX212" fmla="*/ 11574465 w 12192000"/>
              <a:gd name="connsiteY212" fmla="*/ 255873 h 910624"/>
              <a:gd name="connsiteX213" fmla="*/ 11576709 w 12192000"/>
              <a:gd name="connsiteY213" fmla="*/ 255312 h 910624"/>
              <a:gd name="connsiteX214" fmla="*/ 11578765 w 12192000"/>
              <a:gd name="connsiteY214" fmla="*/ 239608 h 910624"/>
              <a:gd name="connsiteX215" fmla="*/ 11575587 w 12192000"/>
              <a:gd name="connsiteY215" fmla="*/ 231756 h 910624"/>
              <a:gd name="connsiteX216" fmla="*/ 11567735 w 12192000"/>
              <a:gd name="connsiteY216" fmla="*/ 236430 h 910624"/>
              <a:gd name="connsiteX217" fmla="*/ 11562688 w 12192000"/>
              <a:gd name="connsiteY217" fmla="*/ 238486 h 910624"/>
              <a:gd name="connsiteX218" fmla="*/ 11563248 w 12192000"/>
              <a:gd name="connsiteY218" fmla="*/ 208948 h 910624"/>
              <a:gd name="connsiteX219" fmla="*/ 11576522 w 12192000"/>
              <a:gd name="connsiteY219" fmla="*/ 198666 h 910624"/>
              <a:gd name="connsiteX220" fmla="*/ 11578952 w 12192000"/>
              <a:gd name="connsiteY220" fmla="*/ 186140 h 910624"/>
              <a:gd name="connsiteX221" fmla="*/ 11571100 w 12192000"/>
              <a:gd name="connsiteY221" fmla="*/ 171184 h 910624"/>
              <a:gd name="connsiteX222" fmla="*/ 11574465 w 12192000"/>
              <a:gd name="connsiteY222" fmla="*/ 153050 h 910624"/>
              <a:gd name="connsiteX223" fmla="*/ 11578578 w 12192000"/>
              <a:gd name="connsiteY223" fmla="*/ 129868 h 910624"/>
              <a:gd name="connsiteX224" fmla="*/ 11575400 w 12192000"/>
              <a:gd name="connsiteY224" fmla="*/ 124073 h 910624"/>
              <a:gd name="connsiteX225" fmla="*/ 11572409 w 12192000"/>
              <a:gd name="connsiteY225" fmla="*/ 124073 h 910624"/>
              <a:gd name="connsiteX226" fmla="*/ 11572409 w 12192000"/>
              <a:gd name="connsiteY226" fmla="*/ 122390 h 910624"/>
              <a:gd name="connsiteX227" fmla="*/ 11582878 w 12192000"/>
              <a:gd name="connsiteY227" fmla="*/ 105004 h 910624"/>
              <a:gd name="connsiteX228" fmla="*/ 11595591 w 12192000"/>
              <a:gd name="connsiteY228" fmla="*/ 97339 h 910624"/>
              <a:gd name="connsiteX229" fmla="*/ 11666258 w 12192000"/>
              <a:gd name="connsiteY229" fmla="*/ 134916 h 910624"/>
              <a:gd name="connsiteX230" fmla="*/ 11667754 w 12192000"/>
              <a:gd name="connsiteY230" fmla="*/ 137159 h 910624"/>
              <a:gd name="connsiteX231" fmla="*/ 11668875 w 12192000"/>
              <a:gd name="connsiteY231" fmla="*/ 163893 h 910624"/>
              <a:gd name="connsiteX232" fmla="*/ 11675231 w 12192000"/>
              <a:gd name="connsiteY232" fmla="*/ 182588 h 910624"/>
              <a:gd name="connsiteX233" fmla="*/ 11694861 w 12192000"/>
              <a:gd name="connsiteY233" fmla="*/ 195114 h 910624"/>
              <a:gd name="connsiteX234" fmla="*/ 11716174 w 12192000"/>
              <a:gd name="connsiteY234" fmla="*/ 226334 h 910624"/>
              <a:gd name="connsiteX235" fmla="*/ 11733747 w 12192000"/>
              <a:gd name="connsiteY235" fmla="*/ 283167 h 910624"/>
              <a:gd name="connsiteX236" fmla="*/ 11737673 w 12192000"/>
              <a:gd name="connsiteY236" fmla="*/ 337383 h 910624"/>
              <a:gd name="connsiteX237" fmla="*/ 11735804 w 12192000"/>
              <a:gd name="connsiteY237" fmla="*/ 409172 h 910624"/>
              <a:gd name="connsiteX238" fmla="*/ 11742534 w 12192000"/>
              <a:gd name="connsiteY238" fmla="*/ 502273 h 910624"/>
              <a:gd name="connsiteX239" fmla="*/ 11749451 w 12192000"/>
              <a:gd name="connsiteY239" fmla="*/ 573875 h 910624"/>
              <a:gd name="connsiteX240" fmla="*/ 11743094 w 12192000"/>
              <a:gd name="connsiteY240" fmla="*/ 614069 h 910624"/>
              <a:gd name="connsiteX241" fmla="*/ 11740477 w 12192000"/>
              <a:gd name="connsiteY241" fmla="*/ 624539 h 910624"/>
              <a:gd name="connsiteX242" fmla="*/ 11732625 w 12192000"/>
              <a:gd name="connsiteY242" fmla="*/ 663798 h 910624"/>
              <a:gd name="connsiteX243" fmla="*/ 11729634 w 12192000"/>
              <a:gd name="connsiteY243" fmla="*/ 674080 h 910624"/>
              <a:gd name="connsiteX244" fmla="*/ 11712248 w 12192000"/>
              <a:gd name="connsiteY244" fmla="*/ 697823 h 910624"/>
              <a:gd name="connsiteX245" fmla="*/ 11700283 w 12192000"/>
              <a:gd name="connsiteY245" fmla="*/ 726240 h 910624"/>
              <a:gd name="connsiteX246" fmla="*/ 11704957 w 12192000"/>
              <a:gd name="connsiteY246" fmla="*/ 730353 h 910624"/>
              <a:gd name="connsiteX247" fmla="*/ 11717330 w 12192000"/>
              <a:gd name="connsiteY247" fmla="*/ 732929 h 910624"/>
              <a:gd name="connsiteX248" fmla="*/ 12192000 w 12192000"/>
              <a:gd name="connsiteY248" fmla="*/ 732929 h 910624"/>
              <a:gd name="connsiteX249" fmla="*/ 12192000 w 12192000"/>
              <a:gd name="connsiteY249" fmla="*/ 825550 h 910624"/>
              <a:gd name="connsiteX250" fmla="*/ 12185781 w 12192000"/>
              <a:gd name="connsiteY250" fmla="*/ 910624 h 910624"/>
              <a:gd name="connsiteX251" fmla="*/ 0 w 12192000"/>
              <a:gd name="connsiteY251" fmla="*/ 908775 h 910624"/>
              <a:gd name="connsiteX252" fmla="*/ 0 w 12192000"/>
              <a:gd name="connsiteY252" fmla="*/ 732929 h 910624"/>
              <a:gd name="connsiteX253" fmla="*/ 10184483 w 12192000"/>
              <a:gd name="connsiteY253" fmla="*/ 732929 h 910624"/>
              <a:gd name="connsiteX254" fmla="*/ 10336481 w 12192000"/>
              <a:gd name="connsiteY254" fmla="*/ 714462 h 910624"/>
              <a:gd name="connsiteX255" fmla="*/ 10349568 w 12192000"/>
              <a:gd name="connsiteY255" fmla="*/ 713901 h 910624"/>
              <a:gd name="connsiteX256" fmla="*/ 10356111 w 12192000"/>
              <a:gd name="connsiteY256" fmla="*/ 709414 h 910624"/>
              <a:gd name="connsiteX257" fmla="*/ 10354615 w 12192000"/>
              <a:gd name="connsiteY257" fmla="*/ 679128 h 910624"/>
              <a:gd name="connsiteX258" fmla="*/ 10358167 w 12192000"/>
              <a:gd name="connsiteY258" fmla="*/ 520594 h 910624"/>
              <a:gd name="connsiteX259" fmla="*/ 10372188 w 12192000"/>
              <a:gd name="connsiteY259" fmla="*/ 482269 h 910624"/>
              <a:gd name="connsiteX260" fmla="*/ 10396679 w 12192000"/>
              <a:gd name="connsiteY260" fmla="*/ 451984 h 910624"/>
              <a:gd name="connsiteX261" fmla="*/ 10447903 w 12192000"/>
              <a:gd name="connsiteY261" fmla="*/ 334765 h 910624"/>
              <a:gd name="connsiteX262" fmla="*/ 10448464 w 12192000"/>
              <a:gd name="connsiteY262" fmla="*/ 261107 h 910624"/>
              <a:gd name="connsiteX263" fmla="*/ 10446408 w 12192000"/>
              <a:gd name="connsiteY263" fmla="*/ 225774 h 910624"/>
              <a:gd name="connsiteX264" fmla="*/ 10448464 w 12192000"/>
              <a:gd name="connsiteY264" fmla="*/ 215678 h 910624"/>
              <a:gd name="connsiteX265" fmla="*/ 10453512 w 12192000"/>
              <a:gd name="connsiteY265" fmla="*/ 201096 h 910624"/>
              <a:gd name="connsiteX266" fmla="*/ 10442856 w 12192000"/>
              <a:gd name="connsiteY266" fmla="*/ 229139 h 910624"/>
              <a:gd name="connsiteX267" fmla="*/ 10417991 w 12192000"/>
              <a:gd name="connsiteY267" fmla="*/ 307471 h 910624"/>
              <a:gd name="connsiteX268" fmla="*/ 10413318 w 12192000"/>
              <a:gd name="connsiteY268" fmla="*/ 312331 h 910624"/>
              <a:gd name="connsiteX269" fmla="*/ 10410513 w 12192000"/>
              <a:gd name="connsiteY269" fmla="*/ 310649 h 910624"/>
              <a:gd name="connsiteX270" fmla="*/ 10388266 w 12192000"/>
              <a:gd name="connsiteY270" fmla="*/ 406929 h 910624"/>
              <a:gd name="connsiteX271" fmla="*/ 10366767 w 12192000"/>
              <a:gd name="connsiteY271" fmla="*/ 418706 h 910624"/>
              <a:gd name="connsiteX272" fmla="*/ 10364337 w 12192000"/>
              <a:gd name="connsiteY272" fmla="*/ 417398 h 910624"/>
              <a:gd name="connsiteX273" fmla="*/ 10363963 w 12192000"/>
              <a:gd name="connsiteY273" fmla="*/ 416650 h 910624"/>
              <a:gd name="connsiteX274" fmla="*/ 10365458 w 12192000"/>
              <a:gd name="connsiteY274" fmla="*/ 415528 h 910624"/>
              <a:gd name="connsiteX275" fmla="*/ 10368263 w 12192000"/>
              <a:gd name="connsiteY275" fmla="*/ 397768 h 910624"/>
              <a:gd name="connsiteX276" fmla="*/ 10360784 w 12192000"/>
              <a:gd name="connsiteY276" fmla="*/ 413472 h 910624"/>
              <a:gd name="connsiteX277" fmla="*/ 10362841 w 12192000"/>
              <a:gd name="connsiteY277" fmla="*/ 393468 h 910624"/>
              <a:gd name="connsiteX278" fmla="*/ 10356298 w 12192000"/>
              <a:gd name="connsiteY278" fmla="*/ 413659 h 910624"/>
              <a:gd name="connsiteX279" fmla="*/ 10355737 w 12192000"/>
              <a:gd name="connsiteY279" fmla="*/ 411041 h 910624"/>
              <a:gd name="connsiteX280" fmla="*/ 10356671 w 12192000"/>
              <a:gd name="connsiteY280" fmla="*/ 393468 h 910624"/>
              <a:gd name="connsiteX281" fmla="*/ 10355176 w 12192000"/>
              <a:gd name="connsiteY281" fmla="*/ 360004 h 910624"/>
              <a:gd name="connsiteX282" fmla="*/ 10369010 w 12192000"/>
              <a:gd name="connsiteY282" fmla="*/ 311023 h 910624"/>
              <a:gd name="connsiteX283" fmla="*/ 10397053 w 12192000"/>
              <a:gd name="connsiteY283" fmla="*/ 275129 h 910624"/>
              <a:gd name="connsiteX284" fmla="*/ 10414252 w 12192000"/>
              <a:gd name="connsiteY284" fmla="*/ 237925 h 910624"/>
              <a:gd name="connsiteX285" fmla="*/ 10429582 w 12192000"/>
              <a:gd name="connsiteY285" fmla="*/ 193244 h 910624"/>
              <a:gd name="connsiteX286" fmla="*/ 10435751 w 12192000"/>
              <a:gd name="connsiteY286" fmla="*/ 178849 h 910624"/>
              <a:gd name="connsiteX287" fmla="*/ 10450521 w 12192000"/>
              <a:gd name="connsiteY287" fmla="*/ 160902 h 910624"/>
              <a:gd name="connsiteX288" fmla="*/ 10481368 w 12192000"/>
              <a:gd name="connsiteY288" fmla="*/ 133233 h 910624"/>
              <a:gd name="connsiteX289" fmla="*/ 10489406 w 12192000"/>
              <a:gd name="connsiteY289" fmla="*/ 118277 h 910624"/>
              <a:gd name="connsiteX290" fmla="*/ 10506232 w 12192000"/>
              <a:gd name="connsiteY290" fmla="*/ 95282 h 910624"/>
              <a:gd name="connsiteX291" fmla="*/ 10529227 w 12192000"/>
              <a:gd name="connsiteY291" fmla="*/ 93039 h 910624"/>
              <a:gd name="connsiteX292" fmla="*/ 10577460 w 12192000"/>
              <a:gd name="connsiteY292" fmla="*/ 80139 h 910624"/>
              <a:gd name="connsiteX293" fmla="*/ 10582321 w 12192000"/>
              <a:gd name="connsiteY293" fmla="*/ 68361 h 910624"/>
              <a:gd name="connsiteX294" fmla="*/ 10581947 w 12192000"/>
              <a:gd name="connsiteY294" fmla="*/ 62005 h 910624"/>
              <a:gd name="connsiteX295" fmla="*/ 10581572 w 12192000"/>
              <a:gd name="connsiteY295" fmla="*/ 47984 h 910624"/>
              <a:gd name="connsiteX296" fmla="*/ 10576899 w 12192000"/>
              <a:gd name="connsiteY296" fmla="*/ 34336 h 910624"/>
              <a:gd name="connsiteX297" fmla="*/ 10572599 w 12192000"/>
              <a:gd name="connsiteY297" fmla="*/ 17137 h 910624"/>
              <a:gd name="connsiteX298" fmla="*/ 10579329 w 12192000"/>
              <a:gd name="connsiteY298" fmla="*/ 1246 h 910624"/>
              <a:gd name="connsiteX299" fmla="*/ 10594846 w 12192000"/>
              <a:gd name="connsiteY299" fmla="*/ 6107 h 910624"/>
              <a:gd name="connsiteX300" fmla="*/ 10632984 w 12192000"/>
              <a:gd name="connsiteY300" fmla="*/ 23867 h 910624"/>
              <a:gd name="connsiteX301" fmla="*/ 10701595 w 12192000"/>
              <a:gd name="connsiteY301" fmla="*/ 30971 h 910624"/>
              <a:gd name="connsiteX302" fmla="*/ 10770392 w 12192000"/>
              <a:gd name="connsiteY302" fmla="*/ 33215 h 910624"/>
              <a:gd name="connsiteX303" fmla="*/ 10898080 w 12192000"/>
              <a:gd name="connsiteY303" fmla="*/ 20689 h 910624"/>
              <a:gd name="connsiteX304" fmla="*/ 10923878 w 12192000"/>
              <a:gd name="connsiteY304" fmla="*/ 5172 h 910624"/>
              <a:gd name="connsiteX305" fmla="*/ 10931520 w 12192000"/>
              <a:gd name="connsiteY305" fmla="*/ 265 h 910624"/>
              <a:gd name="connsiteX0" fmla="*/ 11634616 w 12192000"/>
              <a:gd name="connsiteY0" fmla="*/ 695510 h 910624"/>
              <a:gd name="connsiteX1" fmla="*/ 11628681 w 12192000"/>
              <a:gd name="connsiteY1" fmla="*/ 699880 h 910624"/>
              <a:gd name="connsiteX2" fmla="*/ 11627185 w 12192000"/>
              <a:gd name="connsiteY2" fmla="*/ 725492 h 910624"/>
              <a:gd name="connsiteX3" fmla="*/ 11644384 w 12192000"/>
              <a:gd name="connsiteY3" fmla="*/ 729979 h 910624"/>
              <a:gd name="connsiteX4" fmla="*/ 11651863 w 12192000"/>
              <a:gd name="connsiteY4" fmla="*/ 730913 h 910624"/>
              <a:gd name="connsiteX5" fmla="*/ 11663080 w 12192000"/>
              <a:gd name="connsiteY5" fmla="*/ 719883 h 910624"/>
              <a:gd name="connsiteX6" fmla="*/ 11662519 w 12192000"/>
              <a:gd name="connsiteY6" fmla="*/ 715209 h 910624"/>
              <a:gd name="connsiteX7" fmla="*/ 11641954 w 12192000"/>
              <a:gd name="connsiteY7" fmla="*/ 696328 h 910624"/>
              <a:gd name="connsiteX8" fmla="*/ 11634616 w 12192000"/>
              <a:gd name="connsiteY8" fmla="*/ 695510 h 910624"/>
              <a:gd name="connsiteX9" fmla="*/ 11559135 w 12192000"/>
              <a:gd name="connsiteY9" fmla="*/ 473903 h 910624"/>
              <a:gd name="connsiteX10" fmla="*/ 11555396 w 12192000"/>
              <a:gd name="connsiteY10" fmla="*/ 476100 h 910624"/>
              <a:gd name="connsiteX11" fmla="*/ 11542684 w 12192000"/>
              <a:gd name="connsiteY11" fmla="*/ 481895 h 910624"/>
              <a:gd name="connsiteX12" fmla="*/ 11525110 w 12192000"/>
              <a:gd name="connsiteY12" fmla="*/ 505078 h 910624"/>
              <a:gd name="connsiteX13" fmla="*/ 11524736 w 12192000"/>
              <a:gd name="connsiteY13" fmla="*/ 515360 h 910624"/>
              <a:gd name="connsiteX14" fmla="*/ 11519876 w 12192000"/>
              <a:gd name="connsiteY14" fmla="*/ 555928 h 910624"/>
              <a:gd name="connsiteX15" fmla="*/ 11506976 w 12192000"/>
              <a:gd name="connsiteY15" fmla="*/ 603787 h 910624"/>
              <a:gd name="connsiteX16" fmla="*/ 11503611 w 12192000"/>
              <a:gd name="connsiteY16" fmla="*/ 628652 h 910624"/>
              <a:gd name="connsiteX17" fmla="*/ 11498190 w 12192000"/>
              <a:gd name="connsiteY17" fmla="*/ 677072 h 910624"/>
              <a:gd name="connsiteX18" fmla="*/ 11491646 w 12192000"/>
              <a:gd name="connsiteY18" fmla="*/ 701375 h 910624"/>
              <a:gd name="connsiteX19" fmla="*/ 11500246 w 12192000"/>
              <a:gd name="connsiteY19" fmla="*/ 714275 h 910624"/>
              <a:gd name="connsiteX20" fmla="*/ 11579139 w 12192000"/>
              <a:gd name="connsiteY20" fmla="*/ 722314 h 910624"/>
              <a:gd name="connsiteX21" fmla="*/ 11601573 w 12192000"/>
              <a:gd name="connsiteY21" fmla="*/ 701188 h 910624"/>
              <a:gd name="connsiteX22" fmla="*/ 11592039 w 12192000"/>
              <a:gd name="connsiteY22" fmla="*/ 685298 h 910624"/>
              <a:gd name="connsiteX23" fmla="*/ 11574652 w 12192000"/>
              <a:gd name="connsiteY23" fmla="*/ 650525 h 910624"/>
              <a:gd name="connsiteX24" fmla="*/ 11575400 w 12192000"/>
              <a:gd name="connsiteY24" fmla="*/ 643234 h 910624"/>
              <a:gd name="connsiteX25" fmla="*/ 11572035 w 12192000"/>
              <a:gd name="connsiteY25" fmla="*/ 635008 h 910624"/>
              <a:gd name="connsiteX26" fmla="*/ 11560257 w 12192000"/>
              <a:gd name="connsiteY26" fmla="*/ 640990 h 910624"/>
              <a:gd name="connsiteX27" fmla="*/ 11552218 w 12192000"/>
              <a:gd name="connsiteY27" fmla="*/ 643047 h 910624"/>
              <a:gd name="connsiteX28" fmla="*/ 11546797 w 12192000"/>
              <a:gd name="connsiteY28" fmla="*/ 630708 h 910624"/>
              <a:gd name="connsiteX29" fmla="*/ 11548105 w 12192000"/>
              <a:gd name="connsiteY29" fmla="*/ 604535 h 910624"/>
              <a:gd name="connsiteX30" fmla="*/ 11563248 w 12192000"/>
              <a:gd name="connsiteY30" fmla="*/ 482269 h 910624"/>
              <a:gd name="connsiteX31" fmla="*/ 11562874 w 12192000"/>
              <a:gd name="connsiteY31" fmla="*/ 474230 h 910624"/>
              <a:gd name="connsiteX32" fmla="*/ 11559135 w 12192000"/>
              <a:gd name="connsiteY32" fmla="*/ 473903 h 910624"/>
              <a:gd name="connsiteX33" fmla="*/ 11566614 w 12192000"/>
              <a:gd name="connsiteY33" fmla="*/ 432915 h 910624"/>
              <a:gd name="connsiteX34" fmla="*/ 11534832 w 12192000"/>
              <a:gd name="connsiteY34" fmla="*/ 477783 h 910624"/>
              <a:gd name="connsiteX35" fmla="*/ 11566614 w 12192000"/>
              <a:gd name="connsiteY35" fmla="*/ 432915 h 910624"/>
              <a:gd name="connsiteX36" fmla="*/ 11397236 w 12192000"/>
              <a:gd name="connsiteY36" fmla="*/ 427493 h 910624"/>
              <a:gd name="connsiteX37" fmla="*/ 11415558 w 12192000"/>
              <a:gd name="connsiteY37" fmla="*/ 452544 h 910624"/>
              <a:gd name="connsiteX38" fmla="*/ 11502676 w 12192000"/>
              <a:gd name="connsiteY38" fmla="*/ 486756 h 910624"/>
              <a:gd name="connsiteX39" fmla="*/ 11513333 w 12192000"/>
              <a:gd name="connsiteY39" fmla="*/ 482269 h 910624"/>
              <a:gd name="connsiteX40" fmla="*/ 11520063 w 12192000"/>
              <a:gd name="connsiteY40" fmla="*/ 459835 h 910624"/>
              <a:gd name="connsiteX41" fmla="*/ 11397236 w 12192000"/>
              <a:gd name="connsiteY41" fmla="*/ 427493 h 910624"/>
              <a:gd name="connsiteX42" fmla="*/ 10946687 w 12192000"/>
              <a:gd name="connsiteY42" fmla="*/ 423941 h 910624"/>
              <a:gd name="connsiteX43" fmla="*/ 10942386 w 12192000"/>
              <a:gd name="connsiteY43" fmla="*/ 428241 h 910624"/>
              <a:gd name="connsiteX44" fmla="*/ 10897893 w 12192000"/>
              <a:gd name="connsiteY44" fmla="*/ 500778 h 910624"/>
              <a:gd name="connsiteX45" fmla="*/ 10888732 w 12192000"/>
              <a:gd name="connsiteY45" fmla="*/ 530876 h 910624"/>
              <a:gd name="connsiteX46" fmla="*/ 10876394 w 12192000"/>
              <a:gd name="connsiteY46" fmla="*/ 565275 h 910624"/>
              <a:gd name="connsiteX47" fmla="*/ 10840686 w 12192000"/>
              <a:gd name="connsiteY47" fmla="*/ 659311 h 910624"/>
              <a:gd name="connsiteX48" fmla="*/ 10840312 w 12192000"/>
              <a:gd name="connsiteY48" fmla="*/ 679689 h 910624"/>
              <a:gd name="connsiteX49" fmla="*/ 10848164 w 12192000"/>
              <a:gd name="connsiteY49" fmla="*/ 687167 h 910624"/>
              <a:gd name="connsiteX50" fmla="*/ 10866859 w 12192000"/>
              <a:gd name="connsiteY50" fmla="*/ 686606 h 910624"/>
              <a:gd name="connsiteX51" fmla="*/ 11009689 w 12192000"/>
              <a:gd name="connsiteY51" fmla="*/ 686606 h 910624"/>
              <a:gd name="connsiteX52" fmla="*/ 11048948 w 12192000"/>
              <a:gd name="connsiteY52" fmla="*/ 686980 h 910624"/>
              <a:gd name="connsiteX53" fmla="*/ 11054931 w 12192000"/>
              <a:gd name="connsiteY53" fmla="*/ 681559 h 910624"/>
              <a:gd name="connsiteX54" fmla="*/ 10998846 w 12192000"/>
              <a:gd name="connsiteY54" fmla="*/ 577240 h 910624"/>
              <a:gd name="connsiteX55" fmla="*/ 10985572 w 12192000"/>
              <a:gd name="connsiteY55" fmla="*/ 545459 h 910624"/>
              <a:gd name="connsiteX56" fmla="*/ 10981272 w 12192000"/>
              <a:gd name="connsiteY56" fmla="*/ 514051 h 910624"/>
              <a:gd name="connsiteX57" fmla="*/ 10950238 w 12192000"/>
              <a:gd name="connsiteY57" fmla="*/ 428989 h 910624"/>
              <a:gd name="connsiteX58" fmla="*/ 10946687 w 12192000"/>
              <a:gd name="connsiteY58" fmla="*/ 423941 h 910624"/>
              <a:gd name="connsiteX59" fmla="*/ 11552779 w 12192000"/>
              <a:gd name="connsiteY59" fmla="*/ 389729 h 910624"/>
              <a:gd name="connsiteX60" fmla="*/ 11548853 w 12192000"/>
              <a:gd name="connsiteY60" fmla="*/ 393468 h 910624"/>
              <a:gd name="connsiteX61" fmla="*/ 11541375 w 12192000"/>
              <a:gd name="connsiteY61" fmla="*/ 436654 h 910624"/>
              <a:gd name="connsiteX62" fmla="*/ 11544180 w 12192000"/>
              <a:gd name="connsiteY62" fmla="*/ 440579 h 910624"/>
              <a:gd name="connsiteX63" fmla="*/ 11569604 w 12192000"/>
              <a:gd name="connsiteY63" fmla="*/ 410854 h 910624"/>
              <a:gd name="connsiteX64" fmla="*/ 11552779 w 12192000"/>
              <a:gd name="connsiteY64" fmla="*/ 389729 h 910624"/>
              <a:gd name="connsiteX65" fmla="*/ 10553296 w 12192000"/>
              <a:gd name="connsiteY65" fmla="*/ 389238 h 910624"/>
              <a:gd name="connsiteX66" fmla="*/ 10546613 w 12192000"/>
              <a:gd name="connsiteY66" fmla="*/ 392159 h 910624"/>
              <a:gd name="connsiteX67" fmla="*/ 10495015 w 12192000"/>
              <a:gd name="connsiteY67" fmla="*/ 432540 h 910624"/>
              <a:gd name="connsiteX68" fmla="*/ 10419487 w 12192000"/>
              <a:gd name="connsiteY68" fmla="*/ 513677 h 910624"/>
              <a:gd name="connsiteX69" fmla="*/ 10408831 w 12192000"/>
              <a:gd name="connsiteY69" fmla="*/ 548824 h 910624"/>
              <a:gd name="connsiteX70" fmla="*/ 10406027 w 12192000"/>
              <a:gd name="connsiteY70" fmla="*/ 564341 h 910624"/>
              <a:gd name="connsiteX71" fmla="*/ 10395183 w 12192000"/>
              <a:gd name="connsiteY71" fmla="*/ 656881 h 910624"/>
              <a:gd name="connsiteX72" fmla="*/ 10400605 w 12192000"/>
              <a:gd name="connsiteY72" fmla="*/ 701375 h 910624"/>
              <a:gd name="connsiteX73" fmla="*/ 10411448 w 12192000"/>
              <a:gd name="connsiteY73" fmla="*/ 710910 h 910624"/>
              <a:gd name="connsiteX74" fmla="*/ 10487911 w 12192000"/>
              <a:gd name="connsiteY74" fmla="*/ 705488 h 910624"/>
              <a:gd name="connsiteX75" fmla="*/ 10681778 w 12192000"/>
              <a:gd name="connsiteY75" fmla="*/ 693336 h 910624"/>
              <a:gd name="connsiteX76" fmla="*/ 10697669 w 12192000"/>
              <a:gd name="connsiteY76" fmla="*/ 681933 h 910624"/>
              <a:gd name="connsiteX77" fmla="*/ 10679348 w 12192000"/>
              <a:gd name="connsiteY77" fmla="*/ 672585 h 910624"/>
              <a:gd name="connsiteX78" fmla="*/ 10589238 w 12192000"/>
              <a:gd name="connsiteY78" fmla="*/ 551067 h 910624"/>
              <a:gd name="connsiteX79" fmla="*/ 10563812 w 12192000"/>
              <a:gd name="connsiteY79" fmla="*/ 480213 h 910624"/>
              <a:gd name="connsiteX80" fmla="*/ 10556895 w 12192000"/>
              <a:gd name="connsiteY80" fmla="*/ 395711 h 910624"/>
              <a:gd name="connsiteX81" fmla="*/ 10553296 w 12192000"/>
              <a:gd name="connsiteY81" fmla="*/ 389238 h 910624"/>
              <a:gd name="connsiteX82" fmla="*/ 10641210 w 12192000"/>
              <a:gd name="connsiteY82" fmla="*/ 347478 h 910624"/>
              <a:gd name="connsiteX83" fmla="*/ 10632984 w 12192000"/>
              <a:gd name="connsiteY83" fmla="*/ 351404 h 910624"/>
              <a:gd name="connsiteX84" fmla="*/ 10627562 w 12192000"/>
              <a:gd name="connsiteY84" fmla="*/ 370847 h 910624"/>
              <a:gd name="connsiteX85" fmla="*/ 10624197 w 12192000"/>
              <a:gd name="connsiteY85" fmla="*/ 384494 h 910624"/>
              <a:gd name="connsiteX86" fmla="*/ 10619897 w 12192000"/>
              <a:gd name="connsiteY86" fmla="*/ 408237 h 910624"/>
              <a:gd name="connsiteX87" fmla="*/ 10618402 w 12192000"/>
              <a:gd name="connsiteY87" fmla="*/ 416276 h 910624"/>
              <a:gd name="connsiteX88" fmla="*/ 10614850 w 12192000"/>
              <a:gd name="connsiteY88" fmla="*/ 491617 h 910624"/>
              <a:gd name="connsiteX89" fmla="*/ 10628684 w 12192000"/>
              <a:gd name="connsiteY89" fmla="*/ 528446 h 910624"/>
              <a:gd name="connsiteX90" fmla="*/ 10636349 w 12192000"/>
              <a:gd name="connsiteY90" fmla="*/ 543215 h 910624"/>
              <a:gd name="connsiteX91" fmla="*/ 10660466 w 12192000"/>
              <a:gd name="connsiteY91" fmla="*/ 592383 h 910624"/>
              <a:gd name="connsiteX92" fmla="*/ 10713372 w 12192000"/>
              <a:gd name="connsiteY92" fmla="*/ 648842 h 910624"/>
              <a:gd name="connsiteX93" fmla="*/ 10729824 w 12192000"/>
              <a:gd name="connsiteY93" fmla="*/ 672024 h 910624"/>
              <a:gd name="connsiteX94" fmla="*/ 10734685 w 12192000"/>
              <a:gd name="connsiteY94" fmla="*/ 678567 h 910624"/>
              <a:gd name="connsiteX95" fmla="*/ 10779366 w 12192000"/>
              <a:gd name="connsiteY95" fmla="*/ 690719 h 910624"/>
              <a:gd name="connsiteX96" fmla="*/ 10807409 w 12192000"/>
              <a:gd name="connsiteY96" fmla="*/ 669781 h 910624"/>
              <a:gd name="connsiteX97" fmla="*/ 10813204 w 12192000"/>
              <a:gd name="connsiteY97" fmla="*/ 655012 h 910624"/>
              <a:gd name="connsiteX98" fmla="*/ 10833956 w 12192000"/>
              <a:gd name="connsiteY98" fmla="*/ 531811 h 910624"/>
              <a:gd name="connsiteX99" fmla="*/ 10842742 w 12192000"/>
              <a:gd name="connsiteY99" fmla="*/ 502086 h 910624"/>
              <a:gd name="connsiteX100" fmla="*/ 10859754 w 12192000"/>
              <a:gd name="connsiteY100" fmla="*/ 474604 h 910624"/>
              <a:gd name="connsiteX101" fmla="*/ 10892658 w 12192000"/>
              <a:gd name="connsiteY101" fmla="*/ 368790 h 910624"/>
              <a:gd name="connsiteX102" fmla="*/ 10885180 w 12192000"/>
              <a:gd name="connsiteY102" fmla="*/ 362621 h 910624"/>
              <a:gd name="connsiteX103" fmla="*/ 10836199 w 12192000"/>
              <a:gd name="connsiteY103" fmla="*/ 374025 h 910624"/>
              <a:gd name="connsiteX104" fmla="*/ 10791518 w 12192000"/>
              <a:gd name="connsiteY104" fmla="*/ 379634 h 910624"/>
              <a:gd name="connsiteX105" fmla="*/ 10745154 w 12192000"/>
              <a:gd name="connsiteY105" fmla="*/ 377016 h 910624"/>
              <a:gd name="connsiteX106" fmla="*/ 10727020 w 12192000"/>
              <a:gd name="connsiteY106" fmla="*/ 374586 h 910624"/>
              <a:gd name="connsiteX107" fmla="*/ 10711503 w 12192000"/>
              <a:gd name="connsiteY107" fmla="*/ 371408 h 910624"/>
              <a:gd name="connsiteX108" fmla="*/ 10693369 w 12192000"/>
              <a:gd name="connsiteY108" fmla="*/ 367108 h 910624"/>
              <a:gd name="connsiteX109" fmla="*/ 10653735 w 12192000"/>
              <a:gd name="connsiteY109" fmla="*/ 352713 h 910624"/>
              <a:gd name="connsiteX110" fmla="*/ 10641210 w 12192000"/>
              <a:gd name="connsiteY110" fmla="*/ 347478 h 910624"/>
              <a:gd name="connsiteX111" fmla="*/ 10369758 w 12192000"/>
              <a:gd name="connsiteY111" fmla="*/ 338879 h 910624"/>
              <a:gd name="connsiteX112" fmla="*/ 10362654 w 12192000"/>
              <a:gd name="connsiteY112" fmla="*/ 357948 h 910624"/>
              <a:gd name="connsiteX113" fmla="*/ 10364898 w 12192000"/>
              <a:gd name="connsiteY113" fmla="*/ 358695 h 910624"/>
              <a:gd name="connsiteX114" fmla="*/ 10369758 w 12192000"/>
              <a:gd name="connsiteY114" fmla="*/ 338879 h 910624"/>
              <a:gd name="connsiteX115" fmla="*/ 11346424 w 12192000"/>
              <a:gd name="connsiteY115" fmla="*/ 288619 h 910624"/>
              <a:gd name="connsiteX116" fmla="*/ 11350474 w 12192000"/>
              <a:gd name="connsiteY116" fmla="*/ 306943 h 910624"/>
              <a:gd name="connsiteX117" fmla="*/ 11351060 w 12192000"/>
              <a:gd name="connsiteY117" fmla="*/ 322053 h 910624"/>
              <a:gd name="connsiteX118" fmla="*/ 11346424 w 12192000"/>
              <a:gd name="connsiteY118" fmla="*/ 288619 h 910624"/>
              <a:gd name="connsiteX119" fmla="*/ 11349751 w 12192000"/>
              <a:gd name="connsiteY119" fmla="*/ 159406 h 910624"/>
              <a:gd name="connsiteX120" fmla="*/ 11338160 w 12192000"/>
              <a:gd name="connsiteY120" fmla="*/ 178288 h 910624"/>
              <a:gd name="connsiteX121" fmla="*/ 11336104 w 12192000"/>
              <a:gd name="connsiteY121" fmla="*/ 214183 h 910624"/>
              <a:gd name="connsiteX122" fmla="*/ 11346424 w 12192000"/>
              <a:gd name="connsiteY122" fmla="*/ 288619 h 910624"/>
              <a:gd name="connsiteX123" fmla="*/ 11329934 w 12192000"/>
              <a:gd name="connsiteY123" fmla="*/ 213996 h 910624"/>
              <a:gd name="connsiteX124" fmla="*/ 11331617 w 12192000"/>
              <a:gd name="connsiteY124" fmla="*/ 176232 h 910624"/>
              <a:gd name="connsiteX125" fmla="*/ 11330682 w 12192000"/>
              <a:gd name="connsiteY125" fmla="*/ 166697 h 910624"/>
              <a:gd name="connsiteX126" fmla="*/ 11320587 w 12192000"/>
              <a:gd name="connsiteY126" fmla="*/ 169315 h 910624"/>
              <a:gd name="connsiteX127" fmla="*/ 11315166 w 12192000"/>
              <a:gd name="connsiteY127" fmla="*/ 172680 h 910624"/>
              <a:gd name="connsiteX128" fmla="*/ 11277776 w 12192000"/>
              <a:gd name="connsiteY128" fmla="*/ 204461 h 910624"/>
              <a:gd name="connsiteX129" fmla="*/ 11265436 w 12192000"/>
              <a:gd name="connsiteY129" fmla="*/ 217174 h 910624"/>
              <a:gd name="connsiteX130" fmla="*/ 11199630 w 12192000"/>
              <a:gd name="connsiteY130" fmla="*/ 287467 h 910624"/>
              <a:gd name="connsiteX131" fmla="*/ 11051004 w 12192000"/>
              <a:gd name="connsiteY131" fmla="*/ 311958 h 910624"/>
              <a:gd name="connsiteX132" fmla="*/ 11045770 w 12192000"/>
              <a:gd name="connsiteY132" fmla="*/ 310088 h 910624"/>
              <a:gd name="connsiteX133" fmla="*/ 11027636 w 12192000"/>
              <a:gd name="connsiteY133" fmla="*/ 345983 h 910624"/>
              <a:gd name="connsiteX134" fmla="*/ 11014175 w 12192000"/>
              <a:gd name="connsiteY134" fmla="*/ 376643 h 910624"/>
              <a:gd name="connsiteX135" fmla="*/ 11019036 w 12192000"/>
              <a:gd name="connsiteY135" fmla="*/ 430484 h 910624"/>
              <a:gd name="connsiteX136" fmla="*/ 11019036 w 12192000"/>
              <a:gd name="connsiteY136" fmla="*/ 430671 h 910624"/>
              <a:gd name="connsiteX137" fmla="*/ 11019784 w 12192000"/>
              <a:gd name="connsiteY137" fmla="*/ 435158 h 910624"/>
              <a:gd name="connsiteX138" fmla="*/ 11028197 w 12192000"/>
              <a:gd name="connsiteY138" fmla="*/ 513490 h 910624"/>
              <a:gd name="connsiteX139" fmla="*/ 11049322 w 12192000"/>
              <a:gd name="connsiteY139" fmla="*/ 556676 h 910624"/>
              <a:gd name="connsiteX140" fmla="*/ 11049883 w 12192000"/>
              <a:gd name="connsiteY140" fmla="*/ 566023 h 910624"/>
              <a:gd name="connsiteX141" fmla="*/ 11085590 w 12192000"/>
              <a:gd name="connsiteY141" fmla="*/ 679128 h 910624"/>
              <a:gd name="connsiteX142" fmla="*/ 11104472 w 12192000"/>
              <a:gd name="connsiteY142" fmla="*/ 689971 h 910624"/>
              <a:gd name="connsiteX143" fmla="*/ 11317035 w 12192000"/>
              <a:gd name="connsiteY143" fmla="*/ 699880 h 910624"/>
              <a:gd name="connsiteX144" fmla="*/ 11460986 w 12192000"/>
              <a:gd name="connsiteY144" fmla="*/ 711097 h 910624"/>
              <a:gd name="connsiteX145" fmla="*/ 11472764 w 12192000"/>
              <a:gd name="connsiteY145" fmla="*/ 703993 h 910624"/>
              <a:gd name="connsiteX146" fmla="*/ 11480056 w 12192000"/>
              <a:gd name="connsiteY146" fmla="*/ 653703 h 910624"/>
              <a:gd name="connsiteX147" fmla="*/ 11491272 w 12192000"/>
              <a:gd name="connsiteY147" fmla="*/ 594066 h 910624"/>
              <a:gd name="connsiteX148" fmla="*/ 11500620 w 12192000"/>
              <a:gd name="connsiteY148" fmla="*/ 565649 h 910624"/>
              <a:gd name="connsiteX149" fmla="*/ 11508659 w 12192000"/>
              <a:gd name="connsiteY149" fmla="*/ 503582 h 910624"/>
              <a:gd name="connsiteX150" fmla="*/ 11499124 w 12192000"/>
              <a:gd name="connsiteY150" fmla="*/ 492925 h 910624"/>
              <a:gd name="connsiteX151" fmla="*/ 11412193 w 12192000"/>
              <a:gd name="connsiteY151" fmla="*/ 457405 h 910624"/>
              <a:gd name="connsiteX152" fmla="*/ 11392189 w 12192000"/>
              <a:gd name="connsiteY152" fmla="*/ 434036 h 910624"/>
              <a:gd name="connsiteX153" fmla="*/ 11392002 w 12192000"/>
              <a:gd name="connsiteY153" fmla="*/ 434223 h 910624"/>
              <a:gd name="connsiteX154" fmla="*/ 11380785 w 12192000"/>
              <a:gd name="connsiteY154" fmla="*/ 413845 h 910624"/>
              <a:gd name="connsiteX155" fmla="*/ 11366950 w 12192000"/>
              <a:gd name="connsiteY155" fmla="*/ 381503 h 910624"/>
              <a:gd name="connsiteX156" fmla="*/ 11350474 w 12192000"/>
              <a:gd name="connsiteY156" fmla="*/ 306943 h 910624"/>
              <a:gd name="connsiteX157" fmla="*/ 11346947 w 12192000"/>
              <a:gd name="connsiteY157" fmla="*/ 216052 h 910624"/>
              <a:gd name="connsiteX158" fmla="*/ 11352369 w 12192000"/>
              <a:gd name="connsiteY158" fmla="*/ 178475 h 910624"/>
              <a:gd name="connsiteX159" fmla="*/ 11354986 w 12192000"/>
              <a:gd name="connsiteY159" fmla="*/ 164828 h 910624"/>
              <a:gd name="connsiteX160" fmla="*/ 11349751 w 12192000"/>
              <a:gd name="connsiteY160" fmla="*/ 159406 h 910624"/>
              <a:gd name="connsiteX161" fmla="*/ 10931520 w 12192000"/>
              <a:gd name="connsiteY161" fmla="*/ 265 h 910624"/>
              <a:gd name="connsiteX162" fmla="*/ 10940144 w 12192000"/>
              <a:gd name="connsiteY162" fmla="*/ 2929 h 910624"/>
              <a:gd name="connsiteX163" fmla="*/ 10943321 w 12192000"/>
              <a:gd name="connsiteY163" fmla="*/ 6668 h 910624"/>
              <a:gd name="connsiteX164" fmla="*/ 10943695 w 12192000"/>
              <a:gd name="connsiteY164" fmla="*/ 30224 h 910624"/>
              <a:gd name="connsiteX165" fmla="*/ 10937526 w 12192000"/>
              <a:gd name="connsiteY165" fmla="*/ 48731 h 910624"/>
              <a:gd name="connsiteX166" fmla="*/ 10936218 w 12192000"/>
              <a:gd name="connsiteY166" fmla="*/ 54901 h 910624"/>
              <a:gd name="connsiteX167" fmla="*/ 10930983 w 12192000"/>
              <a:gd name="connsiteY167" fmla="*/ 47797 h 910624"/>
              <a:gd name="connsiteX168" fmla="*/ 10930422 w 12192000"/>
              <a:gd name="connsiteY168" fmla="*/ 68175 h 910624"/>
              <a:gd name="connsiteX169" fmla="*/ 10937713 w 12192000"/>
              <a:gd name="connsiteY169" fmla="*/ 79765 h 910624"/>
              <a:gd name="connsiteX170" fmla="*/ 10973794 w 12192000"/>
              <a:gd name="connsiteY170" fmla="*/ 105751 h 910624"/>
              <a:gd name="connsiteX171" fmla="*/ 10977346 w 12192000"/>
              <a:gd name="connsiteY171" fmla="*/ 109864 h 910624"/>
              <a:gd name="connsiteX172" fmla="*/ 11013802 w 12192000"/>
              <a:gd name="connsiteY172" fmla="*/ 137159 h 910624"/>
              <a:gd name="connsiteX173" fmla="*/ 11039975 w 12192000"/>
              <a:gd name="connsiteY173" fmla="*/ 163145 h 910624"/>
              <a:gd name="connsiteX174" fmla="*/ 11087834 w 12192000"/>
              <a:gd name="connsiteY174" fmla="*/ 197731 h 910624"/>
              <a:gd name="connsiteX175" fmla="*/ 11181870 w 12192000"/>
              <a:gd name="connsiteY175" fmla="*/ 189131 h 910624"/>
              <a:gd name="connsiteX176" fmla="*/ 11210660 w 12192000"/>
              <a:gd name="connsiteY176" fmla="*/ 156041 h 910624"/>
              <a:gd name="connsiteX177" fmla="*/ 11217204 w 12192000"/>
              <a:gd name="connsiteY177" fmla="*/ 145011 h 910624"/>
              <a:gd name="connsiteX178" fmla="*/ 11235712 w 12192000"/>
              <a:gd name="connsiteY178" fmla="*/ 107621 h 910624"/>
              <a:gd name="connsiteX179" fmla="*/ 11240946 w 12192000"/>
              <a:gd name="connsiteY179" fmla="*/ 77335 h 910624"/>
              <a:gd name="connsiteX180" fmla="*/ 11252911 w 12192000"/>
              <a:gd name="connsiteY180" fmla="*/ 63875 h 910624"/>
              <a:gd name="connsiteX181" fmla="*/ 11248798 w 12192000"/>
              <a:gd name="connsiteY181" fmla="*/ 58827 h 910624"/>
              <a:gd name="connsiteX182" fmla="*/ 11254220 w 12192000"/>
              <a:gd name="connsiteY182" fmla="*/ 58453 h 910624"/>
              <a:gd name="connsiteX183" fmla="*/ 11256650 w 12192000"/>
              <a:gd name="connsiteY183" fmla="*/ 60136 h 910624"/>
              <a:gd name="connsiteX184" fmla="*/ 11279458 w 12192000"/>
              <a:gd name="connsiteY184" fmla="*/ 63501 h 910624"/>
              <a:gd name="connsiteX185" fmla="*/ 11317035 w 12192000"/>
              <a:gd name="connsiteY185" fmla="*/ 66305 h 910624"/>
              <a:gd name="connsiteX186" fmla="*/ 11329186 w 12192000"/>
              <a:gd name="connsiteY186" fmla="*/ 70605 h 910624"/>
              <a:gd name="connsiteX187" fmla="*/ 11336665 w 12192000"/>
              <a:gd name="connsiteY187" fmla="*/ 72848 h 910624"/>
              <a:gd name="connsiteX188" fmla="*/ 11374428 w 12192000"/>
              <a:gd name="connsiteY188" fmla="*/ 73222 h 910624"/>
              <a:gd name="connsiteX189" fmla="*/ 11397236 w 12192000"/>
              <a:gd name="connsiteY189" fmla="*/ 74157 h 910624"/>
              <a:gd name="connsiteX190" fmla="*/ 11411632 w 12192000"/>
              <a:gd name="connsiteY190" fmla="*/ 80887 h 910624"/>
              <a:gd name="connsiteX191" fmla="*/ 11431822 w 12192000"/>
              <a:gd name="connsiteY191" fmla="*/ 116595 h 910624"/>
              <a:gd name="connsiteX192" fmla="*/ 11428457 w 12192000"/>
              <a:gd name="connsiteY192" fmla="*/ 136037 h 910624"/>
              <a:gd name="connsiteX193" fmla="*/ 11425092 w 12192000"/>
              <a:gd name="connsiteY193" fmla="*/ 135103 h 910624"/>
              <a:gd name="connsiteX194" fmla="*/ 11421353 w 12192000"/>
              <a:gd name="connsiteY194" fmla="*/ 139029 h 910624"/>
              <a:gd name="connsiteX195" fmla="*/ 11401350 w 12192000"/>
              <a:gd name="connsiteY195" fmla="*/ 152489 h 910624"/>
              <a:gd name="connsiteX196" fmla="*/ 11380224 w 12192000"/>
              <a:gd name="connsiteY196" fmla="*/ 155293 h 910624"/>
              <a:gd name="connsiteX197" fmla="*/ 11358912 w 12192000"/>
              <a:gd name="connsiteY197" fmla="*/ 174549 h 910624"/>
              <a:gd name="connsiteX198" fmla="*/ 11358164 w 12192000"/>
              <a:gd name="connsiteY198" fmla="*/ 181840 h 910624"/>
              <a:gd name="connsiteX199" fmla="*/ 11352742 w 12192000"/>
              <a:gd name="connsiteY199" fmla="*/ 221100 h 910624"/>
              <a:gd name="connsiteX200" fmla="*/ 11351995 w 12192000"/>
              <a:gd name="connsiteY200" fmla="*/ 256620 h 910624"/>
              <a:gd name="connsiteX201" fmla="*/ 11363399 w 12192000"/>
              <a:gd name="connsiteY201" fmla="*/ 347104 h 910624"/>
              <a:gd name="connsiteX202" fmla="*/ 11399854 w 12192000"/>
              <a:gd name="connsiteY202" fmla="*/ 420389 h 910624"/>
              <a:gd name="connsiteX203" fmla="*/ 11514454 w 12192000"/>
              <a:gd name="connsiteY203" fmla="*/ 454975 h 910624"/>
              <a:gd name="connsiteX204" fmla="*/ 11525298 w 12192000"/>
              <a:gd name="connsiteY204" fmla="*/ 443758 h 910624"/>
              <a:gd name="connsiteX205" fmla="*/ 11537449 w 12192000"/>
              <a:gd name="connsiteY205" fmla="*/ 387299 h 910624"/>
              <a:gd name="connsiteX206" fmla="*/ 11538010 w 12192000"/>
              <a:gd name="connsiteY206" fmla="*/ 373464 h 910624"/>
              <a:gd name="connsiteX207" fmla="*/ 11532402 w 12192000"/>
              <a:gd name="connsiteY207" fmla="*/ 322614 h 910624"/>
              <a:gd name="connsiteX208" fmla="*/ 11533150 w 12192000"/>
              <a:gd name="connsiteY208" fmla="*/ 320184 h 910624"/>
              <a:gd name="connsiteX209" fmla="*/ 11534271 w 12192000"/>
              <a:gd name="connsiteY209" fmla="*/ 314949 h 910624"/>
              <a:gd name="connsiteX210" fmla="*/ 11551844 w 12192000"/>
              <a:gd name="connsiteY210" fmla="*/ 281298 h 910624"/>
              <a:gd name="connsiteX211" fmla="*/ 11568109 w 12192000"/>
              <a:gd name="connsiteY211" fmla="*/ 272137 h 910624"/>
              <a:gd name="connsiteX212" fmla="*/ 11574465 w 12192000"/>
              <a:gd name="connsiteY212" fmla="*/ 255873 h 910624"/>
              <a:gd name="connsiteX213" fmla="*/ 11576709 w 12192000"/>
              <a:gd name="connsiteY213" fmla="*/ 255312 h 910624"/>
              <a:gd name="connsiteX214" fmla="*/ 11578765 w 12192000"/>
              <a:gd name="connsiteY214" fmla="*/ 239608 h 910624"/>
              <a:gd name="connsiteX215" fmla="*/ 11575587 w 12192000"/>
              <a:gd name="connsiteY215" fmla="*/ 231756 h 910624"/>
              <a:gd name="connsiteX216" fmla="*/ 11567735 w 12192000"/>
              <a:gd name="connsiteY216" fmla="*/ 236430 h 910624"/>
              <a:gd name="connsiteX217" fmla="*/ 11562688 w 12192000"/>
              <a:gd name="connsiteY217" fmla="*/ 238486 h 910624"/>
              <a:gd name="connsiteX218" fmla="*/ 11563248 w 12192000"/>
              <a:gd name="connsiteY218" fmla="*/ 208948 h 910624"/>
              <a:gd name="connsiteX219" fmla="*/ 11576522 w 12192000"/>
              <a:gd name="connsiteY219" fmla="*/ 198666 h 910624"/>
              <a:gd name="connsiteX220" fmla="*/ 11578952 w 12192000"/>
              <a:gd name="connsiteY220" fmla="*/ 186140 h 910624"/>
              <a:gd name="connsiteX221" fmla="*/ 11571100 w 12192000"/>
              <a:gd name="connsiteY221" fmla="*/ 171184 h 910624"/>
              <a:gd name="connsiteX222" fmla="*/ 11574465 w 12192000"/>
              <a:gd name="connsiteY222" fmla="*/ 153050 h 910624"/>
              <a:gd name="connsiteX223" fmla="*/ 11578578 w 12192000"/>
              <a:gd name="connsiteY223" fmla="*/ 129868 h 910624"/>
              <a:gd name="connsiteX224" fmla="*/ 11575400 w 12192000"/>
              <a:gd name="connsiteY224" fmla="*/ 124073 h 910624"/>
              <a:gd name="connsiteX225" fmla="*/ 11572409 w 12192000"/>
              <a:gd name="connsiteY225" fmla="*/ 124073 h 910624"/>
              <a:gd name="connsiteX226" fmla="*/ 11572409 w 12192000"/>
              <a:gd name="connsiteY226" fmla="*/ 122390 h 910624"/>
              <a:gd name="connsiteX227" fmla="*/ 11582878 w 12192000"/>
              <a:gd name="connsiteY227" fmla="*/ 105004 h 910624"/>
              <a:gd name="connsiteX228" fmla="*/ 11595591 w 12192000"/>
              <a:gd name="connsiteY228" fmla="*/ 97339 h 910624"/>
              <a:gd name="connsiteX229" fmla="*/ 11666258 w 12192000"/>
              <a:gd name="connsiteY229" fmla="*/ 134916 h 910624"/>
              <a:gd name="connsiteX230" fmla="*/ 11667754 w 12192000"/>
              <a:gd name="connsiteY230" fmla="*/ 137159 h 910624"/>
              <a:gd name="connsiteX231" fmla="*/ 11668875 w 12192000"/>
              <a:gd name="connsiteY231" fmla="*/ 163893 h 910624"/>
              <a:gd name="connsiteX232" fmla="*/ 11675231 w 12192000"/>
              <a:gd name="connsiteY232" fmla="*/ 182588 h 910624"/>
              <a:gd name="connsiteX233" fmla="*/ 11694861 w 12192000"/>
              <a:gd name="connsiteY233" fmla="*/ 195114 h 910624"/>
              <a:gd name="connsiteX234" fmla="*/ 11716174 w 12192000"/>
              <a:gd name="connsiteY234" fmla="*/ 226334 h 910624"/>
              <a:gd name="connsiteX235" fmla="*/ 11733747 w 12192000"/>
              <a:gd name="connsiteY235" fmla="*/ 283167 h 910624"/>
              <a:gd name="connsiteX236" fmla="*/ 11737673 w 12192000"/>
              <a:gd name="connsiteY236" fmla="*/ 337383 h 910624"/>
              <a:gd name="connsiteX237" fmla="*/ 11735804 w 12192000"/>
              <a:gd name="connsiteY237" fmla="*/ 409172 h 910624"/>
              <a:gd name="connsiteX238" fmla="*/ 11742534 w 12192000"/>
              <a:gd name="connsiteY238" fmla="*/ 502273 h 910624"/>
              <a:gd name="connsiteX239" fmla="*/ 11749451 w 12192000"/>
              <a:gd name="connsiteY239" fmla="*/ 573875 h 910624"/>
              <a:gd name="connsiteX240" fmla="*/ 11743094 w 12192000"/>
              <a:gd name="connsiteY240" fmla="*/ 614069 h 910624"/>
              <a:gd name="connsiteX241" fmla="*/ 11740477 w 12192000"/>
              <a:gd name="connsiteY241" fmla="*/ 624539 h 910624"/>
              <a:gd name="connsiteX242" fmla="*/ 11732625 w 12192000"/>
              <a:gd name="connsiteY242" fmla="*/ 663798 h 910624"/>
              <a:gd name="connsiteX243" fmla="*/ 11729634 w 12192000"/>
              <a:gd name="connsiteY243" fmla="*/ 674080 h 910624"/>
              <a:gd name="connsiteX244" fmla="*/ 11712248 w 12192000"/>
              <a:gd name="connsiteY244" fmla="*/ 697823 h 910624"/>
              <a:gd name="connsiteX245" fmla="*/ 11700283 w 12192000"/>
              <a:gd name="connsiteY245" fmla="*/ 726240 h 910624"/>
              <a:gd name="connsiteX246" fmla="*/ 11704957 w 12192000"/>
              <a:gd name="connsiteY246" fmla="*/ 730353 h 910624"/>
              <a:gd name="connsiteX247" fmla="*/ 11717330 w 12192000"/>
              <a:gd name="connsiteY247" fmla="*/ 732929 h 910624"/>
              <a:gd name="connsiteX248" fmla="*/ 12192000 w 12192000"/>
              <a:gd name="connsiteY248" fmla="*/ 732929 h 910624"/>
              <a:gd name="connsiteX249" fmla="*/ 12192000 w 12192000"/>
              <a:gd name="connsiteY249" fmla="*/ 825550 h 910624"/>
              <a:gd name="connsiteX250" fmla="*/ 12190861 w 12192000"/>
              <a:gd name="connsiteY250" fmla="*/ 910624 h 910624"/>
              <a:gd name="connsiteX251" fmla="*/ 0 w 12192000"/>
              <a:gd name="connsiteY251" fmla="*/ 908775 h 910624"/>
              <a:gd name="connsiteX252" fmla="*/ 0 w 12192000"/>
              <a:gd name="connsiteY252" fmla="*/ 732929 h 910624"/>
              <a:gd name="connsiteX253" fmla="*/ 10184483 w 12192000"/>
              <a:gd name="connsiteY253" fmla="*/ 732929 h 910624"/>
              <a:gd name="connsiteX254" fmla="*/ 10336481 w 12192000"/>
              <a:gd name="connsiteY254" fmla="*/ 714462 h 910624"/>
              <a:gd name="connsiteX255" fmla="*/ 10349568 w 12192000"/>
              <a:gd name="connsiteY255" fmla="*/ 713901 h 910624"/>
              <a:gd name="connsiteX256" fmla="*/ 10356111 w 12192000"/>
              <a:gd name="connsiteY256" fmla="*/ 709414 h 910624"/>
              <a:gd name="connsiteX257" fmla="*/ 10354615 w 12192000"/>
              <a:gd name="connsiteY257" fmla="*/ 679128 h 910624"/>
              <a:gd name="connsiteX258" fmla="*/ 10358167 w 12192000"/>
              <a:gd name="connsiteY258" fmla="*/ 520594 h 910624"/>
              <a:gd name="connsiteX259" fmla="*/ 10372188 w 12192000"/>
              <a:gd name="connsiteY259" fmla="*/ 482269 h 910624"/>
              <a:gd name="connsiteX260" fmla="*/ 10396679 w 12192000"/>
              <a:gd name="connsiteY260" fmla="*/ 451984 h 910624"/>
              <a:gd name="connsiteX261" fmla="*/ 10447903 w 12192000"/>
              <a:gd name="connsiteY261" fmla="*/ 334765 h 910624"/>
              <a:gd name="connsiteX262" fmla="*/ 10448464 w 12192000"/>
              <a:gd name="connsiteY262" fmla="*/ 261107 h 910624"/>
              <a:gd name="connsiteX263" fmla="*/ 10446408 w 12192000"/>
              <a:gd name="connsiteY263" fmla="*/ 225774 h 910624"/>
              <a:gd name="connsiteX264" fmla="*/ 10448464 w 12192000"/>
              <a:gd name="connsiteY264" fmla="*/ 215678 h 910624"/>
              <a:gd name="connsiteX265" fmla="*/ 10453512 w 12192000"/>
              <a:gd name="connsiteY265" fmla="*/ 201096 h 910624"/>
              <a:gd name="connsiteX266" fmla="*/ 10442856 w 12192000"/>
              <a:gd name="connsiteY266" fmla="*/ 229139 h 910624"/>
              <a:gd name="connsiteX267" fmla="*/ 10417991 w 12192000"/>
              <a:gd name="connsiteY267" fmla="*/ 307471 h 910624"/>
              <a:gd name="connsiteX268" fmla="*/ 10413318 w 12192000"/>
              <a:gd name="connsiteY268" fmla="*/ 312331 h 910624"/>
              <a:gd name="connsiteX269" fmla="*/ 10410513 w 12192000"/>
              <a:gd name="connsiteY269" fmla="*/ 310649 h 910624"/>
              <a:gd name="connsiteX270" fmla="*/ 10388266 w 12192000"/>
              <a:gd name="connsiteY270" fmla="*/ 406929 h 910624"/>
              <a:gd name="connsiteX271" fmla="*/ 10366767 w 12192000"/>
              <a:gd name="connsiteY271" fmla="*/ 418706 h 910624"/>
              <a:gd name="connsiteX272" fmla="*/ 10364337 w 12192000"/>
              <a:gd name="connsiteY272" fmla="*/ 417398 h 910624"/>
              <a:gd name="connsiteX273" fmla="*/ 10363963 w 12192000"/>
              <a:gd name="connsiteY273" fmla="*/ 416650 h 910624"/>
              <a:gd name="connsiteX274" fmla="*/ 10365458 w 12192000"/>
              <a:gd name="connsiteY274" fmla="*/ 415528 h 910624"/>
              <a:gd name="connsiteX275" fmla="*/ 10368263 w 12192000"/>
              <a:gd name="connsiteY275" fmla="*/ 397768 h 910624"/>
              <a:gd name="connsiteX276" fmla="*/ 10360784 w 12192000"/>
              <a:gd name="connsiteY276" fmla="*/ 413472 h 910624"/>
              <a:gd name="connsiteX277" fmla="*/ 10362841 w 12192000"/>
              <a:gd name="connsiteY277" fmla="*/ 393468 h 910624"/>
              <a:gd name="connsiteX278" fmla="*/ 10356298 w 12192000"/>
              <a:gd name="connsiteY278" fmla="*/ 413659 h 910624"/>
              <a:gd name="connsiteX279" fmla="*/ 10355737 w 12192000"/>
              <a:gd name="connsiteY279" fmla="*/ 411041 h 910624"/>
              <a:gd name="connsiteX280" fmla="*/ 10356671 w 12192000"/>
              <a:gd name="connsiteY280" fmla="*/ 393468 h 910624"/>
              <a:gd name="connsiteX281" fmla="*/ 10355176 w 12192000"/>
              <a:gd name="connsiteY281" fmla="*/ 360004 h 910624"/>
              <a:gd name="connsiteX282" fmla="*/ 10369010 w 12192000"/>
              <a:gd name="connsiteY282" fmla="*/ 311023 h 910624"/>
              <a:gd name="connsiteX283" fmla="*/ 10397053 w 12192000"/>
              <a:gd name="connsiteY283" fmla="*/ 275129 h 910624"/>
              <a:gd name="connsiteX284" fmla="*/ 10414252 w 12192000"/>
              <a:gd name="connsiteY284" fmla="*/ 237925 h 910624"/>
              <a:gd name="connsiteX285" fmla="*/ 10429582 w 12192000"/>
              <a:gd name="connsiteY285" fmla="*/ 193244 h 910624"/>
              <a:gd name="connsiteX286" fmla="*/ 10435751 w 12192000"/>
              <a:gd name="connsiteY286" fmla="*/ 178849 h 910624"/>
              <a:gd name="connsiteX287" fmla="*/ 10450521 w 12192000"/>
              <a:gd name="connsiteY287" fmla="*/ 160902 h 910624"/>
              <a:gd name="connsiteX288" fmla="*/ 10481368 w 12192000"/>
              <a:gd name="connsiteY288" fmla="*/ 133233 h 910624"/>
              <a:gd name="connsiteX289" fmla="*/ 10489406 w 12192000"/>
              <a:gd name="connsiteY289" fmla="*/ 118277 h 910624"/>
              <a:gd name="connsiteX290" fmla="*/ 10506232 w 12192000"/>
              <a:gd name="connsiteY290" fmla="*/ 95282 h 910624"/>
              <a:gd name="connsiteX291" fmla="*/ 10529227 w 12192000"/>
              <a:gd name="connsiteY291" fmla="*/ 93039 h 910624"/>
              <a:gd name="connsiteX292" fmla="*/ 10577460 w 12192000"/>
              <a:gd name="connsiteY292" fmla="*/ 80139 h 910624"/>
              <a:gd name="connsiteX293" fmla="*/ 10582321 w 12192000"/>
              <a:gd name="connsiteY293" fmla="*/ 68361 h 910624"/>
              <a:gd name="connsiteX294" fmla="*/ 10581947 w 12192000"/>
              <a:gd name="connsiteY294" fmla="*/ 62005 h 910624"/>
              <a:gd name="connsiteX295" fmla="*/ 10581572 w 12192000"/>
              <a:gd name="connsiteY295" fmla="*/ 47984 h 910624"/>
              <a:gd name="connsiteX296" fmla="*/ 10576899 w 12192000"/>
              <a:gd name="connsiteY296" fmla="*/ 34336 h 910624"/>
              <a:gd name="connsiteX297" fmla="*/ 10572599 w 12192000"/>
              <a:gd name="connsiteY297" fmla="*/ 17137 h 910624"/>
              <a:gd name="connsiteX298" fmla="*/ 10579329 w 12192000"/>
              <a:gd name="connsiteY298" fmla="*/ 1246 h 910624"/>
              <a:gd name="connsiteX299" fmla="*/ 10594846 w 12192000"/>
              <a:gd name="connsiteY299" fmla="*/ 6107 h 910624"/>
              <a:gd name="connsiteX300" fmla="*/ 10632984 w 12192000"/>
              <a:gd name="connsiteY300" fmla="*/ 23867 h 910624"/>
              <a:gd name="connsiteX301" fmla="*/ 10701595 w 12192000"/>
              <a:gd name="connsiteY301" fmla="*/ 30971 h 910624"/>
              <a:gd name="connsiteX302" fmla="*/ 10770392 w 12192000"/>
              <a:gd name="connsiteY302" fmla="*/ 33215 h 910624"/>
              <a:gd name="connsiteX303" fmla="*/ 10898080 w 12192000"/>
              <a:gd name="connsiteY303" fmla="*/ 20689 h 910624"/>
              <a:gd name="connsiteX304" fmla="*/ 10923878 w 12192000"/>
              <a:gd name="connsiteY304" fmla="*/ 5172 h 910624"/>
              <a:gd name="connsiteX305" fmla="*/ 10931520 w 12192000"/>
              <a:gd name="connsiteY305" fmla="*/ 265 h 910624"/>
              <a:gd name="connsiteX0" fmla="*/ 11634616 w 12192000"/>
              <a:gd name="connsiteY0" fmla="*/ 695510 h 910624"/>
              <a:gd name="connsiteX1" fmla="*/ 11628681 w 12192000"/>
              <a:gd name="connsiteY1" fmla="*/ 699880 h 910624"/>
              <a:gd name="connsiteX2" fmla="*/ 11627185 w 12192000"/>
              <a:gd name="connsiteY2" fmla="*/ 725492 h 910624"/>
              <a:gd name="connsiteX3" fmla="*/ 11644384 w 12192000"/>
              <a:gd name="connsiteY3" fmla="*/ 729979 h 910624"/>
              <a:gd name="connsiteX4" fmla="*/ 11651863 w 12192000"/>
              <a:gd name="connsiteY4" fmla="*/ 730913 h 910624"/>
              <a:gd name="connsiteX5" fmla="*/ 11663080 w 12192000"/>
              <a:gd name="connsiteY5" fmla="*/ 719883 h 910624"/>
              <a:gd name="connsiteX6" fmla="*/ 11662519 w 12192000"/>
              <a:gd name="connsiteY6" fmla="*/ 715209 h 910624"/>
              <a:gd name="connsiteX7" fmla="*/ 11641954 w 12192000"/>
              <a:gd name="connsiteY7" fmla="*/ 696328 h 910624"/>
              <a:gd name="connsiteX8" fmla="*/ 11634616 w 12192000"/>
              <a:gd name="connsiteY8" fmla="*/ 695510 h 910624"/>
              <a:gd name="connsiteX9" fmla="*/ 11559135 w 12192000"/>
              <a:gd name="connsiteY9" fmla="*/ 473903 h 910624"/>
              <a:gd name="connsiteX10" fmla="*/ 11555396 w 12192000"/>
              <a:gd name="connsiteY10" fmla="*/ 476100 h 910624"/>
              <a:gd name="connsiteX11" fmla="*/ 11542684 w 12192000"/>
              <a:gd name="connsiteY11" fmla="*/ 481895 h 910624"/>
              <a:gd name="connsiteX12" fmla="*/ 11525110 w 12192000"/>
              <a:gd name="connsiteY12" fmla="*/ 505078 h 910624"/>
              <a:gd name="connsiteX13" fmla="*/ 11524736 w 12192000"/>
              <a:gd name="connsiteY13" fmla="*/ 515360 h 910624"/>
              <a:gd name="connsiteX14" fmla="*/ 11519876 w 12192000"/>
              <a:gd name="connsiteY14" fmla="*/ 555928 h 910624"/>
              <a:gd name="connsiteX15" fmla="*/ 11506976 w 12192000"/>
              <a:gd name="connsiteY15" fmla="*/ 603787 h 910624"/>
              <a:gd name="connsiteX16" fmla="*/ 11503611 w 12192000"/>
              <a:gd name="connsiteY16" fmla="*/ 628652 h 910624"/>
              <a:gd name="connsiteX17" fmla="*/ 11498190 w 12192000"/>
              <a:gd name="connsiteY17" fmla="*/ 677072 h 910624"/>
              <a:gd name="connsiteX18" fmla="*/ 11491646 w 12192000"/>
              <a:gd name="connsiteY18" fmla="*/ 701375 h 910624"/>
              <a:gd name="connsiteX19" fmla="*/ 11500246 w 12192000"/>
              <a:gd name="connsiteY19" fmla="*/ 714275 h 910624"/>
              <a:gd name="connsiteX20" fmla="*/ 11579139 w 12192000"/>
              <a:gd name="connsiteY20" fmla="*/ 722314 h 910624"/>
              <a:gd name="connsiteX21" fmla="*/ 11601573 w 12192000"/>
              <a:gd name="connsiteY21" fmla="*/ 701188 h 910624"/>
              <a:gd name="connsiteX22" fmla="*/ 11592039 w 12192000"/>
              <a:gd name="connsiteY22" fmla="*/ 685298 h 910624"/>
              <a:gd name="connsiteX23" fmla="*/ 11574652 w 12192000"/>
              <a:gd name="connsiteY23" fmla="*/ 650525 h 910624"/>
              <a:gd name="connsiteX24" fmla="*/ 11575400 w 12192000"/>
              <a:gd name="connsiteY24" fmla="*/ 643234 h 910624"/>
              <a:gd name="connsiteX25" fmla="*/ 11572035 w 12192000"/>
              <a:gd name="connsiteY25" fmla="*/ 635008 h 910624"/>
              <a:gd name="connsiteX26" fmla="*/ 11560257 w 12192000"/>
              <a:gd name="connsiteY26" fmla="*/ 640990 h 910624"/>
              <a:gd name="connsiteX27" fmla="*/ 11552218 w 12192000"/>
              <a:gd name="connsiteY27" fmla="*/ 643047 h 910624"/>
              <a:gd name="connsiteX28" fmla="*/ 11546797 w 12192000"/>
              <a:gd name="connsiteY28" fmla="*/ 630708 h 910624"/>
              <a:gd name="connsiteX29" fmla="*/ 11548105 w 12192000"/>
              <a:gd name="connsiteY29" fmla="*/ 604535 h 910624"/>
              <a:gd name="connsiteX30" fmla="*/ 11563248 w 12192000"/>
              <a:gd name="connsiteY30" fmla="*/ 482269 h 910624"/>
              <a:gd name="connsiteX31" fmla="*/ 11562874 w 12192000"/>
              <a:gd name="connsiteY31" fmla="*/ 474230 h 910624"/>
              <a:gd name="connsiteX32" fmla="*/ 11559135 w 12192000"/>
              <a:gd name="connsiteY32" fmla="*/ 473903 h 910624"/>
              <a:gd name="connsiteX33" fmla="*/ 11566614 w 12192000"/>
              <a:gd name="connsiteY33" fmla="*/ 432915 h 910624"/>
              <a:gd name="connsiteX34" fmla="*/ 11534832 w 12192000"/>
              <a:gd name="connsiteY34" fmla="*/ 477783 h 910624"/>
              <a:gd name="connsiteX35" fmla="*/ 11566614 w 12192000"/>
              <a:gd name="connsiteY35" fmla="*/ 432915 h 910624"/>
              <a:gd name="connsiteX36" fmla="*/ 11397236 w 12192000"/>
              <a:gd name="connsiteY36" fmla="*/ 427493 h 910624"/>
              <a:gd name="connsiteX37" fmla="*/ 11415558 w 12192000"/>
              <a:gd name="connsiteY37" fmla="*/ 452544 h 910624"/>
              <a:gd name="connsiteX38" fmla="*/ 11502676 w 12192000"/>
              <a:gd name="connsiteY38" fmla="*/ 486756 h 910624"/>
              <a:gd name="connsiteX39" fmla="*/ 11513333 w 12192000"/>
              <a:gd name="connsiteY39" fmla="*/ 482269 h 910624"/>
              <a:gd name="connsiteX40" fmla="*/ 11520063 w 12192000"/>
              <a:gd name="connsiteY40" fmla="*/ 459835 h 910624"/>
              <a:gd name="connsiteX41" fmla="*/ 11397236 w 12192000"/>
              <a:gd name="connsiteY41" fmla="*/ 427493 h 910624"/>
              <a:gd name="connsiteX42" fmla="*/ 10946687 w 12192000"/>
              <a:gd name="connsiteY42" fmla="*/ 423941 h 910624"/>
              <a:gd name="connsiteX43" fmla="*/ 10942386 w 12192000"/>
              <a:gd name="connsiteY43" fmla="*/ 428241 h 910624"/>
              <a:gd name="connsiteX44" fmla="*/ 10897893 w 12192000"/>
              <a:gd name="connsiteY44" fmla="*/ 500778 h 910624"/>
              <a:gd name="connsiteX45" fmla="*/ 10888732 w 12192000"/>
              <a:gd name="connsiteY45" fmla="*/ 530876 h 910624"/>
              <a:gd name="connsiteX46" fmla="*/ 10876394 w 12192000"/>
              <a:gd name="connsiteY46" fmla="*/ 565275 h 910624"/>
              <a:gd name="connsiteX47" fmla="*/ 10840686 w 12192000"/>
              <a:gd name="connsiteY47" fmla="*/ 659311 h 910624"/>
              <a:gd name="connsiteX48" fmla="*/ 10840312 w 12192000"/>
              <a:gd name="connsiteY48" fmla="*/ 679689 h 910624"/>
              <a:gd name="connsiteX49" fmla="*/ 10848164 w 12192000"/>
              <a:gd name="connsiteY49" fmla="*/ 687167 h 910624"/>
              <a:gd name="connsiteX50" fmla="*/ 10866859 w 12192000"/>
              <a:gd name="connsiteY50" fmla="*/ 686606 h 910624"/>
              <a:gd name="connsiteX51" fmla="*/ 11009689 w 12192000"/>
              <a:gd name="connsiteY51" fmla="*/ 686606 h 910624"/>
              <a:gd name="connsiteX52" fmla="*/ 11048948 w 12192000"/>
              <a:gd name="connsiteY52" fmla="*/ 686980 h 910624"/>
              <a:gd name="connsiteX53" fmla="*/ 11054931 w 12192000"/>
              <a:gd name="connsiteY53" fmla="*/ 681559 h 910624"/>
              <a:gd name="connsiteX54" fmla="*/ 10998846 w 12192000"/>
              <a:gd name="connsiteY54" fmla="*/ 577240 h 910624"/>
              <a:gd name="connsiteX55" fmla="*/ 10985572 w 12192000"/>
              <a:gd name="connsiteY55" fmla="*/ 545459 h 910624"/>
              <a:gd name="connsiteX56" fmla="*/ 10981272 w 12192000"/>
              <a:gd name="connsiteY56" fmla="*/ 514051 h 910624"/>
              <a:gd name="connsiteX57" fmla="*/ 10950238 w 12192000"/>
              <a:gd name="connsiteY57" fmla="*/ 428989 h 910624"/>
              <a:gd name="connsiteX58" fmla="*/ 10946687 w 12192000"/>
              <a:gd name="connsiteY58" fmla="*/ 423941 h 910624"/>
              <a:gd name="connsiteX59" fmla="*/ 11552779 w 12192000"/>
              <a:gd name="connsiteY59" fmla="*/ 389729 h 910624"/>
              <a:gd name="connsiteX60" fmla="*/ 11548853 w 12192000"/>
              <a:gd name="connsiteY60" fmla="*/ 393468 h 910624"/>
              <a:gd name="connsiteX61" fmla="*/ 11541375 w 12192000"/>
              <a:gd name="connsiteY61" fmla="*/ 436654 h 910624"/>
              <a:gd name="connsiteX62" fmla="*/ 11544180 w 12192000"/>
              <a:gd name="connsiteY62" fmla="*/ 440579 h 910624"/>
              <a:gd name="connsiteX63" fmla="*/ 11569604 w 12192000"/>
              <a:gd name="connsiteY63" fmla="*/ 410854 h 910624"/>
              <a:gd name="connsiteX64" fmla="*/ 11552779 w 12192000"/>
              <a:gd name="connsiteY64" fmla="*/ 389729 h 910624"/>
              <a:gd name="connsiteX65" fmla="*/ 10553296 w 12192000"/>
              <a:gd name="connsiteY65" fmla="*/ 389238 h 910624"/>
              <a:gd name="connsiteX66" fmla="*/ 10546613 w 12192000"/>
              <a:gd name="connsiteY66" fmla="*/ 392159 h 910624"/>
              <a:gd name="connsiteX67" fmla="*/ 10495015 w 12192000"/>
              <a:gd name="connsiteY67" fmla="*/ 432540 h 910624"/>
              <a:gd name="connsiteX68" fmla="*/ 10419487 w 12192000"/>
              <a:gd name="connsiteY68" fmla="*/ 513677 h 910624"/>
              <a:gd name="connsiteX69" fmla="*/ 10408831 w 12192000"/>
              <a:gd name="connsiteY69" fmla="*/ 548824 h 910624"/>
              <a:gd name="connsiteX70" fmla="*/ 10406027 w 12192000"/>
              <a:gd name="connsiteY70" fmla="*/ 564341 h 910624"/>
              <a:gd name="connsiteX71" fmla="*/ 10395183 w 12192000"/>
              <a:gd name="connsiteY71" fmla="*/ 656881 h 910624"/>
              <a:gd name="connsiteX72" fmla="*/ 10400605 w 12192000"/>
              <a:gd name="connsiteY72" fmla="*/ 701375 h 910624"/>
              <a:gd name="connsiteX73" fmla="*/ 10411448 w 12192000"/>
              <a:gd name="connsiteY73" fmla="*/ 710910 h 910624"/>
              <a:gd name="connsiteX74" fmla="*/ 10487911 w 12192000"/>
              <a:gd name="connsiteY74" fmla="*/ 705488 h 910624"/>
              <a:gd name="connsiteX75" fmla="*/ 10681778 w 12192000"/>
              <a:gd name="connsiteY75" fmla="*/ 693336 h 910624"/>
              <a:gd name="connsiteX76" fmla="*/ 10697669 w 12192000"/>
              <a:gd name="connsiteY76" fmla="*/ 681933 h 910624"/>
              <a:gd name="connsiteX77" fmla="*/ 10679348 w 12192000"/>
              <a:gd name="connsiteY77" fmla="*/ 672585 h 910624"/>
              <a:gd name="connsiteX78" fmla="*/ 10589238 w 12192000"/>
              <a:gd name="connsiteY78" fmla="*/ 551067 h 910624"/>
              <a:gd name="connsiteX79" fmla="*/ 10563812 w 12192000"/>
              <a:gd name="connsiteY79" fmla="*/ 480213 h 910624"/>
              <a:gd name="connsiteX80" fmla="*/ 10556895 w 12192000"/>
              <a:gd name="connsiteY80" fmla="*/ 395711 h 910624"/>
              <a:gd name="connsiteX81" fmla="*/ 10553296 w 12192000"/>
              <a:gd name="connsiteY81" fmla="*/ 389238 h 910624"/>
              <a:gd name="connsiteX82" fmla="*/ 10641210 w 12192000"/>
              <a:gd name="connsiteY82" fmla="*/ 347478 h 910624"/>
              <a:gd name="connsiteX83" fmla="*/ 10632984 w 12192000"/>
              <a:gd name="connsiteY83" fmla="*/ 351404 h 910624"/>
              <a:gd name="connsiteX84" fmla="*/ 10627562 w 12192000"/>
              <a:gd name="connsiteY84" fmla="*/ 370847 h 910624"/>
              <a:gd name="connsiteX85" fmla="*/ 10624197 w 12192000"/>
              <a:gd name="connsiteY85" fmla="*/ 384494 h 910624"/>
              <a:gd name="connsiteX86" fmla="*/ 10619897 w 12192000"/>
              <a:gd name="connsiteY86" fmla="*/ 408237 h 910624"/>
              <a:gd name="connsiteX87" fmla="*/ 10618402 w 12192000"/>
              <a:gd name="connsiteY87" fmla="*/ 416276 h 910624"/>
              <a:gd name="connsiteX88" fmla="*/ 10614850 w 12192000"/>
              <a:gd name="connsiteY88" fmla="*/ 491617 h 910624"/>
              <a:gd name="connsiteX89" fmla="*/ 10628684 w 12192000"/>
              <a:gd name="connsiteY89" fmla="*/ 528446 h 910624"/>
              <a:gd name="connsiteX90" fmla="*/ 10636349 w 12192000"/>
              <a:gd name="connsiteY90" fmla="*/ 543215 h 910624"/>
              <a:gd name="connsiteX91" fmla="*/ 10660466 w 12192000"/>
              <a:gd name="connsiteY91" fmla="*/ 592383 h 910624"/>
              <a:gd name="connsiteX92" fmla="*/ 10713372 w 12192000"/>
              <a:gd name="connsiteY92" fmla="*/ 648842 h 910624"/>
              <a:gd name="connsiteX93" fmla="*/ 10729824 w 12192000"/>
              <a:gd name="connsiteY93" fmla="*/ 672024 h 910624"/>
              <a:gd name="connsiteX94" fmla="*/ 10734685 w 12192000"/>
              <a:gd name="connsiteY94" fmla="*/ 678567 h 910624"/>
              <a:gd name="connsiteX95" fmla="*/ 10779366 w 12192000"/>
              <a:gd name="connsiteY95" fmla="*/ 690719 h 910624"/>
              <a:gd name="connsiteX96" fmla="*/ 10807409 w 12192000"/>
              <a:gd name="connsiteY96" fmla="*/ 669781 h 910624"/>
              <a:gd name="connsiteX97" fmla="*/ 10813204 w 12192000"/>
              <a:gd name="connsiteY97" fmla="*/ 655012 h 910624"/>
              <a:gd name="connsiteX98" fmla="*/ 10833956 w 12192000"/>
              <a:gd name="connsiteY98" fmla="*/ 531811 h 910624"/>
              <a:gd name="connsiteX99" fmla="*/ 10842742 w 12192000"/>
              <a:gd name="connsiteY99" fmla="*/ 502086 h 910624"/>
              <a:gd name="connsiteX100" fmla="*/ 10859754 w 12192000"/>
              <a:gd name="connsiteY100" fmla="*/ 474604 h 910624"/>
              <a:gd name="connsiteX101" fmla="*/ 10892658 w 12192000"/>
              <a:gd name="connsiteY101" fmla="*/ 368790 h 910624"/>
              <a:gd name="connsiteX102" fmla="*/ 10885180 w 12192000"/>
              <a:gd name="connsiteY102" fmla="*/ 362621 h 910624"/>
              <a:gd name="connsiteX103" fmla="*/ 10836199 w 12192000"/>
              <a:gd name="connsiteY103" fmla="*/ 374025 h 910624"/>
              <a:gd name="connsiteX104" fmla="*/ 10791518 w 12192000"/>
              <a:gd name="connsiteY104" fmla="*/ 379634 h 910624"/>
              <a:gd name="connsiteX105" fmla="*/ 10745154 w 12192000"/>
              <a:gd name="connsiteY105" fmla="*/ 377016 h 910624"/>
              <a:gd name="connsiteX106" fmla="*/ 10727020 w 12192000"/>
              <a:gd name="connsiteY106" fmla="*/ 374586 h 910624"/>
              <a:gd name="connsiteX107" fmla="*/ 10711503 w 12192000"/>
              <a:gd name="connsiteY107" fmla="*/ 371408 h 910624"/>
              <a:gd name="connsiteX108" fmla="*/ 10693369 w 12192000"/>
              <a:gd name="connsiteY108" fmla="*/ 367108 h 910624"/>
              <a:gd name="connsiteX109" fmla="*/ 10653735 w 12192000"/>
              <a:gd name="connsiteY109" fmla="*/ 352713 h 910624"/>
              <a:gd name="connsiteX110" fmla="*/ 10641210 w 12192000"/>
              <a:gd name="connsiteY110" fmla="*/ 347478 h 910624"/>
              <a:gd name="connsiteX111" fmla="*/ 10369758 w 12192000"/>
              <a:gd name="connsiteY111" fmla="*/ 338879 h 910624"/>
              <a:gd name="connsiteX112" fmla="*/ 10362654 w 12192000"/>
              <a:gd name="connsiteY112" fmla="*/ 357948 h 910624"/>
              <a:gd name="connsiteX113" fmla="*/ 10364898 w 12192000"/>
              <a:gd name="connsiteY113" fmla="*/ 358695 h 910624"/>
              <a:gd name="connsiteX114" fmla="*/ 10369758 w 12192000"/>
              <a:gd name="connsiteY114" fmla="*/ 338879 h 910624"/>
              <a:gd name="connsiteX115" fmla="*/ 11346424 w 12192000"/>
              <a:gd name="connsiteY115" fmla="*/ 288619 h 910624"/>
              <a:gd name="connsiteX116" fmla="*/ 11350474 w 12192000"/>
              <a:gd name="connsiteY116" fmla="*/ 306943 h 910624"/>
              <a:gd name="connsiteX117" fmla="*/ 11351060 w 12192000"/>
              <a:gd name="connsiteY117" fmla="*/ 322053 h 910624"/>
              <a:gd name="connsiteX118" fmla="*/ 11346424 w 12192000"/>
              <a:gd name="connsiteY118" fmla="*/ 288619 h 910624"/>
              <a:gd name="connsiteX119" fmla="*/ 11349751 w 12192000"/>
              <a:gd name="connsiteY119" fmla="*/ 159406 h 910624"/>
              <a:gd name="connsiteX120" fmla="*/ 11338160 w 12192000"/>
              <a:gd name="connsiteY120" fmla="*/ 178288 h 910624"/>
              <a:gd name="connsiteX121" fmla="*/ 11336104 w 12192000"/>
              <a:gd name="connsiteY121" fmla="*/ 214183 h 910624"/>
              <a:gd name="connsiteX122" fmla="*/ 11346424 w 12192000"/>
              <a:gd name="connsiteY122" fmla="*/ 288619 h 910624"/>
              <a:gd name="connsiteX123" fmla="*/ 11329934 w 12192000"/>
              <a:gd name="connsiteY123" fmla="*/ 213996 h 910624"/>
              <a:gd name="connsiteX124" fmla="*/ 11331617 w 12192000"/>
              <a:gd name="connsiteY124" fmla="*/ 176232 h 910624"/>
              <a:gd name="connsiteX125" fmla="*/ 11330682 w 12192000"/>
              <a:gd name="connsiteY125" fmla="*/ 166697 h 910624"/>
              <a:gd name="connsiteX126" fmla="*/ 11320587 w 12192000"/>
              <a:gd name="connsiteY126" fmla="*/ 169315 h 910624"/>
              <a:gd name="connsiteX127" fmla="*/ 11315166 w 12192000"/>
              <a:gd name="connsiteY127" fmla="*/ 172680 h 910624"/>
              <a:gd name="connsiteX128" fmla="*/ 11277776 w 12192000"/>
              <a:gd name="connsiteY128" fmla="*/ 204461 h 910624"/>
              <a:gd name="connsiteX129" fmla="*/ 11265436 w 12192000"/>
              <a:gd name="connsiteY129" fmla="*/ 217174 h 910624"/>
              <a:gd name="connsiteX130" fmla="*/ 11199630 w 12192000"/>
              <a:gd name="connsiteY130" fmla="*/ 287467 h 910624"/>
              <a:gd name="connsiteX131" fmla="*/ 11051004 w 12192000"/>
              <a:gd name="connsiteY131" fmla="*/ 311958 h 910624"/>
              <a:gd name="connsiteX132" fmla="*/ 11045770 w 12192000"/>
              <a:gd name="connsiteY132" fmla="*/ 310088 h 910624"/>
              <a:gd name="connsiteX133" fmla="*/ 11027636 w 12192000"/>
              <a:gd name="connsiteY133" fmla="*/ 345983 h 910624"/>
              <a:gd name="connsiteX134" fmla="*/ 11014175 w 12192000"/>
              <a:gd name="connsiteY134" fmla="*/ 376643 h 910624"/>
              <a:gd name="connsiteX135" fmla="*/ 11019036 w 12192000"/>
              <a:gd name="connsiteY135" fmla="*/ 430484 h 910624"/>
              <a:gd name="connsiteX136" fmla="*/ 11019036 w 12192000"/>
              <a:gd name="connsiteY136" fmla="*/ 430671 h 910624"/>
              <a:gd name="connsiteX137" fmla="*/ 11019784 w 12192000"/>
              <a:gd name="connsiteY137" fmla="*/ 435158 h 910624"/>
              <a:gd name="connsiteX138" fmla="*/ 11028197 w 12192000"/>
              <a:gd name="connsiteY138" fmla="*/ 513490 h 910624"/>
              <a:gd name="connsiteX139" fmla="*/ 11049322 w 12192000"/>
              <a:gd name="connsiteY139" fmla="*/ 556676 h 910624"/>
              <a:gd name="connsiteX140" fmla="*/ 11049883 w 12192000"/>
              <a:gd name="connsiteY140" fmla="*/ 566023 h 910624"/>
              <a:gd name="connsiteX141" fmla="*/ 11085590 w 12192000"/>
              <a:gd name="connsiteY141" fmla="*/ 679128 h 910624"/>
              <a:gd name="connsiteX142" fmla="*/ 11104472 w 12192000"/>
              <a:gd name="connsiteY142" fmla="*/ 689971 h 910624"/>
              <a:gd name="connsiteX143" fmla="*/ 11317035 w 12192000"/>
              <a:gd name="connsiteY143" fmla="*/ 699880 h 910624"/>
              <a:gd name="connsiteX144" fmla="*/ 11460986 w 12192000"/>
              <a:gd name="connsiteY144" fmla="*/ 711097 h 910624"/>
              <a:gd name="connsiteX145" fmla="*/ 11472764 w 12192000"/>
              <a:gd name="connsiteY145" fmla="*/ 703993 h 910624"/>
              <a:gd name="connsiteX146" fmla="*/ 11480056 w 12192000"/>
              <a:gd name="connsiteY146" fmla="*/ 653703 h 910624"/>
              <a:gd name="connsiteX147" fmla="*/ 11491272 w 12192000"/>
              <a:gd name="connsiteY147" fmla="*/ 594066 h 910624"/>
              <a:gd name="connsiteX148" fmla="*/ 11500620 w 12192000"/>
              <a:gd name="connsiteY148" fmla="*/ 565649 h 910624"/>
              <a:gd name="connsiteX149" fmla="*/ 11508659 w 12192000"/>
              <a:gd name="connsiteY149" fmla="*/ 503582 h 910624"/>
              <a:gd name="connsiteX150" fmla="*/ 11499124 w 12192000"/>
              <a:gd name="connsiteY150" fmla="*/ 492925 h 910624"/>
              <a:gd name="connsiteX151" fmla="*/ 11412193 w 12192000"/>
              <a:gd name="connsiteY151" fmla="*/ 457405 h 910624"/>
              <a:gd name="connsiteX152" fmla="*/ 11392189 w 12192000"/>
              <a:gd name="connsiteY152" fmla="*/ 434036 h 910624"/>
              <a:gd name="connsiteX153" fmla="*/ 11392002 w 12192000"/>
              <a:gd name="connsiteY153" fmla="*/ 434223 h 910624"/>
              <a:gd name="connsiteX154" fmla="*/ 11380785 w 12192000"/>
              <a:gd name="connsiteY154" fmla="*/ 413845 h 910624"/>
              <a:gd name="connsiteX155" fmla="*/ 11366950 w 12192000"/>
              <a:gd name="connsiteY155" fmla="*/ 381503 h 910624"/>
              <a:gd name="connsiteX156" fmla="*/ 11350474 w 12192000"/>
              <a:gd name="connsiteY156" fmla="*/ 306943 h 910624"/>
              <a:gd name="connsiteX157" fmla="*/ 11346947 w 12192000"/>
              <a:gd name="connsiteY157" fmla="*/ 216052 h 910624"/>
              <a:gd name="connsiteX158" fmla="*/ 11352369 w 12192000"/>
              <a:gd name="connsiteY158" fmla="*/ 178475 h 910624"/>
              <a:gd name="connsiteX159" fmla="*/ 11354986 w 12192000"/>
              <a:gd name="connsiteY159" fmla="*/ 164828 h 910624"/>
              <a:gd name="connsiteX160" fmla="*/ 11349751 w 12192000"/>
              <a:gd name="connsiteY160" fmla="*/ 159406 h 910624"/>
              <a:gd name="connsiteX161" fmla="*/ 10931520 w 12192000"/>
              <a:gd name="connsiteY161" fmla="*/ 265 h 910624"/>
              <a:gd name="connsiteX162" fmla="*/ 10940144 w 12192000"/>
              <a:gd name="connsiteY162" fmla="*/ 2929 h 910624"/>
              <a:gd name="connsiteX163" fmla="*/ 10943321 w 12192000"/>
              <a:gd name="connsiteY163" fmla="*/ 6668 h 910624"/>
              <a:gd name="connsiteX164" fmla="*/ 10943695 w 12192000"/>
              <a:gd name="connsiteY164" fmla="*/ 30224 h 910624"/>
              <a:gd name="connsiteX165" fmla="*/ 10937526 w 12192000"/>
              <a:gd name="connsiteY165" fmla="*/ 48731 h 910624"/>
              <a:gd name="connsiteX166" fmla="*/ 10936218 w 12192000"/>
              <a:gd name="connsiteY166" fmla="*/ 54901 h 910624"/>
              <a:gd name="connsiteX167" fmla="*/ 10930983 w 12192000"/>
              <a:gd name="connsiteY167" fmla="*/ 47797 h 910624"/>
              <a:gd name="connsiteX168" fmla="*/ 10930422 w 12192000"/>
              <a:gd name="connsiteY168" fmla="*/ 68175 h 910624"/>
              <a:gd name="connsiteX169" fmla="*/ 10937713 w 12192000"/>
              <a:gd name="connsiteY169" fmla="*/ 79765 h 910624"/>
              <a:gd name="connsiteX170" fmla="*/ 10973794 w 12192000"/>
              <a:gd name="connsiteY170" fmla="*/ 105751 h 910624"/>
              <a:gd name="connsiteX171" fmla="*/ 10977346 w 12192000"/>
              <a:gd name="connsiteY171" fmla="*/ 109864 h 910624"/>
              <a:gd name="connsiteX172" fmla="*/ 11013802 w 12192000"/>
              <a:gd name="connsiteY172" fmla="*/ 137159 h 910624"/>
              <a:gd name="connsiteX173" fmla="*/ 11039975 w 12192000"/>
              <a:gd name="connsiteY173" fmla="*/ 163145 h 910624"/>
              <a:gd name="connsiteX174" fmla="*/ 11087834 w 12192000"/>
              <a:gd name="connsiteY174" fmla="*/ 197731 h 910624"/>
              <a:gd name="connsiteX175" fmla="*/ 11181870 w 12192000"/>
              <a:gd name="connsiteY175" fmla="*/ 189131 h 910624"/>
              <a:gd name="connsiteX176" fmla="*/ 11210660 w 12192000"/>
              <a:gd name="connsiteY176" fmla="*/ 156041 h 910624"/>
              <a:gd name="connsiteX177" fmla="*/ 11217204 w 12192000"/>
              <a:gd name="connsiteY177" fmla="*/ 145011 h 910624"/>
              <a:gd name="connsiteX178" fmla="*/ 11235712 w 12192000"/>
              <a:gd name="connsiteY178" fmla="*/ 107621 h 910624"/>
              <a:gd name="connsiteX179" fmla="*/ 11240946 w 12192000"/>
              <a:gd name="connsiteY179" fmla="*/ 77335 h 910624"/>
              <a:gd name="connsiteX180" fmla="*/ 11252911 w 12192000"/>
              <a:gd name="connsiteY180" fmla="*/ 63875 h 910624"/>
              <a:gd name="connsiteX181" fmla="*/ 11248798 w 12192000"/>
              <a:gd name="connsiteY181" fmla="*/ 58827 h 910624"/>
              <a:gd name="connsiteX182" fmla="*/ 11254220 w 12192000"/>
              <a:gd name="connsiteY182" fmla="*/ 58453 h 910624"/>
              <a:gd name="connsiteX183" fmla="*/ 11256650 w 12192000"/>
              <a:gd name="connsiteY183" fmla="*/ 60136 h 910624"/>
              <a:gd name="connsiteX184" fmla="*/ 11279458 w 12192000"/>
              <a:gd name="connsiteY184" fmla="*/ 63501 h 910624"/>
              <a:gd name="connsiteX185" fmla="*/ 11317035 w 12192000"/>
              <a:gd name="connsiteY185" fmla="*/ 66305 h 910624"/>
              <a:gd name="connsiteX186" fmla="*/ 11329186 w 12192000"/>
              <a:gd name="connsiteY186" fmla="*/ 70605 h 910624"/>
              <a:gd name="connsiteX187" fmla="*/ 11336665 w 12192000"/>
              <a:gd name="connsiteY187" fmla="*/ 72848 h 910624"/>
              <a:gd name="connsiteX188" fmla="*/ 11374428 w 12192000"/>
              <a:gd name="connsiteY188" fmla="*/ 73222 h 910624"/>
              <a:gd name="connsiteX189" fmla="*/ 11397236 w 12192000"/>
              <a:gd name="connsiteY189" fmla="*/ 74157 h 910624"/>
              <a:gd name="connsiteX190" fmla="*/ 11411632 w 12192000"/>
              <a:gd name="connsiteY190" fmla="*/ 80887 h 910624"/>
              <a:gd name="connsiteX191" fmla="*/ 11431822 w 12192000"/>
              <a:gd name="connsiteY191" fmla="*/ 116595 h 910624"/>
              <a:gd name="connsiteX192" fmla="*/ 11428457 w 12192000"/>
              <a:gd name="connsiteY192" fmla="*/ 136037 h 910624"/>
              <a:gd name="connsiteX193" fmla="*/ 11425092 w 12192000"/>
              <a:gd name="connsiteY193" fmla="*/ 135103 h 910624"/>
              <a:gd name="connsiteX194" fmla="*/ 11421353 w 12192000"/>
              <a:gd name="connsiteY194" fmla="*/ 139029 h 910624"/>
              <a:gd name="connsiteX195" fmla="*/ 11401350 w 12192000"/>
              <a:gd name="connsiteY195" fmla="*/ 152489 h 910624"/>
              <a:gd name="connsiteX196" fmla="*/ 11380224 w 12192000"/>
              <a:gd name="connsiteY196" fmla="*/ 155293 h 910624"/>
              <a:gd name="connsiteX197" fmla="*/ 11358912 w 12192000"/>
              <a:gd name="connsiteY197" fmla="*/ 174549 h 910624"/>
              <a:gd name="connsiteX198" fmla="*/ 11358164 w 12192000"/>
              <a:gd name="connsiteY198" fmla="*/ 181840 h 910624"/>
              <a:gd name="connsiteX199" fmla="*/ 11352742 w 12192000"/>
              <a:gd name="connsiteY199" fmla="*/ 221100 h 910624"/>
              <a:gd name="connsiteX200" fmla="*/ 11351995 w 12192000"/>
              <a:gd name="connsiteY200" fmla="*/ 256620 h 910624"/>
              <a:gd name="connsiteX201" fmla="*/ 11363399 w 12192000"/>
              <a:gd name="connsiteY201" fmla="*/ 347104 h 910624"/>
              <a:gd name="connsiteX202" fmla="*/ 11399854 w 12192000"/>
              <a:gd name="connsiteY202" fmla="*/ 420389 h 910624"/>
              <a:gd name="connsiteX203" fmla="*/ 11514454 w 12192000"/>
              <a:gd name="connsiteY203" fmla="*/ 454975 h 910624"/>
              <a:gd name="connsiteX204" fmla="*/ 11525298 w 12192000"/>
              <a:gd name="connsiteY204" fmla="*/ 443758 h 910624"/>
              <a:gd name="connsiteX205" fmla="*/ 11537449 w 12192000"/>
              <a:gd name="connsiteY205" fmla="*/ 387299 h 910624"/>
              <a:gd name="connsiteX206" fmla="*/ 11538010 w 12192000"/>
              <a:gd name="connsiteY206" fmla="*/ 373464 h 910624"/>
              <a:gd name="connsiteX207" fmla="*/ 11532402 w 12192000"/>
              <a:gd name="connsiteY207" fmla="*/ 322614 h 910624"/>
              <a:gd name="connsiteX208" fmla="*/ 11533150 w 12192000"/>
              <a:gd name="connsiteY208" fmla="*/ 320184 h 910624"/>
              <a:gd name="connsiteX209" fmla="*/ 11534271 w 12192000"/>
              <a:gd name="connsiteY209" fmla="*/ 314949 h 910624"/>
              <a:gd name="connsiteX210" fmla="*/ 11551844 w 12192000"/>
              <a:gd name="connsiteY210" fmla="*/ 281298 h 910624"/>
              <a:gd name="connsiteX211" fmla="*/ 11568109 w 12192000"/>
              <a:gd name="connsiteY211" fmla="*/ 272137 h 910624"/>
              <a:gd name="connsiteX212" fmla="*/ 11574465 w 12192000"/>
              <a:gd name="connsiteY212" fmla="*/ 255873 h 910624"/>
              <a:gd name="connsiteX213" fmla="*/ 11576709 w 12192000"/>
              <a:gd name="connsiteY213" fmla="*/ 255312 h 910624"/>
              <a:gd name="connsiteX214" fmla="*/ 11578765 w 12192000"/>
              <a:gd name="connsiteY214" fmla="*/ 239608 h 910624"/>
              <a:gd name="connsiteX215" fmla="*/ 11575587 w 12192000"/>
              <a:gd name="connsiteY215" fmla="*/ 231756 h 910624"/>
              <a:gd name="connsiteX216" fmla="*/ 11567735 w 12192000"/>
              <a:gd name="connsiteY216" fmla="*/ 236430 h 910624"/>
              <a:gd name="connsiteX217" fmla="*/ 11562688 w 12192000"/>
              <a:gd name="connsiteY217" fmla="*/ 238486 h 910624"/>
              <a:gd name="connsiteX218" fmla="*/ 11563248 w 12192000"/>
              <a:gd name="connsiteY218" fmla="*/ 208948 h 910624"/>
              <a:gd name="connsiteX219" fmla="*/ 11576522 w 12192000"/>
              <a:gd name="connsiteY219" fmla="*/ 198666 h 910624"/>
              <a:gd name="connsiteX220" fmla="*/ 11578952 w 12192000"/>
              <a:gd name="connsiteY220" fmla="*/ 186140 h 910624"/>
              <a:gd name="connsiteX221" fmla="*/ 11571100 w 12192000"/>
              <a:gd name="connsiteY221" fmla="*/ 171184 h 910624"/>
              <a:gd name="connsiteX222" fmla="*/ 11574465 w 12192000"/>
              <a:gd name="connsiteY222" fmla="*/ 153050 h 910624"/>
              <a:gd name="connsiteX223" fmla="*/ 11578578 w 12192000"/>
              <a:gd name="connsiteY223" fmla="*/ 129868 h 910624"/>
              <a:gd name="connsiteX224" fmla="*/ 11575400 w 12192000"/>
              <a:gd name="connsiteY224" fmla="*/ 124073 h 910624"/>
              <a:gd name="connsiteX225" fmla="*/ 11572409 w 12192000"/>
              <a:gd name="connsiteY225" fmla="*/ 124073 h 910624"/>
              <a:gd name="connsiteX226" fmla="*/ 11572409 w 12192000"/>
              <a:gd name="connsiteY226" fmla="*/ 122390 h 910624"/>
              <a:gd name="connsiteX227" fmla="*/ 11582878 w 12192000"/>
              <a:gd name="connsiteY227" fmla="*/ 105004 h 910624"/>
              <a:gd name="connsiteX228" fmla="*/ 11595591 w 12192000"/>
              <a:gd name="connsiteY228" fmla="*/ 97339 h 910624"/>
              <a:gd name="connsiteX229" fmla="*/ 11666258 w 12192000"/>
              <a:gd name="connsiteY229" fmla="*/ 134916 h 910624"/>
              <a:gd name="connsiteX230" fmla="*/ 11667754 w 12192000"/>
              <a:gd name="connsiteY230" fmla="*/ 137159 h 910624"/>
              <a:gd name="connsiteX231" fmla="*/ 11668875 w 12192000"/>
              <a:gd name="connsiteY231" fmla="*/ 163893 h 910624"/>
              <a:gd name="connsiteX232" fmla="*/ 11675231 w 12192000"/>
              <a:gd name="connsiteY232" fmla="*/ 182588 h 910624"/>
              <a:gd name="connsiteX233" fmla="*/ 11694861 w 12192000"/>
              <a:gd name="connsiteY233" fmla="*/ 195114 h 910624"/>
              <a:gd name="connsiteX234" fmla="*/ 11716174 w 12192000"/>
              <a:gd name="connsiteY234" fmla="*/ 226334 h 910624"/>
              <a:gd name="connsiteX235" fmla="*/ 11733747 w 12192000"/>
              <a:gd name="connsiteY235" fmla="*/ 283167 h 910624"/>
              <a:gd name="connsiteX236" fmla="*/ 11737673 w 12192000"/>
              <a:gd name="connsiteY236" fmla="*/ 337383 h 910624"/>
              <a:gd name="connsiteX237" fmla="*/ 11735804 w 12192000"/>
              <a:gd name="connsiteY237" fmla="*/ 409172 h 910624"/>
              <a:gd name="connsiteX238" fmla="*/ 11742534 w 12192000"/>
              <a:gd name="connsiteY238" fmla="*/ 502273 h 910624"/>
              <a:gd name="connsiteX239" fmla="*/ 11749451 w 12192000"/>
              <a:gd name="connsiteY239" fmla="*/ 573875 h 910624"/>
              <a:gd name="connsiteX240" fmla="*/ 11743094 w 12192000"/>
              <a:gd name="connsiteY240" fmla="*/ 614069 h 910624"/>
              <a:gd name="connsiteX241" fmla="*/ 11740477 w 12192000"/>
              <a:gd name="connsiteY241" fmla="*/ 624539 h 910624"/>
              <a:gd name="connsiteX242" fmla="*/ 11732625 w 12192000"/>
              <a:gd name="connsiteY242" fmla="*/ 663798 h 910624"/>
              <a:gd name="connsiteX243" fmla="*/ 11729634 w 12192000"/>
              <a:gd name="connsiteY243" fmla="*/ 674080 h 910624"/>
              <a:gd name="connsiteX244" fmla="*/ 11712248 w 12192000"/>
              <a:gd name="connsiteY244" fmla="*/ 697823 h 910624"/>
              <a:gd name="connsiteX245" fmla="*/ 11700283 w 12192000"/>
              <a:gd name="connsiteY245" fmla="*/ 726240 h 910624"/>
              <a:gd name="connsiteX246" fmla="*/ 11704957 w 12192000"/>
              <a:gd name="connsiteY246" fmla="*/ 730353 h 910624"/>
              <a:gd name="connsiteX247" fmla="*/ 11717330 w 12192000"/>
              <a:gd name="connsiteY247" fmla="*/ 732929 h 910624"/>
              <a:gd name="connsiteX248" fmla="*/ 12192000 w 12192000"/>
              <a:gd name="connsiteY248" fmla="*/ 732929 h 910624"/>
              <a:gd name="connsiteX249" fmla="*/ 12190861 w 12192000"/>
              <a:gd name="connsiteY249" fmla="*/ 910624 h 910624"/>
              <a:gd name="connsiteX250" fmla="*/ 0 w 12192000"/>
              <a:gd name="connsiteY250" fmla="*/ 908775 h 910624"/>
              <a:gd name="connsiteX251" fmla="*/ 0 w 12192000"/>
              <a:gd name="connsiteY251" fmla="*/ 732929 h 910624"/>
              <a:gd name="connsiteX252" fmla="*/ 10184483 w 12192000"/>
              <a:gd name="connsiteY252" fmla="*/ 732929 h 910624"/>
              <a:gd name="connsiteX253" fmla="*/ 10336481 w 12192000"/>
              <a:gd name="connsiteY253" fmla="*/ 714462 h 910624"/>
              <a:gd name="connsiteX254" fmla="*/ 10349568 w 12192000"/>
              <a:gd name="connsiteY254" fmla="*/ 713901 h 910624"/>
              <a:gd name="connsiteX255" fmla="*/ 10356111 w 12192000"/>
              <a:gd name="connsiteY255" fmla="*/ 709414 h 910624"/>
              <a:gd name="connsiteX256" fmla="*/ 10354615 w 12192000"/>
              <a:gd name="connsiteY256" fmla="*/ 679128 h 910624"/>
              <a:gd name="connsiteX257" fmla="*/ 10358167 w 12192000"/>
              <a:gd name="connsiteY257" fmla="*/ 520594 h 910624"/>
              <a:gd name="connsiteX258" fmla="*/ 10372188 w 12192000"/>
              <a:gd name="connsiteY258" fmla="*/ 482269 h 910624"/>
              <a:gd name="connsiteX259" fmla="*/ 10396679 w 12192000"/>
              <a:gd name="connsiteY259" fmla="*/ 451984 h 910624"/>
              <a:gd name="connsiteX260" fmla="*/ 10447903 w 12192000"/>
              <a:gd name="connsiteY260" fmla="*/ 334765 h 910624"/>
              <a:gd name="connsiteX261" fmla="*/ 10448464 w 12192000"/>
              <a:gd name="connsiteY261" fmla="*/ 261107 h 910624"/>
              <a:gd name="connsiteX262" fmla="*/ 10446408 w 12192000"/>
              <a:gd name="connsiteY262" fmla="*/ 225774 h 910624"/>
              <a:gd name="connsiteX263" fmla="*/ 10448464 w 12192000"/>
              <a:gd name="connsiteY263" fmla="*/ 215678 h 910624"/>
              <a:gd name="connsiteX264" fmla="*/ 10453512 w 12192000"/>
              <a:gd name="connsiteY264" fmla="*/ 201096 h 910624"/>
              <a:gd name="connsiteX265" fmla="*/ 10442856 w 12192000"/>
              <a:gd name="connsiteY265" fmla="*/ 229139 h 910624"/>
              <a:gd name="connsiteX266" fmla="*/ 10417991 w 12192000"/>
              <a:gd name="connsiteY266" fmla="*/ 307471 h 910624"/>
              <a:gd name="connsiteX267" fmla="*/ 10413318 w 12192000"/>
              <a:gd name="connsiteY267" fmla="*/ 312331 h 910624"/>
              <a:gd name="connsiteX268" fmla="*/ 10410513 w 12192000"/>
              <a:gd name="connsiteY268" fmla="*/ 310649 h 910624"/>
              <a:gd name="connsiteX269" fmla="*/ 10388266 w 12192000"/>
              <a:gd name="connsiteY269" fmla="*/ 406929 h 910624"/>
              <a:gd name="connsiteX270" fmla="*/ 10366767 w 12192000"/>
              <a:gd name="connsiteY270" fmla="*/ 418706 h 910624"/>
              <a:gd name="connsiteX271" fmla="*/ 10364337 w 12192000"/>
              <a:gd name="connsiteY271" fmla="*/ 417398 h 910624"/>
              <a:gd name="connsiteX272" fmla="*/ 10363963 w 12192000"/>
              <a:gd name="connsiteY272" fmla="*/ 416650 h 910624"/>
              <a:gd name="connsiteX273" fmla="*/ 10365458 w 12192000"/>
              <a:gd name="connsiteY273" fmla="*/ 415528 h 910624"/>
              <a:gd name="connsiteX274" fmla="*/ 10368263 w 12192000"/>
              <a:gd name="connsiteY274" fmla="*/ 397768 h 910624"/>
              <a:gd name="connsiteX275" fmla="*/ 10360784 w 12192000"/>
              <a:gd name="connsiteY275" fmla="*/ 413472 h 910624"/>
              <a:gd name="connsiteX276" fmla="*/ 10362841 w 12192000"/>
              <a:gd name="connsiteY276" fmla="*/ 393468 h 910624"/>
              <a:gd name="connsiteX277" fmla="*/ 10356298 w 12192000"/>
              <a:gd name="connsiteY277" fmla="*/ 413659 h 910624"/>
              <a:gd name="connsiteX278" fmla="*/ 10355737 w 12192000"/>
              <a:gd name="connsiteY278" fmla="*/ 411041 h 910624"/>
              <a:gd name="connsiteX279" fmla="*/ 10356671 w 12192000"/>
              <a:gd name="connsiteY279" fmla="*/ 393468 h 910624"/>
              <a:gd name="connsiteX280" fmla="*/ 10355176 w 12192000"/>
              <a:gd name="connsiteY280" fmla="*/ 360004 h 910624"/>
              <a:gd name="connsiteX281" fmla="*/ 10369010 w 12192000"/>
              <a:gd name="connsiteY281" fmla="*/ 311023 h 910624"/>
              <a:gd name="connsiteX282" fmla="*/ 10397053 w 12192000"/>
              <a:gd name="connsiteY282" fmla="*/ 275129 h 910624"/>
              <a:gd name="connsiteX283" fmla="*/ 10414252 w 12192000"/>
              <a:gd name="connsiteY283" fmla="*/ 237925 h 910624"/>
              <a:gd name="connsiteX284" fmla="*/ 10429582 w 12192000"/>
              <a:gd name="connsiteY284" fmla="*/ 193244 h 910624"/>
              <a:gd name="connsiteX285" fmla="*/ 10435751 w 12192000"/>
              <a:gd name="connsiteY285" fmla="*/ 178849 h 910624"/>
              <a:gd name="connsiteX286" fmla="*/ 10450521 w 12192000"/>
              <a:gd name="connsiteY286" fmla="*/ 160902 h 910624"/>
              <a:gd name="connsiteX287" fmla="*/ 10481368 w 12192000"/>
              <a:gd name="connsiteY287" fmla="*/ 133233 h 910624"/>
              <a:gd name="connsiteX288" fmla="*/ 10489406 w 12192000"/>
              <a:gd name="connsiteY288" fmla="*/ 118277 h 910624"/>
              <a:gd name="connsiteX289" fmla="*/ 10506232 w 12192000"/>
              <a:gd name="connsiteY289" fmla="*/ 95282 h 910624"/>
              <a:gd name="connsiteX290" fmla="*/ 10529227 w 12192000"/>
              <a:gd name="connsiteY290" fmla="*/ 93039 h 910624"/>
              <a:gd name="connsiteX291" fmla="*/ 10577460 w 12192000"/>
              <a:gd name="connsiteY291" fmla="*/ 80139 h 910624"/>
              <a:gd name="connsiteX292" fmla="*/ 10582321 w 12192000"/>
              <a:gd name="connsiteY292" fmla="*/ 68361 h 910624"/>
              <a:gd name="connsiteX293" fmla="*/ 10581947 w 12192000"/>
              <a:gd name="connsiteY293" fmla="*/ 62005 h 910624"/>
              <a:gd name="connsiteX294" fmla="*/ 10581572 w 12192000"/>
              <a:gd name="connsiteY294" fmla="*/ 47984 h 910624"/>
              <a:gd name="connsiteX295" fmla="*/ 10576899 w 12192000"/>
              <a:gd name="connsiteY295" fmla="*/ 34336 h 910624"/>
              <a:gd name="connsiteX296" fmla="*/ 10572599 w 12192000"/>
              <a:gd name="connsiteY296" fmla="*/ 17137 h 910624"/>
              <a:gd name="connsiteX297" fmla="*/ 10579329 w 12192000"/>
              <a:gd name="connsiteY297" fmla="*/ 1246 h 910624"/>
              <a:gd name="connsiteX298" fmla="*/ 10594846 w 12192000"/>
              <a:gd name="connsiteY298" fmla="*/ 6107 h 910624"/>
              <a:gd name="connsiteX299" fmla="*/ 10632984 w 12192000"/>
              <a:gd name="connsiteY299" fmla="*/ 23867 h 910624"/>
              <a:gd name="connsiteX300" fmla="*/ 10701595 w 12192000"/>
              <a:gd name="connsiteY300" fmla="*/ 30971 h 910624"/>
              <a:gd name="connsiteX301" fmla="*/ 10770392 w 12192000"/>
              <a:gd name="connsiteY301" fmla="*/ 33215 h 910624"/>
              <a:gd name="connsiteX302" fmla="*/ 10898080 w 12192000"/>
              <a:gd name="connsiteY302" fmla="*/ 20689 h 910624"/>
              <a:gd name="connsiteX303" fmla="*/ 10923878 w 12192000"/>
              <a:gd name="connsiteY303" fmla="*/ 5172 h 910624"/>
              <a:gd name="connsiteX304" fmla="*/ 10931520 w 12192000"/>
              <a:gd name="connsiteY304" fmla="*/ 265 h 910624"/>
              <a:gd name="connsiteX0" fmla="*/ 11634616 w 12198495"/>
              <a:gd name="connsiteY0" fmla="*/ 695510 h 910624"/>
              <a:gd name="connsiteX1" fmla="*/ 11628681 w 12198495"/>
              <a:gd name="connsiteY1" fmla="*/ 699880 h 910624"/>
              <a:gd name="connsiteX2" fmla="*/ 11627185 w 12198495"/>
              <a:gd name="connsiteY2" fmla="*/ 725492 h 910624"/>
              <a:gd name="connsiteX3" fmla="*/ 11644384 w 12198495"/>
              <a:gd name="connsiteY3" fmla="*/ 729979 h 910624"/>
              <a:gd name="connsiteX4" fmla="*/ 11651863 w 12198495"/>
              <a:gd name="connsiteY4" fmla="*/ 730913 h 910624"/>
              <a:gd name="connsiteX5" fmla="*/ 11663080 w 12198495"/>
              <a:gd name="connsiteY5" fmla="*/ 719883 h 910624"/>
              <a:gd name="connsiteX6" fmla="*/ 11662519 w 12198495"/>
              <a:gd name="connsiteY6" fmla="*/ 715209 h 910624"/>
              <a:gd name="connsiteX7" fmla="*/ 11641954 w 12198495"/>
              <a:gd name="connsiteY7" fmla="*/ 696328 h 910624"/>
              <a:gd name="connsiteX8" fmla="*/ 11634616 w 12198495"/>
              <a:gd name="connsiteY8" fmla="*/ 695510 h 910624"/>
              <a:gd name="connsiteX9" fmla="*/ 11559135 w 12198495"/>
              <a:gd name="connsiteY9" fmla="*/ 473903 h 910624"/>
              <a:gd name="connsiteX10" fmla="*/ 11555396 w 12198495"/>
              <a:gd name="connsiteY10" fmla="*/ 476100 h 910624"/>
              <a:gd name="connsiteX11" fmla="*/ 11542684 w 12198495"/>
              <a:gd name="connsiteY11" fmla="*/ 481895 h 910624"/>
              <a:gd name="connsiteX12" fmla="*/ 11525110 w 12198495"/>
              <a:gd name="connsiteY12" fmla="*/ 505078 h 910624"/>
              <a:gd name="connsiteX13" fmla="*/ 11524736 w 12198495"/>
              <a:gd name="connsiteY13" fmla="*/ 515360 h 910624"/>
              <a:gd name="connsiteX14" fmla="*/ 11519876 w 12198495"/>
              <a:gd name="connsiteY14" fmla="*/ 555928 h 910624"/>
              <a:gd name="connsiteX15" fmla="*/ 11506976 w 12198495"/>
              <a:gd name="connsiteY15" fmla="*/ 603787 h 910624"/>
              <a:gd name="connsiteX16" fmla="*/ 11503611 w 12198495"/>
              <a:gd name="connsiteY16" fmla="*/ 628652 h 910624"/>
              <a:gd name="connsiteX17" fmla="*/ 11498190 w 12198495"/>
              <a:gd name="connsiteY17" fmla="*/ 677072 h 910624"/>
              <a:gd name="connsiteX18" fmla="*/ 11491646 w 12198495"/>
              <a:gd name="connsiteY18" fmla="*/ 701375 h 910624"/>
              <a:gd name="connsiteX19" fmla="*/ 11500246 w 12198495"/>
              <a:gd name="connsiteY19" fmla="*/ 714275 h 910624"/>
              <a:gd name="connsiteX20" fmla="*/ 11579139 w 12198495"/>
              <a:gd name="connsiteY20" fmla="*/ 722314 h 910624"/>
              <a:gd name="connsiteX21" fmla="*/ 11601573 w 12198495"/>
              <a:gd name="connsiteY21" fmla="*/ 701188 h 910624"/>
              <a:gd name="connsiteX22" fmla="*/ 11592039 w 12198495"/>
              <a:gd name="connsiteY22" fmla="*/ 685298 h 910624"/>
              <a:gd name="connsiteX23" fmla="*/ 11574652 w 12198495"/>
              <a:gd name="connsiteY23" fmla="*/ 650525 h 910624"/>
              <a:gd name="connsiteX24" fmla="*/ 11575400 w 12198495"/>
              <a:gd name="connsiteY24" fmla="*/ 643234 h 910624"/>
              <a:gd name="connsiteX25" fmla="*/ 11572035 w 12198495"/>
              <a:gd name="connsiteY25" fmla="*/ 635008 h 910624"/>
              <a:gd name="connsiteX26" fmla="*/ 11560257 w 12198495"/>
              <a:gd name="connsiteY26" fmla="*/ 640990 h 910624"/>
              <a:gd name="connsiteX27" fmla="*/ 11552218 w 12198495"/>
              <a:gd name="connsiteY27" fmla="*/ 643047 h 910624"/>
              <a:gd name="connsiteX28" fmla="*/ 11546797 w 12198495"/>
              <a:gd name="connsiteY28" fmla="*/ 630708 h 910624"/>
              <a:gd name="connsiteX29" fmla="*/ 11548105 w 12198495"/>
              <a:gd name="connsiteY29" fmla="*/ 604535 h 910624"/>
              <a:gd name="connsiteX30" fmla="*/ 11563248 w 12198495"/>
              <a:gd name="connsiteY30" fmla="*/ 482269 h 910624"/>
              <a:gd name="connsiteX31" fmla="*/ 11562874 w 12198495"/>
              <a:gd name="connsiteY31" fmla="*/ 474230 h 910624"/>
              <a:gd name="connsiteX32" fmla="*/ 11559135 w 12198495"/>
              <a:gd name="connsiteY32" fmla="*/ 473903 h 910624"/>
              <a:gd name="connsiteX33" fmla="*/ 11566614 w 12198495"/>
              <a:gd name="connsiteY33" fmla="*/ 432915 h 910624"/>
              <a:gd name="connsiteX34" fmla="*/ 11534832 w 12198495"/>
              <a:gd name="connsiteY34" fmla="*/ 477783 h 910624"/>
              <a:gd name="connsiteX35" fmla="*/ 11566614 w 12198495"/>
              <a:gd name="connsiteY35" fmla="*/ 432915 h 910624"/>
              <a:gd name="connsiteX36" fmla="*/ 11397236 w 12198495"/>
              <a:gd name="connsiteY36" fmla="*/ 427493 h 910624"/>
              <a:gd name="connsiteX37" fmla="*/ 11415558 w 12198495"/>
              <a:gd name="connsiteY37" fmla="*/ 452544 h 910624"/>
              <a:gd name="connsiteX38" fmla="*/ 11502676 w 12198495"/>
              <a:gd name="connsiteY38" fmla="*/ 486756 h 910624"/>
              <a:gd name="connsiteX39" fmla="*/ 11513333 w 12198495"/>
              <a:gd name="connsiteY39" fmla="*/ 482269 h 910624"/>
              <a:gd name="connsiteX40" fmla="*/ 11520063 w 12198495"/>
              <a:gd name="connsiteY40" fmla="*/ 459835 h 910624"/>
              <a:gd name="connsiteX41" fmla="*/ 11397236 w 12198495"/>
              <a:gd name="connsiteY41" fmla="*/ 427493 h 910624"/>
              <a:gd name="connsiteX42" fmla="*/ 10946687 w 12198495"/>
              <a:gd name="connsiteY42" fmla="*/ 423941 h 910624"/>
              <a:gd name="connsiteX43" fmla="*/ 10942386 w 12198495"/>
              <a:gd name="connsiteY43" fmla="*/ 428241 h 910624"/>
              <a:gd name="connsiteX44" fmla="*/ 10897893 w 12198495"/>
              <a:gd name="connsiteY44" fmla="*/ 500778 h 910624"/>
              <a:gd name="connsiteX45" fmla="*/ 10888732 w 12198495"/>
              <a:gd name="connsiteY45" fmla="*/ 530876 h 910624"/>
              <a:gd name="connsiteX46" fmla="*/ 10876394 w 12198495"/>
              <a:gd name="connsiteY46" fmla="*/ 565275 h 910624"/>
              <a:gd name="connsiteX47" fmla="*/ 10840686 w 12198495"/>
              <a:gd name="connsiteY47" fmla="*/ 659311 h 910624"/>
              <a:gd name="connsiteX48" fmla="*/ 10840312 w 12198495"/>
              <a:gd name="connsiteY48" fmla="*/ 679689 h 910624"/>
              <a:gd name="connsiteX49" fmla="*/ 10848164 w 12198495"/>
              <a:gd name="connsiteY49" fmla="*/ 687167 h 910624"/>
              <a:gd name="connsiteX50" fmla="*/ 10866859 w 12198495"/>
              <a:gd name="connsiteY50" fmla="*/ 686606 h 910624"/>
              <a:gd name="connsiteX51" fmla="*/ 11009689 w 12198495"/>
              <a:gd name="connsiteY51" fmla="*/ 686606 h 910624"/>
              <a:gd name="connsiteX52" fmla="*/ 11048948 w 12198495"/>
              <a:gd name="connsiteY52" fmla="*/ 686980 h 910624"/>
              <a:gd name="connsiteX53" fmla="*/ 11054931 w 12198495"/>
              <a:gd name="connsiteY53" fmla="*/ 681559 h 910624"/>
              <a:gd name="connsiteX54" fmla="*/ 10998846 w 12198495"/>
              <a:gd name="connsiteY54" fmla="*/ 577240 h 910624"/>
              <a:gd name="connsiteX55" fmla="*/ 10985572 w 12198495"/>
              <a:gd name="connsiteY55" fmla="*/ 545459 h 910624"/>
              <a:gd name="connsiteX56" fmla="*/ 10981272 w 12198495"/>
              <a:gd name="connsiteY56" fmla="*/ 514051 h 910624"/>
              <a:gd name="connsiteX57" fmla="*/ 10950238 w 12198495"/>
              <a:gd name="connsiteY57" fmla="*/ 428989 h 910624"/>
              <a:gd name="connsiteX58" fmla="*/ 10946687 w 12198495"/>
              <a:gd name="connsiteY58" fmla="*/ 423941 h 910624"/>
              <a:gd name="connsiteX59" fmla="*/ 11552779 w 12198495"/>
              <a:gd name="connsiteY59" fmla="*/ 389729 h 910624"/>
              <a:gd name="connsiteX60" fmla="*/ 11548853 w 12198495"/>
              <a:gd name="connsiteY60" fmla="*/ 393468 h 910624"/>
              <a:gd name="connsiteX61" fmla="*/ 11541375 w 12198495"/>
              <a:gd name="connsiteY61" fmla="*/ 436654 h 910624"/>
              <a:gd name="connsiteX62" fmla="*/ 11544180 w 12198495"/>
              <a:gd name="connsiteY62" fmla="*/ 440579 h 910624"/>
              <a:gd name="connsiteX63" fmla="*/ 11569604 w 12198495"/>
              <a:gd name="connsiteY63" fmla="*/ 410854 h 910624"/>
              <a:gd name="connsiteX64" fmla="*/ 11552779 w 12198495"/>
              <a:gd name="connsiteY64" fmla="*/ 389729 h 910624"/>
              <a:gd name="connsiteX65" fmla="*/ 10553296 w 12198495"/>
              <a:gd name="connsiteY65" fmla="*/ 389238 h 910624"/>
              <a:gd name="connsiteX66" fmla="*/ 10546613 w 12198495"/>
              <a:gd name="connsiteY66" fmla="*/ 392159 h 910624"/>
              <a:gd name="connsiteX67" fmla="*/ 10495015 w 12198495"/>
              <a:gd name="connsiteY67" fmla="*/ 432540 h 910624"/>
              <a:gd name="connsiteX68" fmla="*/ 10419487 w 12198495"/>
              <a:gd name="connsiteY68" fmla="*/ 513677 h 910624"/>
              <a:gd name="connsiteX69" fmla="*/ 10408831 w 12198495"/>
              <a:gd name="connsiteY69" fmla="*/ 548824 h 910624"/>
              <a:gd name="connsiteX70" fmla="*/ 10406027 w 12198495"/>
              <a:gd name="connsiteY70" fmla="*/ 564341 h 910624"/>
              <a:gd name="connsiteX71" fmla="*/ 10395183 w 12198495"/>
              <a:gd name="connsiteY71" fmla="*/ 656881 h 910624"/>
              <a:gd name="connsiteX72" fmla="*/ 10400605 w 12198495"/>
              <a:gd name="connsiteY72" fmla="*/ 701375 h 910624"/>
              <a:gd name="connsiteX73" fmla="*/ 10411448 w 12198495"/>
              <a:gd name="connsiteY73" fmla="*/ 710910 h 910624"/>
              <a:gd name="connsiteX74" fmla="*/ 10487911 w 12198495"/>
              <a:gd name="connsiteY74" fmla="*/ 705488 h 910624"/>
              <a:gd name="connsiteX75" fmla="*/ 10681778 w 12198495"/>
              <a:gd name="connsiteY75" fmla="*/ 693336 h 910624"/>
              <a:gd name="connsiteX76" fmla="*/ 10697669 w 12198495"/>
              <a:gd name="connsiteY76" fmla="*/ 681933 h 910624"/>
              <a:gd name="connsiteX77" fmla="*/ 10679348 w 12198495"/>
              <a:gd name="connsiteY77" fmla="*/ 672585 h 910624"/>
              <a:gd name="connsiteX78" fmla="*/ 10589238 w 12198495"/>
              <a:gd name="connsiteY78" fmla="*/ 551067 h 910624"/>
              <a:gd name="connsiteX79" fmla="*/ 10563812 w 12198495"/>
              <a:gd name="connsiteY79" fmla="*/ 480213 h 910624"/>
              <a:gd name="connsiteX80" fmla="*/ 10556895 w 12198495"/>
              <a:gd name="connsiteY80" fmla="*/ 395711 h 910624"/>
              <a:gd name="connsiteX81" fmla="*/ 10553296 w 12198495"/>
              <a:gd name="connsiteY81" fmla="*/ 389238 h 910624"/>
              <a:gd name="connsiteX82" fmla="*/ 10641210 w 12198495"/>
              <a:gd name="connsiteY82" fmla="*/ 347478 h 910624"/>
              <a:gd name="connsiteX83" fmla="*/ 10632984 w 12198495"/>
              <a:gd name="connsiteY83" fmla="*/ 351404 h 910624"/>
              <a:gd name="connsiteX84" fmla="*/ 10627562 w 12198495"/>
              <a:gd name="connsiteY84" fmla="*/ 370847 h 910624"/>
              <a:gd name="connsiteX85" fmla="*/ 10624197 w 12198495"/>
              <a:gd name="connsiteY85" fmla="*/ 384494 h 910624"/>
              <a:gd name="connsiteX86" fmla="*/ 10619897 w 12198495"/>
              <a:gd name="connsiteY86" fmla="*/ 408237 h 910624"/>
              <a:gd name="connsiteX87" fmla="*/ 10618402 w 12198495"/>
              <a:gd name="connsiteY87" fmla="*/ 416276 h 910624"/>
              <a:gd name="connsiteX88" fmla="*/ 10614850 w 12198495"/>
              <a:gd name="connsiteY88" fmla="*/ 491617 h 910624"/>
              <a:gd name="connsiteX89" fmla="*/ 10628684 w 12198495"/>
              <a:gd name="connsiteY89" fmla="*/ 528446 h 910624"/>
              <a:gd name="connsiteX90" fmla="*/ 10636349 w 12198495"/>
              <a:gd name="connsiteY90" fmla="*/ 543215 h 910624"/>
              <a:gd name="connsiteX91" fmla="*/ 10660466 w 12198495"/>
              <a:gd name="connsiteY91" fmla="*/ 592383 h 910624"/>
              <a:gd name="connsiteX92" fmla="*/ 10713372 w 12198495"/>
              <a:gd name="connsiteY92" fmla="*/ 648842 h 910624"/>
              <a:gd name="connsiteX93" fmla="*/ 10729824 w 12198495"/>
              <a:gd name="connsiteY93" fmla="*/ 672024 h 910624"/>
              <a:gd name="connsiteX94" fmla="*/ 10734685 w 12198495"/>
              <a:gd name="connsiteY94" fmla="*/ 678567 h 910624"/>
              <a:gd name="connsiteX95" fmla="*/ 10779366 w 12198495"/>
              <a:gd name="connsiteY95" fmla="*/ 690719 h 910624"/>
              <a:gd name="connsiteX96" fmla="*/ 10807409 w 12198495"/>
              <a:gd name="connsiteY96" fmla="*/ 669781 h 910624"/>
              <a:gd name="connsiteX97" fmla="*/ 10813204 w 12198495"/>
              <a:gd name="connsiteY97" fmla="*/ 655012 h 910624"/>
              <a:gd name="connsiteX98" fmla="*/ 10833956 w 12198495"/>
              <a:gd name="connsiteY98" fmla="*/ 531811 h 910624"/>
              <a:gd name="connsiteX99" fmla="*/ 10842742 w 12198495"/>
              <a:gd name="connsiteY99" fmla="*/ 502086 h 910624"/>
              <a:gd name="connsiteX100" fmla="*/ 10859754 w 12198495"/>
              <a:gd name="connsiteY100" fmla="*/ 474604 h 910624"/>
              <a:gd name="connsiteX101" fmla="*/ 10892658 w 12198495"/>
              <a:gd name="connsiteY101" fmla="*/ 368790 h 910624"/>
              <a:gd name="connsiteX102" fmla="*/ 10885180 w 12198495"/>
              <a:gd name="connsiteY102" fmla="*/ 362621 h 910624"/>
              <a:gd name="connsiteX103" fmla="*/ 10836199 w 12198495"/>
              <a:gd name="connsiteY103" fmla="*/ 374025 h 910624"/>
              <a:gd name="connsiteX104" fmla="*/ 10791518 w 12198495"/>
              <a:gd name="connsiteY104" fmla="*/ 379634 h 910624"/>
              <a:gd name="connsiteX105" fmla="*/ 10745154 w 12198495"/>
              <a:gd name="connsiteY105" fmla="*/ 377016 h 910624"/>
              <a:gd name="connsiteX106" fmla="*/ 10727020 w 12198495"/>
              <a:gd name="connsiteY106" fmla="*/ 374586 h 910624"/>
              <a:gd name="connsiteX107" fmla="*/ 10711503 w 12198495"/>
              <a:gd name="connsiteY107" fmla="*/ 371408 h 910624"/>
              <a:gd name="connsiteX108" fmla="*/ 10693369 w 12198495"/>
              <a:gd name="connsiteY108" fmla="*/ 367108 h 910624"/>
              <a:gd name="connsiteX109" fmla="*/ 10653735 w 12198495"/>
              <a:gd name="connsiteY109" fmla="*/ 352713 h 910624"/>
              <a:gd name="connsiteX110" fmla="*/ 10641210 w 12198495"/>
              <a:gd name="connsiteY110" fmla="*/ 347478 h 910624"/>
              <a:gd name="connsiteX111" fmla="*/ 10369758 w 12198495"/>
              <a:gd name="connsiteY111" fmla="*/ 338879 h 910624"/>
              <a:gd name="connsiteX112" fmla="*/ 10362654 w 12198495"/>
              <a:gd name="connsiteY112" fmla="*/ 357948 h 910624"/>
              <a:gd name="connsiteX113" fmla="*/ 10364898 w 12198495"/>
              <a:gd name="connsiteY113" fmla="*/ 358695 h 910624"/>
              <a:gd name="connsiteX114" fmla="*/ 10369758 w 12198495"/>
              <a:gd name="connsiteY114" fmla="*/ 338879 h 910624"/>
              <a:gd name="connsiteX115" fmla="*/ 11346424 w 12198495"/>
              <a:gd name="connsiteY115" fmla="*/ 288619 h 910624"/>
              <a:gd name="connsiteX116" fmla="*/ 11350474 w 12198495"/>
              <a:gd name="connsiteY116" fmla="*/ 306943 h 910624"/>
              <a:gd name="connsiteX117" fmla="*/ 11351060 w 12198495"/>
              <a:gd name="connsiteY117" fmla="*/ 322053 h 910624"/>
              <a:gd name="connsiteX118" fmla="*/ 11346424 w 12198495"/>
              <a:gd name="connsiteY118" fmla="*/ 288619 h 910624"/>
              <a:gd name="connsiteX119" fmla="*/ 11349751 w 12198495"/>
              <a:gd name="connsiteY119" fmla="*/ 159406 h 910624"/>
              <a:gd name="connsiteX120" fmla="*/ 11338160 w 12198495"/>
              <a:gd name="connsiteY120" fmla="*/ 178288 h 910624"/>
              <a:gd name="connsiteX121" fmla="*/ 11336104 w 12198495"/>
              <a:gd name="connsiteY121" fmla="*/ 214183 h 910624"/>
              <a:gd name="connsiteX122" fmla="*/ 11346424 w 12198495"/>
              <a:gd name="connsiteY122" fmla="*/ 288619 h 910624"/>
              <a:gd name="connsiteX123" fmla="*/ 11329934 w 12198495"/>
              <a:gd name="connsiteY123" fmla="*/ 213996 h 910624"/>
              <a:gd name="connsiteX124" fmla="*/ 11331617 w 12198495"/>
              <a:gd name="connsiteY124" fmla="*/ 176232 h 910624"/>
              <a:gd name="connsiteX125" fmla="*/ 11330682 w 12198495"/>
              <a:gd name="connsiteY125" fmla="*/ 166697 h 910624"/>
              <a:gd name="connsiteX126" fmla="*/ 11320587 w 12198495"/>
              <a:gd name="connsiteY126" fmla="*/ 169315 h 910624"/>
              <a:gd name="connsiteX127" fmla="*/ 11315166 w 12198495"/>
              <a:gd name="connsiteY127" fmla="*/ 172680 h 910624"/>
              <a:gd name="connsiteX128" fmla="*/ 11277776 w 12198495"/>
              <a:gd name="connsiteY128" fmla="*/ 204461 h 910624"/>
              <a:gd name="connsiteX129" fmla="*/ 11265436 w 12198495"/>
              <a:gd name="connsiteY129" fmla="*/ 217174 h 910624"/>
              <a:gd name="connsiteX130" fmla="*/ 11199630 w 12198495"/>
              <a:gd name="connsiteY130" fmla="*/ 287467 h 910624"/>
              <a:gd name="connsiteX131" fmla="*/ 11051004 w 12198495"/>
              <a:gd name="connsiteY131" fmla="*/ 311958 h 910624"/>
              <a:gd name="connsiteX132" fmla="*/ 11045770 w 12198495"/>
              <a:gd name="connsiteY132" fmla="*/ 310088 h 910624"/>
              <a:gd name="connsiteX133" fmla="*/ 11027636 w 12198495"/>
              <a:gd name="connsiteY133" fmla="*/ 345983 h 910624"/>
              <a:gd name="connsiteX134" fmla="*/ 11014175 w 12198495"/>
              <a:gd name="connsiteY134" fmla="*/ 376643 h 910624"/>
              <a:gd name="connsiteX135" fmla="*/ 11019036 w 12198495"/>
              <a:gd name="connsiteY135" fmla="*/ 430484 h 910624"/>
              <a:gd name="connsiteX136" fmla="*/ 11019036 w 12198495"/>
              <a:gd name="connsiteY136" fmla="*/ 430671 h 910624"/>
              <a:gd name="connsiteX137" fmla="*/ 11019784 w 12198495"/>
              <a:gd name="connsiteY137" fmla="*/ 435158 h 910624"/>
              <a:gd name="connsiteX138" fmla="*/ 11028197 w 12198495"/>
              <a:gd name="connsiteY138" fmla="*/ 513490 h 910624"/>
              <a:gd name="connsiteX139" fmla="*/ 11049322 w 12198495"/>
              <a:gd name="connsiteY139" fmla="*/ 556676 h 910624"/>
              <a:gd name="connsiteX140" fmla="*/ 11049883 w 12198495"/>
              <a:gd name="connsiteY140" fmla="*/ 566023 h 910624"/>
              <a:gd name="connsiteX141" fmla="*/ 11085590 w 12198495"/>
              <a:gd name="connsiteY141" fmla="*/ 679128 h 910624"/>
              <a:gd name="connsiteX142" fmla="*/ 11104472 w 12198495"/>
              <a:gd name="connsiteY142" fmla="*/ 689971 h 910624"/>
              <a:gd name="connsiteX143" fmla="*/ 11317035 w 12198495"/>
              <a:gd name="connsiteY143" fmla="*/ 699880 h 910624"/>
              <a:gd name="connsiteX144" fmla="*/ 11460986 w 12198495"/>
              <a:gd name="connsiteY144" fmla="*/ 711097 h 910624"/>
              <a:gd name="connsiteX145" fmla="*/ 11472764 w 12198495"/>
              <a:gd name="connsiteY145" fmla="*/ 703993 h 910624"/>
              <a:gd name="connsiteX146" fmla="*/ 11480056 w 12198495"/>
              <a:gd name="connsiteY146" fmla="*/ 653703 h 910624"/>
              <a:gd name="connsiteX147" fmla="*/ 11491272 w 12198495"/>
              <a:gd name="connsiteY147" fmla="*/ 594066 h 910624"/>
              <a:gd name="connsiteX148" fmla="*/ 11500620 w 12198495"/>
              <a:gd name="connsiteY148" fmla="*/ 565649 h 910624"/>
              <a:gd name="connsiteX149" fmla="*/ 11508659 w 12198495"/>
              <a:gd name="connsiteY149" fmla="*/ 503582 h 910624"/>
              <a:gd name="connsiteX150" fmla="*/ 11499124 w 12198495"/>
              <a:gd name="connsiteY150" fmla="*/ 492925 h 910624"/>
              <a:gd name="connsiteX151" fmla="*/ 11412193 w 12198495"/>
              <a:gd name="connsiteY151" fmla="*/ 457405 h 910624"/>
              <a:gd name="connsiteX152" fmla="*/ 11392189 w 12198495"/>
              <a:gd name="connsiteY152" fmla="*/ 434036 h 910624"/>
              <a:gd name="connsiteX153" fmla="*/ 11392002 w 12198495"/>
              <a:gd name="connsiteY153" fmla="*/ 434223 h 910624"/>
              <a:gd name="connsiteX154" fmla="*/ 11380785 w 12198495"/>
              <a:gd name="connsiteY154" fmla="*/ 413845 h 910624"/>
              <a:gd name="connsiteX155" fmla="*/ 11366950 w 12198495"/>
              <a:gd name="connsiteY155" fmla="*/ 381503 h 910624"/>
              <a:gd name="connsiteX156" fmla="*/ 11350474 w 12198495"/>
              <a:gd name="connsiteY156" fmla="*/ 306943 h 910624"/>
              <a:gd name="connsiteX157" fmla="*/ 11346947 w 12198495"/>
              <a:gd name="connsiteY157" fmla="*/ 216052 h 910624"/>
              <a:gd name="connsiteX158" fmla="*/ 11352369 w 12198495"/>
              <a:gd name="connsiteY158" fmla="*/ 178475 h 910624"/>
              <a:gd name="connsiteX159" fmla="*/ 11354986 w 12198495"/>
              <a:gd name="connsiteY159" fmla="*/ 164828 h 910624"/>
              <a:gd name="connsiteX160" fmla="*/ 11349751 w 12198495"/>
              <a:gd name="connsiteY160" fmla="*/ 159406 h 910624"/>
              <a:gd name="connsiteX161" fmla="*/ 10931520 w 12198495"/>
              <a:gd name="connsiteY161" fmla="*/ 265 h 910624"/>
              <a:gd name="connsiteX162" fmla="*/ 10940144 w 12198495"/>
              <a:gd name="connsiteY162" fmla="*/ 2929 h 910624"/>
              <a:gd name="connsiteX163" fmla="*/ 10943321 w 12198495"/>
              <a:gd name="connsiteY163" fmla="*/ 6668 h 910624"/>
              <a:gd name="connsiteX164" fmla="*/ 10943695 w 12198495"/>
              <a:gd name="connsiteY164" fmla="*/ 30224 h 910624"/>
              <a:gd name="connsiteX165" fmla="*/ 10937526 w 12198495"/>
              <a:gd name="connsiteY165" fmla="*/ 48731 h 910624"/>
              <a:gd name="connsiteX166" fmla="*/ 10936218 w 12198495"/>
              <a:gd name="connsiteY166" fmla="*/ 54901 h 910624"/>
              <a:gd name="connsiteX167" fmla="*/ 10930983 w 12198495"/>
              <a:gd name="connsiteY167" fmla="*/ 47797 h 910624"/>
              <a:gd name="connsiteX168" fmla="*/ 10930422 w 12198495"/>
              <a:gd name="connsiteY168" fmla="*/ 68175 h 910624"/>
              <a:gd name="connsiteX169" fmla="*/ 10937713 w 12198495"/>
              <a:gd name="connsiteY169" fmla="*/ 79765 h 910624"/>
              <a:gd name="connsiteX170" fmla="*/ 10973794 w 12198495"/>
              <a:gd name="connsiteY170" fmla="*/ 105751 h 910624"/>
              <a:gd name="connsiteX171" fmla="*/ 10977346 w 12198495"/>
              <a:gd name="connsiteY171" fmla="*/ 109864 h 910624"/>
              <a:gd name="connsiteX172" fmla="*/ 11013802 w 12198495"/>
              <a:gd name="connsiteY172" fmla="*/ 137159 h 910624"/>
              <a:gd name="connsiteX173" fmla="*/ 11039975 w 12198495"/>
              <a:gd name="connsiteY173" fmla="*/ 163145 h 910624"/>
              <a:gd name="connsiteX174" fmla="*/ 11087834 w 12198495"/>
              <a:gd name="connsiteY174" fmla="*/ 197731 h 910624"/>
              <a:gd name="connsiteX175" fmla="*/ 11181870 w 12198495"/>
              <a:gd name="connsiteY175" fmla="*/ 189131 h 910624"/>
              <a:gd name="connsiteX176" fmla="*/ 11210660 w 12198495"/>
              <a:gd name="connsiteY176" fmla="*/ 156041 h 910624"/>
              <a:gd name="connsiteX177" fmla="*/ 11217204 w 12198495"/>
              <a:gd name="connsiteY177" fmla="*/ 145011 h 910624"/>
              <a:gd name="connsiteX178" fmla="*/ 11235712 w 12198495"/>
              <a:gd name="connsiteY178" fmla="*/ 107621 h 910624"/>
              <a:gd name="connsiteX179" fmla="*/ 11240946 w 12198495"/>
              <a:gd name="connsiteY179" fmla="*/ 77335 h 910624"/>
              <a:gd name="connsiteX180" fmla="*/ 11252911 w 12198495"/>
              <a:gd name="connsiteY180" fmla="*/ 63875 h 910624"/>
              <a:gd name="connsiteX181" fmla="*/ 11248798 w 12198495"/>
              <a:gd name="connsiteY181" fmla="*/ 58827 h 910624"/>
              <a:gd name="connsiteX182" fmla="*/ 11254220 w 12198495"/>
              <a:gd name="connsiteY182" fmla="*/ 58453 h 910624"/>
              <a:gd name="connsiteX183" fmla="*/ 11256650 w 12198495"/>
              <a:gd name="connsiteY183" fmla="*/ 60136 h 910624"/>
              <a:gd name="connsiteX184" fmla="*/ 11279458 w 12198495"/>
              <a:gd name="connsiteY184" fmla="*/ 63501 h 910624"/>
              <a:gd name="connsiteX185" fmla="*/ 11317035 w 12198495"/>
              <a:gd name="connsiteY185" fmla="*/ 66305 h 910624"/>
              <a:gd name="connsiteX186" fmla="*/ 11329186 w 12198495"/>
              <a:gd name="connsiteY186" fmla="*/ 70605 h 910624"/>
              <a:gd name="connsiteX187" fmla="*/ 11336665 w 12198495"/>
              <a:gd name="connsiteY187" fmla="*/ 72848 h 910624"/>
              <a:gd name="connsiteX188" fmla="*/ 11374428 w 12198495"/>
              <a:gd name="connsiteY188" fmla="*/ 73222 h 910624"/>
              <a:gd name="connsiteX189" fmla="*/ 11397236 w 12198495"/>
              <a:gd name="connsiteY189" fmla="*/ 74157 h 910624"/>
              <a:gd name="connsiteX190" fmla="*/ 11411632 w 12198495"/>
              <a:gd name="connsiteY190" fmla="*/ 80887 h 910624"/>
              <a:gd name="connsiteX191" fmla="*/ 11431822 w 12198495"/>
              <a:gd name="connsiteY191" fmla="*/ 116595 h 910624"/>
              <a:gd name="connsiteX192" fmla="*/ 11428457 w 12198495"/>
              <a:gd name="connsiteY192" fmla="*/ 136037 h 910624"/>
              <a:gd name="connsiteX193" fmla="*/ 11425092 w 12198495"/>
              <a:gd name="connsiteY193" fmla="*/ 135103 h 910624"/>
              <a:gd name="connsiteX194" fmla="*/ 11421353 w 12198495"/>
              <a:gd name="connsiteY194" fmla="*/ 139029 h 910624"/>
              <a:gd name="connsiteX195" fmla="*/ 11401350 w 12198495"/>
              <a:gd name="connsiteY195" fmla="*/ 152489 h 910624"/>
              <a:gd name="connsiteX196" fmla="*/ 11380224 w 12198495"/>
              <a:gd name="connsiteY196" fmla="*/ 155293 h 910624"/>
              <a:gd name="connsiteX197" fmla="*/ 11358912 w 12198495"/>
              <a:gd name="connsiteY197" fmla="*/ 174549 h 910624"/>
              <a:gd name="connsiteX198" fmla="*/ 11358164 w 12198495"/>
              <a:gd name="connsiteY198" fmla="*/ 181840 h 910624"/>
              <a:gd name="connsiteX199" fmla="*/ 11352742 w 12198495"/>
              <a:gd name="connsiteY199" fmla="*/ 221100 h 910624"/>
              <a:gd name="connsiteX200" fmla="*/ 11351995 w 12198495"/>
              <a:gd name="connsiteY200" fmla="*/ 256620 h 910624"/>
              <a:gd name="connsiteX201" fmla="*/ 11363399 w 12198495"/>
              <a:gd name="connsiteY201" fmla="*/ 347104 h 910624"/>
              <a:gd name="connsiteX202" fmla="*/ 11399854 w 12198495"/>
              <a:gd name="connsiteY202" fmla="*/ 420389 h 910624"/>
              <a:gd name="connsiteX203" fmla="*/ 11514454 w 12198495"/>
              <a:gd name="connsiteY203" fmla="*/ 454975 h 910624"/>
              <a:gd name="connsiteX204" fmla="*/ 11525298 w 12198495"/>
              <a:gd name="connsiteY204" fmla="*/ 443758 h 910624"/>
              <a:gd name="connsiteX205" fmla="*/ 11537449 w 12198495"/>
              <a:gd name="connsiteY205" fmla="*/ 387299 h 910624"/>
              <a:gd name="connsiteX206" fmla="*/ 11538010 w 12198495"/>
              <a:gd name="connsiteY206" fmla="*/ 373464 h 910624"/>
              <a:gd name="connsiteX207" fmla="*/ 11532402 w 12198495"/>
              <a:gd name="connsiteY207" fmla="*/ 322614 h 910624"/>
              <a:gd name="connsiteX208" fmla="*/ 11533150 w 12198495"/>
              <a:gd name="connsiteY208" fmla="*/ 320184 h 910624"/>
              <a:gd name="connsiteX209" fmla="*/ 11534271 w 12198495"/>
              <a:gd name="connsiteY209" fmla="*/ 314949 h 910624"/>
              <a:gd name="connsiteX210" fmla="*/ 11551844 w 12198495"/>
              <a:gd name="connsiteY210" fmla="*/ 281298 h 910624"/>
              <a:gd name="connsiteX211" fmla="*/ 11568109 w 12198495"/>
              <a:gd name="connsiteY211" fmla="*/ 272137 h 910624"/>
              <a:gd name="connsiteX212" fmla="*/ 11574465 w 12198495"/>
              <a:gd name="connsiteY212" fmla="*/ 255873 h 910624"/>
              <a:gd name="connsiteX213" fmla="*/ 11576709 w 12198495"/>
              <a:gd name="connsiteY213" fmla="*/ 255312 h 910624"/>
              <a:gd name="connsiteX214" fmla="*/ 11578765 w 12198495"/>
              <a:gd name="connsiteY214" fmla="*/ 239608 h 910624"/>
              <a:gd name="connsiteX215" fmla="*/ 11575587 w 12198495"/>
              <a:gd name="connsiteY215" fmla="*/ 231756 h 910624"/>
              <a:gd name="connsiteX216" fmla="*/ 11567735 w 12198495"/>
              <a:gd name="connsiteY216" fmla="*/ 236430 h 910624"/>
              <a:gd name="connsiteX217" fmla="*/ 11562688 w 12198495"/>
              <a:gd name="connsiteY217" fmla="*/ 238486 h 910624"/>
              <a:gd name="connsiteX218" fmla="*/ 11563248 w 12198495"/>
              <a:gd name="connsiteY218" fmla="*/ 208948 h 910624"/>
              <a:gd name="connsiteX219" fmla="*/ 11576522 w 12198495"/>
              <a:gd name="connsiteY219" fmla="*/ 198666 h 910624"/>
              <a:gd name="connsiteX220" fmla="*/ 11578952 w 12198495"/>
              <a:gd name="connsiteY220" fmla="*/ 186140 h 910624"/>
              <a:gd name="connsiteX221" fmla="*/ 11571100 w 12198495"/>
              <a:gd name="connsiteY221" fmla="*/ 171184 h 910624"/>
              <a:gd name="connsiteX222" fmla="*/ 11574465 w 12198495"/>
              <a:gd name="connsiteY222" fmla="*/ 153050 h 910624"/>
              <a:gd name="connsiteX223" fmla="*/ 11578578 w 12198495"/>
              <a:gd name="connsiteY223" fmla="*/ 129868 h 910624"/>
              <a:gd name="connsiteX224" fmla="*/ 11575400 w 12198495"/>
              <a:gd name="connsiteY224" fmla="*/ 124073 h 910624"/>
              <a:gd name="connsiteX225" fmla="*/ 11572409 w 12198495"/>
              <a:gd name="connsiteY225" fmla="*/ 124073 h 910624"/>
              <a:gd name="connsiteX226" fmla="*/ 11572409 w 12198495"/>
              <a:gd name="connsiteY226" fmla="*/ 122390 h 910624"/>
              <a:gd name="connsiteX227" fmla="*/ 11582878 w 12198495"/>
              <a:gd name="connsiteY227" fmla="*/ 105004 h 910624"/>
              <a:gd name="connsiteX228" fmla="*/ 11595591 w 12198495"/>
              <a:gd name="connsiteY228" fmla="*/ 97339 h 910624"/>
              <a:gd name="connsiteX229" fmla="*/ 11666258 w 12198495"/>
              <a:gd name="connsiteY229" fmla="*/ 134916 h 910624"/>
              <a:gd name="connsiteX230" fmla="*/ 11667754 w 12198495"/>
              <a:gd name="connsiteY230" fmla="*/ 137159 h 910624"/>
              <a:gd name="connsiteX231" fmla="*/ 11668875 w 12198495"/>
              <a:gd name="connsiteY231" fmla="*/ 163893 h 910624"/>
              <a:gd name="connsiteX232" fmla="*/ 11675231 w 12198495"/>
              <a:gd name="connsiteY232" fmla="*/ 182588 h 910624"/>
              <a:gd name="connsiteX233" fmla="*/ 11694861 w 12198495"/>
              <a:gd name="connsiteY233" fmla="*/ 195114 h 910624"/>
              <a:gd name="connsiteX234" fmla="*/ 11716174 w 12198495"/>
              <a:gd name="connsiteY234" fmla="*/ 226334 h 910624"/>
              <a:gd name="connsiteX235" fmla="*/ 11733747 w 12198495"/>
              <a:gd name="connsiteY235" fmla="*/ 283167 h 910624"/>
              <a:gd name="connsiteX236" fmla="*/ 11737673 w 12198495"/>
              <a:gd name="connsiteY236" fmla="*/ 337383 h 910624"/>
              <a:gd name="connsiteX237" fmla="*/ 11735804 w 12198495"/>
              <a:gd name="connsiteY237" fmla="*/ 409172 h 910624"/>
              <a:gd name="connsiteX238" fmla="*/ 11742534 w 12198495"/>
              <a:gd name="connsiteY238" fmla="*/ 502273 h 910624"/>
              <a:gd name="connsiteX239" fmla="*/ 11749451 w 12198495"/>
              <a:gd name="connsiteY239" fmla="*/ 573875 h 910624"/>
              <a:gd name="connsiteX240" fmla="*/ 11743094 w 12198495"/>
              <a:gd name="connsiteY240" fmla="*/ 614069 h 910624"/>
              <a:gd name="connsiteX241" fmla="*/ 11740477 w 12198495"/>
              <a:gd name="connsiteY241" fmla="*/ 624539 h 910624"/>
              <a:gd name="connsiteX242" fmla="*/ 11732625 w 12198495"/>
              <a:gd name="connsiteY242" fmla="*/ 663798 h 910624"/>
              <a:gd name="connsiteX243" fmla="*/ 11729634 w 12198495"/>
              <a:gd name="connsiteY243" fmla="*/ 674080 h 910624"/>
              <a:gd name="connsiteX244" fmla="*/ 11712248 w 12198495"/>
              <a:gd name="connsiteY244" fmla="*/ 697823 h 910624"/>
              <a:gd name="connsiteX245" fmla="*/ 11700283 w 12198495"/>
              <a:gd name="connsiteY245" fmla="*/ 726240 h 910624"/>
              <a:gd name="connsiteX246" fmla="*/ 11704957 w 12198495"/>
              <a:gd name="connsiteY246" fmla="*/ 730353 h 910624"/>
              <a:gd name="connsiteX247" fmla="*/ 11717330 w 12198495"/>
              <a:gd name="connsiteY247" fmla="*/ 732929 h 910624"/>
              <a:gd name="connsiteX248" fmla="*/ 12192000 w 12198495"/>
              <a:gd name="connsiteY248" fmla="*/ 732929 h 910624"/>
              <a:gd name="connsiteX249" fmla="*/ 12198481 w 12198495"/>
              <a:gd name="connsiteY249" fmla="*/ 910624 h 910624"/>
              <a:gd name="connsiteX250" fmla="*/ 0 w 12198495"/>
              <a:gd name="connsiteY250" fmla="*/ 908775 h 910624"/>
              <a:gd name="connsiteX251" fmla="*/ 0 w 12198495"/>
              <a:gd name="connsiteY251" fmla="*/ 732929 h 910624"/>
              <a:gd name="connsiteX252" fmla="*/ 10184483 w 12198495"/>
              <a:gd name="connsiteY252" fmla="*/ 732929 h 910624"/>
              <a:gd name="connsiteX253" fmla="*/ 10336481 w 12198495"/>
              <a:gd name="connsiteY253" fmla="*/ 714462 h 910624"/>
              <a:gd name="connsiteX254" fmla="*/ 10349568 w 12198495"/>
              <a:gd name="connsiteY254" fmla="*/ 713901 h 910624"/>
              <a:gd name="connsiteX255" fmla="*/ 10356111 w 12198495"/>
              <a:gd name="connsiteY255" fmla="*/ 709414 h 910624"/>
              <a:gd name="connsiteX256" fmla="*/ 10354615 w 12198495"/>
              <a:gd name="connsiteY256" fmla="*/ 679128 h 910624"/>
              <a:gd name="connsiteX257" fmla="*/ 10358167 w 12198495"/>
              <a:gd name="connsiteY257" fmla="*/ 520594 h 910624"/>
              <a:gd name="connsiteX258" fmla="*/ 10372188 w 12198495"/>
              <a:gd name="connsiteY258" fmla="*/ 482269 h 910624"/>
              <a:gd name="connsiteX259" fmla="*/ 10396679 w 12198495"/>
              <a:gd name="connsiteY259" fmla="*/ 451984 h 910624"/>
              <a:gd name="connsiteX260" fmla="*/ 10447903 w 12198495"/>
              <a:gd name="connsiteY260" fmla="*/ 334765 h 910624"/>
              <a:gd name="connsiteX261" fmla="*/ 10448464 w 12198495"/>
              <a:gd name="connsiteY261" fmla="*/ 261107 h 910624"/>
              <a:gd name="connsiteX262" fmla="*/ 10446408 w 12198495"/>
              <a:gd name="connsiteY262" fmla="*/ 225774 h 910624"/>
              <a:gd name="connsiteX263" fmla="*/ 10448464 w 12198495"/>
              <a:gd name="connsiteY263" fmla="*/ 215678 h 910624"/>
              <a:gd name="connsiteX264" fmla="*/ 10453512 w 12198495"/>
              <a:gd name="connsiteY264" fmla="*/ 201096 h 910624"/>
              <a:gd name="connsiteX265" fmla="*/ 10442856 w 12198495"/>
              <a:gd name="connsiteY265" fmla="*/ 229139 h 910624"/>
              <a:gd name="connsiteX266" fmla="*/ 10417991 w 12198495"/>
              <a:gd name="connsiteY266" fmla="*/ 307471 h 910624"/>
              <a:gd name="connsiteX267" fmla="*/ 10413318 w 12198495"/>
              <a:gd name="connsiteY267" fmla="*/ 312331 h 910624"/>
              <a:gd name="connsiteX268" fmla="*/ 10410513 w 12198495"/>
              <a:gd name="connsiteY268" fmla="*/ 310649 h 910624"/>
              <a:gd name="connsiteX269" fmla="*/ 10388266 w 12198495"/>
              <a:gd name="connsiteY269" fmla="*/ 406929 h 910624"/>
              <a:gd name="connsiteX270" fmla="*/ 10366767 w 12198495"/>
              <a:gd name="connsiteY270" fmla="*/ 418706 h 910624"/>
              <a:gd name="connsiteX271" fmla="*/ 10364337 w 12198495"/>
              <a:gd name="connsiteY271" fmla="*/ 417398 h 910624"/>
              <a:gd name="connsiteX272" fmla="*/ 10363963 w 12198495"/>
              <a:gd name="connsiteY272" fmla="*/ 416650 h 910624"/>
              <a:gd name="connsiteX273" fmla="*/ 10365458 w 12198495"/>
              <a:gd name="connsiteY273" fmla="*/ 415528 h 910624"/>
              <a:gd name="connsiteX274" fmla="*/ 10368263 w 12198495"/>
              <a:gd name="connsiteY274" fmla="*/ 397768 h 910624"/>
              <a:gd name="connsiteX275" fmla="*/ 10360784 w 12198495"/>
              <a:gd name="connsiteY275" fmla="*/ 413472 h 910624"/>
              <a:gd name="connsiteX276" fmla="*/ 10362841 w 12198495"/>
              <a:gd name="connsiteY276" fmla="*/ 393468 h 910624"/>
              <a:gd name="connsiteX277" fmla="*/ 10356298 w 12198495"/>
              <a:gd name="connsiteY277" fmla="*/ 413659 h 910624"/>
              <a:gd name="connsiteX278" fmla="*/ 10355737 w 12198495"/>
              <a:gd name="connsiteY278" fmla="*/ 411041 h 910624"/>
              <a:gd name="connsiteX279" fmla="*/ 10356671 w 12198495"/>
              <a:gd name="connsiteY279" fmla="*/ 393468 h 910624"/>
              <a:gd name="connsiteX280" fmla="*/ 10355176 w 12198495"/>
              <a:gd name="connsiteY280" fmla="*/ 360004 h 910624"/>
              <a:gd name="connsiteX281" fmla="*/ 10369010 w 12198495"/>
              <a:gd name="connsiteY281" fmla="*/ 311023 h 910624"/>
              <a:gd name="connsiteX282" fmla="*/ 10397053 w 12198495"/>
              <a:gd name="connsiteY282" fmla="*/ 275129 h 910624"/>
              <a:gd name="connsiteX283" fmla="*/ 10414252 w 12198495"/>
              <a:gd name="connsiteY283" fmla="*/ 237925 h 910624"/>
              <a:gd name="connsiteX284" fmla="*/ 10429582 w 12198495"/>
              <a:gd name="connsiteY284" fmla="*/ 193244 h 910624"/>
              <a:gd name="connsiteX285" fmla="*/ 10435751 w 12198495"/>
              <a:gd name="connsiteY285" fmla="*/ 178849 h 910624"/>
              <a:gd name="connsiteX286" fmla="*/ 10450521 w 12198495"/>
              <a:gd name="connsiteY286" fmla="*/ 160902 h 910624"/>
              <a:gd name="connsiteX287" fmla="*/ 10481368 w 12198495"/>
              <a:gd name="connsiteY287" fmla="*/ 133233 h 910624"/>
              <a:gd name="connsiteX288" fmla="*/ 10489406 w 12198495"/>
              <a:gd name="connsiteY288" fmla="*/ 118277 h 910624"/>
              <a:gd name="connsiteX289" fmla="*/ 10506232 w 12198495"/>
              <a:gd name="connsiteY289" fmla="*/ 95282 h 910624"/>
              <a:gd name="connsiteX290" fmla="*/ 10529227 w 12198495"/>
              <a:gd name="connsiteY290" fmla="*/ 93039 h 910624"/>
              <a:gd name="connsiteX291" fmla="*/ 10577460 w 12198495"/>
              <a:gd name="connsiteY291" fmla="*/ 80139 h 910624"/>
              <a:gd name="connsiteX292" fmla="*/ 10582321 w 12198495"/>
              <a:gd name="connsiteY292" fmla="*/ 68361 h 910624"/>
              <a:gd name="connsiteX293" fmla="*/ 10581947 w 12198495"/>
              <a:gd name="connsiteY293" fmla="*/ 62005 h 910624"/>
              <a:gd name="connsiteX294" fmla="*/ 10581572 w 12198495"/>
              <a:gd name="connsiteY294" fmla="*/ 47984 h 910624"/>
              <a:gd name="connsiteX295" fmla="*/ 10576899 w 12198495"/>
              <a:gd name="connsiteY295" fmla="*/ 34336 h 910624"/>
              <a:gd name="connsiteX296" fmla="*/ 10572599 w 12198495"/>
              <a:gd name="connsiteY296" fmla="*/ 17137 h 910624"/>
              <a:gd name="connsiteX297" fmla="*/ 10579329 w 12198495"/>
              <a:gd name="connsiteY297" fmla="*/ 1246 h 910624"/>
              <a:gd name="connsiteX298" fmla="*/ 10594846 w 12198495"/>
              <a:gd name="connsiteY298" fmla="*/ 6107 h 910624"/>
              <a:gd name="connsiteX299" fmla="*/ 10632984 w 12198495"/>
              <a:gd name="connsiteY299" fmla="*/ 23867 h 910624"/>
              <a:gd name="connsiteX300" fmla="*/ 10701595 w 12198495"/>
              <a:gd name="connsiteY300" fmla="*/ 30971 h 910624"/>
              <a:gd name="connsiteX301" fmla="*/ 10770392 w 12198495"/>
              <a:gd name="connsiteY301" fmla="*/ 33215 h 910624"/>
              <a:gd name="connsiteX302" fmla="*/ 10898080 w 12198495"/>
              <a:gd name="connsiteY302" fmla="*/ 20689 h 910624"/>
              <a:gd name="connsiteX303" fmla="*/ 10923878 w 12198495"/>
              <a:gd name="connsiteY303" fmla="*/ 5172 h 910624"/>
              <a:gd name="connsiteX304" fmla="*/ 10931520 w 12198495"/>
              <a:gd name="connsiteY304" fmla="*/ 265 h 91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12198495" h="910624">
                <a:moveTo>
                  <a:pt x="11634616" y="695510"/>
                </a:moveTo>
                <a:cubicBezTo>
                  <a:pt x="11632139" y="695346"/>
                  <a:pt x="11629896" y="696047"/>
                  <a:pt x="11628681" y="699880"/>
                </a:cubicBezTo>
                <a:cubicBezTo>
                  <a:pt x="11626064" y="708293"/>
                  <a:pt x="11623634" y="717640"/>
                  <a:pt x="11627185" y="725492"/>
                </a:cubicBezTo>
                <a:cubicBezTo>
                  <a:pt x="11629616" y="730913"/>
                  <a:pt x="11638402" y="728857"/>
                  <a:pt x="11644384" y="729979"/>
                </a:cubicBezTo>
                <a:cubicBezTo>
                  <a:pt x="11646815" y="730539"/>
                  <a:pt x="11649432" y="730539"/>
                  <a:pt x="11651863" y="730913"/>
                </a:cubicBezTo>
                <a:cubicBezTo>
                  <a:pt x="11663267" y="732409"/>
                  <a:pt x="11664014" y="731848"/>
                  <a:pt x="11663080" y="719883"/>
                </a:cubicBezTo>
                <a:cubicBezTo>
                  <a:pt x="11662893" y="718388"/>
                  <a:pt x="11662706" y="716705"/>
                  <a:pt x="11662519" y="715209"/>
                </a:cubicBezTo>
                <a:cubicBezTo>
                  <a:pt x="11659154" y="695954"/>
                  <a:pt x="11663267" y="698197"/>
                  <a:pt x="11641954" y="696328"/>
                </a:cubicBezTo>
                <a:cubicBezTo>
                  <a:pt x="11639804" y="696702"/>
                  <a:pt x="11637093" y="695673"/>
                  <a:pt x="11634616" y="695510"/>
                </a:cubicBezTo>
                <a:close/>
                <a:moveTo>
                  <a:pt x="11559135" y="473903"/>
                </a:moveTo>
                <a:cubicBezTo>
                  <a:pt x="11557873" y="474511"/>
                  <a:pt x="11556611" y="475539"/>
                  <a:pt x="11555396" y="476100"/>
                </a:cubicBezTo>
                <a:cubicBezTo>
                  <a:pt x="11551096" y="477970"/>
                  <a:pt x="11547170" y="480961"/>
                  <a:pt x="11542684" y="481895"/>
                </a:cubicBezTo>
                <a:cubicBezTo>
                  <a:pt x="11529784" y="484513"/>
                  <a:pt x="11526606" y="494047"/>
                  <a:pt x="11525110" y="505078"/>
                </a:cubicBezTo>
                <a:cubicBezTo>
                  <a:pt x="11524736" y="508443"/>
                  <a:pt x="11524363" y="511994"/>
                  <a:pt x="11524736" y="515360"/>
                </a:cubicBezTo>
                <a:cubicBezTo>
                  <a:pt x="11526045" y="529194"/>
                  <a:pt x="11523428" y="542654"/>
                  <a:pt x="11519876" y="555928"/>
                </a:cubicBezTo>
                <a:cubicBezTo>
                  <a:pt x="11515576" y="572005"/>
                  <a:pt x="11511276" y="587896"/>
                  <a:pt x="11506976" y="603787"/>
                </a:cubicBezTo>
                <a:cubicBezTo>
                  <a:pt x="11504920" y="612013"/>
                  <a:pt x="11501742" y="620426"/>
                  <a:pt x="11503611" y="628652"/>
                </a:cubicBezTo>
                <a:cubicBezTo>
                  <a:pt x="11507537" y="645664"/>
                  <a:pt x="11503611" y="661368"/>
                  <a:pt x="11498190" y="677072"/>
                </a:cubicBezTo>
                <a:cubicBezTo>
                  <a:pt x="11495386" y="684924"/>
                  <a:pt x="11494076" y="693336"/>
                  <a:pt x="11491646" y="701375"/>
                </a:cubicBezTo>
                <a:cubicBezTo>
                  <a:pt x="11488842" y="709788"/>
                  <a:pt x="11490525" y="713527"/>
                  <a:pt x="11500246" y="714275"/>
                </a:cubicBezTo>
                <a:cubicBezTo>
                  <a:pt x="11526606" y="716518"/>
                  <a:pt x="11552779" y="719696"/>
                  <a:pt x="11579139" y="722314"/>
                </a:cubicBezTo>
                <a:cubicBezTo>
                  <a:pt x="11601199" y="724557"/>
                  <a:pt x="11601012" y="724370"/>
                  <a:pt x="11601573" y="701188"/>
                </a:cubicBezTo>
                <a:cubicBezTo>
                  <a:pt x="11601760" y="693336"/>
                  <a:pt x="11599330" y="688476"/>
                  <a:pt x="11592039" y="685298"/>
                </a:cubicBezTo>
                <a:cubicBezTo>
                  <a:pt x="11576896" y="678567"/>
                  <a:pt x="11570540" y="667163"/>
                  <a:pt x="11574652" y="650525"/>
                </a:cubicBezTo>
                <a:cubicBezTo>
                  <a:pt x="11575213" y="648468"/>
                  <a:pt x="11575026" y="646225"/>
                  <a:pt x="11575400" y="643234"/>
                </a:cubicBezTo>
                <a:cubicBezTo>
                  <a:pt x="11574278" y="640990"/>
                  <a:pt x="11578204" y="635756"/>
                  <a:pt x="11572035" y="635008"/>
                </a:cubicBezTo>
                <a:cubicBezTo>
                  <a:pt x="11567174" y="634447"/>
                  <a:pt x="11561566" y="634073"/>
                  <a:pt x="11560257" y="640990"/>
                </a:cubicBezTo>
                <a:cubicBezTo>
                  <a:pt x="11558948" y="647347"/>
                  <a:pt x="11555396" y="645477"/>
                  <a:pt x="11552218" y="643047"/>
                </a:cubicBezTo>
                <a:cubicBezTo>
                  <a:pt x="11548292" y="640055"/>
                  <a:pt x="11546610" y="635756"/>
                  <a:pt x="11546797" y="630708"/>
                </a:cubicBezTo>
                <a:cubicBezTo>
                  <a:pt x="11547170" y="621921"/>
                  <a:pt x="11546984" y="613135"/>
                  <a:pt x="11548105" y="604535"/>
                </a:cubicBezTo>
                <a:cubicBezTo>
                  <a:pt x="11552966" y="563780"/>
                  <a:pt x="11558200" y="523025"/>
                  <a:pt x="11563248" y="482269"/>
                </a:cubicBezTo>
                <a:cubicBezTo>
                  <a:pt x="11563622" y="479465"/>
                  <a:pt x="11564931" y="476100"/>
                  <a:pt x="11562874" y="474230"/>
                </a:cubicBezTo>
                <a:cubicBezTo>
                  <a:pt x="11561659" y="473109"/>
                  <a:pt x="11560397" y="473296"/>
                  <a:pt x="11559135" y="473903"/>
                </a:cubicBezTo>
                <a:close/>
                <a:moveTo>
                  <a:pt x="11566614" y="432915"/>
                </a:moveTo>
                <a:cubicBezTo>
                  <a:pt x="11549788" y="443384"/>
                  <a:pt x="11530345" y="452170"/>
                  <a:pt x="11534832" y="477783"/>
                </a:cubicBezTo>
                <a:cubicBezTo>
                  <a:pt x="11561192" y="472361"/>
                  <a:pt x="11572222" y="456657"/>
                  <a:pt x="11566614" y="432915"/>
                </a:cubicBezTo>
                <a:close/>
                <a:moveTo>
                  <a:pt x="11397236" y="427493"/>
                </a:moveTo>
                <a:cubicBezTo>
                  <a:pt x="11402097" y="437214"/>
                  <a:pt x="11408454" y="445066"/>
                  <a:pt x="11415558" y="452544"/>
                </a:cubicBezTo>
                <a:cubicBezTo>
                  <a:pt x="11439300" y="477222"/>
                  <a:pt x="11467904" y="490121"/>
                  <a:pt x="11502676" y="486756"/>
                </a:cubicBezTo>
                <a:cubicBezTo>
                  <a:pt x="11506790" y="486383"/>
                  <a:pt x="11511276" y="486756"/>
                  <a:pt x="11513333" y="482269"/>
                </a:cubicBezTo>
                <a:cubicBezTo>
                  <a:pt x="11516324" y="475539"/>
                  <a:pt x="11518941" y="468622"/>
                  <a:pt x="11520063" y="459835"/>
                </a:cubicBezTo>
                <a:cubicBezTo>
                  <a:pt x="11471456" y="476287"/>
                  <a:pt x="11431448" y="463014"/>
                  <a:pt x="11397236" y="427493"/>
                </a:cubicBezTo>
                <a:close/>
                <a:moveTo>
                  <a:pt x="10946687" y="423941"/>
                </a:moveTo>
                <a:cubicBezTo>
                  <a:pt x="10944069" y="423754"/>
                  <a:pt x="10943508" y="426558"/>
                  <a:pt x="10942386" y="428241"/>
                </a:cubicBezTo>
                <a:cubicBezTo>
                  <a:pt x="10927430" y="452358"/>
                  <a:pt x="10912661" y="476474"/>
                  <a:pt x="10897893" y="500778"/>
                </a:cubicBezTo>
                <a:cubicBezTo>
                  <a:pt x="10892284" y="509938"/>
                  <a:pt x="10888919" y="520034"/>
                  <a:pt x="10888732" y="530876"/>
                </a:cubicBezTo>
                <a:cubicBezTo>
                  <a:pt x="10888545" y="543963"/>
                  <a:pt x="10884245" y="554806"/>
                  <a:pt x="10876394" y="565275"/>
                </a:cubicBezTo>
                <a:cubicBezTo>
                  <a:pt x="10855268" y="592944"/>
                  <a:pt x="10844612" y="624913"/>
                  <a:pt x="10840686" y="659311"/>
                </a:cubicBezTo>
                <a:cubicBezTo>
                  <a:pt x="10842742" y="666042"/>
                  <a:pt x="10839938" y="672772"/>
                  <a:pt x="10840312" y="679689"/>
                </a:cubicBezTo>
                <a:cubicBezTo>
                  <a:pt x="10840499" y="685298"/>
                  <a:pt x="10842555" y="687541"/>
                  <a:pt x="10848164" y="687167"/>
                </a:cubicBezTo>
                <a:cubicBezTo>
                  <a:pt x="10854333" y="686606"/>
                  <a:pt x="10860690" y="686793"/>
                  <a:pt x="10866859" y="686606"/>
                </a:cubicBezTo>
                <a:cubicBezTo>
                  <a:pt x="10914531" y="685672"/>
                  <a:pt x="10962016" y="685484"/>
                  <a:pt x="11009689" y="686606"/>
                </a:cubicBezTo>
                <a:cubicBezTo>
                  <a:pt x="11022775" y="686980"/>
                  <a:pt x="11035862" y="686606"/>
                  <a:pt x="11048948" y="686980"/>
                </a:cubicBezTo>
                <a:cubicBezTo>
                  <a:pt x="11052874" y="686980"/>
                  <a:pt x="11054557" y="684924"/>
                  <a:pt x="11054931" y="681559"/>
                </a:cubicBezTo>
                <a:cubicBezTo>
                  <a:pt x="11044274" y="642486"/>
                  <a:pt x="11025954" y="607339"/>
                  <a:pt x="10998846" y="577240"/>
                </a:cubicBezTo>
                <a:cubicBezTo>
                  <a:pt x="10990433" y="568080"/>
                  <a:pt x="10984824" y="557984"/>
                  <a:pt x="10985572" y="545459"/>
                </a:cubicBezTo>
                <a:cubicBezTo>
                  <a:pt x="10986133" y="534615"/>
                  <a:pt x="10984077" y="524333"/>
                  <a:pt x="10981272" y="514051"/>
                </a:cubicBezTo>
                <a:cubicBezTo>
                  <a:pt x="10973420" y="484700"/>
                  <a:pt x="10962203" y="456844"/>
                  <a:pt x="10950238" y="428989"/>
                </a:cubicBezTo>
                <a:cubicBezTo>
                  <a:pt x="10949491" y="427119"/>
                  <a:pt x="10949117" y="424315"/>
                  <a:pt x="10946687" y="423941"/>
                </a:cubicBezTo>
                <a:close/>
                <a:moveTo>
                  <a:pt x="11552779" y="389729"/>
                </a:moveTo>
                <a:cubicBezTo>
                  <a:pt x="11549414" y="389168"/>
                  <a:pt x="11549227" y="391411"/>
                  <a:pt x="11548853" y="393468"/>
                </a:cubicBezTo>
                <a:cubicBezTo>
                  <a:pt x="11546236" y="407863"/>
                  <a:pt x="11543806" y="422259"/>
                  <a:pt x="11541375" y="436654"/>
                </a:cubicBezTo>
                <a:cubicBezTo>
                  <a:pt x="11541001" y="438523"/>
                  <a:pt x="11540254" y="441327"/>
                  <a:pt x="11544180" y="440579"/>
                </a:cubicBezTo>
                <a:cubicBezTo>
                  <a:pt x="11554462" y="438710"/>
                  <a:pt x="11569604" y="421137"/>
                  <a:pt x="11569604" y="410854"/>
                </a:cubicBezTo>
                <a:cubicBezTo>
                  <a:pt x="11569604" y="401507"/>
                  <a:pt x="11561566" y="391599"/>
                  <a:pt x="11552779" y="389729"/>
                </a:cubicBezTo>
                <a:close/>
                <a:moveTo>
                  <a:pt x="10553296" y="389238"/>
                </a:moveTo>
                <a:cubicBezTo>
                  <a:pt x="10551707" y="388701"/>
                  <a:pt x="10549604" y="389729"/>
                  <a:pt x="10546613" y="392159"/>
                </a:cubicBezTo>
                <a:cubicBezTo>
                  <a:pt x="10529601" y="405807"/>
                  <a:pt x="10511840" y="418706"/>
                  <a:pt x="10495015" y="432540"/>
                </a:cubicBezTo>
                <a:cubicBezTo>
                  <a:pt x="10466224" y="456283"/>
                  <a:pt x="10439678" y="482083"/>
                  <a:pt x="10419487" y="513677"/>
                </a:cubicBezTo>
                <a:cubicBezTo>
                  <a:pt x="10412757" y="524520"/>
                  <a:pt x="10407709" y="535737"/>
                  <a:pt x="10408831" y="548824"/>
                </a:cubicBezTo>
                <a:cubicBezTo>
                  <a:pt x="10409204" y="554058"/>
                  <a:pt x="10408270" y="559480"/>
                  <a:pt x="10406027" y="564341"/>
                </a:cubicBezTo>
                <a:cubicBezTo>
                  <a:pt x="10392566" y="594066"/>
                  <a:pt x="10391818" y="625286"/>
                  <a:pt x="10395183" y="656881"/>
                </a:cubicBezTo>
                <a:cubicBezTo>
                  <a:pt x="10396679" y="671837"/>
                  <a:pt x="10400792" y="686606"/>
                  <a:pt x="10400605" y="701375"/>
                </a:cubicBezTo>
                <a:cubicBezTo>
                  <a:pt x="10400605" y="711470"/>
                  <a:pt x="10403970" y="711470"/>
                  <a:pt x="10411448" y="710910"/>
                </a:cubicBezTo>
                <a:lnTo>
                  <a:pt x="10487911" y="705488"/>
                </a:lnTo>
                <a:cubicBezTo>
                  <a:pt x="10552408" y="700254"/>
                  <a:pt x="10617093" y="696328"/>
                  <a:pt x="10681778" y="693336"/>
                </a:cubicBezTo>
                <a:cubicBezTo>
                  <a:pt x="10690191" y="692963"/>
                  <a:pt x="10694864" y="689598"/>
                  <a:pt x="10697669" y="681933"/>
                </a:cubicBezTo>
                <a:cubicBezTo>
                  <a:pt x="10683835" y="679315"/>
                  <a:pt x="10683461" y="679128"/>
                  <a:pt x="10679348" y="672585"/>
                </a:cubicBezTo>
                <a:cubicBezTo>
                  <a:pt x="10652614" y="629586"/>
                  <a:pt x="10622702" y="588831"/>
                  <a:pt x="10589238" y="551067"/>
                </a:cubicBezTo>
                <a:cubicBezTo>
                  <a:pt x="10570730" y="530129"/>
                  <a:pt x="10561195" y="508629"/>
                  <a:pt x="10563812" y="480213"/>
                </a:cubicBezTo>
                <a:cubicBezTo>
                  <a:pt x="10566430" y="451984"/>
                  <a:pt x="10563252" y="423567"/>
                  <a:pt x="10556895" y="395711"/>
                </a:cubicBezTo>
                <a:cubicBezTo>
                  <a:pt x="10555961" y="391879"/>
                  <a:pt x="10554886" y="389776"/>
                  <a:pt x="10553296" y="389238"/>
                </a:cubicBezTo>
                <a:close/>
                <a:moveTo>
                  <a:pt x="10641210" y="347478"/>
                </a:moveTo>
                <a:cubicBezTo>
                  <a:pt x="10635788" y="344487"/>
                  <a:pt x="10634293" y="346356"/>
                  <a:pt x="10632984" y="351404"/>
                </a:cubicBezTo>
                <a:cubicBezTo>
                  <a:pt x="10631302" y="357948"/>
                  <a:pt x="10630741" y="364678"/>
                  <a:pt x="10627562" y="370847"/>
                </a:cubicBezTo>
                <a:cubicBezTo>
                  <a:pt x="10626441" y="375521"/>
                  <a:pt x="10625319" y="380008"/>
                  <a:pt x="10624197" y="384494"/>
                </a:cubicBezTo>
                <a:cubicBezTo>
                  <a:pt x="10624197" y="392720"/>
                  <a:pt x="10622328" y="400572"/>
                  <a:pt x="10619897" y="408237"/>
                </a:cubicBezTo>
                <a:cubicBezTo>
                  <a:pt x="10619337" y="410854"/>
                  <a:pt x="10618962" y="413659"/>
                  <a:pt x="10618402" y="416276"/>
                </a:cubicBezTo>
                <a:cubicBezTo>
                  <a:pt x="10613915" y="441140"/>
                  <a:pt x="10613167" y="466379"/>
                  <a:pt x="10614850" y="491617"/>
                </a:cubicBezTo>
                <a:cubicBezTo>
                  <a:pt x="10615785" y="505078"/>
                  <a:pt x="10618776" y="517977"/>
                  <a:pt x="10628684" y="528446"/>
                </a:cubicBezTo>
                <a:cubicBezTo>
                  <a:pt x="10632423" y="532559"/>
                  <a:pt x="10635040" y="537607"/>
                  <a:pt x="10636349" y="543215"/>
                </a:cubicBezTo>
                <a:cubicBezTo>
                  <a:pt x="10640649" y="561349"/>
                  <a:pt x="10649809" y="577240"/>
                  <a:pt x="10660466" y="592383"/>
                </a:cubicBezTo>
                <a:cubicBezTo>
                  <a:pt x="10675422" y="613509"/>
                  <a:pt x="10694117" y="631643"/>
                  <a:pt x="10713372" y="648842"/>
                </a:cubicBezTo>
                <a:cubicBezTo>
                  <a:pt x="10720664" y="655199"/>
                  <a:pt x="10727394" y="662116"/>
                  <a:pt x="10729824" y="672024"/>
                </a:cubicBezTo>
                <a:cubicBezTo>
                  <a:pt x="10730385" y="674828"/>
                  <a:pt x="10732068" y="677072"/>
                  <a:pt x="10734685" y="678567"/>
                </a:cubicBezTo>
                <a:cubicBezTo>
                  <a:pt x="10748706" y="685858"/>
                  <a:pt x="10762166" y="691654"/>
                  <a:pt x="10779366" y="690719"/>
                </a:cubicBezTo>
                <a:cubicBezTo>
                  <a:pt x="10795257" y="689784"/>
                  <a:pt x="10804043" y="685110"/>
                  <a:pt x="10807409" y="669781"/>
                </a:cubicBezTo>
                <a:cubicBezTo>
                  <a:pt x="10808530" y="664733"/>
                  <a:pt x="10811334" y="659872"/>
                  <a:pt x="10813204" y="655012"/>
                </a:cubicBezTo>
                <a:cubicBezTo>
                  <a:pt x="10828721" y="615378"/>
                  <a:pt x="10837507" y="574810"/>
                  <a:pt x="10833956" y="531811"/>
                </a:cubicBezTo>
                <a:cubicBezTo>
                  <a:pt x="10833020" y="521155"/>
                  <a:pt x="10835825" y="510873"/>
                  <a:pt x="10842742" y="502086"/>
                </a:cubicBezTo>
                <a:cubicBezTo>
                  <a:pt x="10851529" y="494795"/>
                  <a:pt x="10855642" y="484513"/>
                  <a:pt x="10859754" y="474604"/>
                </a:cubicBezTo>
                <a:cubicBezTo>
                  <a:pt x="10873963" y="440393"/>
                  <a:pt x="10883684" y="404685"/>
                  <a:pt x="10892658" y="368790"/>
                </a:cubicBezTo>
                <a:cubicBezTo>
                  <a:pt x="10894527" y="360752"/>
                  <a:pt x="10891536" y="360565"/>
                  <a:pt x="10885180" y="362621"/>
                </a:cubicBezTo>
                <a:cubicBezTo>
                  <a:pt x="10869102" y="367856"/>
                  <a:pt x="10852837" y="371595"/>
                  <a:pt x="10836199" y="374025"/>
                </a:cubicBezTo>
                <a:cubicBezTo>
                  <a:pt x="10821243" y="376269"/>
                  <a:pt x="10806287" y="380008"/>
                  <a:pt x="10791518" y="379634"/>
                </a:cubicBezTo>
                <a:cubicBezTo>
                  <a:pt x="10776188" y="379260"/>
                  <a:pt x="10760484" y="378699"/>
                  <a:pt x="10745154" y="377016"/>
                </a:cubicBezTo>
                <a:cubicBezTo>
                  <a:pt x="10738798" y="378512"/>
                  <a:pt x="10733002" y="376455"/>
                  <a:pt x="10727020" y="374586"/>
                </a:cubicBezTo>
                <a:cubicBezTo>
                  <a:pt x="10721786" y="373651"/>
                  <a:pt x="10716738" y="372530"/>
                  <a:pt x="10711503" y="371408"/>
                </a:cubicBezTo>
                <a:cubicBezTo>
                  <a:pt x="10704960" y="371969"/>
                  <a:pt x="10699164" y="369912"/>
                  <a:pt x="10693369" y="367108"/>
                </a:cubicBezTo>
                <a:cubicBezTo>
                  <a:pt x="10680469" y="361313"/>
                  <a:pt x="10666074" y="360004"/>
                  <a:pt x="10653735" y="352713"/>
                </a:cubicBezTo>
                <a:cubicBezTo>
                  <a:pt x="10648875" y="352713"/>
                  <a:pt x="10645136" y="349722"/>
                  <a:pt x="10641210" y="347478"/>
                </a:cubicBezTo>
                <a:close/>
                <a:moveTo>
                  <a:pt x="10369758" y="338879"/>
                </a:moveTo>
                <a:cubicBezTo>
                  <a:pt x="10365271" y="344674"/>
                  <a:pt x="10362280" y="350844"/>
                  <a:pt x="10362654" y="357948"/>
                </a:cubicBezTo>
                <a:cubicBezTo>
                  <a:pt x="10363402" y="358321"/>
                  <a:pt x="10364150" y="358508"/>
                  <a:pt x="10364898" y="358695"/>
                </a:cubicBezTo>
                <a:cubicBezTo>
                  <a:pt x="10366580" y="352152"/>
                  <a:pt x="10368075" y="345609"/>
                  <a:pt x="10369758" y="338879"/>
                </a:cubicBezTo>
                <a:close/>
                <a:moveTo>
                  <a:pt x="11346424" y="288619"/>
                </a:moveTo>
                <a:lnTo>
                  <a:pt x="11350474" y="306943"/>
                </a:lnTo>
                <a:cubicBezTo>
                  <a:pt x="11350669" y="311980"/>
                  <a:pt x="11350865" y="317016"/>
                  <a:pt x="11351060" y="322053"/>
                </a:cubicBezTo>
                <a:lnTo>
                  <a:pt x="11346424" y="288619"/>
                </a:lnTo>
                <a:close/>
                <a:moveTo>
                  <a:pt x="11349751" y="159406"/>
                </a:moveTo>
                <a:cubicBezTo>
                  <a:pt x="11340030" y="160528"/>
                  <a:pt x="11338160" y="163332"/>
                  <a:pt x="11338160" y="178288"/>
                </a:cubicBezTo>
                <a:cubicBezTo>
                  <a:pt x="11336291" y="190253"/>
                  <a:pt x="11335543" y="202218"/>
                  <a:pt x="11336104" y="214183"/>
                </a:cubicBezTo>
                <a:lnTo>
                  <a:pt x="11346424" y="288619"/>
                </a:lnTo>
                <a:lnTo>
                  <a:pt x="11329934" y="213996"/>
                </a:lnTo>
                <a:cubicBezTo>
                  <a:pt x="11330495" y="201283"/>
                  <a:pt x="11331056" y="188757"/>
                  <a:pt x="11331617" y="176232"/>
                </a:cubicBezTo>
                <a:cubicBezTo>
                  <a:pt x="11331804" y="172866"/>
                  <a:pt x="11333673" y="168754"/>
                  <a:pt x="11330682" y="166697"/>
                </a:cubicBezTo>
                <a:cubicBezTo>
                  <a:pt x="11327130" y="164454"/>
                  <a:pt x="11323765" y="167819"/>
                  <a:pt x="11320587" y="169315"/>
                </a:cubicBezTo>
                <a:cubicBezTo>
                  <a:pt x="11318718" y="170249"/>
                  <a:pt x="11317035" y="171558"/>
                  <a:pt x="11315166" y="172680"/>
                </a:cubicBezTo>
                <a:cubicBezTo>
                  <a:pt x="11301144" y="181279"/>
                  <a:pt x="11288806" y="192122"/>
                  <a:pt x="11277776" y="204461"/>
                </a:cubicBezTo>
                <a:cubicBezTo>
                  <a:pt x="11273662" y="208761"/>
                  <a:pt x="11269549" y="212874"/>
                  <a:pt x="11265436" y="217174"/>
                </a:cubicBezTo>
                <a:cubicBezTo>
                  <a:pt x="11243563" y="240730"/>
                  <a:pt x="11222438" y="265033"/>
                  <a:pt x="11199630" y="287467"/>
                </a:cubicBezTo>
                <a:cubicBezTo>
                  <a:pt x="11156632" y="329531"/>
                  <a:pt x="11105220" y="337383"/>
                  <a:pt x="11051004" y="311958"/>
                </a:cubicBezTo>
                <a:cubicBezTo>
                  <a:pt x="11049696" y="311397"/>
                  <a:pt x="11048200" y="311023"/>
                  <a:pt x="11045770" y="310088"/>
                </a:cubicBezTo>
                <a:cubicBezTo>
                  <a:pt x="11046518" y="325979"/>
                  <a:pt x="11037918" y="336635"/>
                  <a:pt x="11027636" y="345983"/>
                </a:cubicBezTo>
                <a:cubicBezTo>
                  <a:pt x="11018662" y="354209"/>
                  <a:pt x="11014175" y="364678"/>
                  <a:pt x="11014175" y="376643"/>
                </a:cubicBezTo>
                <a:cubicBezTo>
                  <a:pt x="11014362" y="394777"/>
                  <a:pt x="11016232" y="412724"/>
                  <a:pt x="11019036" y="430484"/>
                </a:cubicBezTo>
                <a:lnTo>
                  <a:pt x="11019036" y="430671"/>
                </a:lnTo>
                <a:cubicBezTo>
                  <a:pt x="11018849" y="432167"/>
                  <a:pt x="11019036" y="433662"/>
                  <a:pt x="11019784" y="435158"/>
                </a:cubicBezTo>
                <a:cubicBezTo>
                  <a:pt x="11020719" y="461518"/>
                  <a:pt x="11024644" y="487504"/>
                  <a:pt x="11028197" y="513490"/>
                </a:cubicBezTo>
                <a:cubicBezTo>
                  <a:pt x="11030628" y="530129"/>
                  <a:pt x="11042031" y="542468"/>
                  <a:pt x="11049322" y="556676"/>
                </a:cubicBezTo>
                <a:cubicBezTo>
                  <a:pt x="11049509" y="559854"/>
                  <a:pt x="11049883" y="562845"/>
                  <a:pt x="11049883" y="566023"/>
                </a:cubicBezTo>
                <a:cubicBezTo>
                  <a:pt x="11049509" y="607713"/>
                  <a:pt x="11063718" y="644543"/>
                  <a:pt x="11085590" y="679128"/>
                </a:cubicBezTo>
                <a:cubicBezTo>
                  <a:pt x="11090077" y="686232"/>
                  <a:pt x="11095499" y="689784"/>
                  <a:pt x="11104472" y="689971"/>
                </a:cubicBezTo>
                <a:cubicBezTo>
                  <a:pt x="11175327" y="692028"/>
                  <a:pt x="11246181" y="694645"/>
                  <a:pt x="11317035" y="699880"/>
                </a:cubicBezTo>
                <a:cubicBezTo>
                  <a:pt x="11365081" y="703245"/>
                  <a:pt x="11413127" y="706049"/>
                  <a:pt x="11460986" y="711097"/>
                </a:cubicBezTo>
                <a:cubicBezTo>
                  <a:pt x="11466782" y="711844"/>
                  <a:pt x="11471269" y="710723"/>
                  <a:pt x="11472764" y="703993"/>
                </a:cubicBezTo>
                <a:cubicBezTo>
                  <a:pt x="11476690" y="687354"/>
                  <a:pt x="11481177" y="670715"/>
                  <a:pt x="11480056" y="653703"/>
                </a:cubicBezTo>
                <a:cubicBezTo>
                  <a:pt x="11479120" y="632764"/>
                  <a:pt x="11483047" y="613135"/>
                  <a:pt x="11491272" y="594066"/>
                </a:cubicBezTo>
                <a:cubicBezTo>
                  <a:pt x="11495572" y="584905"/>
                  <a:pt x="11498376" y="575371"/>
                  <a:pt x="11500620" y="565649"/>
                </a:cubicBezTo>
                <a:cubicBezTo>
                  <a:pt x="11505481" y="545272"/>
                  <a:pt x="11506042" y="524333"/>
                  <a:pt x="11508659" y="503582"/>
                </a:cubicBezTo>
                <a:cubicBezTo>
                  <a:pt x="11510154" y="492552"/>
                  <a:pt x="11510154" y="492178"/>
                  <a:pt x="11499124" y="492925"/>
                </a:cubicBezTo>
                <a:cubicBezTo>
                  <a:pt x="11464352" y="495169"/>
                  <a:pt x="11435935" y="481895"/>
                  <a:pt x="11412193" y="457405"/>
                </a:cubicBezTo>
                <a:cubicBezTo>
                  <a:pt x="11405088" y="449927"/>
                  <a:pt x="11398919" y="441888"/>
                  <a:pt x="11392189" y="434036"/>
                </a:cubicBezTo>
                <a:cubicBezTo>
                  <a:pt x="11392002" y="434036"/>
                  <a:pt x="11392002" y="434223"/>
                  <a:pt x="11392002" y="434223"/>
                </a:cubicBezTo>
                <a:cubicBezTo>
                  <a:pt x="11387702" y="427680"/>
                  <a:pt x="11383216" y="421324"/>
                  <a:pt x="11380785" y="413845"/>
                </a:cubicBezTo>
                <a:cubicBezTo>
                  <a:pt x="11376298" y="403189"/>
                  <a:pt x="11372186" y="391973"/>
                  <a:pt x="11366950" y="381503"/>
                </a:cubicBezTo>
                <a:lnTo>
                  <a:pt x="11350474" y="306943"/>
                </a:lnTo>
                <a:lnTo>
                  <a:pt x="11346947" y="216052"/>
                </a:lnTo>
                <a:cubicBezTo>
                  <a:pt x="11348816" y="203526"/>
                  <a:pt x="11350499" y="191001"/>
                  <a:pt x="11352369" y="178475"/>
                </a:cubicBezTo>
                <a:cubicBezTo>
                  <a:pt x="11353303" y="173801"/>
                  <a:pt x="11354051" y="169315"/>
                  <a:pt x="11354986" y="164828"/>
                </a:cubicBezTo>
                <a:cubicBezTo>
                  <a:pt x="11356108" y="160154"/>
                  <a:pt x="11354425" y="158845"/>
                  <a:pt x="11349751" y="159406"/>
                </a:cubicBezTo>
                <a:close/>
                <a:moveTo>
                  <a:pt x="10931520" y="265"/>
                </a:moveTo>
                <a:cubicBezTo>
                  <a:pt x="10934208" y="-249"/>
                  <a:pt x="10937059" y="499"/>
                  <a:pt x="10940144" y="2929"/>
                </a:cubicBezTo>
                <a:cubicBezTo>
                  <a:pt x="10941265" y="4237"/>
                  <a:pt x="10942386" y="5359"/>
                  <a:pt x="10943321" y="6668"/>
                </a:cubicBezTo>
                <a:cubicBezTo>
                  <a:pt x="10949304" y="14520"/>
                  <a:pt x="10947621" y="22371"/>
                  <a:pt x="10943695" y="30224"/>
                </a:cubicBezTo>
                <a:cubicBezTo>
                  <a:pt x="10939208" y="35645"/>
                  <a:pt x="10935844" y="41254"/>
                  <a:pt x="10937526" y="48731"/>
                </a:cubicBezTo>
                <a:cubicBezTo>
                  <a:pt x="10937900" y="50975"/>
                  <a:pt x="10936965" y="52845"/>
                  <a:pt x="10936218" y="54901"/>
                </a:cubicBezTo>
                <a:cubicBezTo>
                  <a:pt x="10934160" y="53405"/>
                  <a:pt x="10932291" y="51349"/>
                  <a:pt x="10930983" y="47797"/>
                </a:cubicBezTo>
                <a:cubicBezTo>
                  <a:pt x="10931730" y="54527"/>
                  <a:pt x="10932104" y="61444"/>
                  <a:pt x="10930422" y="68175"/>
                </a:cubicBezTo>
                <a:cubicBezTo>
                  <a:pt x="10928926" y="74531"/>
                  <a:pt x="10929674" y="78270"/>
                  <a:pt x="10937713" y="79765"/>
                </a:cubicBezTo>
                <a:cubicBezTo>
                  <a:pt x="10953417" y="82570"/>
                  <a:pt x="10967064" y="89674"/>
                  <a:pt x="10973794" y="105751"/>
                </a:cubicBezTo>
                <a:cubicBezTo>
                  <a:pt x="10974542" y="107247"/>
                  <a:pt x="10975851" y="109116"/>
                  <a:pt x="10977346" y="109864"/>
                </a:cubicBezTo>
                <a:cubicBezTo>
                  <a:pt x="10991180" y="116781"/>
                  <a:pt x="11002024" y="127625"/>
                  <a:pt x="11013802" y="137159"/>
                </a:cubicBezTo>
                <a:cubicBezTo>
                  <a:pt x="11021840" y="146320"/>
                  <a:pt x="11030440" y="155293"/>
                  <a:pt x="11039975" y="163145"/>
                </a:cubicBezTo>
                <a:cubicBezTo>
                  <a:pt x="11053435" y="178101"/>
                  <a:pt x="11069326" y="190066"/>
                  <a:pt x="11087834" y="197731"/>
                </a:cubicBezTo>
                <a:cubicBezTo>
                  <a:pt x="11120363" y="211005"/>
                  <a:pt x="11152145" y="209135"/>
                  <a:pt x="11181870" y="189131"/>
                </a:cubicBezTo>
                <a:cubicBezTo>
                  <a:pt x="11193648" y="179971"/>
                  <a:pt x="11203930" y="169501"/>
                  <a:pt x="11210660" y="156041"/>
                </a:cubicBezTo>
                <a:cubicBezTo>
                  <a:pt x="11212717" y="152489"/>
                  <a:pt x="11215334" y="148937"/>
                  <a:pt x="11217204" y="145011"/>
                </a:cubicBezTo>
                <a:cubicBezTo>
                  <a:pt x="11223560" y="132485"/>
                  <a:pt x="11227672" y="119025"/>
                  <a:pt x="11235712" y="107621"/>
                </a:cubicBezTo>
                <a:cubicBezTo>
                  <a:pt x="11242442" y="98086"/>
                  <a:pt x="11245807" y="89487"/>
                  <a:pt x="11240946" y="77335"/>
                </a:cubicBezTo>
                <a:cubicBezTo>
                  <a:pt x="11236085" y="64996"/>
                  <a:pt x="11240198" y="61631"/>
                  <a:pt x="11252911" y="63875"/>
                </a:cubicBezTo>
                <a:cubicBezTo>
                  <a:pt x="11251789" y="61818"/>
                  <a:pt x="11250481" y="60136"/>
                  <a:pt x="11248798" y="58827"/>
                </a:cubicBezTo>
                <a:cubicBezTo>
                  <a:pt x="11250481" y="58640"/>
                  <a:pt x="11252350" y="58640"/>
                  <a:pt x="11254220" y="58453"/>
                </a:cubicBezTo>
                <a:cubicBezTo>
                  <a:pt x="11255154" y="58827"/>
                  <a:pt x="11255902" y="59388"/>
                  <a:pt x="11256650" y="60136"/>
                </a:cubicBezTo>
                <a:cubicBezTo>
                  <a:pt x="11263754" y="64996"/>
                  <a:pt x="11270858" y="64809"/>
                  <a:pt x="11279458" y="63501"/>
                </a:cubicBezTo>
                <a:cubicBezTo>
                  <a:pt x="11291796" y="61631"/>
                  <a:pt x="11304883" y="59949"/>
                  <a:pt x="11317035" y="66305"/>
                </a:cubicBezTo>
                <a:cubicBezTo>
                  <a:pt x="11320961" y="68361"/>
                  <a:pt x="11325448" y="68548"/>
                  <a:pt x="11329186" y="70605"/>
                </a:cubicBezTo>
                <a:cubicBezTo>
                  <a:pt x="11331430" y="72100"/>
                  <a:pt x="11333486" y="73970"/>
                  <a:pt x="11336665" y="72848"/>
                </a:cubicBezTo>
                <a:cubicBezTo>
                  <a:pt x="11349377" y="68548"/>
                  <a:pt x="11361903" y="71726"/>
                  <a:pt x="11374428" y="73222"/>
                </a:cubicBezTo>
                <a:cubicBezTo>
                  <a:pt x="11382094" y="74157"/>
                  <a:pt x="11389759" y="74718"/>
                  <a:pt x="11397236" y="74157"/>
                </a:cubicBezTo>
                <a:cubicBezTo>
                  <a:pt x="11403780" y="73596"/>
                  <a:pt x="11408454" y="76026"/>
                  <a:pt x="11411632" y="80887"/>
                </a:cubicBezTo>
                <a:cubicBezTo>
                  <a:pt x="11419296" y="92291"/>
                  <a:pt x="11427336" y="103508"/>
                  <a:pt x="11431822" y="116595"/>
                </a:cubicBezTo>
                <a:cubicBezTo>
                  <a:pt x="11434252" y="123699"/>
                  <a:pt x="11434626" y="130616"/>
                  <a:pt x="11428457" y="136037"/>
                </a:cubicBezTo>
                <a:cubicBezTo>
                  <a:pt x="11427336" y="135850"/>
                  <a:pt x="11426214" y="135476"/>
                  <a:pt x="11425092" y="135103"/>
                </a:cubicBezTo>
                <a:cubicBezTo>
                  <a:pt x="11423783" y="136411"/>
                  <a:pt x="11421727" y="137533"/>
                  <a:pt x="11421353" y="139029"/>
                </a:cubicBezTo>
                <a:cubicBezTo>
                  <a:pt x="11418549" y="149498"/>
                  <a:pt x="11410510" y="151554"/>
                  <a:pt x="11401350" y="152489"/>
                </a:cubicBezTo>
                <a:cubicBezTo>
                  <a:pt x="11394432" y="153237"/>
                  <a:pt x="11387328" y="154359"/>
                  <a:pt x="11380224" y="155293"/>
                </a:cubicBezTo>
                <a:cubicBezTo>
                  <a:pt x="11362090" y="156602"/>
                  <a:pt x="11362090" y="156602"/>
                  <a:pt x="11358912" y="174549"/>
                </a:cubicBezTo>
                <a:cubicBezTo>
                  <a:pt x="11358351" y="176980"/>
                  <a:pt x="11358351" y="179410"/>
                  <a:pt x="11358164" y="181840"/>
                </a:cubicBezTo>
                <a:cubicBezTo>
                  <a:pt x="11354799" y="194553"/>
                  <a:pt x="11353864" y="207826"/>
                  <a:pt x="11352742" y="221100"/>
                </a:cubicBezTo>
                <a:cubicBezTo>
                  <a:pt x="11352556" y="233065"/>
                  <a:pt x="11351995" y="244843"/>
                  <a:pt x="11351995" y="256620"/>
                </a:cubicBezTo>
                <a:cubicBezTo>
                  <a:pt x="11351995" y="287280"/>
                  <a:pt x="11354986" y="317566"/>
                  <a:pt x="11363399" y="347104"/>
                </a:cubicBezTo>
                <a:cubicBezTo>
                  <a:pt x="11367512" y="375708"/>
                  <a:pt x="11381533" y="399264"/>
                  <a:pt x="11399854" y="420389"/>
                </a:cubicBezTo>
                <a:cubicBezTo>
                  <a:pt x="11429766" y="454601"/>
                  <a:pt x="11469212" y="470492"/>
                  <a:pt x="11514454" y="454975"/>
                </a:cubicBezTo>
                <a:cubicBezTo>
                  <a:pt x="11520250" y="453105"/>
                  <a:pt x="11523802" y="450114"/>
                  <a:pt x="11525298" y="443758"/>
                </a:cubicBezTo>
                <a:cubicBezTo>
                  <a:pt x="11529971" y="425063"/>
                  <a:pt x="11534271" y="406368"/>
                  <a:pt x="11537449" y="387299"/>
                </a:cubicBezTo>
                <a:cubicBezTo>
                  <a:pt x="11538197" y="382625"/>
                  <a:pt x="11540254" y="377764"/>
                  <a:pt x="11538010" y="373464"/>
                </a:cubicBezTo>
                <a:cubicBezTo>
                  <a:pt x="11529036" y="357200"/>
                  <a:pt x="11529784" y="340000"/>
                  <a:pt x="11532402" y="322614"/>
                </a:cubicBezTo>
                <a:lnTo>
                  <a:pt x="11533150" y="320184"/>
                </a:lnTo>
                <a:cubicBezTo>
                  <a:pt x="11533524" y="318501"/>
                  <a:pt x="11533897" y="316631"/>
                  <a:pt x="11534271" y="314949"/>
                </a:cubicBezTo>
                <a:cubicBezTo>
                  <a:pt x="11536328" y="301862"/>
                  <a:pt x="11542684" y="290832"/>
                  <a:pt x="11551844" y="281298"/>
                </a:cubicBezTo>
                <a:cubicBezTo>
                  <a:pt x="11555958" y="276063"/>
                  <a:pt x="11562126" y="274381"/>
                  <a:pt x="11568109" y="272137"/>
                </a:cubicBezTo>
                <a:cubicBezTo>
                  <a:pt x="11574091" y="267837"/>
                  <a:pt x="11575026" y="262042"/>
                  <a:pt x="11574465" y="255873"/>
                </a:cubicBezTo>
                <a:cubicBezTo>
                  <a:pt x="11575213" y="256246"/>
                  <a:pt x="11575961" y="256060"/>
                  <a:pt x="11576709" y="255312"/>
                </a:cubicBezTo>
                <a:cubicBezTo>
                  <a:pt x="11577457" y="250077"/>
                  <a:pt x="11578391" y="244843"/>
                  <a:pt x="11578765" y="239608"/>
                </a:cubicBezTo>
                <a:cubicBezTo>
                  <a:pt x="11578952" y="236617"/>
                  <a:pt x="11579513" y="232878"/>
                  <a:pt x="11575587" y="231756"/>
                </a:cubicBezTo>
                <a:cubicBezTo>
                  <a:pt x="11571848" y="230634"/>
                  <a:pt x="11569044" y="232878"/>
                  <a:pt x="11567735" y="236430"/>
                </a:cubicBezTo>
                <a:cubicBezTo>
                  <a:pt x="11566800" y="239047"/>
                  <a:pt x="11565679" y="241664"/>
                  <a:pt x="11562688" y="238486"/>
                </a:cubicBezTo>
                <a:cubicBezTo>
                  <a:pt x="11554088" y="229513"/>
                  <a:pt x="11552218" y="216052"/>
                  <a:pt x="11563248" y="208948"/>
                </a:cubicBezTo>
                <a:cubicBezTo>
                  <a:pt x="11567922" y="205770"/>
                  <a:pt x="11572409" y="202405"/>
                  <a:pt x="11576522" y="198666"/>
                </a:cubicBezTo>
                <a:cubicBezTo>
                  <a:pt x="11580448" y="195301"/>
                  <a:pt x="11582130" y="190814"/>
                  <a:pt x="11578952" y="186140"/>
                </a:cubicBezTo>
                <a:cubicBezTo>
                  <a:pt x="11575587" y="181279"/>
                  <a:pt x="11574091" y="174362"/>
                  <a:pt x="11571100" y="171184"/>
                </a:cubicBezTo>
                <a:cubicBezTo>
                  <a:pt x="11562688" y="162024"/>
                  <a:pt x="11569231" y="157911"/>
                  <a:pt x="11574465" y="153050"/>
                </a:cubicBezTo>
                <a:cubicBezTo>
                  <a:pt x="11581943" y="146320"/>
                  <a:pt x="11583439" y="138841"/>
                  <a:pt x="11578578" y="129868"/>
                </a:cubicBezTo>
                <a:cubicBezTo>
                  <a:pt x="11577457" y="127811"/>
                  <a:pt x="11576522" y="125942"/>
                  <a:pt x="11575400" y="124073"/>
                </a:cubicBezTo>
                <a:lnTo>
                  <a:pt x="11572409" y="124073"/>
                </a:lnTo>
                <a:lnTo>
                  <a:pt x="11572409" y="122390"/>
                </a:lnTo>
                <a:cubicBezTo>
                  <a:pt x="11575026" y="116034"/>
                  <a:pt x="11579139" y="110612"/>
                  <a:pt x="11582878" y="105004"/>
                </a:cubicBezTo>
                <a:cubicBezTo>
                  <a:pt x="11585682" y="100704"/>
                  <a:pt x="11590356" y="97900"/>
                  <a:pt x="11595591" y="97339"/>
                </a:cubicBezTo>
                <a:cubicBezTo>
                  <a:pt x="11623260" y="94347"/>
                  <a:pt x="11652984" y="110051"/>
                  <a:pt x="11666258" y="134916"/>
                </a:cubicBezTo>
                <a:cubicBezTo>
                  <a:pt x="11666632" y="135664"/>
                  <a:pt x="11667193" y="136411"/>
                  <a:pt x="11667754" y="137159"/>
                </a:cubicBezTo>
                <a:cubicBezTo>
                  <a:pt x="11673175" y="145946"/>
                  <a:pt x="11672801" y="154919"/>
                  <a:pt x="11668875" y="163893"/>
                </a:cubicBezTo>
                <a:cubicBezTo>
                  <a:pt x="11664575" y="173801"/>
                  <a:pt x="11665510" y="176980"/>
                  <a:pt x="11675231" y="182588"/>
                </a:cubicBezTo>
                <a:cubicBezTo>
                  <a:pt x="11681962" y="186514"/>
                  <a:pt x="11688879" y="189879"/>
                  <a:pt x="11694861" y="195114"/>
                </a:cubicBezTo>
                <a:cubicBezTo>
                  <a:pt x="11704583" y="203714"/>
                  <a:pt x="11711500" y="214183"/>
                  <a:pt x="11716174" y="226334"/>
                </a:cubicBezTo>
                <a:cubicBezTo>
                  <a:pt x="11723091" y="245029"/>
                  <a:pt x="11731878" y="262977"/>
                  <a:pt x="11733747" y="283167"/>
                </a:cubicBezTo>
                <a:cubicBezTo>
                  <a:pt x="11741038" y="300741"/>
                  <a:pt x="11740477" y="319436"/>
                  <a:pt x="11737673" y="337383"/>
                </a:cubicBezTo>
                <a:cubicBezTo>
                  <a:pt x="11734121" y="361500"/>
                  <a:pt x="11734682" y="385242"/>
                  <a:pt x="11735804" y="409172"/>
                </a:cubicBezTo>
                <a:cubicBezTo>
                  <a:pt x="11737299" y="440205"/>
                  <a:pt x="11739356" y="471239"/>
                  <a:pt x="11742534" y="502273"/>
                </a:cubicBezTo>
                <a:cubicBezTo>
                  <a:pt x="11744964" y="526203"/>
                  <a:pt x="11747208" y="549945"/>
                  <a:pt x="11749451" y="573875"/>
                </a:cubicBezTo>
                <a:cubicBezTo>
                  <a:pt x="11750572" y="587896"/>
                  <a:pt x="11751134" y="601544"/>
                  <a:pt x="11743094" y="614069"/>
                </a:cubicBezTo>
                <a:cubicBezTo>
                  <a:pt x="11740851" y="617248"/>
                  <a:pt x="11740290" y="620613"/>
                  <a:pt x="11740477" y="624539"/>
                </a:cubicBezTo>
                <a:cubicBezTo>
                  <a:pt x="11741412" y="638373"/>
                  <a:pt x="11741225" y="652020"/>
                  <a:pt x="11732625" y="663798"/>
                </a:cubicBezTo>
                <a:cubicBezTo>
                  <a:pt x="11730756" y="666229"/>
                  <a:pt x="11729447" y="670903"/>
                  <a:pt x="11729634" y="674080"/>
                </a:cubicBezTo>
                <a:cubicBezTo>
                  <a:pt x="11730382" y="686980"/>
                  <a:pt x="11723278" y="693710"/>
                  <a:pt x="11712248" y="697823"/>
                </a:cubicBezTo>
                <a:cubicBezTo>
                  <a:pt x="11701404" y="701936"/>
                  <a:pt x="11695983" y="715397"/>
                  <a:pt x="11700283" y="726240"/>
                </a:cubicBezTo>
                <a:cubicBezTo>
                  <a:pt x="11701031" y="728483"/>
                  <a:pt x="11702900" y="729605"/>
                  <a:pt x="11704957" y="730353"/>
                </a:cubicBezTo>
                <a:lnTo>
                  <a:pt x="11717330" y="732929"/>
                </a:lnTo>
                <a:lnTo>
                  <a:pt x="12192000" y="732929"/>
                </a:lnTo>
                <a:cubicBezTo>
                  <a:pt x="12191620" y="792161"/>
                  <a:pt x="12198861" y="851392"/>
                  <a:pt x="12198481" y="910624"/>
                </a:cubicBezTo>
                <a:lnTo>
                  <a:pt x="0" y="908775"/>
                </a:lnTo>
                <a:lnTo>
                  <a:pt x="0" y="732929"/>
                </a:lnTo>
                <a:lnTo>
                  <a:pt x="10184483" y="732929"/>
                </a:lnTo>
                <a:lnTo>
                  <a:pt x="10336481" y="714462"/>
                </a:lnTo>
                <a:cubicBezTo>
                  <a:pt x="10340781" y="713901"/>
                  <a:pt x="10345268" y="714462"/>
                  <a:pt x="10349568" y="713901"/>
                </a:cubicBezTo>
                <a:cubicBezTo>
                  <a:pt x="10352372" y="713714"/>
                  <a:pt x="10355924" y="713901"/>
                  <a:pt x="10356111" y="709414"/>
                </a:cubicBezTo>
                <a:cubicBezTo>
                  <a:pt x="10351437" y="699506"/>
                  <a:pt x="10353494" y="689224"/>
                  <a:pt x="10354615" y="679128"/>
                </a:cubicBezTo>
                <a:cubicBezTo>
                  <a:pt x="10360410" y="626408"/>
                  <a:pt x="10358167" y="573501"/>
                  <a:pt x="10358167" y="520594"/>
                </a:cubicBezTo>
                <a:cubicBezTo>
                  <a:pt x="10358167" y="506573"/>
                  <a:pt x="10363028" y="492925"/>
                  <a:pt x="10372188" y="482269"/>
                </a:cubicBezTo>
                <a:cubicBezTo>
                  <a:pt x="10380788" y="472548"/>
                  <a:pt x="10388079" y="461705"/>
                  <a:pt x="10396679" y="451984"/>
                </a:cubicBezTo>
                <a:cubicBezTo>
                  <a:pt x="10422478" y="416837"/>
                  <a:pt x="10442294" y="378886"/>
                  <a:pt x="10447903" y="334765"/>
                </a:cubicBezTo>
                <a:cubicBezTo>
                  <a:pt x="10450894" y="310275"/>
                  <a:pt x="10450894" y="285598"/>
                  <a:pt x="10448464" y="261107"/>
                </a:cubicBezTo>
                <a:cubicBezTo>
                  <a:pt x="10447342" y="249329"/>
                  <a:pt x="10446968" y="238486"/>
                  <a:pt x="10446408" y="225774"/>
                </a:cubicBezTo>
                <a:cubicBezTo>
                  <a:pt x="10446221" y="222409"/>
                  <a:pt x="10448090" y="216613"/>
                  <a:pt x="10448464" y="215678"/>
                </a:cubicBezTo>
                <a:cubicBezTo>
                  <a:pt x="10449960" y="211191"/>
                  <a:pt x="10451081" y="209322"/>
                  <a:pt x="10453512" y="201096"/>
                </a:cubicBezTo>
                <a:cubicBezTo>
                  <a:pt x="10452390" y="203340"/>
                  <a:pt x="10444351" y="223343"/>
                  <a:pt x="10442856" y="229139"/>
                </a:cubicBezTo>
                <a:cubicBezTo>
                  <a:pt x="10435938" y="255685"/>
                  <a:pt x="10423226" y="280363"/>
                  <a:pt x="10417991" y="307471"/>
                </a:cubicBezTo>
                <a:cubicBezTo>
                  <a:pt x="10417618" y="310088"/>
                  <a:pt x="10416495" y="312519"/>
                  <a:pt x="10413318" y="312331"/>
                </a:cubicBezTo>
                <a:cubicBezTo>
                  <a:pt x="10411635" y="312331"/>
                  <a:pt x="10410887" y="311584"/>
                  <a:pt x="10410513" y="310649"/>
                </a:cubicBezTo>
                <a:cubicBezTo>
                  <a:pt x="10410326" y="344300"/>
                  <a:pt x="10410887" y="378138"/>
                  <a:pt x="10388266" y="406929"/>
                </a:cubicBezTo>
                <a:cubicBezTo>
                  <a:pt x="10382284" y="413098"/>
                  <a:pt x="10376862" y="420015"/>
                  <a:pt x="10366767" y="418706"/>
                </a:cubicBezTo>
                <a:cubicBezTo>
                  <a:pt x="10365832" y="418519"/>
                  <a:pt x="10365084" y="418145"/>
                  <a:pt x="10364337" y="417398"/>
                </a:cubicBezTo>
                <a:cubicBezTo>
                  <a:pt x="10364150" y="417024"/>
                  <a:pt x="10363963" y="416837"/>
                  <a:pt x="10363963" y="416650"/>
                </a:cubicBezTo>
                <a:cubicBezTo>
                  <a:pt x="10364337" y="416276"/>
                  <a:pt x="10364898" y="415902"/>
                  <a:pt x="10365458" y="415528"/>
                </a:cubicBezTo>
                <a:cubicBezTo>
                  <a:pt x="10368075" y="410668"/>
                  <a:pt x="10369945" y="405433"/>
                  <a:pt x="10368263" y="397768"/>
                </a:cubicBezTo>
                <a:cubicBezTo>
                  <a:pt x="10365832" y="404498"/>
                  <a:pt x="10365832" y="410107"/>
                  <a:pt x="10360784" y="413472"/>
                </a:cubicBezTo>
                <a:cubicBezTo>
                  <a:pt x="10362467" y="406741"/>
                  <a:pt x="10363776" y="400198"/>
                  <a:pt x="10362841" y="393468"/>
                </a:cubicBezTo>
                <a:cubicBezTo>
                  <a:pt x="10359476" y="399638"/>
                  <a:pt x="10360037" y="407302"/>
                  <a:pt x="10356298" y="413659"/>
                </a:cubicBezTo>
                <a:cubicBezTo>
                  <a:pt x="10356111" y="412724"/>
                  <a:pt x="10355924" y="411789"/>
                  <a:pt x="10355737" y="411041"/>
                </a:cubicBezTo>
                <a:cubicBezTo>
                  <a:pt x="10354428" y="405246"/>
                  <a:pt x="10356858" y="399450"/>
                  <a:pt x="10356671" y="393468"/>
                </a:cubicBezTo>
                <a:cubicBezTo>
                  <a:pt x="10356484" y="382251"/>
                  <a:pt x="10356671" y="371221"/>
                  <a:pt x="10355176" y="360004"/>
                </a:cubicBezTo>
                <a:cubicBezTo>
                  <a:pt x="10352745" y="341870"/>
                  <a:pt x="10358541" y="325418"/>
                  <a:pt x="10369010" y="311023"/>
                </a:cubicBezTo>
                <a:cubicBezTo>
                  <a:pt x="10377984" y="298684"/>
                  <a:pt x="10388079" y="287280"/>
                  <a:pt x="10397053" y="275129"/>
                </a:cubicBezTo>
                <a:cubicBezTo>
                  <a:pt x="10404344" y="263350"/>
                  <a:pt x="10409578" y="250638"/>
                  <a:pt x="10414252" y="237925"/>
                </a:cubicBezTo>
                <a:cubicBezTo>
                  <a:pt x="10419674" y="223156"/>
                  <a:pt x="10425656" y="208574"/>
                  <a:pt x="10429582" y="193244"/>
                </a:cubicBezTo>
                <a:cubicBezTo>
                  <a:pt x="10430891" y="188010"/>
                  <a:pt x="10435191" y="184270"/>
                  <a:pt x="10435751" y="178849"/>
                </a:cubicBezTo>
                <a:cubicBezTo>
                  <a:pt x="10439117" y="171558"/>
                  <a:pt x="10443978" y="165575"/>
                  <a:pt x="10450521" y="160902"/>
                </a:cubicBezTo>
                <a:cubicBezTo>
                  <a:pt x="10458559" y="149124"/>
                  <a:pt x="10469963" y="141272"/>
                  <a:pt x="10481368" y="133233"/>
                </a:cubicBezTo>
                <a:cubicBezTo>
                  <a:pt x="10486415" y="129494"/>
                  <a:pt x="10489219" y="124446"/>
                  <a:pt x="10489406" y="118277"/>
                </a:cubicBezTo>
                <a:cubicBezTo>
                  <a:pt x="10489780" y="106873"/>
                  <a:pt x="10498567" y="101451"/>
                  <a:pt x="10506232" y="95282"/>
                </a:cubicBezTo>
                <a:cubicBezTo>
                  <a:pt x="10513710" y="93600"/>
                  <a:pt x="10521375" y="93039"/>
                  <a:pt x="10529227" y="93039"/>
                </a:cubicBezTo>
                <a:cubicBezTo>
                  <a:pt x="10546426" y="92852"/>
                  <a:pt x="10561943" y="86121"/>
                  <a:pt x="10577460" y="80139"/>
                </a:cubicBezTo>
                <a:cubicBezTo>
                  <a:pt x="10582694" y="78270"/>
                  <a:pt x="10585312" y="74157"/>
                  <a:pt x="10582321" y="68361"/>
                </a:cubicBezTo>
                <a:cubicBezTo>
                  <a:pt x="10581199" y="66305"/>
                  <a:pt x="10581572" y="64249"/>
                  <a:pt x="10581947" y="62005"/>
                </a:cubicBezTo>
                <a:cubicBezTo>
                  <a:pt x="10584003" y="57144"/>
                  <a:pt x="10583816" y="52657"/>
                  <a:pt x="10581572" y="47984"/>
                </a:cubicBezTo>
                <a:cubicBezTo>
                  <a:pt x="10581199" y="42936"/>
                  <a:pt x="10579516" y="38636"/>
                  <a:pt x="10576899" y="34336"/>
                </a:cubicBezTo>
                <a:cubicBezTo>
                  <a:pt x="10573534" y="29102"/>
                  <a:pt x="10571477" y="23493"/>
                  <a:pt x="10572599" y="17137"/>
                </a:cubicBezTo>
                <a:cubicBezTo>
                  <a:pt x="10571664" y="10407"/>
                  <a:pt x="10573160" y="4424"/>
                  <a:pt x="10579329" y="1246"/>
                </a:cubicBezTo>
                <a:cubicBezTo>
                  <a:pt x="10585498" y="-1932"/>
                  <a:pt x="10590733" y="1433"/>
                  <a:pt x="10594846" y="6107"/>
                </a:cubicBezTo>
                <a:cubicBezTo>
                  <a:pt x="10604942" y="17885"/>
                  <a:pt x="10618962" y="21063"/>
                  <a:pt x="10632984" y="23867"/>
                </a:cubicBezTo>
                <a:cubicBezTo>
                  <a:pt x="10655605" y="28354"/>
                  <a:pt x="10678600" y="29850"/>
                  <a:pt x="10701595" y="30971"/>
                </a:cubicBezTo>
                <a:cubicBezTo>
                  <a:pt x="10724402" y="32093"/>
                  <a:pt x="10747398" y="34710"/>
                  <a:pt x="10770392" y="33215"/>
                </a:cubicBezTo>
                <a:cubicBezTo>
                  <a:pt x="10813017" y="30410"/>
                  <a:pt x="10856016" y="30971"/>
                  <a:pt x="10898080" y="20689"/>
                </a:cubicBezTo>
                <a:cubicBezTo>
                  <a:pt x="10908736" y="18072"/>
                  <a:pt x="10916774" y="12837"/>
                  <a:pt x="10923878" y="5172"/>
                </a:cubicBezTo>
                <a:cubicBezTo>
                  <a:pt x="10926308" y="2555"/>
                  <a:pt x="10928832" y="779"/>
                  <a:pt x="10931520" y="265"/>
                </a:cubicBez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 xmlns:a16="http://schemas.microsoft.com/office/drawing/2014/main" id="{198AAB91-C55E-428D-BA01-58FD36AD2D40}"/>
              </a:ext>
            </a:extLst>
          </p:cNvPr>
          <p:cNvGrpSpPr/>
          <p:nvPr userDrawn="1"/>
        </p:nvGrpSpPr>
        <p:grpSpPr>
          <a:xfrm>
            <a:off x="295274" y="-162144"/>
            <a:ext cx="11522068" cy="1366577"/>
            <a:chOff x="295274" y="-162144"/>
            <a:chExt cx="11522068" cy="1366577"/>
          </a:xfrm>
        </p:grpSpPr>
        <p:sp>
          <p:nvSpPr>
            <p:cNvPr id="5" name="Freeform: Shape 4">
              <a:extLst>
                <a:ext uri="{FF2B5EF4-FFF2-40B4-BE49-F238E27FC236}">
                  <a16:creationId xmlns="" xmlns:a16="http://schemas.microsoft.com/office/drawing/2014/main" id="{2D4F7D7B-619B-4C97-8461-DDC646429E3A}"/>
                </a:ext>
              </a:extLst>
            </p:cNvPr>
            <p:cNvSpPr/>
            <p:nvPr/>
          </p:nvSpPr>
          <p:spPr>
            <a:xfrm>
              <a:off x="295274"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3E7B716D-7B77-49A5-AC64-4BF1CD560049}"/>
                </a:ext>
              </a:extLst>
            </p:cNvPr>
            <p:cNvSpPr/>
            <p:nvPr/>
          </p:nvSpPr>
          <p:spPr>
            <a:xfrm>
              <a:off x="963231"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BB34C167-517A-41A9-9485-85CC65D3C848}"/>
                </a:ext>
              </a:extLst>
            </p:cNvPr>
            <p:cNvSpPr/>
            <p:nvPr/>
          </p:nvSpPr>
          <p:spPr>
            <a:xfrm>
              <a:off x="171075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8" name="Freeform: Shape 7">
              <a:extLst>
                <a:ext uri="{FF2B5EF4-FFF2-40B4-BE49-F238E27FC236}">
                  <a16:creationId xmlns="" xmlns:a16="http://schemas.microsoft.com/office/drawing/2014/main" id="{10795351-241E-4B61-98EF-23B66D689BDC}"/>
                </a:ext>
              </a:extLst>
            </p:cNvPr>
            <p:cNvSpPr/>
            <p:nvPr/>
          </p:nvSpPr>
          <p:spPr>
            <a:xfrm>
              <a:off x="237870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9" name="Freeform: Shape 8">
              <a:extLst>
                <a:ext uri="{FF2B5EF4-FFF2-40B4-BE49-F238E27FC236}">
                  <a16:creationId xmlns="" xmlns:a16="http://schemas.microsoft.com/office/drawing/2014/main" id="{1BA7ACE1-7F7F-4D38-AB28-FD42493617D8}"/>
                </a:ext>
              </a:extLst>
            </p:cNvPr>
            <p:cNvSpPr/>
            <p:nvPr/>
          </p:nvSpPr>
          <p:spPr>
            <a:xfrm>
              <a:off x="312622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0" name="Freeform: Shape 9">
              <a:extLst>
                <a:ext uri="{FF2B5EF4-FFF2-40B4-BE49-F238E27FC236}">
                  <a16:creationId xmlns="" xmlns:a16="http://schemas.microsoft.com/office/drawing/2014/main" id="{42917155-8BCC-42D8-BFC4-9E9EE843848C}"/>
                </a:ext>
              </a:extLst>
            </p:cNvPr>
            <p:cNvSpPr/>
            <p:nvPr/>
          </p:nvSpPr>
          <p:spPr>
            <a:xfrm>
              <a:off x="878813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1" name="Freeform: Shape 10">
              <a:extLst>
                <a:ext uri="{FF2B5EF4-FFF2-40B4-BE49-F238E27FC236}">
                  <a16:creationId xmlns="" xmlns:a16="http://schemas.microsoft.com/office/drawing/2014/main" id="{A4CED6C2-4AAD-4BFB-AFDC-F615E964768B}"/>
                </a:ext>
              </a:extLst>
            </p:cNvPr>
            <p:cNvSpPr/>
            <p:nvPr/>
          </p:nvSpPr>
          <p:spPr>
            <a:xfrm>
              <a:off x="945608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2" name="Freeform: Shape 11">
              <a:extLst>
                <a:ext uri="{FF2B5EF4-FFF2-40B4-BE49-F238E27FC236}">
                  <a16:creationId xmlns="" xmlns:a16="http://schemas.microsoft.com/office/drawing/2014/main" id="{0E0546DE-3CD6-4F91-A2AD-83CD1ED18CFE}"/>
                </a:ext>
              </a:extLst>
            </p:cNvPr>
            <p:cNvSpPr/>
            <p:nvPr/>
          </p:nvSpPr>
          <p:spPr>
            <a:xfrm>
              <a:off x="1020360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3" name="Freeform: Shape 12">
              <a:extLst>
                <a:ext uri="{FF2B5EF4-FFF2-40B4-BE49-F238E27FC236}">
                  <a16:creationId xmlns="" xmlns:a16="http://schemas.microsoft.com/office/drawing/2014/main" id="{30BFEC2C-0EC9-429D-A097-D5BD798DB30D}"/>
                </a:ext>
              </a:extLst>
            </p:cNvPr>
            <p:cNvSpPr/>
            <p:nvPr/>
          </p:nvSpPr>
          <p:spPr>
            <a:xfrm>
              <a:off x="10871563"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4" name="Freeform: Shape 13">
              <a:extLst>
                <a:ext uri="{FF2B5EF4-FFF2-40B4-BE49-F238E27FC236}">
                  <a16:creationId xmlns="" xmlns:a16="http://schemas.microsoft.com/office/drawing/2014/main" id="{1103F524-B1AD-45DE-82D4-CF45CBF2A845}"/>
                </a:ext>
              </a:extLst>
            </p:cNvPr>
            <p:cNvSpPr/>
            <p:nvPr/>
          </p:nvSpPr>
          <p:spPr>
            <a:xfrm>
              <a:off x="11619081" y="-162144"/>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gr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grpSp>
        <p:nvGrpSpPr>
          <p:cNvPr id="4" name="Group 3">
            <a:extLst>
              <a:ext uri="{FF2B5EF4-FFF2-40B4-BE49-F238E27FC236}">
                <a16:creationId xmlns="" xmlns:a16="http://schemas.microsoft.com/office/drawing/2014/main" id="{9E45ABA9-03D2-4F37-AE93-A6DCD1461940}"/>
              </a:ext>
            </a:extLst>
          </p:cNvPr>
          <p:cNvGrpSpPr/>
          <p:nvPr userDrawn="1"/>
        </p:nvGrpSpPr>
        <p:grpSpPr>
          <a:xfrm>
            <a:off x="295274" y="-162144"/>
            <a:ext cx="11522068" cy="1366577"/>
            <a:chOff x="295274" y="-162144"/>
            <a:chExt cx="11522068" cy="1366577"/>
          </a:xfrm>
        </p:grpSpPr>
        <p:sp>
          <p:nvSpPr>
            <p:cNvPr id="5" name="Freeform: Shape 4">
              <a:extLst>
                <a:ext uri="{FF2B5EF4-FFF2-40B4-BE49-F238E27FC236}">
                  <a16:creationId xmlns="" xmlns:a16="http://schemas.microsoft.com/office/drawing/2014/main" id="{F0C36388-B9CE-4E6B-9962-322F0EF5E2F3}"/>
                </a:ext>
              </a:extLst>
            </p:cNvPr>
            <p:cNvSpPr/>
            <p:nvPr/>
          </p:nvSpPr>
          <p:spPr>
            <a:xfrm>
              <a:off x="295274"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A61698FA-D838-4DAF-ACA9-6034E9430C9D}"/>
                </a:ext>
              </a:extLst>
            </p:cNvPr>
            <p:cNvSpPr/>
            <p:nvPr/>
          </p:nvSpPr>
          <p:spPr>
            <a:xfrm>
              <a:off x="963231"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0919F9A3-D968-412C-99A4-535CCCEF00F4}"/>
                </a:ext>
              </a:extLst>
            </p:cNvPr>
            <p:cNvSpPr/>
            <p:nvPr/>
          </p:nvSpPr>
          <p:spPr>
            <a:xfrm>
              <a:off x="171075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8" name="Freeform: Shape 7">
              <a:extLst>
                <a:ext uri="{FF2B5EF4-FFF2-40B4-BE49-F238E27FC236}">
                  <a16:creationId xmlns="" xmlns:a16="http://schemas.microsoft.com/office/drawing/2014/main" id="{A1361619-6D0D-4C7F-817D-942C9857E3FD}"/>
                </a:ext>
              </a:extLst>
            </p:cNvPr>
            <p:cNvSpPr/>
            <p:nvPr/>
          </p:nvSpPr>
          <p:spPr>
            <a:xfrm>
              <a:off x="237870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9" name="Freeform: Shape 8">
              <a:extLst>
                <a:ext uri="{FF2B5EF4-FFF2-40B4-BE49-F238E27FC236}">
                  <a16:creationId xmlns="" xmlns:a16="http://schemas.microsoft.com/office/drawing/2014/main" id="{4E1455AD-F294-4298-83C1-FC7107B0FEB0}"/>
                </a:ext>
              </a:extLst>
            </p:cNvPr>
            <p:cNvSpPr/>
            <p:nvPr/>
          </p:nvSpPr>
          <p:spPr>
            <a:xfrm>
              <a:off x="312622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0" name="Freeform: Shape 9">
              <a:extLst>
                <a:ext uri="{FF2B5EF4-FFF2-40B4-BE49-F238E27FC236}">
                  <a16:creationId xmlns="" xmlns:a16="http://schemas.microsoft.com/office/drawing/2014/main" id="{6D378A32-E409-44BF-95F9-07F2EA150D33}"/>
                </a:ext>
              </a:extLst>
            </p:cNvPr>
            <p:cNvSpPr/>
            <p:nvPr/>
          </p:nvSpPr>
          <p:spPr>
            <a:xfrm>
              <a:off x="878813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1" name="Freeform: Shape 10">
              <a:extLst>
                <a:ext uri="{FF2B5EF4-FFF2-40B4-BE49-F238E27FC236}">
                  <a16:creationId xmlns="" xmlns:a16="http://schemas.microsoft.com/office/drawing/2014/main" id="{BFA5111E-03B3-40C3-98C4-DD4214484636}"/>
                </a:ext>
              </a:extLst>
            </p:cNvPr>
            <p:cNvSpPr/>
            <p:nvPr/>
          </p:nvSpPr>
          <p:spPr>
            <a:xfrm>
              <a:off x="945608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2" name="Freeform: Shape 11">
              <a:extLst>
                <a:ext uri="{FF2B5EF4-FFF2-40B4-BE49-F238E27FC236}">
                  <a16:creationId xmlns="" xmlns:a16="http://schemas.microsoft.com/office/drawing/2014/main" id="{09E2D853-65BB-4F4D-94D0-E8C4DCCFFA87}"/>
                </a:ext>
              </a:extLst>
            </p:cNvPr>
            <p:cNvSpPr/>
            <p:nvPr/>
          </p:nvSpPr>
          <p:spPr>
            <a:xfrm>
              <a:off x="1020360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3" name="Freeform: Shape 12">
              <a:extLst>
                <a:ext uri="{FF2B5EF4-FFF2-40B4-BE49-F238E27FC236}">
                  <a16:creationId xmlns="" xmlns:a16="http://schemas.microsoft.com/office/drawing/2014/main" id="{BFFA42C1-6335-4AC9-8D80-D00AD6549121}"/>
                </a:ext>
              </a:extLst>
            </p:cNvPr>
            <p:cNvSpPr/>
            <p:nvPr/>
          </p:nvSpPr>
          <p:spPr>
            <a:xfrm>
              <a:off x="10871563"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4" name="Freeform: Shape 13">
              <a:extLst>
                <a:ext uri="{FF2B5EF4-FFF2-40B4-BE49-F238E27FC236}">
                  <a16:creationId xmlns="" xmlns:a16="http://schemas.microsoft.com/office/drawing/2014/main" id="{35BC384C-C94B-4E70-9472-13A7D3994441}"/>
                </a:ext>
              </a:extLst>
            </p:cNvPr>
            <p:cNvSpPr/>
            <p:nvPr/>
          </p:nvSpPr>
          <p:spPr>
            <a:xfrm>
              <a:off x="11619081" y="-162144"/>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grpSp>
      <p:sp>
        <p:nvSpPr>
          <p:cNvPr id="15" name="Rectangle 14">
            <a:extLst>
              <a:ext uri="{FF2B5EF4-FFF2-40B4-BE49-F238E27FC236}">
                <a16:creationId xmlns="" xmlns:a16="http://schemas.microsoft.com/office/drawing/2014/main" id="{C2096254-8347-4C93-80F1-2CF4C46E29FB}"/>
              </a:ext>
            </a:extLst>
          </p:cNvPr>
          <p:cNvSpPr/>
          <p:nvPr userDrawn="1"/>
        </p:nvSpPr>
        <p:spPr>
          <a:xfrm>
            <a:off x="0" y="1960266"/>
            <a:ext cx="12192000" cy="195062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16" name="그림 개체 틀 2">
            <a:extLst>
              <a:ext uri="{FF2B5EF4-FFF2-40B4-BE49-F238E27FC236}">
                <a16:creationId xmlns="" xmlns:a16="http://schemas.microsoft.com/office/drawing/2014/main" id="{9CB0BC1F-A594-43B8-9F89-042A545BF4C0}"/>
              </a:ext>
            </a:extLst>
          </p:cNvPr>
          <p:cNvSpPr>
            <a:spLocks noGrp="1"/>
          </p:cNvSpPr>
          <p:nvPr>
            <p:ph type="pic" sz="quarter" idx="14" hasCustomPrompt="1"/>
          </p:nvPr>
        </p:nvSpPr>
        <p:spPr>
          <a:xfrm>
            <a:off x="2952364"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a:t>Place Your Picture Here</a:t>
            </a:r>
            <a:endParaRPr lang="ko-KR" altLang="en-US"/>
          </a:p>
        </p:txBody>
      </p:sp>
      <p:sp>
        <p:nvSpPr>
          <p:cNvPr id="17" name="그림 개체 틀 2">
            <a:extLst>
              <a:ext uri="{FF2B5EF4-FFF2-40B4-BE49-F238E27FC236}">
                <a16:creationId xmlns="" xmlns:a16="http://schemas.microsoft.com/office/drawing/2014/main" id="{622D817B-361A-4E64-99CE-DF8D3A7A77B0}"/>
              </a:ext>
            </a:extLst>
          </p:cNvPr>
          <p:cNvSpPr>
            <a:spLocks noGrp="1"/>
          </p:cNvSpPr>
          <p:nvPr>
            <p:ph type="pic" sz="quarter" idx="41" hasCustomPrompt="1"/>
          </p:nvPr>
        </p:nvSpPr>
        <p:spPr>
          <a:xfrm>
            <a:off x="6024704"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a:t>Place Your Picture Here</a:t>
            </a:r>
            <a:endParaRPr lang="ko-KR" altLang="en-US"/>
          </a:p>
        </p:txBody>
      </p:sp>
      <p:sp>
        <p:nvSpPr>
          <p:cNvPr id="18" name="그림 개체 틀 2">
            <a:extLst>
              <a:ext uri="{FF2B5EF4-FFF2-40B4-BE49-F238E27FC236}">
                <a16:creationId xmlns="" xmlns:a16="http://schemas.microsoft.com/office/drawing/2014/main" id="{DF2AAD08-1430-4ABF-BBB5-BDEED2338340}"/>
              </a:ext>
            </a:extLst>
          </p:cNvPr>
          <p:cNvSpPr>
            <a:spLocks noGrp="1"/>
          </p:cNvSpPr>
          <p:nvPr>
            <p:ph type="pic" sz="quarter" idx="45" hasCustomPrompt="1"/>
          </p:nvPr>
        </p:nvSpPr>
        <p:spPr>
          <a:xfrm>
            <a:off x="9127527"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a:t>Place Your Picture Here</a:t>
            </a:r>
            <a:endParaRPr lang="ko-KR" altLang="en-US"/>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8" r:id="rId6"/>
    <p:sldLayoutId id="2147483680" r:id="rId7"/>
    <p:sldLayoutId id="2147483682" r:id="rId8"/>
    <p:sldLayoutId id="2147483684" r:id="rId9"/>
    <p:sldLayoutId id="2147483683" r:id="rId10"/>
    <p:sldLayoutId id="2147483686" r:id="rId11"/>
    <p:sldLayoutId id="2147483687" r:id="rId12"/>
    <p:sldLayoutId id="2147483688" r:id="rId13"/>
    <p:sldLayoutId id="2147483671" r:id="rId14"/>
    <p:sldLayoutId id="214748367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Content Placeholder 3">
            <a:extLst>
              <a:ext uri="{FF2B5EF4-FFF2-40B4-BE49-F238E27FC236}">
                <a16:creationId xmlns="" xmlns:a16="http://schemas.microsoft.com/office/drawing/2014/main" id="{038BB4AC-9C19-49F4-A409-9B0DA5C9C763}"/>
              </a:ext>
            </a:extLst>
          </p:cNvPr>
          <p:cNvSpPr txBox="1">
            <a:spLocks/>
          </p:cNvSpPr>
          <p:nvPr/>
        </p:nvSpPr>
        <p:spPr>
          <a:xfrm>
            <a:off x="5123892" y="2019720"/>
            <a:ext cx="1944216" cy="1800201"/>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4000"/>
              <a:t>Our</a:t>
            </a:r>
          </a:p>
          <a:p>
            <a:r>
              <a:rPr lang="en-US" altLang="ko-KR" sz="4000"/>
              <a:t>Team</a:t>
            </a:r>
            <a:endParaRPr lang="ko-KR" altLang="en-US" sz="4000"/>
          </a:p>
        </p:txBody>
      </p:sp>
      <p:graphicFrame>
        <p:nvGraphicFramePr>
          <p:cNvPr id="5" name="Table 4"/>
          <p:cNvGraphicFramePr>
            <a:graphicFrameLocks noGrp="1"/>
          </p:cNvGraphicFramePr>
          <p:nvPr>
            <p:extLst>
              <p:ext uri="{D42A27DB-BD31-4B8C-83A1-F6EECF244321}">
                <p14:modId xmlns:p14="http://schemas.microsoft.com/office/powerpoint/2010/main" val="4267245663"/>
              </p:ext>
            </p:extLst>
          </p:nvPr>
        </p:nvGraphicFramePr>
        <p:xfrm>
          <a:off x="2032000" y="4014011"/>
          <a:ext cx="8128000" cy="370840"/>
        </p:xfrm>
        <a:graphic>
          <a:graphicData uri="http://schemas.openxmlformats.org/drawingml/2006/table">
            <a:tbl>
              <a:tblPr firstRow="1" bandRow="1">
                <a:tableStyleId>{00A15C55-8517-42AA-B614-E9B94910E393}</a:tableStyleId>
              </a:tblPr>
              <a:tblGrid>
                <a:gridCol w="8128000"/>
              </a:tblGrid>
              <a:tr h="370840">
                <a:tc>
                  <a:txBody>
                    <a:bodyPr/>
                    <a:lstStyle/>
                    <a:p>
                      <a:pPr algn="ctr"/>
                      <a:r>
                        <a:rPr lang="en-US" err="1" smtClean="0"/>
                        <a:t>Kelompok</a:t>
                      </a:r>
                      <a:r>
                        <a:rPr lang="en-US" smtClean="0"/>
                        <a:t> 3</a:t>
                      </a:r>
                      <a:endParaRPr lang="en-US"/>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46578867"/>
              </p:ext>
            </p:extLst>
          </p:nvPr>
        </p:nvGraphicFramePr>
        <p:xfrm>
          <a:off x="2032001" y="4352214"/>
          <a:ext cx="8127999" cy="2225040"/>
        </p:xfrm>
        <a:graphic>
          <a:graphicData uri="http://schemas.openxmlformats.org/drawingml/2006/table">
            <a:tbl>
              <a:tblPr firstRow="1" bandRow="1">
                <a:tableStyleId>{00A15C55-8517-42AA-B614-E9B94910E393}</a:tableStyleId>
              </a:tblPr>
              <a:tblGrid>
                <a:gridCol w="2709333"/>
                <a:gridCol w="2709333"/>
                <a:gridCol w="2709333"/>
              </a:tblGrid>
              <a:tr h="370840">
                <a:tc>
                  <a:txBody>
                    <a:bodyPr/>
                    <a:lstStyle/>
                    <a:p>
                      <a:r>
                        <a:rPr lang="en-US" err="1" smtClean="0"/>
                        <a:t>Nama</a:t>
                      </a:r>
                      <a:endParaRPr lang="en-US"/>
                    </a:p>
                  </a:txBody>
                  <a:tcPr/>
                </a:tc>
                <a:tc>
                  <a:txBody>
                    <a:bodyPr/>
                    <a:lstStyle/>
                    <a:p>
                      <a:r>
                        <a:rPr lang="en-US" smtClean="0"/>
                        <a:t>NIM</a:t>
                      </a:r>
                      <a:endParaRPr lang="en-US"/>
                    </a:p>
                  </a:txBody>
                  <a:tcPr/>
                </a:tc>
                <a:tc>
                  <a:txBody>
                    <a:bodyPr/>
                    <a:lstStyle/>
                    <a:p>
                      <a:r>
                        <a:rPr lang="en-US" smtClean="0"/>
                        <a:t>Prodi</a:t>
                      </a:r>
                      <a:endParaRPr lang="en-US"/>
                    </a:p>
                  </a:txBody>
                  <a:tcPr/>
                </a:tc>
              </a:tr>
              <a:tr h="370840">
                <a:tc>
                  <a:txBody>
                    <a:bodyPr/>
                    <a:lstStyle/>
                    <a:p>
                      <a:r>
                        <a:rPr lang="en-US" smtClean="0"/>
                        <a:t>Adnan </a:t>
                      </a:r>
                      <a:r>
                        <a:rPr lang="en-US" err="1" smtClean="0"/>
                        <a:t>Erlansyah</a:t>
                      </a:r>
                      <a:endParaRPr lang="en-US"/>
                    </a:p>
                  </a:txBody>
                  <a:tcPr/>
                </a:tc>
                <a:tc>
                  <a:txBody>
                    <a:bodyPr/>
                    <a:lstStyle/>
                    <a:p>
                      <a:r>
                        <a:rPr lang="en-US" smtClean="0"/>
                        <a:t>312110347</a:t>
                      </a:r>
                      <a:endParaRPr lang="en-US"/>
                    </a:p>
                  </a:txBody>
                  <a:tcPr/>
                </a:tc>
                <a:tc>
                  <a:txBody>
                    <a:bodyPr/>
                    <a:lstStyle/>
                    <a:p>
                      <a:r>
                        <a:rPr lang="en-US" err="1" smtClean="0"/>
                        <a:t>Teknik</a:t>
                      </a:r>
                      <a:r>
                        <a:rPr lang="en-US" smtClean="0"/>
                        <a:t> </a:t>
                      </a:r>
                      <a:r>
                        <a:rPr lang="en-US" err="1" smtClean="0"/>
                        <a:t>Informatika</a:t>
                      </a:r>
                      <a:endParaRPr lang="en-US"/>
                    </a:p>
                  </a:txBody>
                  <a:tcPr/>
                </a:tc>
              </a:tr>
              <a:tr h="370840">
                <a:tc>
                  <a:txBody>
                    <a:bodyPr/>
                    <a:lstStyle/>
                    <a:p>
                      <a:r>
                        <a:rPr lang="en-US" err="1" smtClean="0"/>
                        <a:t>Mirna</a:t>
                      </a:r>
                      <a:r>
                        <a:rPr lang="en-US" smtClean="0"/>
                        <a:t> </a:t>
                      </a:r>
                      <a:r>
                        <a:rPr lang="en-US" err="1" smtClean="0"/>
                        <a:t>Wati</a:t>
                      </a:r>
                      <a:endParaRPr lang="en-US"/>
                    </a:p>
                  </a:txBody>
                  <a:tcPr/>
                </a:tc>
                <a:tc>
                  <a:txBody>
                    <a:bodyPr/>
                    <a:lstStyle/>
                    <a:p>
                      <a:r>
                        <a:rPr lang="en-US" smtClean="0"/>
                        <a:t>312110544</a:t>
                      </a:r>
                      <a:endParaRPr lang="en-US"/>
                    </a:p>
                  </a:txBody>
                  <a:tcPr/>
                </a:tc>
                <a:tc>
                  <a:txBody>
                    <a:bodyPr/>
                    <a:lstStyle/>
                    <a:p>
                      <a:r>
                        <a:rPr lang="en-US" err="1" smtClean="0"/>
                        <a:t>Teknik</a:t>
                      </a:r>
                      <a:r>
                        <a:rPr lang="en-US" smtClean="0"/>
                        <a:t> </a:t>
                      </a:r>
                      <a:r>
                        <a:rPr lang="en-US" err="1" smtClean="0"/>
                        <a:t>Informatika</a:t>
                      </a:r>
                      <a:endParaRPr lang="en-US"/>
                    </a:p>
                  </a:txBody>
                  <a:tcPr/>
                </a:tc>
              </a:tr>
              <a:tr h="370840">
                <a:tc>
                  <a:txBody>
                    <a:bodyPr/>
                    <a:lstStyle/>
                    <a:p>
                      <a:r>
                        <a:rPr lang="en-US" err="1" smtClean="0"/>
                        <a:t>Jujun</a:t>
                      </a:r>
                      <a:r>
                        <a:rPr lang="en-US" smtClean="0"/>
                        <a:t> </a:t>
                      </a:r>
                      <a:r>
                        <a:rPr lang="en-US" err="1" smtClean="0"/>
                        <a:t>Junaedi</a:t>
                      </a:r>
                      <a:endParaRPr lang="en-US"/>
                    </a:p>
                  </a:txBody>
                  <a:tcPr/>
                </a:tc>
                <a:tc>
                  <a:txBody>
                    <a:bodyPr/>
                    <a:lstStyle/>
                    <a:p>
                      <a:r>
                        <a:rPr lang="en-US" sz="1800" kern="1200" smtClean="0">
                          <a:effectLst/>
                        </a:rPr>
                        <a:t>312110568</a:t>
                      </a:r>
                      <a:endParaRPr lang="en-US"/>
                    </a:p>
                  </a:txBody>
                  <a:tcPr/>
                </a:tc>
                <a:tc>
                  <a:txBody>
                    <a:bodyPr/>
                    <a:lstStyle/>
                    <a:p>
                      <a:r>
                        <a:rPr lang="en-US" err="1" smtClean="0"/>
                        <a:t>Teknik</a:t>
                      </a:r>
                      <a:r>
                        <a:rPr lang="en-US" smtClean="0"/>
                        <a:t> </a:t>
                      </a:r>
                      <a:r>
                        <a:rPr lang="en-US" err="1" smtClean="0"/>
                        <a:t>Informatika</a:t>
                      </a:r>
                      <a:endParaRPr lang="en-US"/>
                    </a:p>
                  </a:txBody>
                  <a:tcPr/>
                </a:tc>
              </a:tr>
              <a:tr h="370840">
                <a:tc>
                  <a:txBody>
                    <a:bodyPr/>
                    <a:lstStyle/>
                    <a:p>
                      <a:r>
                        <a:rPr lang="en-US" err="1" smtClean="0"/>
                        <a:t>Irfan</a:t>
                      </a:r>
                      <a:r>
                        <a:rPr lang="en-US" smtClean="0"/>
                        <a:t> </a:t>
                      </a:r>
                      <a:r>
                        <a:rPr lang="en-US" err="1" smtClean="0"/>
                        <a:t>Maulana</a:t>
                      </a:r>
                      <a:r>
                        <a:rPr lang="en-US" smtClean="0"/>
                        <a:t> </a:t>
                      </a:r>
                      <a:r>
                        <a:rPr lang="en-US" err="1" smtClean="0"/>
                        <a:t>Falah</a:t>
                      </a:r>
                      <a:endParaRPr lang="en-US"/>
                    </a:p>
                  </a:txBody>
                  <a:tcPr/>
                </a:tc>
                <a:tc>
                  <a:txBody>
                    <a:bodyPr/>
                    <a:lstStyle/>
                    <a:p>
                      <a:r>
                        <a:rPr lang="en-US" smtClean="0"/>
                        <a:t>312110560</a:t>
                      </a:r>
                      <a:endParaRPr lang="en-US"/>
                    </a:p>
                  </a:txBody>
                  <a:tcPr/>
                </a:tc>
                <a:tc>
                  <a:txBody>
                    <a:bodyPr/>
                    <a:lstStyle/>
                    <a:p>
                      <a:r>
                        <a:rPr lang="en-US" err="1" smtClean="0"/>
                        <a:t>Teknik</a:t>
                      </a:r>
                      <a:r>
                        <a:rPr lang="en-US" smtClean="0"/>
                        <a:t> </a:t>
                      </a:r>
                      <a:r>
                        <a:rPr lang="en-US" err="1" smtClean="0"/>
                        <a:t>Informatika</a:t>
                      </a:r>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bl>
          </a:graphicData>
        </a:graphic>
      </p:graphicFrame>
    </p:spTree>
    <p:extLst>
      <p:ext uri="{BB962C8B-B14F-4D97-AF65-F5344CB8AC3E}">
        <p14:creationId xmlns:p14="http://schemas.microsoft.com/office/powerpoint/2010/main" val="141078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5CF5BDA4-10C7-46A6-AC30-523A3FC438AC}"/>
              </a:ext>
            </a:extLst>
          </p:cNvPr>
          <p:cNvSpPr txBox="1"/>
          <p:nvPr/>
        </p:nvSpPr>
        <p:spPr>
          <a:xfrm>
            <a:off x="921403" y="2919177"/>
            <a:ext cx="4374497" cy="830997"/>
          </a:xfrm>
          <a:prstGeom prst="rect">
            <a:avLst/>
          </a:prstGeom>
          <a:noFill/>
          <a:scene3d>
            <a:camera prst="isometricOffAxis1Right"/>
            <a:lightRig rig="threePt" dir="t"/>
          </a:scene3d>
        </p:spPr>
        <p:txBody>
          <a:bodyPr wrap="square" rtlCol="0" anchor="ctr">
            <a:spAutoFit/>
          </a:bodyPr>
          <a:lstStyle/>
          <a:p>
            <a:pPr algn="r"/>
            <a:r>
              <a:rPr lang="en-US" altLang="ko-KR" sz="4800" b="1"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cs typeface="Arial" pitchFamily="34" charset="0"/>
              </a:rPr>
              <a:t>Pengertian</a:t>
            </a:r>
            <a:endParaRPr lang="ko-KR" altLang="en-US" sz="4800"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cs typeface="Arial" pitchFamily="34" charset="0"/>
            </a:endParaRPr>
          </a:p>
        </p:txBody>
      </p:sp>
      <p:sp>
        <p:nvSpPr>
          <p:cNvPr id="9" name="TextBox 8">
            <a:extLst>
              <a:ext uri="{FF2B5EF4-FFF2-40B4-BE49-F238E27FC236}">
                <a16:creationId xmlns="" xmlns:a16="http://schemas.microsoft.com/office/drawing/2014/main" id="{C062103B-F514-4BE9-B5B2-C13878D2FE7C}"/>
              </a:ext>
            </a:extLst>
          </p:cNvPr>
          <p:cNvSpPr txBox="1"/>
          <p:nvPr/>
        </p:nvSpPr>
        <p:spPr>
          <a:xfrm>
            <a:off x="1354201" y="3506782"/>
            <a:ext cx="4697260" cy="379656"/>
          </a:xfrm>
          <a:prstGeom prst="rect">
            <a:avLst/>
          </a:prstGeom>
          <a:noFill/>
          <a:scene3d>
            <a:camera prst="isometricOffAxis1Right"/>
            <a:lightRig rig="threePt" dir="t"/>
          </a:scene3d>
        </p:spPr>
        <p:txBody>
          <a:bodyPr wrap="square" rtlCol="0" anchor="ctr">
            <a:spAutoFit/>
          </a:bodyPr>
          <a:lstStyle/>
          <a:p>
            <a:pPr algn="r"/>
            <a:r>
              <a:rPr lang="en-US" altLang="ko-KR" sz="1867"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Iman</a:t>
            </a:r>
            <a:r>
              <a:rPr lang="en-US" altLang="ko-KR" sz="1867"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 </a:t>
            </a:r>
            <a:r>
              <a:rPr lang="en-US" altLang="ko-KR" sz="1867"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kepada</a:t>
            </a:r>
            <a:r>
              <a:rPr lang="en-US" altLang="ko-KR" sz="1867"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 </a:t>
            </a:r>
            <a:r>
              <a:rPr lang="en-US" altLang="ko-KR" sz="1867"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Malaikat-Malaikat</a:t>
            </a:r>
            <a:r>
              <a:rPr lang="en-US" altLang="ko-KR" sz="1867"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 Allah SWT</a:t>
            </a:r>
            <a:endParaRPr lang="ko-KR" altLang="en-US" sz="1867">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endParaRPr>
          </a:p>
        </p:txBody>
      </p:sp>
      <p:sp>
        <p:nvSpPr>
          <p:cNvPr id="4" name="Freeform: Shape 3">
            <a:extLst>
              <a:ext uri="{FF2B5EF4-FFF2-40B4-BE49-F238E27FC236}">
                <a16:creationId xmlns="" xmlns:a16="http://schemas.microsoft.com/office/drawing/2014/main" id="{41591F61-41E3-48A1-ABC6-55FE3F24D743}"/>
              </a:ext>
            </a:extLst>
          </p:cNvPr>
          <p:cNvSpPr/>
          <p:nvPr/>
        </p:nvSpPr>
        <p:spPr>
          <a:xfrm>
            <a:off x="723242" y="2340003"/>
            <a:ext cx="1764982" cy="1989344"/>
          </a:xfrm>
          <a:custGeom>
            <a:avLst/>
            <a:gdLst>
              <a:gd name="connsiteX0" fmla="*/ 776380 w 772179"/>
              <a:gd name="connsiteY0" fmla="*/ 162702 h 870337"/>
              <a:gd name="connsiteX1" fmla="*/ 275117 w 772179"/>
              <a:gd name="connsiteY1" fmla="*/ 181025 h 870337"/>
              <a:gd name="connsiteX2" fmla="*/ 233236 w 772179"/>
              <a:gd name="connsiteY2" fmla="*/ 656111 h 870337"/>
              <a:gd name="connsiteX3" fmla="*/ 733844 w 772179"/>
              <a:gd name="connsiteY3" fmla="*/ 754270 h 870337"/>
              <a:gd name="connsiteX4" fmla="*/ 326160 w 772179"/>
              <a:gd name="connsiteY4" fmla="*/ 860281 h 870337"/>
              <a:gd name="connsiteX5" fmla="*/ 274 w 772179"/>
              <a:gd name="connsiteY5" fmla="*/ 453251 h 870337"/>
              <a:gd name="connsiteX6" fmla="*/ 288860 w 772179"/>
              <a:gd name="connsiteY6" fmla="*/ 25934 h 870337"/>
              <a:gd name="connsiteX7" fmla="*/ 776380 w 772179"/>
              <a:gd name="connsiteY7" fmla="*/ 162702 h 87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179" h="870337">
                <a:moveTo>
                  <a:pt x="776380" y="162702"/>
                </a:moveTo>
                <a:cubicBezTo>
                  <a:pt x="611473" y="28552"/>
                  <a:pt x="400106" y="57345"/>
                  <a:pt x="275117" y="181025"/>
                </a:cubicBezTo>
                <a:cubicBezTo>
                  <a:pt x="147511" y="307322"/>
                  <a:pt x="130497" y="508219"/>
                  <a:pt x="233236" y="656111"/>
                </a:cubicBezTo>
                <a:cubicBezTo>
                  <a:pt x="326814" y="790261"/>
                  <a:pt x="536873" y="873369"/>
                  <a:pt x="733844" y="754270"/>
                </a:cubicBezTo>
                <a:cubicBezTo>
                  <a:pt x="658590" y="838686"/>
                  <a:pt x="491720" y="903470"/>
                  <a:pt x="326160" y="860281"/>
                </a:cubicBezTo>
                <a:cubicBezTo>
                  <a:pt x="141622" y="811856"/>
                  <a:pt x="6818" y="645641"/>
                  <a:pt x="274" y="453251"/>
                </a:cubicBezTo>
                <a:cubicBezTo>
                  <a:pt x="-6270" y="264132"/>
                  <a:pt x="104976" y="93336"/>
                  <a:pt x="288860" y="25934"/>
                </a:cubicBezTo>
                <a:cubicBezTo>
                  <a:pt x="464236" y="-38196"/>
                  <a:pt x="669060" y="20045"/>
                  <a:pt x="776380" y="162702"/>
                </a:cubicBezTo>
                <a:close/>
              </a:path>
            </a:pathLst>
          </a:custGeom>
          <a:solidFill>
            <a:schemeClr val="bg1">
              <a:alpha val="20000"/>
            </a:schemeClr>
          </a:solidFill>
          <a:ln w="6538" cap="flat">
            <a:noFill/>
            <a:prstDash val="solid"/>
            <a:miter/>
          </a:ln>
        </p:spPr>
        <p:txBody>
          <a:bodyPr rtlCol="0" anchor="ctr"/>
          <a:lstStyle/>
          <a:p>
            <a:endParaRPr lang="en-US"/>
          </a:p>
        </p:txBody>
      </p:sp>
      <p:sp>
        <p:nvSpPr>
          <p:cNvPr id="5" name="Freeform: Shape 4">
            <a:extLst>
              <a:ext uri="{FF2B5EF4-FFF2-40B4-BE49-F238E27FC236}">
                <a16:creationId xmlns="" xmlns:a16="http://schemas.microsoft.com/office/drawing/2014/main" id="{5B70E308-10D9-4AD4-AC9E-6EE3C7529363}"/>
              </a:ext>
            </a:extLst>
          </p:cNvPr>
          <p:cNvSpPr/>
          <p:nvPr/>
        </p:nvSpPr>
        <p:spPr>
          <a:xfrm>
            <a:off x="2488224" y="2458243"/>
            <a:ext cx="749382" cy="717496"/>
          </a:xfrm>
          <a:custGeom>
            <a:avLst/>
            <a:gdLst>
              <a:gd name="connsiteX0" fmla="*/ 58895 w 307562"/>
              <a:gd name="connsiteY0" fmla="*/ 297747 h 294475"/>
              <a:gd name="connsiteX1" fmla="*/ 88343 w 307562"/>
              <a:gd name="connsiteY1" fmla="*/ 208750 h 294475"/>
              <a:gd name="connsiteX2" fmla="*/ 75909 w 307562"/>
              <a:gd name="connsiteY2" fmla="*/ 172759 h 294475"/>
              <a:gd name="connsiteX3" fmla="*/ 7853 w 307562"/>
              <a:gd name="connsiteY3" fmla="*/ 123679 h 294475"/>
              <a:gd name="connsiteX4" fmla="*/ 0 w 307562"/>
              <a:gd name="connsiteY4" fmla="*/ 120407 h 294475"/>
              <a:gd name="connsiteX5" fmla="*/ 3272 w 307562"/>
              <a:gd name="connsiteY5" fmla="*/ 115172 h 294475"/>
              <a:gd name="connsiteX6" fmla="*/ 102739 w 307562"/>
              <a:gd name="connsiteY6" fmla="*/ 115172 h 294475"/>
              <a:gd name="connsiteX7" fmla="*/ 123679 w 307562"/>
              <a:gd name="connsiteY7" fmla="*/ 99467 h 294475"/>
              <a:gd name="connsiteX8" fmla="*/ 156399 w 307562"/>
              <a:gd name="connsiteY8" fmla="*/ 0 h 294475"/>
              <a:gd name="connsiteX9" fmla="*/ 182574 w 307562"/>
              <a:gd name="connsiteY9" fmla="*/ 79181 h 294475"/>
              <a:gd name="connsiteX10" fmla="*/ 230999 w 307562"/>
              <a:gd name="connsiteY10" fmla="*/ 115172 h 294475"/>
              <a:gd name="connsiteX11" fmla="*/ 308872 w 307562"/>
              <a:gd name="connsiteY11" fmla="*/ 115172 h 294475"/>
              <a:gd name="connsiteX12" fmla="*/ 310180 w 307562"/>
              <a:gd name="connsiteY12" fmla="*/ 118444 h 294475"/>
              <a:gd name="connsiteX13" fmla="*/ 259793 w 307562"/>
              <a:gd name="connsiteY13" fmla="*/ 155745 h 294475"/>
              <a:gd name="connsiteX14" fmla="*/ 221184 w 307562"/>
              <a:gd name="connsiteY14" fmla="*/ 187809 h 294475"/>
              <a:gd name="connsiteX15" fmla="*/ 232962 w 307562"/>
              <a:gd name="connsiteY15" fmla="*/ 236234 h 294475"/>
              <a:gd name="connsiteX16" fmla="*/ 248668 w 307562"/>
              <a:gd name="connsiteY16" fmla="*/ 297747 h 294475"/>
              <a:gd name="connsiteX17" fmla="*/ 217912 w 307562"/>
              <a:gd name="connsiteY17" fmla="*/ 276807 h 294475"/>
              <a:gd name="connsiteX18" fmla="*/ 166215 w 307562"/>
              <a:gd name="connsiteY18" fmla="*/ 238852 h 294475"/>
              <a:gd name="connsiteX19" fmla="*/ 145929 w 307562"/>
              <a:gd name="connsiteY19" fmla="*/ 238852 h 294475"/>
              <a:gd name="connsiteX20" fmla="*/ 62167 w 307562"/>
              <a:gd name="connsiteY20" fmla="*/ 299710 h 294475"/>
              <a:gd name="connsiteX21" fmla="*/ 58895 w 307562"/>
              <a:gd name="connsiteY21" fmla="*/ 297747 h 29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7562" h="294475">
                <a:moveTo>
                  <a:pt x="58895" y="297747"/>
                </a:moveTo>
                <a:cubicBezTo>
                  <a:pt x="68711" y="268300"/>
                  <a:pt x="77218" y="237543"/>
                  <a:pt x="88343" y="208750"/>
                </a:cubicBezTo>
                <a:cubicBezTo>
                  <a:pt x="94886" y="191081"/>
                  <a:pt x="90960" y="182574"/>
                  <a:pt x="75909" y="172759"/>
                </a:cubicBezTo>
                <a:cubicBezTo>
                  <a:pt x="52351" y="157708"/>
                  <a:pt x="30756" y="140039"/>
                  <a:pt x="7853" y="123679"/>
                </a:cubicBezTo>
                <a:cubicBezTo>
                  <a:pt x="5235" y="121716"/>
                  <a:pt x="2617" y="121716"/>
                  <a:pt x="0" y="120407"/>
                </a:cubicBezTo>
                <a:cubicBezTo>
                  <a:pt x="1309" y="118444"/>
                  <a:pt x="1963" y="117135"/>
                  <a:pt x="3272" y="115172"/>
                </a:cubicBezTo>
                <a:cubicBezTo>
                  <a:pt x="36646" y="115172"/>
                  <a:pt x="69365" y="114518"/>
                  <a:pt x="102739" y="115172"/>
                </a:cubicBezTo>
                <a:cubicBezTo>
                  <a:pt x="115172" y="115827"/>
                  <a:pt x="120407" y="111246"/>
                  <a:pt x="123679" y="99467"/>
                </a:cubicBezTo>
                <a:cubicBezTo>
                  <a:pt x="132841" y="67402"/>
                  <a:pt x="143966" y="36646"/>
                  <a:pt x="156399" y="0"/>
                </a:cubicBezTo>
                <a:cubicBezTo>
                  <a:pt x="166215" y="29448"/>
                  <a:pt x="174722" y="54314"/>
                  <a:pt x="182574" y="79181"/>
                </a:cubicBezTo>
                <a:cubicBezTo>
                  <a:pt x="194354" y="115172"/>
                  <a:pt x="194354" y="115172"/>
                  <a:pt x="230999" y="115172"/>
                </a:cubicBezTo>
                <a:cubicBezTo>
                  <a:pt x="257175" y="115172"/>
                  <a:pt x="283351" y="115172"/>
                  <a:pt x="308872" y="115172"/>
                </a:cubicBezTo>
                <a:cubicBezTo>
                  <a:pt x="309526" y="116481"/>
                  <a:pt x="310180" y="117790"/>
                  <a:pt x="310180" y="118444"/>
                </a:cubicBezTo>
                <a:cubicBezTo>
                  <a:pt x="293166" y="130878"/>
                  <a:pt x="276152" y="143311"/>
                  <a:pt x="259793" y="155745"/>
                </a:cubicBezTo>
                <a:cubicBezTo>
                  <a:pt x="246050" y="166215"/>
                  <a:pt x="225764" y="174067"/>
                  <a:pt x="221184" y="187809"/>
                </a:cubicBezTo>
                <a:cubicBezTo>
                  <a:pt x="216603" y="200897"/>
                  <a:pt x="228382" y="219875"/>
                  <a:pt x="232962" y="236234"/>
                </a:cubicBezTo>
                <a:cubicBezTo>
                  <a:pt x="238852" y="255866"/>
                  <a:pt x="245396" y="275498"/>
                  <a:pt x="248668" y="297747"/>
                </a:cubicBezTo>
                <a:cubicBezTo>
                  <a:pt x="238197" y="290549"/>
                  <a:pt x="228382" y="284005"/>
                  <a:pt x="217912" y="276807"/>
                </a:cubicBezTo>
                <a:cubicBezTo>
                  <a:pt x="200243" y="264373"/>
                  <a:pt x="182574" y="251940"/>
                  <a:pt x="166215" y="238852"/>
                </a:cubicBezTo>
                <a:cubicBezTo>
                  <a:pt x="159017" y="232962"/>
                  <a:pt x="153781" y="232962"/>
                  <a:pt x="145929" y="238852"/>
                </a:cubicBezTo>
                <a:cubicBezTo>
                  <a:pt x="118444" y="259792"/>
                  <a:pt x="90306" y="279424"/>
                  <a:pt x="62167" y="299710"/>
                </a:cubicBezTo>
                <a:cubicBezTo>
                  <a:pt x="60858" y="299056"/>
                  <a:pt x="60204" y="298401"/>
                  <a:pt x="58895" y="297747"/>
                </a:cubicBezTo>
                <a:close/>
              </a:path>
            </a:pathLst>
          </a:custGeom>
          <a:solidFill>
            <a:schemeClr val="bg1">
              <a:alpha val="20000"/>
            </a:schemeClr>
          </a:solidFill>
          <a:ln w="6538" cap="flat">
            <a:noFill/>
            <a:prstDash val="solid"/>
            <a:miter/>
          </a:ln>
        </p:spPr>
        <p:txBody>
          <a:bodyPr rtlCol="0" anchor="ctr"/>
          <a:lstStyle/>
          <a:p>
            <a:endParaRPr lang="en-US"/>
          </a:p>
        </p:txBody>
      </p:sp>
    </p:spTree>
    <p:extLst>
      <p:ext uri="{BB962C8B-B14F-4D97-AF65-F5344CB8AC3E}">
        <p14:creationId xmlns:p14="http://schemas.microsoft.com/office/powerpoint/2010/main" val="2011118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4345ABF-216C-44A9-815C-9EFA030BC41E}"/>
              </a:ext>
            </a:extLst>
          </p:cNvPr>
          <p:cNvSpPr txBox="1"/>
          <p:nvPr/>
        </p:nvSpPr>
        <p:spPr>
          <a:xfrm>
            <a:off x="2366740" y="2414616"/>
            <a:ext cx="3675185" cy="830997"/>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en-US" altLang="ko-KR" sz="2400" smtClean="0">
                <a:effectLst/>
                <a:latin typeface="+mj-lt"/>
              </a:rPr>
              <a:t>Point-point </a:t>
            </a:r>
          </a:p>
          <a:p>
            <a:r>
              <a:rPr lang="en-US" altLang="ko-KR" sz="2400" err="1" smtClean="0">
                <a:effectLst/>
                <a:latin typeface="+mj-lt"/>
              </a:rPr>
              <a:t>Iman</a:t>
            </a:r>
            <a:r>
              <a:rPr lang="en-US" altLang="ko-KR" sz="2400" smtClean="0">
                <a:effectLst/>
                <a:latin typeface="+mj-lt"/>
              </a:rPr>
              <a:t> </a:t>
            </a:r>
            <a:r>
              <a:rPr lang="en-US" altLang="ko-KR" sz="2400" err="1" smtClean="0">
                <a:effectLst/>
                <a:latin typeface="+mj-lt"/>
              </a:rPr>
              <a:t>Kepada</a:t>
            </a:r>
            <a:r>
              <a:rPr lang="en-US" altLang="ko-KR" sz="2400" smtClean="0">
                <a:effectLst/>
                <a:latin typeface="+mj-lt"/>
              </a:rPr>
              <a:t> </a:t>
            </a:r>
            <a:r>
              <a:rPr lang="en-US" altLang="ko-KR" sz="2400" err="1" smtClean="0">
                <a:effectLst/>
                <a:latin typeface="+mj-lt"/>
              </a:rPr>
              <a:t>Malaikat</a:t>
            </a:r>
            <a:endParaRPr lang="ko-KR" altLang="en-US" sz="1600">
              <a:effectLst/>
              <a:latin typeface="+mj-lt"/>
            </a:endParaRPr>
          </a:p>
        </p:txBody>
      </p:sp>
      <p:grpSp>
        <p:nvGrpSpPr>
          <p:cNvPr id="5" name="Group 4">
            <a:extLst>
              <a:ext uri="{FF2B5EF4-FFF2-40B4-BE49-F238E27FC236}">
                <a16:creationId xmlns="" xmlns:a16="http://schemas.microsoft.com/office/drawing/2014/main" id="{9FCDAA35-188F-48B6-BC49-FEBE028E42CC}"/>
              </a:ext>
            </a:extLst>
          </p:cNvPr>
          <p:cNvGrpSpPr/>
          <p:nvPr/>
        </p:nvGrpSpPr>
        <p:grpSpPr>
          <a:xfrm>
            <a:off x="7030319" y="626448"/>
            <a:ext cx="4795460" cy="784830"/>
            <a:chOff x="6509852" y="714552"/>
            <a:chExt cx="4946527" cy="784830"/>
          </a:xfrm>
        </p:grpSpPr>
        <p:sp>
          <p:nvSpPr>
            <p:cNvPr id="6" name="TextBox 5">
              <a:extLst>
                <a:ext uri="{FF2B5EF4-FFF2-40B4-BE49-F238E27FC236}">
                  <a16:creationId xmlns="" xmlns:a16="http://schemas.microsoft.com/office/drawing/2014/main" id="{36003815-43F7-42A2-BB01-79920B4EDB22}"/>
                </a:ext>
              </a:extLst>
            </p:cNvPr>
            <p:cNvSpPr txBox="1"/>
            <p:nvPr/>
          </p:nvSpPr>
          <p:spPr>
            <a:xfrm>
              <a:off x="6509852" y="1222383"/>
              <a:ext cx="4946526" cy="276999"/>
            </a:xfrm>
            <a:prstGeom prst="rect">
              <a:avLst/>
            </a:prstGeom>
            <a:noFill/>
          </p:spPr>
          <p:txBody>
            <a:bodyPr wrap="square" rtlCol="0">
              <a:spAutoFit/>
            </a:bodyPr>
            <a:lstStyle/>
            <a:p>
              <a:r>
                <a:rPr lang="en-US" altLang="ko-KR" sz="1200" err="1" smtClean="0">
                  <a:solidFill>
                    <a:schemeClr val="bg1"/>
                  </a:solidFill>
                  <a:cs typeface="Arial" pitchFamily="34" charset="0"/>
                </a:rPr>
                <a:t>Apa</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arti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dari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mengimani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keberadaan</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nya</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malaikat</a:t>
              </a:r>
              <a:r>
                <a:rPr lang="en-US" altLang="ko-KR" sz="1200" smtClean="0">
                  <a:solidFill>
                    <a:schemeClr val="bg1"/>
                  </a:solidFill>
                  <a:cs typeface="Arial" pitchFamily="34" charset="0"/>
                </a:rPr>
                <a:t>?</a:t>
              </a:r>
              <a:endParaRPr lang="en-US" altLang="ko-KR" sz="1200">
                <a:solidFill>
                  <a:schemeClr val="bg1"/>
                </a:solidFill>
                <a:cs typeface="Arial" pitchFamily="34" charset="0"/>
              </a:endParaRPr>
            </a:p>
          </p:txBody>
        </p:sp>
        <p:sp>
          <p:nvSpPr>
            <p:cNvPr id="7" name="TextBox 6">
              <a:extLst>
                <a:ext uri="{FF2B5EF4-FFF2-40B4-BE49-F238E27FC236}">
                  <a16:creationId xmlns="" xmlns:a16="http://schemas.microsoft.com/office/drawing/2014/main" id="{689DB3E8-E56F-4D9C-A76E-039AC9B8FA38}"/>
                </a:ext>
              </a:extLst>
            </p:cNvPr>
            <p:cNvSpPr txBox="1"/>
            <p:nvPr/>
          </p:nvSpPr>
          <p:spPr>
            <a:xfrm>
              <a:off x="6509853" y="714552"/>
              <a:ext cx="4946526" cy="400110"/>
            </a:xfrm>
            <a:prstGeom prst="rect">
              <a:avLst/>
            </a:prstGeom>
            <a:noFill/>
          </p:spPr>
          <p:txBody>
            <a:bodyPr wrap="square" lIns="108000" rIns="108000" rtlCol="0">
              <a:spAutoFit/>
            </a:bodyPr>
            <a:lstStyle/>
            <a:p>
              <a:r>
                <a:rPr lang="en-US" altLang="ko-KR" sz="2000" b="1" err="1" smtClean="0">
                  <a:solidFill>
                    <a:schemeClr val="bg1"/>
                  </a:solidFill>
                  <a:cs typeface="Arial" pitchFamily="34" charset="0"/>
                </a:rPr>
                <a:t>Mengimani</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keberadaan</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malaikat</a:t>
              </a:r>
              <a:endParaRPr lang="ko-KR" altLang="en-US" sz="2000" b="1">
                <a:solidFill>
                  <a:schemeClr val="bg1"/>
                </a:solidFill>
                <a:cs typeface="Arial" pitchFamily="34" charset="0"/>
              </a:endParaRPr>
            </a:p>
          </p:txBody>
        </p:sp>
      </p:grpSp>
      <p:sp>
        <p:nvSpPr>
          <p:cNvPr id="8" name="TextBox 7">
            <a:extLst>
              <a:ext uri="{FF2B5EF4-FFF2-40B4-BE49-F238E27FC236}">
                <a16:creationId xmlns="" xmlns:a16="http://schemas.microsoft.com/office/drawing/2014/main" id="{079D5A15-41F9-4496-B0F8-D1F2CB6314EE}"/>
              </a:ext>
            </a:extLst>
          </p:cNvPr>
          <p:cNvSpPr txBox="1"/>
          <p:nvPr/>
        </p:nvSpPr>
        <p:spPr>
          <a:xfrm>
            <a:off x="5630650" y="537260"/>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a:effectLst/>
              </a:rPr>
              <a:t>01</a:t>
            </a:r>
            <a:endParaRPr lang="ko-KR" altLang="en-US">
              <a:effectLst/>
            </a:endParaRPr>
          </a:p>
        </p:txBody>
      </p:sp>
      <p:grpSp>
        <p:nvGrpSpPr>
          <p:cNvPr id="9" name="Group 8">
            <a:extLst>
              <a:ext uri="{FF2B5EF4-FFF2-40B4-BE49-F238E27FC236}">
                <a16:creationId xmlns="" xmlns:a16="http://schemas.microsoft.com/office/drawing/2014/main" id="{F280CE84-0D5F-48A7-BF37-780658892530}"/>
              </a:ext>
            </a:extLst>
          </p:cNvPr>
          <p:cNvGrpSpPr/>
          <p:nvPr/>
        </p:nvGrpSpPr>
        <p:grpSpPr>
          <a:xfrm>
            <a:off x="7030319" y="2160701"/>
            <a:ext cx="4795459" cy="962960"/>
            <a:chOff x="6509852" y="2211483"/>
            <a:chExt cx="4946526" cy="962960"/>
          </a:xfrm>
        </p:grpSpPr>
        <p:sp>
          <p:nvSpPr>
            <p:cNvPr id="10" name="TextBox 9">
              <a:extLst>
                <a:ext uri="{FF2B5EF4-FFF2-40B4-BE49-F238E27FC236}">
                  <a16:creationId xmlns="" xmlns:a16="http://schemas.microsoft.com/office/drawing/2014/main" id="{D2D6C383-3C58-483A-B884-C3E0DF17582B}"/>
                </a:ext>
              </a:extLst>
            </p:cNvPr>
            <p:cNvSpPr txBox="1"/>
            <p:nvPr/>
          </p:nvSpPr>
          <p:spPr>
            <a:xfrm>
              <a:off x="6509852" y="2712778"/>
              <a:ext cx="4946526" cy="461665"/>
            </a:xfrm>
            <a:prstGeom prst="rect">
              <a:avLst/>
            </a:prstGeom>
            <a:noFill/>
          </p:spPr>
          <p:txBody>
            <a:bodyPr wrap="square" rtlCol="0">
              <a:spAutoFit/>
            </a:bodyPr>
            <a:lstStyle/>
            <a:p>
              <a:r>
                <a:rPr lang="en-US" altLang="ko-KR" sz="1200" err="1" smtClean="0">
                  <a:solidFill>
                    <a:schemeClr val="bg1"/>
                  </a:solidFill>
                  <a:cs typeface="Arial" pitchFamily="34" charset="0"/>
                </a:rPr>
                <a:t>Mengimani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setiap</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malaikat-malaikat</a:t>
              </a:r>
              <a:r>
                <a:rPr lang="en-US" altLang="ko-KR" sz="1200" smtClean="0">
                  <a:solidFill>
                    <a:schemeClr val="bg1"/>
                  </a:solidFill>
                  <a:cs typeface="Arial" pitchFamily="34" charset="0"/>
                </a:rPr>
                <a:t> Allah SWT </a:t>
              </a:r>
              <a:r>
                <a:rPr lang="en-US" altLang="ko-KR" sz="1200" err="1" smtClean="0">
                  <a:solidFill>
                    <a:schemeClr val="bg1"/>
                  </a:solidFill>
                  <a:cs typeface="Arial" pitchFamily="34" charset="0"/>
                </a:rPr>
                <a:t>baik</a:t>
              </a:r>
              <a:r>
                <a:rPr lang="en-US" altLang="ko-KR" sz="1200" smtClean="0">
                  <a:solidFill>
                    <a:schemeClr val="bg1"/>
                  </a:solidFill>
                  <a:cs typeface="Arial" pitchFamily="34" charset="0"/>
                </a:rPr>
                <a:t> yang </a:t>
              </a:r>
              <a:r>
                <a:rPr lang="en-US" altLang="ko-KR" sz="1200" err="1" smtClean="0">
                  <a:solidFill>
                    <a:schemeClr val="bg1"/>
                  </a:solidFill>
                  <a:cs typeface="Arial" pitchFamily="34" charset="0"/>
                </a:rPr>
                <a:t>berada</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dalam</a:t>
              </a:r>
              <a:r>
                <a:rPr lang="en-US" altLang="ko-KR" sz="1200" smtClean="0">
                  <a:solidFill>
                    <a:schemeClr val="bg1"/>
                  </a:solidFill>
                  <a:cs typeface="Arial" pitchFamily="34" charset="0"/>
                </a:rPr>
                <a:t> Al-Quran </a:t>
              </a:r>
              <a:r>
                <a:rPr lang="en-US" altLang="ko-KR" sz="1200" err="1" smtClean="0">
                  <a:solidFill>
                    <a:schemeClr val="bg1"/>
                  </a:solidFill>
                  <a:cs typeface="Arial" pitchFamily="34" charset="0"/>
                </a:rPr>
                <a:t>dan</a:t>
              </a:r>
              <a:r>
                <a:rPr lang="en-US" altLang="ko-KR" sz="1200" smtClean="0">
                  <a:solidFill>
                    <a:schemeClr val="bg1"/>
                  </a:solidFill>
                  <a:cs typeface="Arial" pitchFamily="34" charset="0"/>
                </a:rPr>
                <a:t> As-</a:t>
              </a:r>
              <a:r>
                <a:rPr lang="en-US" altLang="ko-KR" sz="1200" err="1" smtClean="0">
                  <a:solidFill>
                    <a:schemeClr val="bg1"/>
                  </a:solidFill>
                  <a:cs typeface="Arial" pitchFamily="34" charset="0"/>
                </a:rPr>
                <a:t>Sunnah</a:t>
              </a:r>
              <a:r>
                <a:rPr lang="en-US" altLang="ko-KR" sz="1200" smtClean="0">
                  <a:solidFill>
                    <a:schemeClr val="bg1"/>
                  </a:solidFill>
                  <a:cs typeface="Arial" pitchFamily="34" charset="0"/>
                </a:rPr>
                <a:t>.</a:t>
              </a:r>
              <a:endParaRPr lang="en-US" altLang="ko-KR" sz="1200">
                <a:solidFill>
                  <a:schemeClr val="bg1"/>
                </a:solidFill>
                <a:cs typeface="Arial" pitchFamily="34" charset="0"/>
              </a:endParaRPr>
            </a:p>
          </p:txBody>
        </p:sp>
        <p:sp>
          <p:nvSpPr>
            <p:cNvPr id="11" name="TextBox 10">
              <a:extLst>
                <a:ext uri="{FF2B5EF4-FFF2-40B4-BE49-F238E27FC236}">
                  <a16:creationId xmlns="" xmlns:a16="http://schemas.microsoft.com/office/drawing/2014/main" id="{F9095EFF-0ED1-49B5-A910-20AE4E352C15}"/>
                </a:ext>
              </a:extLst>
            </p:cNvPr>
            <p:cNvSpPr txBox="1"/>
            <p:nvPr/>
          </p:nvSpPr>
          <p:spPr>
            <a:xfrm>
              <a:off x="6509852" y="2211483"/>
              <a:ext cx="4946526" cy="400110"/>
            </a:xfrm>
            <a:prstGeom prst="rect">
              <a:avLst/>
            </a:prstGeom>
            <a:noFill/>
          </p:spPr>
          <p:txBody>
            <a:bodyPr wrap="square" lIns="108000" rIns="108000" rtlCol="0">
              <a:spAutoFit/>
            </a:bodyPr>
            <a:lstStyle/>
            <a:p>
              <a:r>
                <a:rPr lang="en-US" altLang="ko-KR" sz="2000" b="1" err="1" smtClean="0">
                  <a:solidFill>
                    <a:schemeClr val="bg1"/>
                  </a:solidFill>
                  <a:cs typeface="Arial" pitchFamily="34" charset="0"/>
                </a:rPr>
                <a:t>Mengimani</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nama-nama</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malaikat</a:t>
              </a:r>
              <a:endParaRPr lang="ko-KR" altLang="en-US" sz="2000" b="1">
                <a:solidFill>
                  <a:schemeClr val="bg1"/>
                </a:solidFill>
                <a:cs typeface="Arial" pitchFamily="34" charset="0"/>
              </a:endParaRPr>
            </a:p>
          </p:txBody>
        </p:sp>
      </p:grpSp>
      <p:sp>
        <p:nvSpPr>
          <p:cNvPr id="12" name="TextBox 11">
            <a:extLst>
              <a:ext uri="{FF2B5EF4-FFF2-40B4-BE49-F238E27FC236}">
                <a16:creationId xmlns="" xmlns:a16="http://schemas.microsoft.com/office/drawing/2014/main" id="{9FD17C19-0534-4DBC-93E1-F22490B9670E}"/>
              </a:ext>
            </a:extLst>
          </p:cNvPr>
          <p:cNvSpPr txBox="1"/>
          <p:nvPr/>
        </p:nvSpPr>
        <p:spPr>
          <a:xfrm>
            <a:off x="5630650" y="2064977"/>
            <a:ext cx="1531549" cy="1200329"/>
          </a:xfrm>
          <a:prstGeom prst="rect">
            <a:avLst/>
          </a:prstGeom>
          <a:noFill/>
        </p:spPr>
        <p:txBody>
          <a:bodyPr wrap="square" lIns="108000" rIns="108000" rtlCol="0">
            <a:spAutoFit/>
          </a:bodyPr>
          <a:lstStyle/>
          <a:p>
            <a:pPr algn="ctr"/>
            <a:r>
              <a:rPr lang="en-US" altLang="ko-KR" sz="7200">
                <a:solidFill>
                  <a:schemeClr val="bg1"/>
                </a:solidFill>
              </a:rPr>
              <a:t>02</a:t>
            </a:r>
            <a:endParaRPr lang="ko-KR" altLang="en-US" sz="7200">
              <a:solidFill>
                <a:schemeClr val="bg1"/>
              </a:solidFill>
            </a:endParaRPr>
          </a:p>
        </p:txBody>
      </p:sp>
      <p:grpSp>
        <p:nvGrpSpPr>
          <p:cNvPr id="13" name="Group 12">
            <a:extLst>
              <a:ext uri="{FF2B5EF4-FFF2-40B4-BE49-F238E27FC236}">
                <a16:creationId xmlns="" xmlns:a16="http://schemas.microsoft.com/office/drawing/2014/main" id="{0AE03A26-0FF3-457D-83FD-CC5FF006D28D}"/>
              </a:ext>
            </a:extLst>
          </p:cNvPr>
          <p:cNvGrpSpPr/>
          <p:nvPr/>
        </p:nvGrpSpPr>
        <p:grpSpPr>
          <a:xfrm>
            <a:off x="7030319" y="3688418"/>
            <a:ext cx="4795459" cy="771758"/>
            <a:chOff x="6509852" y="3708414"/>
            <a:chExt cx="4946526" cy="771758"/>
          </a:xfrm>
        </p:grpSpPr>
        <p:sp>
          <p:nvSpPr>
            <p:cNvPr id="14" name="TextBox 13">
              <a:extLst>
                <a:ext uri="{FF2B5EF4-FFF2-40B4-BE49-F238E27FC236}">
                  <a16:creationId xmlns="" xmlns:a16="http://schemas.microsoft.com/office/drawing/2014/main" id="{AC9FD806-215F-4CD4-8E36-9DF4E8B653D6}"/>
                </a:ext>
              </a:extLst>
            </p:cNvPr>
            <p:cNvSpPr txBox="1"/>
            <p:nvPr/>
          </p:nvSpPr>
          <p:spPr>
            <a:xfrm>
              <a:off x="6509852" y="4203173"/>
              <a:ext cx="4946526" cy="276999"/>
            </a:xfrm>
            <a:prstGeom prst="rect">
              <a:avLst/>
            </a:prstGeom>
            <a:noFill/>
          </p:spPr>
          <p:txBody>
            <a:bodyPr wrap="square" rtlCol="0">
              <a:spAutoFit/>
            </a:bodyPr>
            <a:lstStyle/>
            <a:p>
              <a:r>
                <a:rPr lang="en-US" altLang="ko-KR" sz="1200" err="1" smtClean="0">
                  <a:solidFill>
                    <a:schemeClr val="bg1"/>
                  </a:solidFill>
                  <a:cs typeface="Arial" pitchFamily="34" charset="0"/>
                </a:rPr>
                <a:t>Mengetahui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sifat-sifat</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Malaikat</a:t>
              </a:r>
              <a:r>
                <a:rPr lang="en-US" altLang="ko-KR" sz="1200" smtClean="0">
                  <a:solidFill>
                    <a:schemeClr val="bg1"/>
                  </a:solidFill>
                  <a:cs typeface="Arial" pitchFamily="34" charset="0"/>
                </a:rPr>
                <a:t> Allah SWT.</a:t>
              </a:r>
              <a:endParaRPr lang="en-US" altLang="ko-KR" sz="1200">
                <a:solidFill>
                  <a:schemeClr val="bg1"/>
                </a:solidFill>
                <a:cs typeface="Arial" pitchFamily="34" charset="0"/>
              </a:endParaRPr>
            </a:p>
          </p:txBody>
        </p:sp>
        <p:sp>
          <p:nvSpPr>
            <p:cNvPr id="15" name="TextBox 14">
              <a:extLst>
                <a:ext uri="{FF2B5EF4-FFF2-40B4-BE49-F238E27FC236}">
                  <a16:creationId xmlns="" xmlns:a16="http://schemas.microsoft.com/office/drawing/2014/main" id="{528CB091-4583-4D07-9D07-256C529B2D20}"/>
                </a:ext>
              </a:extLst>
            </p:cNvPr>
            <p:cNvSpPr txBox="1"/>
            <p:nvPr/>
          </p:nvSpPr>
          <p:spPr>
            <a:xfrm>
              <a:off x="6509852" y="3708414"/>
              <a:ext cx="4946526" cy="400110"/>
            </a:xfrm>
            <a:prstGeom prst="rect">
              <a:avLst/>
            </a:prstGeom>
            <a:noFill/>
          </p:spPr>
          <p:txBody>
            <a:bodyPr wrap="square" lIns="108000" rIns="108000" rtlCol="0">
              <a:spAutoFit/>
            </a:bodyPr>
            <a:lstStyle/>
            <a:p>
              <a:r>
                <a:rPr lang="en-US" altLang="ko-KR" sz="2000" b="1" err="1" smtClean="0">
                  <a:solidFill>
                    <a:schemeClr val="bg1"/>
                  </a:solidFill>
                  <a:cs typeface="Arial" pitchFamily="34" charset="0"/>
                </a:rPr>
                <a:t>Mengimani</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sifat-sifat</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malaikat</a:t>
              </a:r>
              <a:endParaRPr lang="ko-KR" altLang="en-US" sz="2000" b="1">
                <a:solidFill>
                  <a:schemeClr val="bg1"/>
                </a:solidFill>
                <a:cs typeface="Arial" pitchFamily="34" charset="0"/>
              </a:endParaRPr>
            </a:p>
          </p:txBody>
        </p:sp>
      </p:grpSp>
      <p:sp>
        <p:nvSpPr>
          <p:cNvPr id="16" name="TextBox 15">
            <a:extLst>
              <a:ext uri="{FF2B5EF4-FFF2-40B4-BE49-F238E27FC236}">
                <a16:creationId xmlns="" xmlns:a16="http://schemas.microsoft.com/office/drawing/2014/main" id="{CE167A34-ED0D-4782-9D9E-8D96F33BF3DB}"/>
              </a:ext>
            </a:extLst>
          </p:cNvPr>
          <p:cNvSpPr txBox="1"/>
          <p:nvPr/>
        </p:nvSpPr>
        <p:spPr>
          <a:xfrm>
            <a:off x="5630650" y="3592694"/>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a:effectLst/>
              </a:rPr>
              <a:t>03</a:t>
            </a:r>
            <a:endParaRPr lang="ko-KR" altLang="en-US">
              <a:effectLst/>
            </a:endParaRPr>
          </a:p>
        </p:txBody>
      </p:sp>
      <p:grpSp>
        <p:nvGrpSpPr>
          <p:cNvPr id="17" name="Group 16">
            <a:extLst>
              <a:ext uri="{FF2B5EF4-FFF2-40B4-BE49-F238E27FC236}">
                <a16:creationId xmlns="" xmlns:a16="http://schemas.microsoft.com/office/drawing/2014/main" id="{A8901688-7A37-42A3-A3AD-A315930F7102}"/>
              </a:ext>
            </a:extLst>
          </p:cNvPr>
          <p:cNvGrpSpPr/>
          <p:nvPr/>
        </p:nvGrpSpPr>
        <p:grpSpPr>
          <a:xfrm>
            <a:off x="7030319" y="5209600"/>
            <a:ext cx="4795459" cy="765223"/>
            <a:chOff x="6509852" y="5205344"/>
            <a:chExt cx="4946526" cy="765223"/>
          </a:xfrm>
        </p:grpSpPr>
        <p:sp>
          <p:nvSpPr>
            <p:cNvPr id="18" name="TextBox 17">
              <a:extLst>
                <a:ext uri="{FF2B5EF4-FFF2-40B4-BE49-F238E27FC236}">
                  <a16:creationId xmlns="" xmlns:a16="http://schemas.microsoft.com/office/drawing/2014/main" id="{606888F4-592D-4AF5-BE74-6A769C8CF32C}"/>
                </a:ext>
              </a:extLst>
            </p:cNvPr>
            <p:cNvSpPr txBox="1"/>
            <p:nvPr/>
          </p:nvSpPr>
          <p:spPr>
            <a:xfrm>
              <a:off x="6509852" y="5693568"/>
              <a:ext cx="4946526" cy="276999"/>
            </a:xfrm>
            <a:prstGeom prst="rect">
              <a:avLst/>
            </a:prstGeom>
            <a:noFill/>
          </p:spPr>
          <p:txBody>
            <a:bodyPr wrap="square" rtlCol="0">
              <a:spAutoFit/>
            </a:bodyPr>
            <a:lstStyle/>
            <a:p>
              <a:r>
                <a:rPr lang="en-US" altLang="ko-KR" sz="1200" err="1" smtClean="0">
                  <a:solidFill>
                    <a:schemeClr val="bg1"/>
                  </a:solidFill>
                  <a:cs typeface="Arial" pitchFamily="34" charset="0"/>
                </a:rPr>
                <a:t>Mengetahui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tugas-tugas</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Malaikat</a:t>
              </a:r>
              <a:r>
                <a:rPr lang="en-US" altLang="ko-KR" sz="1200" smtClean="0">
                  <a:solidFill>
                    <a:schemeClr val="bg1"/>
                  </a:solidFill>
                  <a:cs typeface="Arial" pitchFamily="34" charset="0"/>
                </a:rPr>
                <a:t> Allah SWT.</a:t>
              </a:r>
              <a:endParaRPr lang="en-US" altLang="ko-KR" sz="1200">
                <a:solidFill>
                  <a:schemeClr val="bg1"/>
                </a:solidFill>
                <a:cs typeface="Arial" pitchFamily="34" charset="0"/>
              </a:endParaRPr>
            </a:p>
          </p:txBody>
        </p:sp>
        <p:sp>
          <p:nvSpPr>
            <p:cNvPr id="19" name="TextBox 18">
              <a:extLst>
                <a:ext uri="{FF2B5EF4-FFF2-40B4-BE49-F238E27FC236}">
                  <a16:creationId xmlns="" xmlns:a16="http://schemas.microsoft.com/office/drawing/2014/main" id="{24A9A74C-326E-4AA3-ADB0-BD25101184C1}"/>
                </a:ext>
              </a:extLst>
            </p:cNvPr>
            <p:cNvSpPr txBox="1"/>
            <p:nvPr/>
          </p:nvSpPr>
          <p:spPr>
            <a:xfrm>
              <a:off x="6509852" y="5205344"/>
              <a:ext cx="4946526" cy="400110"/>
            </a:xfrm>
            <a:prstGeom prst="rect">
              <a:avLst/>
            </a:prstGeom>
            <a:noFill/>
          </p:spPr>
          <p:txBody>
            <a:bodyPr wrap="square" lIns="108000" rIns="108000" rtlCol="0">
              <a:spAutoFit/>
            </a:bodyPr>
            <a:lstStyle/>
            <a:p>
              <a:r>
                <a:rPr lang="en-US" altLang="ko-KR" sz="2000" b="1" err="1" smtClean="0">
                  <a:solidFill>
                    <a:schemeClr val="bg1"/>
                  </a:solidFill>
                  <a:cs typeface="Arial" pitchFamily="34" charset="0"/>
                </a:rPr>
                <a:t>Mengimani</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tugas-tugas</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Malaikat</a:t>
              </a:r>
              <a:r>
                <a:rPr lang="en-US" altLang="ko-KR" sz="2000" b="1" smtClean="0">
                  <a:solidFill>
                    <a:schemeClr val="bg1"/>
                  </a:solidFill>
                  <a:cs typeface="Arial" pitchFamily="34" charset="0"/>
                </a:rPr>
                <a:t> </a:t>
              </a:r>
              <a:endParaRPr lang="ko-KR" altLang="en-US" sz="2000" b="1">
                <a:solidFill>
                  <a:schemeClr val="bg1"/>
                </a:solidFill>
                <a:cs typeface="Arial" pitchFamily="34" charset="0"/>
              </a:endParaRPr>
            </a:p>
          </p:txBody>
        </p:sp>
      </p:grpSp>
      <p:sp>
        <p:nvSpPr>
          <p:cNvPr id="20" name="TextBox 19">
            <a:extLst>
              <a:ext uri="{FF2B5EF4-FFF2-40B4-BE49-F238E27FC236}">
                <a16:creationId xmlns="" xmlns:a16="http://schemas.microsoft.com/office/drawing/2014/main" id="{CDE6C377-FD72-4CFF-BAF0-06A66333725F}"/>
              </a:ext>
            </a:extLst>
          </p:cNvPr>
          <p:cNvSpPr txBox="1"/>
          <p:nvPr/>
        </p:nvSpPr>
        <p:spPr>
          <a:xfrm>
            <a:off x="5630650" y="5120412"/>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a:effectLst/>
              </a:rPr>
              <a:t>04</a:t>
            </a:r>
            <a:endParaRPr lang="ko-KR" altLang="en-US">
              <a:effectLst/>
            </a:endParaRPr>
          </a:p>
        </p:txBody>
      </p:sp>
    </p:spTree>
    <p:extLst>
      <p:ext uri="{BB962C8B-B14F-4D97-AF65-F5344CB8AC3E}">
        <p14:creationId xmlns:p14="http://schemas.microsoft.com/office/powerpoint/2010/main" val="899384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7393E58E-3CFE-44C3-A097-1D06C14B6CB2}"/>
              </a:ext>
            </a:extLst>
          </p:cNvPr>
          <p:cNvGrpSpPr/>
          <p:nvPr/>
        </p:nvGrpSpPr>
        <p:grpSpPr>
          <a:xfrm>
            <a:off x="5920154" y="906713"/>
            <a:ext cx="3092805" cy="2873676"/>
            <a:chOff x="9521749" y="3621396"/>
            <a:chExt cx="574895" cy="534163"/>
          </a:xfrm>
          <a:solidFill>
            <a:schemeClr val="accent1">
              <a:alpha val="30000"/>
            </a:schemeClr>
          </a:solidFill>
        </p:grpSpPr>
        <p:sp>
          <p:nvSpPr>
            <p:cNvPr id="8" name="Freeform: Shape 7">
              <a:extLst>
                <a:ext uri="{FF2B5EF4-FFF2-40B4-BE49-F238E27FC236}">
                  <a16:creationId xmlns="" xmlns:a16="http://schemas.microsoft.com/office/drawing/2014/main" id="{73DA2BD1-B478-4C05-923D-FCF0419FC092}"/>
                </a:ext>
              </a:extLst>
            </p:cNvPr>
            <p:cNvSpPr/>
            <p:nvPr/>
          </p:nvSpPr>
          <p:spPr>
            <a:xfrm>
              <a:off x="9521749" y="3621396"/>
              <a:ext cx="473919" cy="534163"/>
            </a:xfrm>
            <a:custGeom>
              <a:avLst/>
              <a:gdLst>
                <a:gd name="connsiteX0" fmla="*/ 776380 w 772179"/>
                <a:gd name="connsiteY0" fmla="*/ 162702 h 870337"/>
                <a:gd name="connsiteX1" fmla="*/ 275117 w 772179"/>
                <a:gd name="connsiteY1" fmla="*/ 181025 h 870337"/>
                <a:gd name="connsiteX2" fmla="*/ 233236 w 772179"/>
                <a:gd name="connsiteY2" fmla="*/ 656111 h 870337"/>
                <a:gd name="connsiteX3" fmla="*/ 733844 w 772179"/>
                <a:gd name="connsiteY3" fmla="*/ 754270 h 870337"/>
                <a:gd name="connsiteX4" fmla="*/ 326160 w 772179"/>
                <a:gd name="connsiteY4" fmla="*/ 860281 h 870337"/>
                <a:gd name="connsiteX5" fmla="*/ 274 w 772179"/>
                <a:gd name="connsiteY5" fmla="*/ 453251 h 870337"/>
                <a:gd name="connsiteX6" fmla="*/ 288860 w 772179"/>
                <a:gd name="connsiteY6" fmla="*/ 25934 h 870337"/>
                <a:gd name="connsiteX7" fmla="*/ 776380 w 772179"/>
                <a:gd name="connsiteY7" fmla="*/ 162702 h 87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179" h="870337">
                  <a:moveTo>
                    <a:pt x="776380" y="162702"/>
                  </a:moveTo>
                  <a:cubicBezTo>
                    <a:pt x="611473" y="28552"/>
                    <a:pt x="400106" y="57345"/>
                    <a:pt x="275117" y="181025"/>
                  </a:cubicBezTo>
                  <a:cubicBezTo>
                    <a:pt x="147511" y="307322"/>
                    <a:pt x="130497" y="508219"/>
                    <a:pt x="233236" y="656111"/>
                  </a:cubicBezTo>
                  <a:cubicBezTo>
                    <a:pt x="326814" y="790261"/>
                    <a:pt x="536873" y="873369"/>
                    <a:pt x="733844" y="754270"/>
                  </a:cubicBezTo>
                  <a:cubicBezTo>
                    <a:pt x="658590" y="838686"/>
                    <a:pt x="491720" y="903470"/>
                    <a:pt x="326160" y="860281"/>
                  </a:cubicBezTo>
                  <a:cubicBezTo>
                    <a:pt x="141622" y="811856"/>
                    <a:pt x="6818" y="645641"/>
                    <a:pt x="274" y="453251"/>
                  </a:cubicBezTo>
                  <a:cubicBezTo>
                    <a:pt x="-6270" y="264132"/>
                    <a:pt x="104976" y="93336"/>
                    <a:pt x="288860" y="25934"/>
                  </a:cubicBezTo>
                  <a:cubicBezTo>
                    <a:pt x="464236" y="-38196"/>
                    <a:pt x="669060" y="20045"/>
                    <a:pt x="776380" y="162702"/>
                  </a:cubicBezTo>
                  <a:close/>
                </a:path>
              </a:pathLst>
            </a:custGeom>
            <a:grpFill/>
            <a:ln w="6538"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BE3A7C63-40FC-4FB0-ABFF-EB1600F528C2}"/>
                </a:ext>
              </a:extLst>
            </p:cNvPr>
            <p:cNvSpPr/>
            <p:nvPr/>
          </p:nvSpPr>
          <p:spPr>
            <a:xfrm>
              <a:off x="9907880" y="3802784"/>
              <a:ext cx="188764" cy="180732"/>
            </a:xfrm>
            <a:custGeom>
              <a:avLst/>
              <a:gdLst>
                <a:gd name="connsiteX0" fmla="*/ 58895 w 307562"/>
                <a:gd name="connsiteY0" fmla="*/ 297747 h 294475"/>
                <a:gd name="connsiteX1" fmla="*/ 88343 w 307562"/>
                <a:gd name="connsiteY1" fmla="*/ 208750 h 294475"/>
                <a:gd name="connsiteX2" fmla="*/ 75909 w 307562"/>
                <a:gd name="connsiteY2" fmla="*/ 172759 h 294475"/>
                <a:gd name="connsiteX3" fmla="*/ 7853 w 307562"/>
                <a:gd name="connsiteY3" fmla="*/ 123679 h 294475"/>
                <a:gd name="connsiteX4" fmla="*/ 0 w 307562"/>
                <a:gd name="connsiteY4" fmla="*/ 120407 h 294475"/>
                <a:gd name="connsiteX5" fmla="*/ 3272 w 307562"/>
                <a:gd name="connsiteY5" fmla="*/ 115172 h 294475"/>
                <a:gd name="connsiteX6" fmla="*/ 102739 w 307562"/>
                <a:gd name="connsiteY6" fmla="*/ 115172 h 294475"/>
                <a:gd name="connsiteX7" fmla="*/ 123679 w 307562"/>
                <a:gd name="connsiteY7" fmla="*/ 99467 h 294475"/>
                <a:gd name="connsiteX8" fmla="*/ 156399 w 307562"/>
                <a:gd name="connsiteY8" fmla="*/ 0 h 294475"/>
                <a:gd name="connsiteX9" fmla="*/ 182574 w 307562"/>
                <a:gd name="connsiteY9" fmla="*/ 79181 h 294475"/>
                <a:gd name="connsiteX10" fmla="*/ 230999 w 307562"/>
                <a:gd name="connsiteY10" fmla="*/ 115172 h 294475"/>
                <a:gd name="connsiteX11" fmla="*/ 308872 w 307562"/>
                <a:gd name="connsiteY11" fmla="*/ 115172 h 294475"/>
                <a:gd name="connsiteX12" fmla="*/ 310180 w 307562"/>
                <a:gd name="connsiteY12" fmla="*/ 118444 h 294475"/>
                <a:gd name="connsiteX13" fmla="*/ 259793 w 307562"/>
                <a:gd name="connsiteY13" fmla="*/ 155745 h 294475"/>
                <a:gd name="connsiteX14" fmla="*/ 221184 w 307562"/>
                <a:gd name="connsiteY14" fmla="*/ 187809 h 294475"/>
                <a:gd name="connsiteX15" fmla="*/ 232962 w 307562"/>
                <a:gd name="connsiteY15" fmla="*/ 236234 h 294475"/>
                <a:gd name="connsiteX16" fmla="*/ 248668 w 307562"/>
                <a:gd name="connsiteY16" fmla="*/ 297747 h 294475"/>
                <a:gd name="connsiteX17" fmla="*/ 217912 w 307562"/>
                <a:gd name="connsiteY17" fmla="*/ 276807 h 294475"/>
                <a:gd name="connsiteX18" fmla="*/ 166215 w 307562"/>
                <a:gd name="connsiteY18" fmla="*/ 238852 h 294475"/>
                <a:gd name="connsiteX19" fmla="*/ 145929 w 307562"/>
                <a:gd name="connsiteY19" fmla="*/ 238852 h 294475"/>
                <a:gd name="connsiteX20" fmla="*/ 62167 w 307562"/>
                <a:gd name="connsiteY20" fmla="*/ 299710 h 294475"/>
                <a:gd name="connsiteX21" fmla="*/ 58895 w 307562"/>
                <a:gd name="connsiteY21" fmla="*/ 297747 h 29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7562" h="294475">
                  <a:moveTo>
                    <a:pt x="58895" y="297747"/>
                  </a:moveTo>
                  <a:cubicBezTo>
                    <a:pt x="68711" y="268300"/>
                    <a:pt x="77218" y="237543"/>
                    <a:pt x="88343" y="208750"/>
                  </a:cubicBezTo>
                  <a:cubicBezTo>
                    <a:pt x="94886" y="191081"/>
                    <a:pt x="90960" y="182574"/>
                    <a:pt x="75909" y="172759"/>
                  </a:cubicBezTo>
                  <a:cubicBezTo>
                    <a:pt x="52351" y="157708"/>
                    <a:pt x="30756" y="140039"/>
                    <a:pt x="7853" y="123679"/>
                  </a:cubicBezTo>
                  <a:cubicBezTo>
                    <a:pt x="5235" y="121716"/>
                    <a:pt x="2617" y="121716"/>
                    <a:pt x="0" y="120407"/>
                  </a:cubicBezTo>
                  <a:cubicBezTo>
                    <a:pt x="1309" y="118444"/>
                    <a:pt x="1963" y="117135"/>
                    <a:pt x="3272" y="115172"/>
                  </a:cubicBezTo>
                  <a:cubicBezTo>
                    <a:pt x="36646" y="115172"/>
                    <a:pt x="69365" y="114518"/>
                    <a:pt x="102739" y="115172"/>
                  </a:cubicBezTo>
                  <a:cubicBezTo>
                    <a:pt x="115172" y="115827"/>
                    <a:pt x="120407" y="111246"/>
                    <a:pt x="123679" y="99467"/>
                  </a:cubicBezTo>
                  <a:cubicBezTo>
                    <a:pt x="132841" y="67402"/>
                    <a:pt x="143966" y="36646"/>
                    <a:pt x="156399" y="0"/>
                  </a:cubicBezTo>
                  <a:cubicBezTo>
                    <a:pt x="166215" y="29448"/>
                    <a:pt x="174722" y="54314"/>
                    <a:pt x="182574" y="79181"/>
                  </a:cubicBezTo>
                  <a:cubicBezTo>
                    <a:pt x="194354" y="115172"/>
                    <a:pt x="194354" y="115172"/>
                    <a:pt x="230999" y="115172"/>
                  </a:cubicBezTo>
                  <a:cubicBezTo>
                    <a:pt x="257175" y="115172"/>
                    <a:pt x="283351" y="115172"/>
                    <a:pt x="308872" y="115172"/>
                  </a:cubicBezTo>
                  <a:cubicBezTo>
                    <a:pt x="309526" y="116481"/>
                    <a:pt x="310180" y="117790"/>
                    <a:pt x="310180" y="118444"/>
                  </a:cubicBezTo>
                  <a:cubicBezTo>
                    <a:pt x="293166" y="130878"/>
                    <a:pt x="276152" y="143311"/>
                    <a:pt x="259793" y="155745"/>
                  </a:cubicBezTo>
                  <a:cubicBezTo>
                    <a:pt x="246050" y="166215"/>
                    <a:pt x="225764" y="174067"/>
                    <a:pt x="221184" y="187809"/>
                  </a:cubicBezTo>
                  <a:cubicBezTo>
                    <a:pt x="216603" y="200897"/>
                    <a:pt x="228382" y="219875"/>
                    <a:pt x="232962" y="236234"/>
                  </a:cubicBezTo>
                  <a:cubicBezTo>
                    <a:pt x="238852" y="255866"/>
                    <a:pt x="245396" y="275498"/>
                    <a:pt x="248668" y="297747"/>
                  </a:cubicBezTo>
                  <a:cubicBezTo>
                    <a:pt x="238197" y="290549"/>
                    <a:pt x="228382" y="284005"/>
                    <a:pt x="217912" y="276807"/>
                  </a:cubicBezTo>
                  <a:cubicBezTo>
                    <a:pt x="200243" y="264373"/>
                    <a:pt x="182574" y="251940"/>
                    <a:pt x="166215" y="238852"/>
                  </a:cubicBezTo>
                  <a:cubicBezTo>
                    <a:pt x="159017" y="232962"/>
                    <a:pt x="153781" y="232962"/>
                    <a:pt x="145929" y="238852"/>
                  </a:cubicBezTo>
                  <a:cubicBezTo>
                    <a:pt x="118444" y="259792"/>
                    <a:pt x="90306" y="279424"/>
                    <a:pt x="62167" y="299710"/>
                  </a:cubicBezTo>
                  <a:cubicBezTo>
                    <a:pt x="60858" y="299056"/>
                    <a:pt x="60204" y="298401"/>
                    <a:pt x="58895" y="297747"/>
                  </a:cubicBezTo>
                  <a:close/>
                </a:path>
              </a:pathLst>
            </a:custGeom>
            <a:grpFill/>
            <a:ln w="6538" cap="flat">
              <a:noFill/>
              <a:prstDash val="solid"/>
              <a:miter/>
            </a:ln>
          </p:spPr>
          <p:txBody>
            <a:bodyPr rtlCol="0" anchor="ctr"/>
            <a:lstStyle/>
            <a:p>
              <a:endParaRPr lang="en-US"/>
            </a:p>
          </p:txBody>
        </p:sp>
      </p:grpSp>
      <p:sp>
        <p:nvSpPr>
          <p:cNvPr id="3" name="Graphic 16">
            <a:extLst>
              <a:ext uri="{FF2B5EF4-FFF2-40B4-BE49-F238E27FC236}">
                <a16:creationId xmlns="" xmlns:a16="http://schemas.microsoft.com/office/drawing/2014/main" id="{8F85DB41-DC15-4422-969D-A6283731B688}"/>
              </a:ext>
            </a:extLst>
          </p:cNvPr>
          <p:cNvSpPr/>
          <p:nvPr/>
        </p:nvSpPr>
        <p:spPr>
          <a:xfrm flipH="1">
            <a:off x="8850120" y="2150214"/>
            <a:ext cx="2751146" cy="2334798"/>
          </a:xfrm>
          <a:custGeom>
            <a:avLst/>
            <a:gdLst>
              <a:gd name="connsiteX0" fmla="*/ 853002 w 2502323"/>
              <a:gd name="connsiteY0" fmla="*/ 0 h 1977699"/>
              <a:gd name="connsiteX1" fmla="*/ 898350 w 2502323"/>
              <a:gd name="connsiteY1" fmla="*/ 6450 h 1977699"/>
              <a:gd name="connsiteX2" fmla="*/ 996277 w 2502323"/>
              <a:gd name="connsiteY2" fmla="*/ 45934 h 1977699"/>
              <a:gd name="connsiteX3" fmla="*/ 1077199 w 2502323"/>
              <a:gd name="connsiteY3" fmla="*/ 86395 h 1977699"/>
              <a:gd name="connsiteX4" fmla="*/ 1108669 w 2502323"/>
              <a:gd name="connsiteY4" fmla="*/ 93627 h 1977699"/>
              <a:gd name="connsiteX5" fmla="*/ 1116487 w 2502323"/>
              <a:gd name="connsiteY5" fmla="*/ 107114 h 1977699"/>
              <a:gd name="connsiteX6" fmla="*/ 1104564 w 2502323"/>
              <a:gd name="connsiteY6" fmla="*/ 131742 h 1977699"/>
              <a:gd name="connsiteX7" fmla="*/ 1068599 w 2502323"/>
              <a:gd name="connsiteY7" fmla="*/ 200936 h 1977699"/>
              <a:gd name="connsiteX8" fmla="*/ 1059412 w 2502323"/>
              <a:gd name="connsiteY8" fmla="*/ 247848 h 1977699"/>
              <a:gd name="connsiteX9" fmla="*/ 1073290 w 2502323"/>
              <a:gd name="connsiteY9" fmla="*/ 284790 h 1977699"/>
              <a:gd name="connsiteX10" fmla="*/ 1079740 w 2502323"/>
              <a:gd name="connsiteY10" fmla="*/ 293391 h 1977699"/>
              <a:gd name="connsiteX11" fmla="*/ 1074854 w 2502323"/>
              <a:gd name="connsiteY11" fmla="*/ 313914 h 1977699"/>
              <a:gd name="connsiteX12" fmla="*/ 1072313 w 2502323"/>
              <a:gd name="connsiteY12" fmla="*/ 315283 h 1977699"/>
              <a:gd name="connsiteX13" fmla="*/ 1062735 w 2502323"/>
              <a:gd name="connsiteY13" fmla="*/ 339325 h 1977699"/>
              <a:gd name="connsiteX14" fmla="*/ 1057262 w 2502323"/>
              <a:gd name="connsiteY14" fmla="*/ 359457 h 1977699"/>
              <a:gd name="connsiteX15" fmla="*/ 1050225 w 2502323"/>
              <a:gd name="connsiteY15" fmla="*/ 364344 h 1977699"/>
              <a:gd name="connsiteX16" fmla="*/ 1050421 w 2502323"/>
              <a:gd name="connsiteY16" fmla="*/ 392686 h 1977699"/>
              <a:gd name="connsiteX17" fmla="*/ 1046902 w 2502323"/>
              <a:gd name="connsiteY17" fmla="*/ 410082 h 1977699"/>
              <a:gd name="connsiteX18" fmla="*/ 1021492 w 2502323"/>
              <a:gd name="connsiteY18" fmla="*/ 454843 h 1977699"/>
              <a:gd name="connsiteX19" fmla="*/ 972040 w 2502323"/>
              <a:gd name="connsiteY19" fmla="*/ 455234 h 1977699"/>
              <a:gd name="connsiteX20" fmla="*/ 965785 w 2502323"/>
              <a:gd name="connsiteY20" fmla="*/ 482013 h 1977699"/>
              <a:gd name="connsiteX21" fmla="*/ 968130 w 2502323"/>
              <a:gd name="connsiteY21" fmla="*/ 486118 h 1977699"/>
              <a:gd name="connsiteX22" fmla="*/ 990218 w 2502323"/>
              <a:gd name="connsiteY22" fmla="*/ 510941 h 1977699"/>
              <a:gd name="connsiteX23" fmla="*/ 998036 w 2502323"/>
              <a:gd name="connsiteY23" fmla="*/ 514069 h 1977699"/>
              <a:gd name="connsiteX24" fmla="*/ 1039670 w 2502323"/>
              <a:gd name="connsiteY24" fmla="*/ 530292 h 1977699"/>
              <a:gd name="connsiteX25" fmla="*/ 1058630 w 2502323"/>
              <a:gd name="connsiteY25" fmla="*/ 585804 h 1977699"/>
              <a:gd name="connsiteX26" fmla="*/ 1057262 w 2502323"/>
              <a:gd name="connsiteY26" fmla="*/ 604373 h 1977699"/>
              <a:gd name="connsiteX27" fmla="*/ 1072508 w 2502323"/>
              <a:gd name="connsiteY27" fmla="*/ 655389 h 1977699"/>
              <a:gd name="connsiteX28" fmla="*/ 1064689 w 2502323"/>
              <a:gd name="connsiteY28" fmla="*/ 722237 h 1977699"/>
              <a:gd name="connsiteX29" fmla="*/ 1061562 w 2502323"/>
              <a:gd name="connsiteY29" fmla="*/ 727319 h 1977699"/>
              <a:gd name="connsiteX30" fmla="*/ 1171412 w 2502323"/>
              <a:gd name="connsiteY30" fmla="*/ 812737 h 1977699"/>
              <a:gd name="connsiteX31" fmla="*/ 1182358 w 2502323"/>
              <a:gd name="connsiteY31" fmla="*/ 802377 h 1977699"/>
              <a:gd name="connsiteX32" fmla="*/ 1350652 w 2502323"/>
              <a:gd name="connsiteY32" fmla="*/ 556289 h 1977699"/>
              <a:gd name="connsiteX33" fmla="*/ 1366680 w 2502323"/>
              <a:gd name="connsiteY33" fmla="*/ 491200 h 1977699"/>
              <a:gd name="connsiteX34" fmla="*/ 1383490 w 2502323"/>
              <a:gd name="connsiteY34" fmla="*/ 452302 h 1977699"/>
              <a:gd name="connsiteX35" fmla="*/ 1419651 w 2502323"/>
              <a:gd name="connsiteY35" fmla="*/ 407541 h 1977699"/>
              <a:gd name="connsiteX36" fmla="*/ 1468517 w 2502323"/>
              <a:gd name="connsiteY36" fmla="*/ 349098 h 1977699"/>
              <a:gd name="connsiteX37" fmla="*/ 1503896 w 2502323"/>
              <a:gd name="connsiteY37" fmla="*/ 287722 h 1977699"/>
              <a:gd name="connsiteX38" fmla="*/ 1519533 w 2502323"/>
              <a:gd name="connsiteY38" fmla="*/ 269935 h 1977699"/>
              <a:gd name="connsiteX39" fmla="*/ 1535365 w 2502323"/>
              <a:gd name="connsiteY39" fmla="*/ 288700 h 1977699"/>
              <a:gd name="connsiteX40" fmla="*/ 1544943 w 2502323"/>
              <a:gd name="connsiteY40" fmla="*/ 384281 h 1977699"/>
              <a:gd name="connsiteX41" fmla="*/ 1488650 w 2502323"/>
              <a:gd name="connsiteY41" fmla="*/ 536938 h 1977699"/>
              <a:gd name="connsiteX42" fmla="*/ 1446820 w 2502323"/>
              <a:gd name="connsiteY42" fmla="*/ 580722 h 1977699"/>
              <a:gd name="connsiteX43" fmla="*/ 1438611 w 2502323"/>
              <a:gd name="connsiteY43" fmla="*/ 589322 h 1977699"/>
              <a:gd name="connsiteX44" fmla="*/ 1611010 w 2502323"/>
              <a:gd name="connsiteY44" fmla="*/ 726929 h 1977699"/>
              <a:gd name="connsiteX45" fmla="*/ 1586577 w 2502323"/>
              <a:gd name="connsiteY45" fmla="*/ 755466 h 1977699"/>
              <a:gd name="connsiteX46" fmla="*/ 1411051 w 2502323"/>
              <a:gd name="connsiteY46" fmla="*/ 940179 h 1977699"/>
              <a:gd name="connsiteX47" fmla="*/ 1314883 w 2502323"/>
              <a:gd name="connsiteY47" fmla="*/ 1013478 h 1977699"/>
              <a:gd name="connsiteX48" fmla="*/ 1299441 w 2502323"/>
              <a:gd name="connsiteY48" fmla="*/ 1026769 h 1977699"/>
              <a:gd name="connsiteX49" fmla="*/ 1218715 w 2502323"/>
              <a:gd name="connsiteY49" fmla="*/ 1059216 h 1977699"/>
              <a:gd name="connsiteX50" fmla="*/ 1206205 w 2502323"/>
              <a:gd name="connsiteY50" fmla="*/ 1059998 h 1977699"/>
              <a:gd name="connsiteX51" fmla="*/ 1047293 w 2502323"/>
              <a:gd name="connsiteY51" fmla="*/ 1075049 h 1977699"/>
              <a:gd name="connsiteX52" fmla="*/ 1032829 w 2502323"/>
              <a:gd name="connsiteY52" fmla="*/ 1075049 h 1977699"/>
              <a:gd name="connsiteX53" fmla="*/ 1032829 w 2502323"/>
              <a:gd name="connsiteY53" fmla="*/ 1087168 h 1977699"/>
              <a:gd name="connsiteX54" fmla="*/ 1034979 w 2502323"/>
              <a:gd name="connsiteY54" fmla="*/ 1263085 h 1977699"/>
              <a:gd name="connsiteX55" fmla="*/ 1027747 w 2502323"/>
              <a:gd name="connsiteY55" fmla="*/ 1355344 h 1977699"/>
              <a:gd name="connsiteX56" fmla="*/ 1037324 w 2502323"/>
              <a:gd name="connsiteY56" fmla="*/ 1373717 h 1977699"/>
              <a:gd name="connsiteX57" fmla="*/ 1077199 w 2502323"/>
              <a:gd name="connsiteY57" fmla="*/ 1389354 h 1977699"/>
              <a:gd name="connsiteX58" fmla="*/ 1300223 w 2502323"/>
              <a:gd name="connsiteY58" fmla="*/ 1463826 h 1977699"/>
              <a:gd name="connsiteX59" fmla="*/ 1430011 w 2502323"/>
              <a:gd name="connsiteY59" fmla="*/ 1531261 h 1977699"/>
              <a:gd name="connsiteX60" fmla="*/ 1464217 w 2502323"/>
              <a:gd name="connsiteY60" fmla="*/ 1560189 h 1977699"/>
              <a:gd name="connsiteX61" fmla="*/ 1494514 w 2502323"/>
              <a:gd name="connsiteY61" fmla="*/ 1634270 h 1977699"/>
              <a:gd name="connsiteX62" fmla="*/ 1495100 w 2502323"/>
              <a:gd name="connsiteY62" fmla="*/ 1657725 h 1977699"/>
              <a:gd name="connsiteX63" fmla="*/ 1518946 w 2502323"/>
              <a:gd name="connsiteY63" fmla="*/ 1688218 h 1977699"/>
              <a:gd name="connsiteX64" fmla="*/ 1580713 w 2502323"/>
              <a:gd name="connsiteY64" fmla="*/ 1696232 h 1977699"/>
              <a:gd name="connsiteX65" fmla="*/ 1833838 w 2502323"/>
              <a:gd name="connsiteY65" fmla="*/ 1695450 h 1977699"/>
              <a:gd name="connsiteX66" fmla="*/ 2121951 w 2502323"/>
              <a:gd name="connsiteY66" fmla="*/ 1685872 h 1977699"/>
              <a:gd name="connsiteX67" fmla="*/ 2262099 w 2502323"/>
              <a:gd name="connsiteY67" fmla="*/ 1673949 h 1977699"/>
              <a:gd name="connsiteX68" fmla="*/ 2274608 w 2502323"/>
              <a:gd name="connsiteY68" fmla="*/ 1678054 h 1977699"/>
              <a:gd name="connsiteX69" fmla="*/ 2462839 w 2502323"/>
              <a:gd name="connsiteY69" fmla="*/ 1912610 h 1977699"/>
              <a:gd name="connsiteX70" fmla="*/ 2493527 w 2502323"/>
              <a:gd name="connsiteY70" fmla="*/ 1957762 h 1977699"/>
              <a:gd name="connsiteX71" fmla="*/ 2502323 w 2502323"/>
              <a:gd name="connsiteY71" fmla="*/ 1973790 h 1977699"/>
              <a:gd name="connsiteX72" fmla="*/ 2482386 w 2502323"/>
              <a:gd name="connsiteY72" fmla="*/ 1977699 h 1977699"/>
              <a:gd name="connsiteX73" fmla="*/ 2388563 w 2502323"/>
              <a:gd name="connsiteY73" fmla="*/ 1977699 h 1977699"/>
              <a:gd name="connsiteX74" fmla="*/ 2378008 w 2502323"/>
              <a:gd name="connsiteY74" fmla="*/ 1976331 h 1977699"/>
              <a:gd name="connsiteX75" fmla="*/ 2209910 w 2502323"/>
              <a:gd name="connsiteY75" fmla="*/ 1972422 h 1977699"/>
              <a:gd name="connsiteX76" fmla="*/ 1000382 w 2502323"/>
              <a:gd name="connsiteY76" fmla="*/ 1964799 h 1977699"/>
              <a:gd name="connsiteX77" fmla="*/ 171812 w 2502323"/>
              <a:gd name="connsiteY77" fmla="*/ 1960107 h 1977699"/>
              <a:gd name="connsiteX78" fmla="*/ 0 w 2502323"/>
              <a:gd name="connsiteY78" fmla="*/ 1956198 h 1977699"/>
              <a:gd name="connsiteX79" fmla="*/ 0 w 2502323"/>
              <a:gd name="connsiteY79" fmla="*/ 1954243 h 1977699"/>
              <a:gd name="connsiteX80" fmla="*/ 42416 w 2502323"/>
              <a:gd name="connsiteY80" fmla="*/ 1908505 h 1977699"/>
              <a:gd name="connsiteX81" fmla="*/ 180804 w 2502323"/>
              <a:gd name="connsiteY81" fmla="*/ 1744511 h 1977699"/>
              <a:gd name="connsiteX82" fmla="*/ 202500 w 2502323"/>
              <a:gd name="connsiteY82" fmla="*/ 1706591 h 1977699"/>
              <a:gd name="connsiteX83" fmla="*/ 215987 w 2502323"/>
              <a:gd name="connsiteY83" fmla="*/ 1694668 h 1977699"/>
              <a:gd name="connsiteX84" fmla="*/ 228497 w 2502323"/>
              <a:gd name="connsiteY84" fmla="*/ 1692322 h 1977699"/>
              <a:gd name="connsiteX85" fmla="*/ 511919 w 2502323"/>
              <a:gd name="connsiteY85" fmla="*/ 1695059 h 1977699"/>
              <a:gd name="connsiteX86" fmla="*/ 536156 w 2502323"/>
              <a:gd name="connsiteY86" fmla="*/ 1671799 h 1977699"/>
              <a:gd name="connsiteX87" fmla="*/ 527556 w 2502323"/>
              <a:gd name="connsiteY87" fmla="*/ 1651666 h 1977699"/>
              <a:gd name="connsiteX88" fmla="*/ 505859 w 2502323"/>
              <a:gd name="connsiteY88" fmla="*/ 1625670 h 1977699"/>
              <a:gd name="connsiteX89" fmla="*/ 489245 w 2502323"/>
              <a:gd name="connsiteY89" fmla="*/ 1510737 h 1977699"/>
              <a:gd name="connsiteX90" fmla="*/ 518369 w 2502323"/>
              <a:gd name="connsiteY90" fmla="*/ 1432161 h 1977699"/>
              <a:gd name="connsiteX91" fmla="*/ 524819 w 2502323"/>
              <a:gd name="connsiteY91" fmla="*/ 1382318 h 1977699"/>
              <a:gd name="connsiteX92" fmla="*/ 521692 w 2502323"/>
              <a:gd name="connsiteY92" fmla="*/ 1333061 h 1977699"/>
              <a:gd name="connsiteX93" fmla="*/ 532833 w 2502323"/>
              <a:gd name="connsiteY93" fmla="*/ 1319378 h 1977699"/>
              <a:gd name="connsiteX94" fmla="*/ 543584 w 2502323"/>
              <a:gd name="connsiteY94" fmla="*/ 1305109 h 1977699"/>
              <a:gd name="connsiteX95" fmla="*/ 548861 w 2502323"/>
              <a:gd name="connsiteY95" fmla="*/ 1246861 h 1977699"/>
              <a:gd name="connsiteX96" fmla="*/ 549057 w 2502323"/>
              <a:gd name="connsiteY96" fmla="*/ 1163594 h 1977699"/>
              <a:gd name="connsiteX97" fmla="*/ 528729 w 2502323"/>
              <a:gd name="connsiteY97" fmla="*/ 1176299 h 1977699"/>
              <a:gd name="connsiteX98" fmla="*/ 528142 w 2502323"/>
              <a:gd name="connsiteY98" fmla="*/ 1167112 h 1977699"/>
              <a:gd name="connsiteX99" fmla="*/ 517978 w 2502323"/>
              <a:gd name="connsiteY99" fmla="*/ 1057262 h 1977699"/>
              <a:gd name="connsiteX100" fmla="*/ 516219 w 2502323"/>
              <a:gd name="connsiteY100" fmla="*/ 1043775 h 1977699"/>
              <a:gd name="connsiteX101" fmla="*/ 513678 w 2502323"/>
              <a:gd name="connsiteY101" fmla="*/ 912814 h 1977699"/>
              <a:gd name="connsiteX102" fmla="*/ 517196 w 2502323"/>
              <a:gd name="connsiteY102" fmla="*/ 872549 h 1977699"/>
              <a:gd name="connsiteX103" fmla="*/ 514460 w 2502323"/>
              <a:gd name="connsiteY103" fmla="*/ 858866 h 1977699"/>
              <a:gd name="connsiteX104" fmla="*/ 487877 w 2502323"/>
              <a:gd name="connsiteY104" fmla="*/ 816842 h 1977699"/>
              <a:gd name="connsiteX105" fmla="*/ 478690 w 2502323"/>
              <a:gd name="connsiteY105" fmla="*/ 783613 h 1977699"/>
              <a:gd name="connsiteX106" fmla="*/ 468330 w 2502323"/>
              <a:gd name="connsiteY106" fmla="*/ 642293 h 1977699"/>
              <a:gd name="connsiteX107" fmla="*/ 479863 w 2502323"/>
              <a:gd name="connsiteY107" fmla="*/ 605546 h 1977699"/>
              <a:gd name="connsiteX108" fmla="*/ 490222 w 2502323"/>
              <a:gd name="connsiteY108" fmla="*/ 578963 h 1977699"/>
              <a:gd name="connsiteX109" fmla="*/ 512114 w 2502323"/>
              <a:gd name="connsiteY109" fmla="*/ 357307 h 1977699"/>
              <a:gd name="connsiteX110" fmla="*/ 545343 w 2502323"/>
              <a:gd name="connsiteY110" fmla="*/ 174158 h 1977699"/>
              <a:gd name="connsiteX111" fmla="*/ 581113 w 2502323"/>
              <a:gd name="connsiteY111" fmla="*/ 82486 h 1977699"/>
              <a:gd name="connsiteX112" fmla="*/ 646007 w 2502323"/>
              <a:gd name="connsiteY112" fmla="*/ 40656 h 1977699"/>
              <a:gd name="connsiteX113" fmla="*/ 675131 w 2502323"/>
              <a:gd name="connsiteY113" fmla="*/ 38506 h 1977699"/>
              <a:gd name="connsiteX114" fmla="*/ 724778 w 2502323"/>
              <a:gd name="connsiteY114" fmla="*/ 29124 h 1977699"/>
              <a:gd name="connsiteX115" fmla="*/ 808046 w 2502323"/>
              <a:gd name="connsiteY115" fmla="*/ 0 h 1977699"/>
              <a:gd name="connsiteX116" fmla="*/ 853002 w 2502323"/>
              <a:gd name="connsiteY116" fmla="*/ 0 h 1977699"/>
              <a:gd name="connsiteX117" fmla="*/ 549252 w 2502323"/>
              <a:gd name="connsiteY117" fmla="*/ 1158512 h 1977699"/>
              <a:gd name="connsiteX118" fmla="*/ 551989 w 2502323"/>
              <a:gd name="connsiteY118" fmla="*/ 1159489 h 1977699"/>
              <a:gd name="connsiteX119" fmla="*/ 578963 w 2502323"/>
              <a:gd name="connsiteY119" fmla="*/ 1121374 h 1977699"/>
              <a:gd name="connsiteX120" fmla="*/ 596945 w 2502323"/>
              <a:gd name="connsiteY120" fmla="*/ 1053548 h 1977699"/>
              <a:gd name="connsiteX121" fmla="*/ 607109 w 2502323"/>
              <a:gd name="connsiteY121" fmla="*/ 1007028 h 1977699"/>
              <a:gd name="connsiteX122" fmla="*/ 607891 w 2502323"/>
              <a:gd name="connsiteY122" fmla="*/ 997645 h 1977699"/>
              <a:gd name="connsiteX123" fmla="*/ 572903 w 2502323"/>
              <a:gd name="connsiteY123" fmla="*/ 906169 h 1977699"/>
              <a:gd name="connsiteX124" fmla="*/ 568017 w 2502323"/>
              <a:gd name="connsiteY124" fmla="*/ 906950 h 1977699"/>
              <a:gd name="connsiteX125" fmla="*/ 549252 w 2502323"/>
              <a:gd name="connsiteY125" fmla="*/ 1158512 h 1977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2502323" h="1977699">
                <a:moveTo>
                  <a:pt x="853002" y="0"/>
                </a:moveTo>
                <a:cubicBezTo>
                  <a:pt x="868053" y="2150"/>
                  <a:pt x="883104" y="4300"/>
                  <a:pt x="898350" y="6450"/>
                </a:cubicBezTo>
                <a:cubicBezTo>
                  <a:pt x="934315" y="11532"/>
                  <a:pt x="965980" y="26974"/>
                  <a:pt x="996277" y="45934"/>
                </a:cubicBezTo>
                <a:cubicBezTo>
                  <a:pt x="1021883" y="61962"/>
                  <a:pt x="1047293" y="78772"/>
                  <a:pt x="1077199" y="86395"/>
                </a:cubicBezTo>
                <a:cubicBezTo>
                  <a:pt x="1087559" y="89131"/>
                  <a:pt x="1098114" y="91477"/>
                  <a:pt x="1108669" y="93627"/>
                </a:cubicBezTo>
                <a:cubicBezTo>
                  <a:pt x="1116878" y="95191"/>
                  <a:pt x="1119224" y="100273"/>
                  <a:pt x="1116487" y="107114"/>
                </a:cubicBezTo>
                <a:cubicBezTo>
                  <a:pt x="1113164" y="115519"/>
                  <a:pt x="1108864" y="123533"/>
                  <a:pt x="1104564" y="131742"/>
                </a:cubicBezTo>
                <a:cubicBezTo>
                  <a:pt x="1092641" y="154807"/>
                  <a:pt x="1080522" y="177872"/>
                  <a:pt x="1068599" y="200936"/>
                </a:cubicBezTo>
                <a:cubicBezTo>
                  <a:pt x="1060976" y="215596"/>
                  <a:pt x="1058044" y="230842"/>
                  <a:pt x="1059412" y="247848"/>
                </a:cubicBezTo>
                <a:cubicBezTo>
                  <a:pt x="1060389" y="262116"/>
                  <a:pt x="1062930" y="274626"/>
                  <a:pt x="1073290" y="284790"/>
                </a:cubicBezTo>
                <a:cubicBezTo>
                  <a:pt x="1075831" y="287331"/>
                  <a:pt x="1077785" y="290459"/>
                  <a:pt x="1079740" y="293391"/>
                </a:cubicBezTo>
                <a:cubicBezTo>
                  <a:pt x="1086190" y="303164"/>
                  <a:pt x="1085018" y="307855"/>
                  <a:pt x="1074854" y="313914"/>
                </a:cubicBezTo>
                <a:cubicBezTo>
                  <a:pt x="1074072" y="314501"/>
                  <a:pt x="1073094" y="314696"/>
                  <a:pt x="1072313" y="315283"/>
                </a:cubicBezTo>
                <a:cubicBezTo>
                  <a:pt x="1057262" y="323297"/>
                  <a:pt x="1055307" y="320560"/>
                  <a:pt x="1062735" y="339325"/>
                </a:cubicBezTo>
                <a:cubicBezTo>
                  <a:pt x="1066253" y="348120"/>
                  <a:pt x="1064689" y="354375"/>
                  <a:pt x="1057262" y="359457"/>
                </a:cubicBezTo>
                <a:cubicBezTo>
                  <a:pt x="1054916" y="361021"/>
                  <a:pt x="1052571" y="362780"/>
                  <a:pt x="1050225" y="364344"/>
                </a:cubicBezTo>
                <a:cubicBezTo>
                  <a:pt x="1063908" y="378613"/>
                  <a:pt x="1063908" y="378808"/>
                  <a:pt x="1050421" y="392686"/>
                </a:cubicBezTo>
                <a:cubicBezTo>
                  <a:pt x="1045143" y="397964"/>
                  <a:pt x="1043775" y="403046"/>
                  <a:pt x="1046902" y="410082"/>
                </a:cubicBezTo>
                <a:cubicBezTo>
                  <a:pt x="1056871" y="432561"/>
                  <a:pt x="1046316" y="452107"/>
                  <a:pt x="1021492" y="454843"/>
                </a:cubicBezTo>
                <a:cubicBezTo>
                  <a:pt x="1005269" y="456603"/>
                  <a:pt x="988459" y="455234"/>
                  <a:pt x="972040" y="455234"/>
                </a:cubicBezTo>
                <a:cubicBezTo>
                  <a:pt x="969890" y="464226"/>
                  <a:pt x="967544" y="473022"/>
                  <a:pt x="965785" y="482013"/>
                </a:cubicBezTo>
                <a:cubicBezTo>
                  <a:pt x="965589" y="483186"/>
                  <a:pt x="967153" y="484945"/>
                  <a:pt x="968130" y="486118"/>
                </a:cubicBezTo>
                <a:cubicBezTo>
                  <a:pt x="975363" y="494523"/>
                  <a:pt x="982595" y="502927"/>
                  <a:pt x="990218" y="510941"/>
                </a:cubicBezTo>
                <a:cubicBezTo>
                  <a:pt x="991977" y="512701"/>
                  <a:pt x="995495" y="513092"/>
                  <a:pt x="998036" y="514069"/>
                </a:cubicBezTo>
                <a:cubicBezTo>
                  <a:pt x="1011914" y="519346"/>
                  <a:pt x="1026574" y="523451"/>
                  <a:pt x="1039670" y="530292"/>
                </a:cubicBezTo>
                <a:cubicBezTo>
                  <a:pt x="1059803" y="540847"/>
                  <a:pt x="1066644" y="564303"/>
                  <a:pt x="1058630" y="585804"/>
                </a:cubicBezTo>
                <a:cubicBezTo>
                  <a:pt x="1056480" y="591472"/>
                  <a:pt x="1056284" y="598509"/>
                  <a:pt x="1057262" y="604373"/>
                </a:cubicBezTo>
                <a:cubicBezTo>
                  <a:pt x="1060194" y="621965"/>
                  <a:pt x="1066058" y="638579"/>
                  <a:pt x="1072508" y="655389"/>
                </a:cubicBezTo>
                <a:cubicBezTo>
                  <a:pt x="1081108" y="677867"/>
                  <a:pt x="1074463" y="700736"/>
                  <a:pt x="1064689" y="722237"/>
                </a:cubicBezTo>
                <a:cubicBezTo>
                  <a:pt x="1063712" y="724583"/>
                  <a:pt x="1061953" y="726538"/>
                  <a:pt x="1061562" y="727319"/>
                </a:cubicBezTo>
                <a:cubicBezTo>
                  <a:pt x="1098114" y="755857"/>
                  <a:pt x="1134274" y="783808"/>
                  <a:pt x="1171412" y="812737"/>
                </a:cubicBezTo>
                <a:cubicBezTo>
                  <a:pt x="1174540" y="809805"/>
                  <a:pt x="1178449" y="805896"/>
                  <a:pt x="1182358" y="802377"/>
                </a:cubicBezTo>
                <a:cubicBezTo>
                  <a:pt x="1258394" y="733965"/>
                  <a:pt x="1312146" y="650111"/>
                  <a:pt x="1350652" y="556289"/>
                </a:cubicBezTo>
                <a:cubicBezTo>
                  <a:pt x="1359057" y="535765"/>
                  <a:pt x="1360426" y="512701"/>
                  <a:pt x="1366680" y="491200"/>
                </a:cubicBezTo>
                <a:cubicBezTo>
                  <a:pt x="1370590" y="477713"/>
                  <a:pt x="1375672" y="463835"/>
                  <a:pt x="1383490" y="452302"/>
                </a:cubicBezTo>
                <a:cubicBezTo>
                  <a:pt x="1394045" y="436274"/>
                  <a:pt x="1407337" y="422201"/>
                  <a:pt x="1419651" y="407541"/>
                </a:cubicBezTo>
                <a:cubicBezTo>
                  <a:pt x="1435874" y="387995"/>
                  <a:pt x="1452293" y="368644"/>
                  <a:pt x="1468517" y="349098"/>
                </a:cubicBezTo>
                <a:cubicBezTo>
                  <a:pt x="1483763" y="330724"/>
                  <a:pt x="1496859" y="310982"/>
                  <a:pt x="1503896" y="287722"/>
                </a:cubicBezTo>
                <a:cubicBezTo>
                  <a:pt x="1506241" y="279904"/>
                  <a:pt x="1509369" y="269740"/>
                  <a:pt x="1519533" y="269935"/>
                </a:cubicBezTo>
                <a:cubicBezTo>
                  <a:pt x="1530088" y="270130"/>
                  <a:pt x="1532629" y="280686"/>
                  <a:pt x="1535365" y="288700"/>
                </a:cubicBezTo>
                <a:cubicBezTo>
                  <a:pt x="1545920" y="319778"/>
                  <a:pt x="1546507" y="352030"/>
                  <a:pt x="1544943" y="384281"/>
                </a:cubicBezTo>
                <a:cubicBezTo>
                  <a:pt x="1542402" y="441161"/>
                  <a:pt x="1527156" y="493350"/>
                  <a:pt x="1488650" y="536938"/>
                </a:cubicBezTo>
                <a:cubicBezTo>
                  <a:pt x="1475163" y="551989"/>
                  <a:pt x="1460894" y="566258"/>
                  <a:pt x="1446820" y="580722"/>
                </a:cubicBezTo>
                <a:cubicBezTo>
                  <a:pt x="1444279" y="583263"/>
                  <a:pt x="1441934" y="585804"/>
                  <a:pt x="1438611" y="589322"/>
                </a:cubicBezTo>
                <a:cubicBezTo>
                  <a:pt x="1496077" y="635256"/>
                  <a:pt x="1553153" y="680799"/>
                  <a:pt x="1611010" y="726929"/>
                </a:cubicBezTo>
                <a:cubicBezTo>
                  <a:pt x="1602409" y="736897"/>
                  <a:pt x="1594591" y="746279"/>
                  <a:pt x="1586577" y="755466"/>
                </a:cubicBezTo>
                <a:cubicBezTo>
                  <a:pt x="1530870" y="819774"/>
                  <a:pt x="1475358" y="884277"/>
                  <a:pt x="1411051" y="940179"/>
                </a:cubicBezTo>
                <a:cubicBezTo>
                  <a:pt x="1380754" y="966567"/>
                  <a:pt x="1346939" y="989045"/>
                  <a:pt x="1314883" y="1013478"/>
                </a:cubicBezTo>
                <a:cubicBezTo>
                  <a:pt x="1309410" y="1017583"/>
                  <a:pt x="1304132" y="1021883"/>
                  <a:pt x="1299441" y="1026769"/>
                </a:cubicBezTo>
                <a:cubicBezTo>
                  <a:pt x="1277354" y="1049443"/>
                  <a:pt x="1250771" y="1060976"/>
                  <a:pt x="1218715" y="1059216"/>
                </a:cubicBezTo>
                <a:cubicBezTo>
                  <a:pt x="1214610" y="1059021"/>
                  <a:pt x="1210114" y="1058826"/>
                  <a:pt x="1206205" y="1059998"/>
                </a:cubicBezTo>
                <a:cubicBezTo>
                  <a:pt x="1154016" y="1074072"/>
                  <a:pt x="1100850" y="1076026"/>
                  <a:pt x="1047293" y="1075049"/>
                </a:cubicBezTo>
                <a:cubicBezTo>
                  <a:pt x="1042797" y="1075049"/>
                  <a:pt x="1038302" y="1075049"/>
                  <a:pt x="1032829" y="1075049"/>
                </a:cubicBezTo>
                <a:cubicBezTo>
                  <a:pt x="1032829" y="1079545"/>
                  <a:pt x="1032829" y="1083258"/>
                  <a:pt x="1032829" y="1087168"/>
                </a:cubicBezTo>
                <a:cubicBezTo>
                  <a:pt x="1033611" y="1145807"/>
                  <a:pt x="1035565" y="1204446"/>
                  <a:pt x="1034979" y="1263085"/>
                </a:cubicBezTo>
                <a:cubicBezTo>
                  <a:pt x="1034783" y="1293773"/>
                  <a:pt x="1030679" y="1324656"/>
                  <a:pt x="1027747" y="1355344"/>
                </a:cubicBezTo>
                <a:cubicBezTo>
                  <a:pt x="1026965" y="1364139"/>
                  <a:pt x="1029897" y="1370394"/>
                  <a:pt x="1037324" y="1373717"/>
                </a:cubicBezTo>
                <a:cubicBezTo>
                  <a:pt x="1050421" y="1379581"/>
                  <a:pt x="1063517" y="1385445"/>
                  <a:pt x="1077199" y="1389354"/>
                </a:cubicBezTo>
                <a:cubicBezTo>
                  <a:pt x="1152648" y="1411051"/>
                  <a:pt x="1227706" y="1433724"/>
                  <a:pt x="1300223" y="1463826"/>
                </a:cubicBezTo>
                <a:cubicBezTo>
                  <a:pt x="1345375" y="1482590"/>
                  <a:pt x="1389550" y="1503309"/>
                  <a:pt x="1430011" y="1531261"/>
                </a:cubicBezTo>
                <a:cubicBezTo>
                  <a:pt x="1442325" y="1539666"/>
                  <a:pt x="1453662" y="1549634"/>
                  <a:pt x="1464217" y="1560189"/>
                </a:cubicBezTo>
                <a:cubicBezTo>
                  <a:pt x="1484545" y="1580517"/>
                  <a:pt x="1493732" y="1605732"/>
                  <a:pt x="1494514" y="1634270"/>
                </a:cubicBezTo>
                <a:cubicBezTo>
                  <a:pt x="1494709" y="1642088"/>
                  <a:pt x="1494709" y="1649907"/>
                  <a:pt x="1495100" y="1657725"/>
                </a:cubicBezTo>
                <a:cubicBezTo>
                  <a:pt x="1495686" y="1673558"/>
                  <a:pt x="1503505" y="1685286"/>
                  <a:pt x="1518946" y="1688218"/>
                </a:cubicBezTo>
                <a:cubicBezTo>
                  <a:pt x="1539275" y="1692322"/>
                  <a:pt x="1559994" y="1696232"/>
                  <a:pt x="1580713" y="1696232"/>
                </a:cubicBezTo>
                <a:cubicBezTo>
                  <a:pt x="1665153" y="1696818"/>
                  <a:pt x="1749398" y="1697209"/>
                  <a:pt x="1833838" y="1695450"/>
                </a:cubicBezTo>
                <a:cubicBezTo>
                  <a:pt x="1929811" y="1693495"/>
                  <a:pt x="2025979" y="1690368"/>
                  <a:pt x="2121951" y="1685872"/>
                </a:cubicBezTo>
                <a:cubicBezTo>
                  <a:pt x="2168667" y="1683722"/>
                  <a:pt x="2215383" y="1677663"/>
                  <a:pt x="2262099" y="1673949"/>
                </a:cubicBezTo>
                <a:cubicBezTo>
                  <a:pt x="2266203" y="1673558"/>
                  <a:pt x="2272067" y="1675122"/>
                  <a:pt x="2274608" y="1678054"/>
                </a:cubicBezTo>
                <a:cubicBezTo>
                  <a:pt x="2339893" y="1754284"/>
                  <a:pt x="2404200" y="1831102"/>
                  <a:pt x="2462839" y="1912610"/>
                </a:cubicBezTo>
                <a:cubicBezTo>
                  <a:pt x="2473394" y="1927465"/>
                  <a:pt x="2483558" y="1942711"/>
                  <a:pt x="2493527" y="1957762"/>
                </a:cubicBezTo>
                <a:cubicBezTo>
                  <a:pt x="2496655" y="1962453"/>
                  <a:pt x="2499000" y="1967926"/>
                  <a:pt x="2502323" y="1973790"/>
                </a:cubicBezTo>
                <a:cubicBezTo>
                  <a:pt x="2494895" y="1975158"/>
                  <a:pt x="2488641" y="1976331"/>
                  <a:pt x="2482386" y="1977699"/>
                </a:cubicBezTo>
                <a:cubicBezTo>
                  <a:pt x="2451112" y="1977699"/>
                  <a:pt x="2419837" y="1977699"/>
                  <a:pt x="2388563" y="1977699"/>
                </a:cubicBezTo>
                <a:cubicBezTo>
                  <a:pt x="2385045" y="1977308"/>
                  <a:pt x="2381527" y="1976331"/>
                  <a:pt x="2378008" y="1976331"/>
                </a:cubicBezTo>
                <a:cubicBezTo>
                  <a:pt x="2322106" y="1974963"/>
                  <a:pt x="2266008" y="1972813"/>
                  <a:pt x="2209910" y="1972422"/>
                </a:cubicBezTo>
                <a:cubicBezTo>
                  <a:pt x="1806669" y="1969685"/>
                  <a:pt x="1403427" y="1967340"/>
                  <a:pt x="1000382" y="1964799"/>
                </a:cubicBezTo>
                <a:cubicBezTo>
                  <a:pt x="724192" y="1963235"/>
                  <a:pt x="448002" y="1961867"/>
                  <a:pt x="171812" y="1960107"/>
                </a:cubicBezTo>
                <a:cubicBezTo>
                  <a:pt x="114542" y="1959716"/>
                  <a:pt x="57271" y="1957566"/>
                  <a:pt x="0" y="1956198"/>
                </a:cubicBezTo>
                <a:cubicBezTo>
                  <a:pt x="0" y="1955612"/>
                  <a:pt x="0" y="1954830"/>
                  <a:pt x="0" y="1954243"/>
                </a:cubicBezTo>
                <a:cubicBezTo>
                  <a:pt x="14073" y="1938997"/>
                  <a:pt x="27365" y="1922774"/>
                  <a:pt x="42416" y="1908505"/>
                </a:cubicBezTo>
                <a:cubicBezTo>
                  <a:pt x="94409" y="1858662"/>
                  <a:pt x="139756" y="1803541"/>
                  <a:pt x="180804" y="1744511"/>
                </a:cubicBezTo>
                <a:cubicBezTo>
                  <a:pt x="189209" y="1732588"/>
                  <a:pt x="196636" y="1719883"/>
                  <a:pt x="202500" y="1706591"/>
                </a:cubicBezTo>
                <a:cubicBezTo>
                  <a:pt x="205628" y="1699750"/>
                  <a:pt x="209146" y="1696036"/>
                  <a:pt x="215987" y="1694668"/>
                </a:cubicBezTo>
                <a:cubicBezTo>
                  <a:pt x="220092" y="1693886"/>
                  <a:pt x="224197" y="1692713"/>
                  <a:pt x="228497" y="1692322"/>
                </a:cubicBezTo>
                <a:cubicBezTo>
                  <a:pt x="323101" y="1681963"/>
                  <a:pt x="417510" y="1680008"/>
                  <a:pt x="511919" y="1695059"/>
                </a:cubicBezTo>
                <a:cubicBezTo>
                  <a:pt x="532051" y="1698186"/>
                  <a:pt x="538893" y="1692322"/>
                  <a:pt x="536156" y="1671799"/>
                </a:cubicBezTo>
                <a:cubicBezTo>
                  <a:pt x="535179" y="1664567"/>
                  <a:pt x="532442" y="1653621"/>
                  <a:pt x="527556" y="1651666"/>
                </a:cubicBezTo>
                <a:cubicBezTo>
                  <a:pt x="515046" y="1646389"/>
                  <a:pt x="509964" y="1636615"/>
                  <a:pt x="505859" y="1625670"/>
                </a:cubicBezTo>
                <a:cubicBezTo>
                  <a:pt x="491395" y="1588727"/>
                  <a:pt x="485140" y="1550221"/>
                  <a:pt x="489245" y="1510737"/>
                </a:cubicBezTo>
                <a:cubicBezTo>
                  <a:pt x="492177" y="1482395"/>
                  <a:pt x="499409" y="1454443"/>
                  <a:pt x="518369" y="1432161"/>
                </a:cubicBezTo>
                <a:cubicBezTo>
                  <a:pt x="531856" y="1416133"/>
                  <a:pt x="534983" y="1401278"/>
                  <a:pt x="524819" y="1382318"/>
                </a:cubicBezTo>
                <a:cubicBezTo>
                  <a:pt x="516414" y="1366876"/>
                  <a:pt x="515242" y="1349675"/>
                  <a:pt x="521692" y="1333061"/>
                </a:cubicBezTo>
                <a:cubicBezTo>
                  <a:pt x="523842" y="1327783"/>
                  <a:pt x="527947" y="1321137"/>
                  <a:pt x="532833" y="1319378"/>
                </a:cubicBezTo>
                <a:cubicBezTo>
                  <a:pt x="540261" y="1316446"/>
                  <a:pt x="542997" y="1311755"/>
                  <a:pt x="543584" y="1305109"/>
                </a:cubicBezTo>
                <a:cubicBezTo>
                  <a:pt x="545539" y="1285759"/>
                  <a:pt x="548275" y="1266212"/>
                  <a:pt x="548861" y="1246861"/>
                </a:cubicBezTo>
                <a:cubicBezTo>
                  <a:pt x="549839" y="1219106"/>
                  <a:pt x="549057" y="1191154"/>
                  <a:pt x="549057" y="1163594"/>
                </a:cubicBezTo>
                <a:cubicBezTo>
                  <a:pt x="543193" y="1167308"/>
                  <a:pt x="536547" y="1171412"/>
                  <a:pt x="528729" y="1176299"/>
                </a:cubicBezTo>
                <a:cubicBezTo>
                  <a:pt x="528533" y="1171999"/>
                  <a:pt x="528338" y="1169458"/>
                  <a:pt x="528142" y="1167112"/>
                </a:cubicBezTo>
                <a:cubicBezTo>
                  <a:pt x="526188" y="1130365"/>
                  <a:pt x="532051" y="1093032"/>
                  <a:pt x="517978" y="1057262"/>
                </a:cubicBezTo>
                <a:cubicBezTo>
                  <a:pt x="516414" y="1053157"/>
                  <a:pt x="516414" y="1048270"/>
                  <a:pt x="516219" y="1043775"/>
                </a:cubicBezTo>
                <a:cubicBezTo>
                  <a:pt x="515242" y="1000186"/>
                  <a:pt x="514069" y="956598"/>
                  <a:pt x="513678" y="912814"/>
                </a:cubicBezTo>
                <a:cubicBezTo>
                  <a:pt x="513678" y="899327"/>
                  <a:pt x="516414" y="886036"/>
                  <a:pt x="517196" y="872549"/>
                </a:cubicBezTo>
                <a:cubicBezTo>
                  <a:pt x="517392" y="868053"/>
                  <a:pt x="516805" y="862580"/>
                  <a:pt x="514460" y="858866"/>
                </a:cubicBezTo>
                <a:cubicBezTo>
                  <a:pt x="506055" y="844598"/>
                  <a:pt x="497064" y="830720"/>
                  <a:pt x="487877" y="816842"/>
                </a:cubicBezTo>
                <a:cubicBezTo>
                  <a:pt x="481036" y="806678"/>
                  <a:pt x="479472" y="795341"/>
                  <a:pt x="478690" y="783613"/>
                </a:cubicBezTo>
                <a:cubicBezTo>
                  <a:pt x="475563" y="736506"/>
                  <a:pt x="472631" y="689400"/>
                  <a:pt x="468330" y="642293"/>
                </a:cubicBezTo>
                <a:cubicBezTo>
                  <a:pt x="466962" y="627633"/>
                  <a:pt x="470285" y="615710"/>
                  <a:pt x="479863" y="605546"/>
                </a:cubicBezTo>
                <a:cubicBezTo>
                  <a:pt x="487290" y="597727"/>
                  <a:pt x="489245" y="588736"/>
                  <a:pt x="490222" y="578963"/>
                </a:cubicBezTo>
                <a:cubicBezTo>
                  <a:pt x="497454" y="505078"/>
                  <a:pt x="504100" y="431192"/>
                  <a:pt x="512114" y="357307"/>
                </a:cubicBezTo>
                <a:cubicBezTo>
                  <a:pt x="518955" y="295541"/>
                  <a:pt x="526579" y="233579"/>
                  <a:pt x="545343" y="174158"/>
                </a:cubicBezTo>
                <a:cubicBezTo>
                  <a:pt x="555116" y="142884"/>
                  <a:pt x="567430" y="112196"/>
                  <a:pt x="581113" y="82486"/>
                </a:cubicBezTo>
                <a:cubicBezTo>
                  <a:pt x="593427" y="56098"/>
                  <a:pt x="616492" y="42611"/>
                  <a:pt x="646007" y="40656"/>
                </a:cubicBezTo>
                <a:cubicBezTo>
                  <a:pt x="655780" y="40070"/>
                  <a:pt x="665553" y="39875"/>
                  <a:pt x="675131" y="38506"/>
                </a:cubicBezTo>
                <a:cubicBezTo>
                  <a:pt x="691745" y="35965"/>
                  <a:pt x="709337" y="35183"/>
                  <a:pt x="724778" y="29124"/>
                </a:cubicBezTo>
                <a:cubicBezTo>
                  <a:pt x="751557" y="18569"/>
                  <a:pt x="778140" y="4496"/>
                  <a:pt x="808046" y="0"/>
                </a:cubicBezTo>
                <a:cubicBezTo>
                  <a:pt x="823097" y="0"/>
                  <a:pt x="837952" y="0"/>
                  <a:pt x="853002" y="0"/>
                </a:cubicBezTo>
                <a:close/>
                <a:moveTo>
                  <a:pt x="549252" y="1158512"/>
                </a:moveTo>
                <a:cubicBezTo>
                  <a:pt x="550230" y="1158903"/>
                  <a:pt x="551011" y="1159294"/>
                  <a:pt x="551989" y="1159489"/>
                </a:cubicBezTo>
                <a:cubicBezTo>
                  <a:pt x="564108" y="1149130"/>
                  <a:pt x="574272" y="1136815"/>
                  <a:pt x="578963" y="1121374"/>
                </a:cubicBezTo>
                <a:cubicBezTo>
                  <a:pt x="585804" y="1099091"/>
                  <a:pt x="591277" y="1076222"/>
                  <a:pt x="596945" y="1053548"/>
                </a:cubicBezTo>
                <a:cubicBezTo>
                  <a:pt x="600659" y="1038106"/>
                  <a:pt x="603787" y="1022665"/>
                  <a:pt x="607109" y="1007028"/>
                </a:cubicBezTo>
                <a:cubicBezTo>
                  <a:pt x="607696" y="1003900"/>
                  <a:pt x="608869" y="1000186"/>
                  <a:pt x="607891" y="997645"/>
                </a:cubicBezTo>
                <a:cubicBezTo>
                  <a:pt x="596359" y="966958"/>
                  <a:pt x="584631" y="936661"/>
                  <a:pt x="572903" y="906169"/>
                </a:cubicBezTo>
                <a:cubicBezTo>
                  <a:pt x="571340" y="906364"/>
                  <a:pt x="569776" y="906755"/>
                  <a:pt x="568017" y="906950"/>
                </a:cubicBezTo>
                <a:cubicBezTo>
                  <a:pt x="561762" y="990804"/>
                  <a:pt x="555507" y="1074658"/>
                  <a:pt x="549252" y="1158512"/>
                </a:cubicBezTo>
                <a:close/>
              </a:path>
            </a:pathLst>
          </a:custGeom>
          <a:solidFill>
            <a:schemeClr val="accent4"/>
          </a:solidFill>
          <a:ln w="1950" cap="flat">
            <a:noFill/>
            <a:prstDash val="solid"/>
            <a:miter/>
          </a:ln>
        </p:spPr>
        <p:txBody>
          <a:bodyPr rtlCol="0" anchor="ctr"/>
          <a:lstStyle/>
          <a:p>
            <a:endParaRPr lang="en-US"/>
          </a:p>
        </p:txBody>
      </p:sp>
      <p:sp>
        <p:nvSpPr>
          <p:cNvPr id="25" name="Freeform: Shape 24">
            <a:extLst>
              <a:ext uri="{FF2B5EF4-FFF2-40B4-BE49-F238E27FC236}">
                <a16:creationId xmlns="" xmlns:a16="http://schemas.microsoft.com/office/drawing/2014/main" id="{77527A78-15AE-40E5-99C4-2476DCD6103A}"/>
              </a:ext>
            </a:extLst>
          </p:cNvPr>
          <p:cNvSpPr/>
          <p:nvPr/>
        </p:nvSpPr>
        <p:spPr>
          <a:xfrm>
            <a:off x="990167" y="-10185"/>
            <a:ext cx="424101" cy="997705"/>
          </a:xfrm>
          <a:custGeom>
            <a:avLst/>
            <a:gdLst>
              <a:gd name="connsiteX0" fmla="*/ 279672 w 424101"/>
              <a:gd name="connsiteY0" fmla="*/ 568842 h 997705"/>
              <a:gd name="connsiteX1" fmla="*/ 230142 w 424101"/>
              <a:gd name="connsiteY1" fmla="*/ 873642 h 997705"/>
              <a:gd name="connsiteX2" fmla="*/ 328250 w 424101"/>
              <a:gd name="connsiteY2" fmla="*/ 842210 h 997705"/>
              <a:gd name="connsiteX3" fmla="*/ 279672 w 424101"/>
              <a:gd name="connsiteY3" fmla="*/ 568842 h 997705"/>
              <a:gd name="connsiteX4" fmla="*/ 152990 w 424101"/>
              <a:gd name="connsiteY4" fmla="*/ 568842 h 997705"/>
              <a:gd name="connsiteX5" fmla="*/ 103460 w 424101"/>
              <a:gd name="connsiteY5" fmla="*/ 640280 h 997705"/>
              <a:gd name="connsiteX6" fmla="*/ 102507 w 424101"/>
              <a:gd name="connsiteY6" fmla="*/ 828875 h 997705"/>
              <a:gd name="connsiteX7" fmla="*/ 192042 w 424101"/>
              <a:gd name="connsiteY7" fmla="*/ 874595 h 997705"/>
              <a:gd name="connsiteX8" fmla="*/ 205377 w 424101"/>
              <a:gd name="connsiteY8" fmla="*/ 853640 h 997705"/>
              <a:gd name="connsiteX9" fmla="*/ 152990 w 424101"/>
              <a:gd name="connsiteY9" fmla="*/ 568842 h 997705"/>
              <a:gd name="connsiteX10" fmla="*/ 57740 w 424101"/>
              <a:gd name="connsiteY10" fmla="*/ 567890 h 997705"/>
              <a:gd name="connsiteX11" fmla="*/ 73932 w 424101"/>
              <a:gd name="connsiteY11" fmla="*/ 841257 h 997705"/>
              <a:gd name="connsiteX12" fmla="*/ 57740 w 424101"/>
              <a:gd name="connsiteY12" fmla="*/ 567890 h 997705"/>
              <a:gd name="connsiteX13" fmla="*/ 370160 w 424101"/>
              <a:gd name="connsiteY13" fmla="*/ 557412 h 997705"/>
              <a:gd name="connsiteX14" fmla="*/ 354920 w 424101"/>
              <a:gd name="connsiteY14" fmla="*/ 842210 h 997705"/>
              <a:gd name="connsiteX15" fmla="*/ 370160 w 424101"/>
              <a:gd name="connsiteY15" fmla="*/ 557412 h 997705"/>
              <a:gd name="connsiteX16" fmla="*/ 207282 w 424101"/>
              <a:gd name="connsiteY16" fmla="*/ 0 h 997705"/>
              <a:gd name="connsiteX17" fmla="*/ 222075 w 424101"/>
              <a:gd name="connsiteY17" fmla="*/ 0 h 997705"/>
              <a:gd name="connsiteX18" fmla="*/ 222522 w 424101"/>
              <a:gd name="connsiteY18" fmla="*/ 203082 h 997705"/>
              <a:gd name="connsiteX19" fmla="*/ 246335 w 424101"/>
              <a:gd name="connsiteY19" fmla="*/ 268805 h 997705"/>
              <a:gd name="connsiteX20" fmla="*/ 309200 w 424101"/>
              <a:gd name="connsiteY20" fmla="*/ 339290 h 997705"/>
              <a:gd name="connsiteX21" fmla="*/ 360635 w 424101"/>
              <a:gd name="connsiteY21" fmla="*/ 453590 h 997705"/>
              <a:gd name="connsiteX22" fmla="*/ 382542 w 424101"/>
              <a:gd name="connsiteY22" fmla="*/ 513597 h 997705"/>
              <a:gd name="connsiteX23" fmla="*/ 380637 w 424101"/>
              <a:gd name="connsiteY23" fmla="*/ 836495 h 997705"/>
              <a:gd name="connsiteX24" fmla="*/ 384447 w 424101"/>
              <a:gd name="connsiteY24" fmla="*/ 903170 h 997705"/>
              <a:gd name="connsiteX25" fmla="*/ 357777 w 424101"/>
              <a:gd name="connsiteY25" fmla="*/ 976512 h 997705"/>
              <a:gd name="connsiteX26" fmla="*/ 61550 w 424101"/>
              <a:gd name="connsiteY26" fmla="*/ 974607 h 997705"/>
              <a:gd name="connsiteX27" fmla="*/ 37737 w 424101"/>
              <a:gd name="connsiteY27" fmla="*/ 906027 h 997705"/>
              <a:gd name="connsiteX28" fmla="*/ 39642 w 424101"/>
              <a:gd name="connsiteY28" fmla="*/ 828875 h 997705"/>
              <a:gd name="connsiteX29" fmla="*/ 48215 w 424101"/>
              <a:gd name="connsiteY29" fmla="*/ 502167 h 997705"/>
              <a:gd name="connsiteX30" fmla="*/ 64407 w 424101"/>
              <a:gd name="connsiteY30" fmla="*/ 457400 h 997705"/>
              <a:gd name="connsiteX31" fmla="*/ 113937 w 424101"/>
              <a:gd name="connsiteY31" fmla="*/ 343100 h 997705"/>
              <a:gd name="connsiteX32" fmla="*/ 207282 w 424101"/>
              <a:gd name="connsiteY32" fmla="*/ 101165 h 99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24101" h="997705">
                <a:moveTo>
                  <a:pt x="279672" y="568842"/>
                </a:moveTo>
                <a:cubicBezTo>
                  <a:pt x="217760" y="664092"/>
                  <a:pt x="235857" y="769820"/>
                  <a:pt x="230142" y="873642"/>
                </a:cubicBezTo>
                <a:cubicBezTo>
                  <a:pt x="304437" y="875547"/>
                  <a:pt x="314915" y="871737"/>
                  <a:pt x="328250" y="842210"/>
                </a:cubicBezTo>
                <a:cubicBezTo>
                  <a:pt x="370160" y="745055"/>
                  <a:pt x="353015" y="644090"/>
                  <a:pt x="279672" y="568842"/>
                </a:cubicBezTo>
                <a:close/>
                <a:moveTo>
                  <a:pt x="152990" y="568842"/>
                </a:moveTo>
                <a:cubicBezTo>
                  <a:pt x="135845" y="592655"/>
                  <a:pt x="112985" y="613610"/>
                  <a:pt x="103460" y="640280"/>
                </a:cubicBezTo>
                <a:cubicBezTo>
                  <a:pt x="80600" y="702192"/>
                  <a:pt x="82505" y="766010"/>
                  <a:pt x="102507" y="828875"/>
                </a:cubicBezTo>
                <a:cubicBezTo>
                  <a:pt x="114890" y="866022"/>
                  <a:pt x="155847" y="888882"/>
                  <a:pt x="192042" y="874595"/>
                </a:cubicBezTo>
                <a:cubicBezTo>
                  <a:pt x="198710" y="871737"/>
                  <a:pt x="206330" y="860307"/>
                  <a:pt x="205377" y="853640"/>
                </a:cubicBezTo>
                <a:cubicBezTo>
                  <a:pt x="195852" y="758390"/>
                  <a:pt x="220617" y="656472"/>
                  <a:pt x="152990" y="568842"/>
                </a:cubicBezTo>
                <a:close/>
                <a:moveTo>
                  <a:pt x="57740" y="567890"/>
                </a:moveTo>
                <a:cubicBezTo>
                  <a:pt x="4400" y="634565"/>
                  <a:pt x="20592" y="805062"/>
                  <a:pt x="73932" y="841257"/>
                </a:cubicBezTo>
                <a:cubicBezTo>
                  <a:pt x="68217" y="755532"/>
                  <a:pt x="62502" y="661235"/>
                  <a:pt x="57740" y="567890"/>
                </a:cubicBezTo>
                <a:close/>
                <a:moveTo>
                  <a:pt x="370160" y="557412"/>
                </a:moveTo>
                <a:cubicBezTo>
                  <a:pt x="378732" y="653615"/>
                  <a:pt x="391115" y="749817"/>
                  <a:pt x="354920" y="842210"/>
                </a:cubicBezTo>
                <a:cubicBezTo>
                  <a:pt x="417785" y="753627"/>
                  <a:pt x="424452" y="616467"/>
                  <a:pt x="370160" y="557412"/>
                </a:cubicBezTo>
                <a:close/>
                <a:moveTo>
                  <a:pt x="207282" y="0"/>
                </a:moveTo>
                <a:lnTo>
                  <a:pt x="222075" y="0"/>
                </a:lnTo>
                <a:lnTo>
                  <a:pt x="222522" y="203082"/>
                </a:lnTo>
                <a:cubicBezTo>
                  <a:pt x="222522" y="224990"/>
                  <a:pt x="233952" y="249755"/>
                  <a:pt x="246335" y="268805"/>
                </a:cubicBezTo>
                <a:cubicBezTo>
                  <a:pt x="264432" y="294522"/>
                  <a:pt x="287292" y="316430"/>
                  <a:pt x="309200" y="339290"/>
                </a:cubicBezTo>
                <a:cubicBezTo>
                  <a:pt x="340632" y="371675"/>
                  <a:pt x="366350" y="403107"/>
                  <a:pt x="360635" y="453590"/>
                </a:cubicBezTo>
                <a:cubicBezTo>
                  <a:pt x="358730" y="472640"/>
                  <a:pt x="373017" y="494547"/>
                  <a:pt x="382542" y="513597"/>
                </a:cubicBezTo>
                <a:cubicBezTo>
                  <a:pt x="435882" y="622182"/>
                  <a:pt x="440645" y="729815"/>
                  <a:pt x="380637" y="836495"/>
                </a:cubicBezTo>
                <a:cubicBezTo>
                  <a:pt x="365397" y="863165"/>
                  <a:pt x="370160" y="880310"/>
                  <a:pt x="384447" y="903170"/>
                </a:cubicBezTo>
                <a:cubicBezTo>
                  <a:pt x="412070" y="946032"/>
                  <a:pt x="407307" y="963177"/>
                  <a:pt x="357777" y="976512"/>
                </a:cubicBezTo>
                <a:cubicBezTo>
                  <a:pt x="259670" y="1004135"/>
                  <a:pt x="159657" y="1006040"/>
                  <a:pt x="61550" y="974607"/>
                </a:cubicBezTo>
                <a:cubicBezTo>
                  <a:pt x="15830" y="960320"/>
                  <a:pt x="11067" y="944127"/>
                  <a:pt x="37737" y="906027"/>
                </a:cubicBezTo>
                <a:cubicBezTo>
                  <a:pt x="56787" y="878405"/>
                  <a:pt x="55835" y="858402"/>
                  <a:pt x="39642" y="828875"/>
                </a:cubicBezTo>
                <a:cubicBezTo>
                  <a:pt x="-20365" y="719337"/>
                  <a:pt x="-7983" y="609800"/>
                  <a:pt x="48215" y="502167"/>
                </a:cubicBezTo>
                <a:cubicBezTo>
                  <a:pt x="55835" y="487880"/>
                  <a:pt x="66312" y="470735"/>
                  <a:pt x="64407" y="457400"/>
                </a:cubicBezTo>
                <a:cubicBezTo>
                  <a:pt x="57740" y="407870"/>
                  <a:pt x="77742" y="370722"/>
                  <a:pt x="113937" y="343100"/>
                </a:cubicBezTo>
                <a:cubicBezTo>
                  <a:pt x="193947" y="280235"/>
                  <a:pt x="209187" y="199272"/>
                  <a:pt x="207282" y="101165"/>
                </a:cubicBezTo>
                <a:close/>
              </a:path>
            </a:pathLst>
          </a:custGeom>
          <a:solidFill>
            <a:schemeClr val="accent3">
              <a:alpha val="70000"/>
            </a:schemeClr>
          </a:solidFill>
          <a:ln w="9525" cap="flat">
            <a:noFill/>
            <a:prstDash val="solid"/>
            <a:miter/>
          </a:ln>
        </p:spPr>
        <p:txBody>
          <a:bodyPr rtlCol="0" anchor="ctr"/>
          <a:lstStyle/>
          <a:p>
            <a:endParaRPr lang="en-US"/>
          </a:p>
        </p:txBody>
      </p:sp>
      <p:sp>
        <p:nvSpPr>
          <p:cNvPr id="26" name="Freeform: Shape 25">
            <a:extLst>
              <a:ext uri="{FF2B5EF4-FFF2-40B4-BE49-F238E27FC236}">
                <a16:creationId xmlns="" xmlns:a16="http://schemas.microsoft.com/office/drawing/2014/main" id="{A09961DC-1415-481F-B374-286672840FDF}"/>
              </a:ext>
            </a:extLst>
          </p:cNvPr>
          <p:cNvSpPr/>
          <p:nvPr/>
        </p:nvSpPr>
        <p:spPr>
          <a:xfrm>
            <a:off x="1896490" y="-10185"/>
            <a:ext cx="594292" cy="1844267"/>
          </a:xfrm>
          <a:custGeom>
            <a:avLst/>
            <a:gdLst>
              <a:gd name="connsiteX0" fmla="*/ 335772 w 594292"/>
              <a:gd name="connsiteY0" fmla="*/ 1738512 h 1844267"/>
              <a:gd name="connsiteX1" fmla="*/ 339581 w 594292"/>
              <a:gd name="connsiteY1" fmla="*/ 1811855 h 1844267"/>
              <a:gd name="connsiteX2" fmla="*/ 335772 w 594292"/>
              <a:gd name="connsiteY2" fmla="*/ 1738512 h 1844267"/>
              <a:gd name="connsiteX3" fmla="*/ 269097 w 594292"/>
              <a:gd name="connsiteY3" fmla="*/ 1736607 h 1844267"/>
              <a:gd name="connsiteX4" fmla="*/ 250999 w 594292"/>
              <a:gd name="connsiteY4" fmla="*/ 1794710 h 1844267"/>
              <a:gd name="connsiteX5" fmla="*/ 276717 w 594292"/>
              <a:gd name="connsiteY5" fmla="*/ 1796615 h 1844267"/>
              <a:gd name="connsiteX6" fmla="*/ 269097 w 594292"/>
              <a:gd name="connsiteY6" fmla="*/ 1736607 h 1844267"/>
              <a:gd name="connsiteX7" fmla="*/ 203374 w 594292"/>
              <a:gd name="connsiteY7" fmla="*/ 1731845 h 1844267"/>
              <a:gd name="connsiteX8" fmla="*/ 192897 w 594292"/>
              <a:gd name="connsiteY8" fmla="*/ 1802330 h 1844267"/>
              <a:gd name="connsiteX9" fmla="*/ 203374 w 594292"/>
              <a:gd name="connsiteY9" fmla="*/ 1731845 h 1844267"/>
              <a:gd name="connsiteX10" fmla="*/ 391969 w 594292"/>
              <a:gd name="connsiteY10" fmla="*/ 1728987 h 1844267"/>
              <a:gd name="connsiteX11" fmla="*/ 413876 w 594292"/>
              <a:gd name="connsiteY11" fmla="*/ 1801377 h 1844267"/>
              <a:gd name="connsiteX12" fmla="*/ 391969 w 594292"/>
              <a:gd name="connsiteY12" fmla="*/ 1728987 h 1844267"/>
              <a:gd name="connsiteX13" fmla="*/ 215756 w 594292"/>
              <a:gd name="connsiteY13" fmla="*/ 1236545 h 1844267"/>
              <a:gd name="connsiteX14" fmla="*/ 140509 w 594292"/>
              <a:gd name="connsiteY14" fmla="*/ 1345130 h 1844267"/>
              <a:gd name="connsiteX15" fmla="*/ 135747 w 594292"/>
              <a:gd name="connsiteY15" fmla="*/ 1587065 h 1844267"/>
              <a:gd name="connsiteX16" fmla="*/ 231949 w 594292"/>
              <a:gd name="connsiteY16" fmla="*/ 1675647 h 1844267"/>
              <a:gd name="connsiteX17" fmla="*/ 288147 w 594292"/>
              <a:gd name="connsiteY17" fmla="*/ 1627070 h 1844267"/>
              <a:gd name="connsiteX18" fmla="*/ 273859 w 594292"/>
              <a:gd name="connsiteY18" fmla="*/ 1358465 h 1844267"/>
              <a:gd name="connsiteX19" fmla="*/ 258619 w 594292"/>
              <a:gd name="connsiteY19" fmla="*/ 1316555 h 1844267"/>
              <a:gd name="connsiteX20" fmla="*/ 215756 w 594292"/>
              <a:gd name="connsiteY20" fmla="*/ 1236545 h 1844267"/>
              <a:gd name="connsiteX21" fmla="*/ 391969 w 594292"/>
              <a:gd name="connsiteY21" fmla="*/ 1235592 h 1844267"/>
              <a:gd name="connsiteX22" fmla="*/ 369109 w 594292"/>
              <a:gd name="connsiteY22" fmla="*/ 1288932 h 1844267"/>
              <a:gd name="connsiteX23" fmla="*/ 335772 w 594292"/>
              <a:gd name="connsiteY23" fmla="*/ 1362275 h 1844267"/>
              <a:gd name="connsiteX24" fmla="*/ 324342 w 594292"/>
              <a:gd name="connsiteY24" fmla="*/ 1559442 h 1844267"/>
              <a:gd name="connsiteX25" fmla="*/ 324342 w 594292"/>
              <a:gd name="connsiteY25" fmla="*/ 1672790 h 1844267"/>
              <a:gd name="connsiteX26" fmla="*/ 475789 w 594292"/>
              <a:gd name="connsiteY26" fmla="*/ 1582302 h 1844267"/>
              <a:gd name="connsiteX27" fmla="*/ 491029 w 594292"/>
              <a:gd name="connsiteY27" fmla="*/ 1439427 h 1844267"/>
              <a:gd name="connsiteX28" fmla="*/ 451976 w 594292"/>
              <a:gd name="connsiteY28" fmla="*/ 1304172 h 1844267"/>
              <a:gd name="connsiteX29" fmla="*/ 391969 w 594292"/>
              <a:gd name="connsiteY29" fmla="*/ 1235592 h 1844267"/>
              <a:gd name="connsiteX30" fmla="*/ 83359 w 594292"/>
              <a:gd name="connsiteY30" fmla="*/ 1222257 h 1844267"/>
              <a:gd name="connsiteX31" fmla="*/ 112886 w 594292"/>
              <a:gd name="connsiteY31" fmla="*/ 1641357 h 1844267"/>
              <a:gd name="connsiteX32" fmla="*/ 84311 w 594292"/>
              <a:gd name="connsiteY32" fmla="*/ 1437522 h 1844267"/>
              <a:gd name="connsiteX33" fmla="*/ 83359 w 594292"/>
              <a:gd name="connsiteY33" fmla="*/ 1222257 h 1844267"/>
              <a:gd name="connsiteX34" fmla="*/ 519604 w 594292"/>
              <a:gd name="connsiteY34" fmla="*/ 1217495 h 1844267"/>
              <a:gd name="connsiteX35" fmla="*/ 529129 w 594292"/>
              <a:gd name="connsiteY35" fmla="*/ 1432760 h 1844267"/>
              <a:gd name="connsiteX36" fmla="*/ 499601 w 594292"/>
              <a:gd name="connsiteY36" fmla="*/ 1630880 h 1844267"/>
              <a:gd name="connsiteX37" fmla="*/ 519604 w 594292"/>
              <a:gd name="connsiteY37" fmla="*/ 1217495 h 1844267"/>
              <a:gd name="connsiteX38" fmla="*/ 289587 w 594292"/>
              <a:gd name="connsiteY38" fmla="*/ 0 h 1844267"/>
              <a:gd name="connsiteX39" fmla="*/ 308149 w 594292"/>
              <a:gd name="connsiteY39" fmla="*/ 0 h 1844267"/>
              <a:gd name="connsiteX40" fmla="*/ 308149 w 594292"/>
              <a:gd name="connsiteY40" fmla="*/ 740292 h 1844267"/>
              <a:gd name="connsiteX41" fmla="*/ 334819 w 594292"/>
              <a:gd name="connsiteY41" fmla="*/ 809825 h 1844267"/>
              <a:gd name="connsiteX42" fmla="*/ 473884 w 594292"/>
              <a:gd name="connsiteY42" fmla="*/ 961272 h 1844267"/>
              <a:gd name="connsiteX43" fmla="*/ 505317 w 594292"/>
              <a:gd name="connsiteY43" fmla="*/ 1046997 h 1844267"/>
              <a:gd name="connsiteX44" fmla="*/ 524367 w 594292"/>
              <a:gd name="connsiteY44" fmla="*/ 1137485 h 1844267"/>
              <a:gd name="connsiteX45" fmla="*/ 523414 w 594292"/>
              <a:gd name="connsiteY45" fmla="*/ 1639452 h 1844267"/>
              <a:gd name="connsiteX46" fmla="*/ 523414 w 594292"/>
              <a:gd name="connsiteY46" fmla="*/ 1684220 h 1844267"/>
              <a:gd name="connsiteX47" fmla="*/ 531986 w 594292"/>
              <a:gd name="connsiteY47" fmla="*/ 1698507 h 1844267"/>
              <a:gd name="connsiteX48" fmla="*/ 479599 w 594292"/>
              <a:gd name="connsiteY48" fmla="*/ 1823285 h 1844267"/>
              <a:gd name="connsiteX49" fmla="*/ 131936 w 594292"/>
              <a:gd name="connsiteY49" fmla="*/ 1828047 h 1844267"/>
              <a:gd name="connsiteX50" fmla="*/ 84311 w 594292"/>
              <a:gd name="connsiteY50" fmla="*/ 1813760 h 1844267"/>
              <a:gd name="connsiteX51" fmla="*/ 51926 w 594292"/>
              <a:gd name="connsiteY51" fmla="*/ 1717557 h 1844267"/>
              <a:gd name="connsiteX52" fmla="*/ 56689 w 594292"/>
              <a:gd name="connsiteY52" fmla="*/ 1608020 h 1844267"/>
              <a:gd name="connsiteX53" fmla="*/ 65261 w 594292"/>
              <a:gd name="connsiteY53" fmla="*/ 1155582 h 1844267"/>
              <a:gd name="connsiteX54" fmla="*/ 93836 w 594292"/>
              <a:gd name="connsiteY54" fmla="*/ 1042235 h 1844267"/>
              <a:gd name="connsiteX55" fmla="*/ 120506 w 594292"/>
              <a:gd name="connsiteY55" fmla="*/ 968892 h 1844267"/>
              <a:gd name="connsiteX56" fmla="*/ 265286 w 594292"/>
              <a:gd name="connsiteY56" fmla="*/ 805062 h 1844267"/>
              <a:gd name="connsiteX57" fmla="*/ 289099 w 594292"/>
              <a:gd name="connsiteY57" fmla="*/ 744102 h 1844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94292" h="1844267">
                <a:moveTo>
                  <a:pt x="335772" y="1738512"/>
                </a:moveTo>
                <a:cubicBezTo>
                  <a:pt x="311006" y="1765182"/>
                  <a:pt x="315769" y="1790900"/>
                  <a:pt x="339581" y="1811855"/>
                </a:cubicBezTo>
                <a:cubicBezTo>
                  <a:pt x="358631" y="1788042"/>
                  <a:pt x="362442" y="1759467"/>
                  <a:pt x="335772" y="1738512"/>
                </a:cubicBezTo>
                <a:close/>
                <a:moveTo>
                  <a:pt x="269097" y="1736607"/>
                </a:moveTo>
                <a:cubicBezTo>
                  <a:pt x="245284" y="1751847"/>
                  <a:pt x="238616" y="1770897"/>
                  <a:pt x="250999" y="1794710"/>
                </a:cubicBezTo>
                <a:cubicBezTo>
                  <a:pt x="258619" y="1817570"/>
                  <a:pt x="258619" y="1817570"/>
                  <a:pt x="276717" y="1796615"/>
                </a:cubicBezTo>
                <a:cubicBezTo>
                  <a:pt x="294814" y="1775660"/>
                  <a:pt x="291004" y="1754705"/>
                  <a:pt x="269097" y="1736607"/>
                </a:cubicBezTo>
                <a:close/>
                <a:moveTo>
                  <a:pt x="203374" y="1731845"/>
                </a:moveTo>
                <a:cubicBezTo>
                  <a:pt x="184324" y="1751847"/>
                  <a:pt x="159559" y="1772802"/>
                  <a:pt x="192897" y="1802330"/>
                </a:cubicBezTo>
                <a:cubicBezTo>
                  <a:pt x="215756" y="1794710"/>
                  <a:pt x="227186" y="1765182"/>
                  <a:pt x="203374" y="1731845"/>
                </a:cubicBezTo>
                <a:close/>
                <a:moveTo>
                  <a:pt x="391969" y="1728987"/>
                </a:moveTo>
                <a:cubicBezTo>
                  <a:pt x="373872" y="1762325"/>
                  <a:pt x="379586" y="1784232"/>
                  <a:pt x="413876" y="1801377"/>
                </a:cubicBezTo>
                <a:cubicBezTo>
                  <a:pt x="430069" y="1769945"/>
                  <a:pt x="422449" y="1748037"/>
                  <a:pt x="391969" y="1728987"/>
                </a:cubicBezTo>
                <a:close/>
                <a:moveTo>
                  <a:pt x="215756" y="1236545"/>
                </a:moveTo>
                <a:cubicBezTo>
                  <a:pt x="190039" y="1271787"/>
                  <a:pt x="154797" y="1305125"/>
                  <a:pt x="140509" y="1345130"/>
                </a:cubicBezTo>
                <a:cubicBezTo>
                  <a:pt x="112886" y="1423235"/>
                  <a:pt x="114791" y="1505150"/>
                  <a:pt x="135747" y="1587065"/>
                </a:cubicBezTo>
                <a:cubicBezTo>
                  <a:pt x="154797" y="1660407"/>
                  <a:pt x="157654" y="1663265"/>
                  <a:pt x="231949" y="1675647"/>
                </a:cubicBezTo>
                <a:cubicBezTo>
                  <a:pt x="283384" y="1684220"/>
                  <a:pt x="290051" y="1678505"/>
                  <a:pt x="288147" y="1627070"/>
                </a:cubicBezTo>
                <a:cubicBezTo>
                  <a:pt x="284336" y="1537535"/>
                  <a:pt x="279574" y="1448000"/>
                  <a:pt x="273859" y="1358465"/>
                </a:cubicBezTo>
                <a:cubicBezTo>
                  <a:pt x="272906" y="1344177"/>
                  <a:pt x="265286" y="1329890"/>
                  <a:pt x="258619" y="1316555"/>
                </a:cubicBezTo>
                <a:cubicBezTo>
                  <a:pt x="245284" y="1289885"/>
                  <a:pt x="230997" y="1264167"/>
                  <a:pt x="215756" y="1236545"/>
                </a:cubicBezTo>
                <a:close/>
                <a:moveTo>
                  <a:pt x="391969" y="1235592"/>
                </a:moveTo>
                <a:cubicBezTo>
                  <a:pt x="384349" y="1253690"/>
                  <a:pt x="376729" y="1270835"/>
                  <a:pt x="369109" y="1288932"/>
                </a:cubicBezTo>
                <a:cubicBezTo>
                  <a:pt x="357679" y="1313697"/>
                  <a:pt x="338629" y="1337510"/>
                  <a:pt x="335772" y="1362275"/>
                </a:cubicBezTo>
                <a:cubicBezTo>
                  <a:pt x="328151" y="1427997"/>
                  <a:pt x="327199" y="1493720"/>
                  <a:pt x="324342" y="1559442"/>
                </a:cubicBezTo>
                <a:cubicBezTo>
                  <a:pt x="322436" y="1597542"/>
                  <a:pt x="324342" y="1635642"/>
                  <a:pt x="324342" y="1672790"/>
                </a:cubicBezTo>
                <a:cubicBezTo>
                  <a:pt x="418639" y="1687077"/>
                  <a:pt x="456739" y="1666122"/>
                  <a:pt x="475789" y="1582302"/>
                </a:cubicBezTo>
                <a:cubicBezTo>
                  <a:pt x="486267" y="1535630"/>
                  <a:pt x="494839" y="1487052"/>
                  <a:pt x="491029" y="1439427"/>
                </a:cubicBezTo>
                <a:cubicBezTo>
                  <a:pt x="487219" y="1393707"/>
                  <a:pt x="471026" y="1347035"/>
                  <a:pt x="451976" y="1304172"/>
                </a:cubicBezTo>
                <a:cubicBezTo>
                  <a:pt x="439594" y="1277502"/>
                  <a:pt x="412924" y="1257500"/>
                  <a:pt x="391969" y="1235592"/>
                </a:cubicBezTo>
                <a:close/>
                <a:moveTo>
                  <a:pt x="83359" y="1222257"/>
                </a:moveTo>
                <a:cubicBezTo>
                  <a:pt x="2396" y="1340367"/>
                  <a:pt x="22399" y="1565157"/>
                  <a:pt x="112886" y="1641357"/>
                </a:cubicBezTo>
                <a:cubicBezTo>
                  <a:pt x="103361" y="1574682"/>
                  <a:pt x="89074" y="1506102"/>
                  <a:pt x="84311" y="1437522"/>
                </a:cubicBezTo>
                <a:cubicBezTo>
                  <a:pt x="79549" y="1367990"/>
                  <a:pt x="83359" y="1298457"/>
                  <a:pt x="83359" y="1222257"/>
                </a:cubicBezTo>
                <a:close/>
                <a:moveTo>
                  <a:pt x="519604" y="1217495"/>
                </a:moveTo>
                <a:cubicBezTo>
                  <a:pt x="523414" y="1290837"/>
                  <a:pt x="532939" y="1362275"/>
                  <a:pt x="529129" y="1432760"/>
                </a:cubicBezTo>
                <a:cubicBezTo>
                  <a:pt x="525319" y="1502292"/>
                  <a:pt x="509126" y="1570872"/>
                  <a:pt x="499601" y="1630880"/>
                </a:cubicBezTo>
                <a:cubicBezTo>
                  <a:pt x="587231" y="1535630"/>
                  <a:pt x="597709" y="1291790"/>
                  <a:pt x="519604" y="1217495"/>
                </a:cubicBezTo>
                <a:close/>
                <a:moveTo>
                  <a:pt x="289587" y="0"/>
                </a:moveTo>
                <a:lnTo>
                  <a:pt x="308149" y="0"/>
                </a:lnTo>
                <a:lnTo>
                  <a:pt x="308149" y="740292"/>
                </a:lnTo>
                <a:cubicBezTo>
                  <a:pt x="308149" y="768867"/>
                  <a:pt x="315769" y="789822"/>
                  <a:pt x="334819" y="809825"/>
                </a:cubicBezTo>
                <a:cubicBezTo>
                  <a:pt x="382444" y="859355"/>
                  <a:pt x="427211" y="911742"/>
                  <a:pt x="473884" y="961272"/>
                </a:cubicBezTo>
                <a:cubicBezTo>
                  <a:pt x="497697" y="986037"/>
                  <a:pt x="505317" y="1012707"/>
                  <a:pt x="505317" y="1046997"/>
                </a:cubicBezTo>
                <a:cubicBezTo>
                  <a:pt x="505317" y="1077477"/>
                  <a:pt x="510079" y="1110815"/>
                  <a:pt x="524367" y="1137485"/>
                </a:cubicBezTo>
                <a:cubicBezTo>
                  <a:pt x="612949" y="1305125"/>
                  <a:pt x="622474" y="1471812"/>
                  <a:pt x="523414" y="1639452"/>
                </a:cubicBezTo>
                <a:cubicBezTo>
                  <a:pt x="516747" y="1650882"/>
                  <a:pt x="522461" y="1668980"/>
                  <a:pt x="523414" y="1684220"/>
                </a:cubicBezTo>
                <a:cubicBezTo>
                  <a:pt x="523414" y="1688982"/>
                  <a:pt x="529129" y="1693745"/>
                  <a:pt x="531986" y="1698507"/>
                </a:cubicBezTo>
                <a:cubicBezTo>
                  <a:pt x="580564" y="1779470"/>
                  <a:pt x="571992" y="1801377"/>
                  <a:pt x="479599" y="1823285"/>
                </a:cubicBezTo>
                <a:cubicBezTo>
                  <a:pt x="364347" y="1850907"/>
                  <a:pt x="248141" y="1849955"/>
                  <a:pt x="131936" y="1828047"/>
                </a:cubicBezTo>
                <a:cubicBezTo>
                  <a:pt x="115744" y="1825190"/>
                  <a:pt x="99551" y="1819475"/>
                  <a:pt x="84311" y="1813760"/>
                </a:cubicBezTo>
                <a:cubicBezTo>
                  <a:pt x="23351" y="1789947"/>
                  <a:pt x="13826" y="1768992"/>
                  <a:pt x="51926" y="1717557"/>
                </a:cubicBezTo>
                <a:cubicBezTo>
                  <a:pt x="80501" y="1679457"/>
                  <a:pt x="80501" y="1650882"/>
                  <a:pt x="56689" y="1608020"/>
                </a:cubicBezTo>
                <a:cubicBezTo>
                  <a:pt x="-26179" y="1457525"/>
                  <a:pt x="-13796" y="1305125"/>
                  <a:pt x="65261" y="1155582"/>
                </a:cubicBezTo>
                <a:cubicBezTo>
                  <a:pt x="84311" y="1119387"/>
                  <a:pt x="93836" y="1083192"/>
                  <a:pt x="93836" y="1042235"/>
                </a:cubicBezTo>
                <a:cubicBezTo>
                  <a:pt x="93836" y="1017470"/>
                  <a:pt x="105266" y="987942"/>
                  <a:pt x="120506" y="968892"/>
                </a:cubicBezTo>
                <a:cubicBezTo>
                  <a:pt x="166226" y="912695"/>
                  <a:pt x="218614" y="861260"/>
                  <a:pt x="265286" y="805062"/>
                </a:cubicBezTo>
                <a:cubicBezTo>
                  <a:pt x="278622" y="788870"/>
                  <a:pt x="289099" y="765057"/>
                  <a:pt x="289099" y="744102"/>
                </a:cubicBezTo>
                <a:close/>
              </a:path>
            </a:pathLst>
          </a:custGeom>
          <a:solidFill>
            <a:schemeClr val="accent3">
              <a:alpha val="70000"/>
            </a:schemeClr>
          </a:solidFill>
          <a:ln w="9525" cap="flat">
            <a:noFill/>
            <a:prstDash val="solid"/>
            <a:miter/>
          </a:ln>
        </p:spPr>
        <p:txBody>
          <a:bodyPr rtlCol="0" anchor="ctr"/>
          <a:lstStyle/>
          <a:p>
            <a:endParaRPr lang="en-US"/>
          </a:p>
        </p:txBody>
      </p:sp>
      <p:sp>
        <p:nvSpPr>
          <p:cNvPr id="28" name="Freeform: Shape 27">
            <a:extLst>
              <a:ext uri="{FF2B5EF4-FFF2-40B4-BE49-F238E27FC236}">
                <a16:creationId xmlns="" xmlns:a16="http://schemas.microsoft.com/office/drawing/2014/main" id="{C0983FA3-618B-4596-B0A9-11C416417A5D}"/>
              </a:ext>
            </a:extLst>
          </p:cNvPr>
          <p:cNvSpPr/>
          <p:nvPr/>
        </p:nvSpPr>
        <p:spPr>
          <a:xfrm>
            <a:off x="2973004" y="-10186"/>
            <a:ext cx="424101" cy="987520"/>
          </a:xfrm>
          <a:custGeom>
            <a:avLst/>
            <a:gdLst>
              <a:gd name="connsiteX0" fmla="*/ 279672 w 424101"/>
              <a:gd name="connsiteY0" fmla="*/ 558657 h 987520"/>
              <a:gd name="connsiteX1" fmla="*/ 230142 w 424101"/>
              <a:gd name="connsiteY1" fmla="*/ 863457 h 987520"/>
              <a:gd name="connsiteX2" fmla="*/ 328250 w 424101"/>
              <a:gd name="connsiteY2" fmla="*/ 832025 h 987520"/>
              <a:gd name="connsiteX3" fmla="*/ 279672 w 424101"/>
              <a:gd name="connsiteY3" fmla="*/ 558657 h 987520"/>
              <a:gd name="connsiteX4" fmla="*/ 152990 w 424101"/>
              <a:gd name="connsiteY4" fmla="*/ 558657 h 987520"/>
              <a:gd name="connsiteX5" fmla="*/ 103460 w 424101"/>
              <a:gd name="connsiteY5" fmla="*/ 630095 h 987520"/>
              <a:gd name="connsiteX6" fmla="*/ 102507 w 424101"/>
              <a:gd name="connsiteY6" fmla="*/ 818690 h 987520"/>
              <a:gd name="connsiteX7" fmla="*/ 192042 w 424101"/>
              <a:gd name="connsiteY7" fmla="*/ 864410 h 987520"/>
              <a:gd name="connsiteX8" fmla="*/ 205377 w 424101"/>
              <a:gd name="connsiteY8" fmla="*/ 843455 h 987520"/>
              <a:gd name="connsiteX9" fmla="*/ 152990 w 424101"/>
              <a:gd name="connsiteY9" fmla="*/ 558657 h 987520"/>
              <a:gd name="connsiteX10" fmla="*/ 57740 w 424101"/>
              <a:gd name="connsiteY10" fmla="*/ 557705 h 987520"/>
              <a:gd name="connsiteX11" fmla="*/ 73932 w 424101"/>
              <a:gd name="connsiteY11" fmla="*/ 831072 h 987520"/>
              <a:gd name="connsiteX12" fmla="*/ 57740 w 424101"/>
              <a:gd name="connsiteY12" fmla="*/ 557705 h 987520"/>
              <a:gd name="connsiteX13" fmla="*/ 370160 w 424101"/>
              <a:gd name="connsiteY13" fmla="*/ 547227 h 987520"/>
              <a:gd name="connsiteX14" fmla="*/ 354920 w 424101"/>
              <a:gd name="connsiteY14" fmla="*/ 832025 h 987520"/>
              <a:gd name="connsiteX15" fmla="*/ 370160 w 424101"/>
              <a:gd name="connsiteY15" fmla="*/ 547227 h 987520"/>
              <a:gd name="connsiteX16" fmla="*/ 207282 w 424101"/>
              <a:gd name="connsiteY16" fmla="*/ 0 h 987520"/>
              <a:gd name="connsiteX17" fmla="*/ 222098 w 424101"/>
              <a:gd name="connsiteY17" fmla="*/ 0 h 987520"/>
              <a:gd name="connsiteX18" fmla="*/ 222522 w 424101"/>
              <a:gd name="connsiteY18" fmla="*/ 192897 h 987520"/>
              <a:gd name="connsiteX19" fmla="*/ 246335 w 424101"/>
              <a:gd name="connsiteY19" fmla="*/ 258620 h 987520"/>
              <a:gd name="connsiteX20" fmla="*/ 309200 w 424101"/>
              <a:gd name="connsiteY20" fmla="*/ 329105 h 987520"/>
              <a:gd name="connsiteX21" fmla="*/ 360635 w 424101"/>
              <a:gd name="connsiteY21" fmla="*/ 443405 h 987520"/>
              <a:gd name="connsiteX22" fmla="*/ 382542 w 424101"/>
              <a:gd name="connsiteY22" fmla="*/ 503412 h 987520"/>
              <a:gd name="connsiteX23" fmla="*/ 380637 w 424101"/>
              <a:gd name="connsiteY23" fmla="*/ 826310 h 987520"/>
              <a:gd name="connsiteX24" fmla="*/ 384447 w 424101"/>
              <a:gd name="connsiteY24" fmla="*/ 892985 h 987520"/>
              <a:gd name="connsiteX25" fmla="*/ 357777 w 424101"/>
              <a:gd name="connsiteY25" fmla="*/ 966327 h 987520"/>
              <a:gd name="connsiteX26" fmla="*/ 61550 w 424101"/>
              <a:gd name="connsiteY26" fmla="*/ 964422 h 987520"/>
              <a:gd name="connsiteX27" fmla="*/ 37737 w 424101"/>
              <a:gd name="connsiteY27" fmla="*/ 895842 h 987520"/>
              <a:gd name="connsiteX28" fmla="*/ 39642 w 424101"/>
              <a:gd name="connsiteY28" fmla="*/ 818690 h 987520"/>
              <a:gd name="connsiteX29" fmla="*/ 48215 w 424101"/>
              <a:gd name="connsiteY29" fmla="*/ 491982 h 987520"/>
              <a:gd name="connsiteX30" fmla="*/ 64407 w 424101"/>
              <a:gd name="connsiteY30" fmla="*/ 447215 h 987520"/>
              <a:gd name="connsiteX31" fmla="*/ 113937 w 424101"/>
              <a:gd name="connsiteY31" fmla="*/ 332915 h 987520"/>
              <a:gd name="connsiteX32" fmla="*/ 207282 w 424101"/>
              <a:gd name="connsiteY32" fmla="*/ 90980 h 98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24101" h="987520">
                <a:moveTo>
                  <a:pt x="279672" y="558657"/>
                </a:moveTo>
                <a:cubicBezTo>
                  <a:pt x="217760" y="653907"/>
                  <a:pt x="235857" y="759635"/>
                  <a:pt x="230142" y="863457"/>
                </a:cubicBezTo>
                <a:cubicBezTo>
                  <a:pt x="304437" y="865362"/>
                  <a:pt x="314915" y="861552"/>
                  <a:pt x="328250" y="832025"/>
                </a:cubicBezTo>
                <a:cubicBezTo>
                  <a:pt x="370160" y="734870"/>
                  <a:pt x="353015" y="633905"/>
                  <a:pt x="279672" y="558657"/>
                </a:cubicBezTo>
                <a:close/>
                <a:moveTo>
                  <a:pt x="152990" y="558657"/>
                </a:moveTo>
                <a:cubicBezTo>
                  <a:pt x="135845" y="582470"/>
                  <a:pt x="112985" y="603425"/>
                  <a:pt x="103460" y="630095"/>
                </a:cubicBezTo>
                <a:cubicBezTo>
                  <a:pt x="80600" y="692007"/>
                  <a:pt x="82505" y="755825"/>
                  <a:pt x="102507" y="818690"/>
                </a:cubicBezTo>
                <a:cubicBezTo>
                  <a:pt x="114890" y="855837"/>
                  <a:pt x="155847" y="878697"/>
                  <a:pt x="192042" y="864410"/>
                </a:cubicBezTo>
                <a:cubicBezTo>
                  <a:pt x="198710" y="861552"/>
                  <a:pt x="206330" y="850122"/>
                  <a:pt x="205377" y="843455"/>
                </a:cubicBezTo>
                <a:cubicBezTo>
                  <a:pt x="195852" y="748205"/>
                  <a:pt x="220617" y="646287"/>
                  <a:pt x="152990" y="558657"/>
                </a:cubicBezTo>
                <a:close/>
                <a:moveTo>
                  <a:pt x="57740" y="557705"/>
                </a:moveTo>
                <a:cubicBezTo>
                  <a:pt x="4400" y="624380"/>
                  <a:pt x="20592" y="794877"/>
                  <a:pt x="73932" y="831072"/>
                </a:cubicBezTo>
                <a:cubicBezTo>
                  <a:pt x="68217" y="745347"/>
                  <a:pt x="62502" y="651050"/>
                  <a:pt x="57740" y="557705"/>
                </a:cubicBezTo>
                <a:close/>
                <a:moveTo>
                  <a:pt x="370160" y="547227"/>
                </a:moveTo>
                <a:cubicBezTo>
                  <a:pt x="378732" y="643430"/>
                  <a:pt x="391115" y="739632"/>
                  <a:pt x="354920" y="832025"/>
                </a:cubicBezTo>
                <a:cubicBezTo>
                  <a:pt x="417785" y="743442"/>
                  <a:pt x="424452" y="606282"/>
                  <a:pt x="370160" y="547227"/>
                </a:cubicBezTo>
                <a:close/>
                <a:moveTo>
                  <a:pt x="207282" y="0"/>
                </a:moveTo>
                <a:lnTo>
                  <a:pt x="222098" y="0"/>
                </a:lnTo>
                <a:lnTo>
                  <a:pt x="222522" y="192897"/>
                </a:lnTo>
                <a:cubicBezTo>
                  <a:pt x="222522" y="214805"/>
                  <a:pt x="233952" y="239570"/>
                  <a:pt x="246335" y="258620"/>
                </a:cubicBezTo>
                <a:cubicBezTo>
                  <a:pt x="264432" y="284337"/>
                  <a:pt x="287292" y="306245"/>
                  <a:pt x="309200" y="329105"/>
                </a:cubicBezTo>
                <a:cubicBezTo>
                  <a:pt x="340632" y="361490"/>
                  <a:pt x="366350" y="392922"/>
                  <a:pt x="360635" y="443405"/>
                </a:cubicBezTo>
                <a:cubicBezTo>
                  <a:pt x="358730" y="462455"/>
                  <a:pt x="373017" y="484362"/>
                  <a:pt x="382542" y="503412"/>
                </a:cubicBezTo>
                <a:cubicBezTo>
                  <a:pt x="435882" y="611997"/>
                  <a:pt x="440645" y="719630"/>
                  <a:pt x="380637" y="826310"/>
                </a:cubicBezTo>
                <a:cubicBezTo>
                  <a:pt x="365397" y="852980"/>
                  <a:pt x="370160" y="870125"/>
                  <a:pt x="384447" y="892985"/>
                </a:cubicBezTo>
                <a:cubicBezTo>
                  <a:pt x="412070" y="935847"/>
                  <a:pt x="407307" y="952992"/>
                  <a:pt x="357777" y="966327"/>
                </a:cubicBezTo>
                <a:cubicBezTo>
                  <a:pt x="259670" y="993950"/>
                  <a:pt x="159657" y="995855"/>
                  <a:pt x="61550" y="964422"/>
                </a:cubicBezTo>
                <a:cubicBezTo>
                  <a:pt x="15830" y="950135"/>
                  <a:pt x="11067" y="933942"/>
                  <a:pt x="37737" y="895842"/>
                </a:cubicBezTo>
                <a:cubicBezTo>
                  <a:pt x="56787" y="868220"/>
                  <a:pt x="55835" y="848217"/>
                  <a:pt x="39642" y="818690"/>
                </a:cubicBezTo>
                <a:cubicBezTo>
                  <a:pt x="-20365" y="709152"/>
                  <a:pt x="-7983" y="599615"/>
                  <a:pt x="48215" y="491982"/>
                </a:cubicBezTo>
                <a:cubicBezTo>
                  <a:pt x="55835" y="477695"/>
                  <a:pt x="66312" y="460550"/>
                  <a:pt x="64407" y="447215"/>
                </a:cubicBezTo>
                <a:cubicBezTo>
                  <a:pt x="57740" y="397685"/>
                  <a:pt x="77742" y="360537"/>
                  <a:pt x="113937" y="332915"/>
                </a:cubicBezTo>
                <a:cubicBezTo>
                  <a:pt x="193947" y="270050"/>
                  <a:pt x="209187" y="189087"/>
                  <a:pt x="207282" y="90980"/>
                </a:cubicBezTo>
                <a:close/>
              </a:path>
            </a:pathLst>
          </a:custGeom>
          <a:solidFill>
            <a:schemeClr val="accent3">
              <a:alpha val="70000"/>
            </a:schemeClr>
          </a:solidFill>
          <a:ln w="9525" cap="flat">
            <a:no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4D246D4D-31A9-4777-A6C7-54B84C3E7411}"/>
              </a:ext>
            </a:extLst>
          </p:cNvPr>
          <p:cNvSpPr/>
          <p:nvPr/>
        </p:nvSpPr>
        <p:spPr>
          <a:xfrm>
            <a:off x="3879326" y="-10186"/>
            <a:ext cx="594292" cy="1908924"/>
          </a:xfrm>
          <a:custGeom>
            <a:avLst/>
            <a:gdLst>
              <a:gd name="connsiteX0" fmla="*/ 335772 w 594292"/>
              <a:gd name="connsiteY0" fmla="*/ 1803169 h 1908924"/>
              <a:gd name="connsiteX1" fmla="*/ 339581 w 594292"/>
              <a:gd name="connsiteY1" fmla="*/ 1876512 h 1908924"/>
              <a:gd name="connsiteX2" fmla="*/ 335772 w 594292"/>
              <a:gd name="connsiteY2" fmla="*/ 1803169 h 1908924"/>
              <a:gd name="connsiteX3" fmla="*/ 269097 w 594292"/>
              <a:gd name="connsiteY3" fmla="*/ 1801264 h 1908924"/>
              <a:gd name="connsiteX4" fmla="*/ 250999 w 594292"/>
              <a:gd name="connsiteY4" fmla="*/ 1859367 h 1908924"/>
              <a:gd name="connsiteX5" fmla="*/ 276717 w 594292"/>
              <a:gd name="connsiteY5" fmla="*/ 1861272 h 1908924"/>
              <a:gd name="connsiteX6" fmla="*/ 269097 w 594292"/>
              <a:gd name="connsiteY6" fmla="*/ 1801264 h 1908924"/>
              <a:gd name="connsiteX7" fmla="*/ 203374 w 594292"/>
              <a:gd name="connsiteY7" fmla="*/ 1796502 h 1908924"/>
              <a:gd name="connsiteX8" fmla="*/ 192897 w 594292"/>
              <a:gd name="connsiteY8" fmla="*/ 1866987 h 1908924"/>
              <a:gd name="connsiteX9" fmla="*/ 203374 w 594292"/>
              <a:gd name="connsiteY9" fmla="*/ 1796502 h 1908924"/>
              <a:gd name="connsiteX10" fmla="*/ 391969 w 594292"/>
              <a:gd name="connsiteY10" fmla="*/ 1793644 h 1908924"/>
              <a:gd name="connsiteX11" fmla="*/ 413876 w 594292"/>
              <a:gd name="connsiteY11" fmla="*/ 1866034 h 1908924"/>
              <a:gd name="connsiteX12" fmla="*/ 391969 w 594292"/>
              <a:gd name="connsiteY12" fmla="*/ 1793644 h 1908924"/>
              <a:gd name="connsiteX13" fmla="*/ 215756 w 594292"/>
              <a:gd name="connsiteY13" fmla="*/ 1301202 h 1908924"/>
              <a:gd name="connsiteX14" fmla="*/ 140509 w 594292"/>
              <a:gd name="connsiteY14" fmla="*/ 1409787 h 1908924"/>
              <a:gd name="connsiteX15" fmla="*/ 135747 w 594292"/>
              <a:gd name="connsiteY15" fmla="*/ 1651722 h 1908924"/>
              <a:gd name="connsiteX16" fmla="*/ 231949 w 594292"/>
              <a:gd name="connsiteY16" fmla="*/ 1740304 h 1908924"/>
              <a:gd name="connsiteX17" fmla="*/ 288147 w 594292"/>
              <a:gd name="connsiteY17" fmla="*/ 1691727 h 1908924"/>
              <a:gd name="connsiteX18" fmla="*/ 273859 w 594292"/>
              <a:gd name="connsiteY18" fmla="*/ 1423122 h 1908924"/>
              <a:gd name="connsiteX19" fmla="*/ 258619 w 594292"/>
              <a:gd name="connsiteY19" fmla="*/ 1381212 h 1908924"/>
              <a:gd name="connsiteX20" fmla="*/ 215756 w 594292"/>
              <a:gd name="connsiteY20" fmla="*/ 1301202 h 1908924"/>
              <a:gd name="connsiteX21" fmla="*/ 391969 w 594292"/>
              <a:gd name="connsiteY21" fmla="*/ 1300249 h 1908924"/>
              <a:gd name="connsiteX22" fmla="*/ 369109 w 594292"/>
              <a:gd name="connsiteY22" fmla="*/ 1353589 h 1908924"/>
              <a:gd name="connsiteX23" fmla="*/ 335772 w 594292"/>
              <a:gd name="connsiteY23" fmla="*/ 1426932 h 1908924"/>
              <a:gd name="connsiteX24" fmla="*/ 324342 w 594292"/>
              <a:gd name="connsiteY24" fmla="*/ 1624099 h 1908924"/>
              <a:gd name="connsiteX25" fmla="*/ 324342 w 594292"/>
              <a:gd name="connsiteY25" fmla="*/ 1737447 h 1908924"/>
              <a:gd name="connsiteX26" fmla="*/ 475789 w 594292"/>
              <a:gd name="connsiteY26" fmla="*/ 1646959 h 1908924"/>
              <a:gd name="connsiteX27" fmla="*/ 491029 w 594292"/>
              <a:gd name="connsiteY27" fmla="*/ 1504084 h 1908924"/>
              <a:gd name="connsiteX28" fmla="*/ 451976 w 594292"/>
              <a:gd name="connsiteY28" fmla="*/ 1368829 h 1908924"/>
              <a:gd name="connsiteX29" fmla="*/ 391969 w 594292"/>
              <a:gd name="connsiteY29" fmla="*/ 1300249 h 1908924"/>
              <a:gd name="connsiteX30" fmla="*/ 83359 w 594292"/>
              <a:gd name="connsiteY30" fmla="*/ 1286914 h 1908924"/>
              <a:gd name="connsiteX31" fmla="*/ 112886 w 594292"/>
              <a:gd name="connsiteY31" fmla="*/ 1706014 h 1908924"/>
              <a:gd name="connsiteX32" fmla="*/ 84311 w 594292"/>
              <a:gd name="connsiteY32" fmla="*/ 1502179 h 1908924"/>
              <a:gd name="connsiteX33" fmla="*/ 83359 w 594292"/>
              <a:gd name="connsiteY33" fmla="*/ 1286914 h 1908924"/>
              <a:gd name="connsiteX34" fmla="*/ 519604 w 594292"/>
              <a:gd name="connsiteY34" fmla="*/ 1282152 h 1908924"/>
              <a:gd name="connsiteX35" fmla="*/ 529129 w 594292"/>
              <a:gd name="connsiteY35" fmla="*/ 1497417 h 1908924"/>
              <a:gd name="connsiteX36" fmla="*/ 499601 w 594292"/>
              <a:gd name="connsiteY36" fmla="*/ 1695537 h 1908924"/>
              <a:gd name="connsiteX37" fmla="*/ 519604 w 594292"/>
              <a:gd name="connsiteY37" fmla="*/ 1282152 h 1908924"/>
              <a:gd name="connsiteX38" fmla="*/ 289630 w 594292"/>
              <a:gd name="connsiteY38" fmla="*/ 0 h 1908924"/>
              <a:gd name="connsiteX39" fmla="*/ 308149 w 594292"/>
              <a:gd name="connsiteY39" fmla="*/ 0 h 1908924"/>
              <a:gd name="connsiteX40" fmla="*/ 308149 w 594292"/>
              <a:gd name="connsiteY40" fmla="*/ 804949 h 1908924"/>
              <a:gd name="connsiteX41" fmla="*/ 334819 w 594292"/>
              <a:gd name="connsiteY41" fmla="*/ 874482 h 1908924"/>
              <a:gd name="connsiteX42" fmla="*/ 473884 w 594292"/>
              <a:gd name="connsiteY42" fmla="*/ 1025929 h 1908924"/>
              <a:gd name="connsiteX43" fmla="*/ 505317 w 594292"/>
              <a:gd name="connsiteY43" fmla="*/ 1111654 h 1908924"/>
              <a:gd name="connsiteX44" fmla="*/ 524367 w 594292"/>
              <a:gd name="connsiteY44" fmla="*/ 1202142 h 1908924"/>
              <a:gd name="connsiteX45" fmla="*/ 523414 w 594292"/>
              <a:gd name="connsiteY45" fmla="*/ 1704109 h 1908924"/>
              <a:gd name="connsiteX46" fmla="*/ 523414 w 594292"/>
              <a:gd name="connsiteY46" fmla="*/ 1748877 h 1908924"/>
              <a:gd name="connsiteX47" fmla="*/ 531986 w 594292"/>
              <a:gd name="connsiteY47" fmla="*/ 1763164 h 1908924"/>
              <a:gd name="connsiteX48" fmla="*/ 479599 w 594292"/>
              <a:gd name="connsiteY48" fmla="*/ 1887942 h 1908924"/>
              <a:gd name="connsiteX49" fmla="*/ 131936 w 594292"/>
              <a:gd name="connsiteY49" fmla="*/ 1892704 h 1908924"/>
              <a:gd name="connsiteX50" fmla="*/ 84311 w 594292"/>
              <a:gd name="connsiteY50" fmla="*/ 1878417 h 1908924"/>
              <a:gd name="connsiteX51" fmla="*/ 51926 w 594292"/>
              <a:gd name="connsiteY51" fmla="*/ 1782214 h 1908924"/>
              <a:gd name="connsiteX52" fmla="*/ 56689 w 594292"/>
              <a:gd name="connsiteY52" fmla="*/ 1672677 h 1908924"/>
              <a:gd name="connsiteX53" fmla="*/ 65261 w 594292"/>
              <a:gd name="connsiteY53" fmla="*/ 1220239 h 1908924"/>
              <a:gd name="connsiteX54" fmla="*/ 93836 w 594292"/>
              <a:gd name="connsiteY54" fmla="*/ 1106892 h 1908924"/>
              <a:gd name="connsiteX55" fmla="*/ 120506 w 594292"/>
              <a:gd name="connsiteY55" fmla="*/ 1033549 h 1908924"/>
              <a:gd name="connsiteX56" fmla="*/ 265286 w 594292"/>
              <a:gd name="connsiteY56" fmla="*/ 869719 h 1908924"/>
              <a:gd name="connsiteX57" fmla="*/ 289099 w 594292"/>
              <a:gd name="connsiteY57" fmla="*/ 808759 h 1908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94292" h="1908924">
                <a:moveTo>
                  <a:pt x="335772" y="1803169"/>
                </a:moveTo>
                <a:cubicBezTo>
                  <a:pt x="311006" y="1829839"/>
                  <a:pt x="315769" y="1855557"/>
                  <a:pt x="339581" y="1876512"/>
                </a:cubicBezTo>
                <a:cubicBezTo>
                  <a:pt x="358631" y="1852699"/>
                  <a:pt x="362442" y="1824124"/>
                  <a:pt x="335772" y="1803169"/>
                </a:cubicBezTo>
                <a:close/>
                <a:moveTo>
                  <a:pt x="269097" y="1801264"/>
                </a:moveTo>
                <a:cubicBezTo>
                  <a:pt x="245284" y="1816504"/>
                  <a:pt x="238616" y="1835554"/>
                  <a:pt x="250999" y="1859367"/>
                </a:cubicBezTo>
                <a:cubicBezTo>
                  <a:pt x="258619" y="1882227"/>
                  <a:pt x="258619" y="1882227"/>
                  <a:pt x="276717" y="1861272"/>
                </a:cubicBezTo>
                <a:cubicBezTo>
                  <a:pt x="294814" y="1840317"/>
                  <a:pt x="291004" y="1819362"/>
                  <a:pt x="269097" y="1801264"/>
                </a:cubicBezTo>
                <a:close/>
                <a:moveTo>
                  <a:pt x="203374" y="1796502"/>
                </a:moveTo>
                <a:cubicBezTo>
                  <a:pt x="184324" y="1816504"/>
                  <a:pt x="159559" y="1837459"/>
                  <a:pt x="192897" y="1866987"/>
                </a:cubicBezTo>
                <a:cubicBezTo>
                  <a:pt x="215756" y="1859367"/>
                  <a:pt x="227186" y="1829839"/>
                  <a:pt x="203374" y="1796502"/>
                </a:cubicBezTo>
                <a:close/>
                <a:moveTo>
                  <a:pt x="391969" y="1793644"/>
                </a:moveTo>
                <a:cubicBezTo>
                  <a:pt x="373872" y="1826982"/>
                  <a:pt x="379586" y="1848889"/>
                  <a:pt x="413876" y="1866034"/>
                </a:cubicBezTo>
                <a:cubicBezTo>
                  <a:pt x="430069" y="1834602"/>
                  <a:pt x="422449" y="1812694"/>
                  <a:pt x="391969" y="1793644"/>
                </a:cubicBezTo>
                <a:close/>
                <a:moveTo>
                  <a:pt x="215756" y="1301202"/>
                </a:moveTo>
                <a:cubicBezTo>
                  <a:pt x="190039" y="1336444"/>
                  <a:pt x="154797" y="1369782"/>
                  <a:pt x="140509" y="1409787"/>
                </a:cubicBezTo>
                <a:cubicBezTo>
                  <a:pt x="112886" y="1487892"/>
                  <a:pt x="114791" y="1569807"/>
                  <a:pt x="135747" y="1651722"/>
                </a:cubicBezTo>
                <a:cubicBezTo>
                  <a:pt x="154797" y="1725064"/>
                  <a:pt x="157654" y="1727922"/>
                  <a:pt x="231949" y="1740304"/>
                </a:cubicBezTo>
                <a:cubicBezTo>
                  <a:pt x="283384" y="1748877"/>
                  <a:pt x="290051" y="1743162"/>
                  <a:pt x="288147" y="1691727"/>
                </a:cubicBezTo>
                <a:cubicBezTo>
                  <a:pt x="284336" y="1602192"/>
                  <a:pt x="279574" y="1512657"/>
                  <a:pt x="273859" y="1423122"/>
                </a:cubicBezTo>
                <a:cubicBezTo>
                  <a:pt x="272906" y="1408834"/>
                  <a:pt x="265286" y="1394547"/>
                  <a:pt x="258619" y="1381212"/>
                </a:cubicBezTo>
                <a:cubicBezTo>
                  <a:pt x="245284" y="1354542"/>
                  <a:pt x="230997" y="1328824"/>
                  <a:pt x="215756" y="1301202"/>
                </a:cubicBezTo>
                <a:close/>
                <a:moveTo>
                  <a:pt x="391969" y="1300249"/>
                </a:moveTo>
                <a:cubicBezTo>
                  <a:pt x="384349" y="1318347"/>
                  <a:pt x="376729" y="1335492"/>
                  <a:pt x="369109" y="1353589"/>
                </a:cubicBezTo>
                <a:cubicBezTo>
                  <a:pt x="357679" y="1378354"/>
                  <a:pt x="338629" y="1402167"/>
                  <a:pt x="335772" y="1426932"/>
                </a:cubicBezTo>
                <a:cubicBezTo>
                  <a:pt x="328151" y="1492654"/>
                  <a:pt x="327199" y="1558377"/>
                  <a:pt x="324342" y="1624099"/>
                </a:cubicBezTo>
                <a:cubicBezTo>
                  <a:pt x="322436" y="1662199"/>
                  <a:pt x="324342" y="1700299"/>
                  <a:pt x="324342" y="1737447"/>
                </a:cubicBezTo>
                <a:cubicBezTo>
                  <a:pt x="418639" y="1751734"/>
                  <a:pt x="456739" y="1730779"/>
                  <a:pt x="475789" y="1646959"/>
                </a:cubicBezTo>
                <a:cubicBezTo>
                  <a:pt x="486267" y="1600287"/>
                  <a:pt x="494839" y="1551709"/>
                  <a:pt x="491029" y="1504084"/>
                </a:cubicBezTo>
                <a:cubicBezTo>
                  <a:pt x="487219" y="1458364"/>
                  <a:pt x="471026" y="1411692"/>
                  <a:pt x="451976" y="1368829"/>
                </a:cubicBezTo>
                <a:cubicBezTo>
                  <a:pt x="439594" y="1342159"/>
                  <a:pt x="412924" y="1322157"/>
                  <a:pt x="391969" y="1300249"/>
                </a:cubicBezTo>
                <a:close/>
                <a:moveTo>
                  <a:pt x="83359" y="1286914"/>
                </a:moveTo>
                <a:cubicBezTo>
                  <a:pt x="2396" y="1405024"/>
                  <a:pt x="22399" y="1629814"/>
                  <a:pt x="112886" y="1706014"/>
                </a:cubicBezTo>
                <a:cubicBezTo>
                  <a:pt x="103361" y="1639339"/>
                  <a:pt x="89074" y="1570759"/>
                  <a:pt x="84311" y="1502179"/>
                </a:cubicBezTo>
                <a:cubicBezTo>
                  <a:pt x="79549" y="1432647"/>
                  <a:pt x="83359" y="1363114"/>
                  <a:pt x="83359" y="1286914"/>
                </a:cubicBezTo>
                <a:close/>
                <a:moveTo>
                  <a:pt x="519604" y="1282152"/>
                </a:moveTo>
                <a:cubicBezTo>
                  <a:pt x="523414" y="1355494"/>
                  <a:pt x="532939" y="1426932"/>
                  <a:pt x="529129" y="1497417"/>
                </a:cubicBezTo>
                <a:cubicBezTo>
                  <a:pt x="525319" y="1566949"/>
                  <a:pt x="509126" y="1635529"/>
                  <a:pt x="499601" y="1695537"/>
                </a:cubicBezTo>
                <a:cubicBezTo>
                  <a:pt x="587231" y="1600287"/>
                  <a:pt x="597709" y="1356447"/>
                  <a:pt x="519604" y="1282152"/>
                </a:cubicBezTo>
                <a:close/>
                <a:moveTo>
                  <a:pt x="289630" y="0"/>
                </a:moveTo>
                <a:lnTo>
                  <a:pt x="308149" y="0"/>
                </a:lnTo>
                <a:lnTo>
                  <a:pt x="308149" y="804949"/>
                </a:lnTo>
                <a:cubicBezTo>
                  <a:pt x="308149" y="833524"/>
                  <a:pt x="315769" y="854479"/>
                  <a:pt x="334819" y="874482"/>
                </a:cubicBezTo>
                <a:cubicBezTo>
                  <a:pt x="382444" y="924012"/>
                  <a:pt x="427211" y="976399"/>
                  <a:pt x="473884" y="1025929"/>
                </a:cubicBezTo>
                <a:cubicBezTo>
                  <a:pt x="497697" y="1050694"/>
                  <a:pt x="505317" y="1077364"/>
                  <a:pt x="505317" y="1111654"/>
                </a:cubicBezTo>
                <a:cubicBezTo>
                  <a:pt x="505317" y="1142134"/>
                  <a:pt x="510079" y="1175472"/>
                  <a:pt x="524367" y="1202142"/>
                </a:cubicBezTo>
                <a:cubicBezTo>
                  <a:pt x="612949" y="1369782"/>
                  <a:pt x="622474" y="1536469"/>
                  <a:pt x="523414" y="1704109"/>
                </a:cubicBezTo>
                <a:cubicBezTo>
                  <a:pt x="516747" y="1715539"/>
                  <a:pt x="522461" y="1733637"/>
                  <a:pt x="523414" y="1748877"/>
                </a:cubicBezTo>
                <a:cubicBezTo>
                  <a:pt x="523414" y="1753639"/>
                  <a:pt x="529129" y="1758402"/>
                  <a:pt x="531986" y="1763164"/>
                </a:cubicBezTo>
                <a:cubicBezTo>
                  <a:pt x="580564" y="1844127"/>
                  <a:pt x="571992" y="1866034"/>
                  <a:pt x="479599" y="1887942"/>
                </a:cubicBezTo>
                <a:cubicBezTo>
                  <a:pt x="364347" y="1915564"/>
                  <a:pt x="248141" y="1914612"/>
                  <a:pt x="131936" y="1892704"/>
                </a:cubicBezTo>
                <a:cubicBezTo>
                  <a:pt x="115744" y="1889847"/>
                  <a:pt x="99551" y="1884132"/>
                  <a:pt x="84311" y="1878417"/>
                </a:cubicBezTo>
                <a:cubicBezTo>
                  <a:pt x="23351" y="1854604"/>
                  <a:pt x="13826" y="1833649"/>
                  <a:pt x="51926" y="1782214"/>
                </a:cubicBezTo>
                <a:cubicBezTo>
                  <a:pt x="80501" y="1744114"/>
                  <a:pt x="80501" y="1715539"/>
                  <a:pt x="56689" y="1672677"/>
                </a:cubicBezTo>
                <a:cubicBezTo>
                  <a:pt x="-26179" y="1522182"/>
                  <a:pt x="-13796" y="1369782"/>
                  <a:pt x="65261" y="1220239"/>
                </a:cubicBezTo>
                <a:cubicBezTo>
                  <a:pt x="84311" y="1184044"/>
                  <a:pt x="93836" y="1147849"/>
                  <a:pt x="93836" y="1106892"/>
                </a:cubicBezTo>
                <a:cubicBezTo>
                  <a:pt x="93836" y="1082127"/>
                  <a:pt x="105266" y="1052599"/>
                  <a:pt x="120506" y="1033549"/>
                </a:cubicBezTo>
                <a:cubicBezTo>
                  <a:pt x="166226" y="977352"/>
                  <a:pt x="218614" y="925917"/>
                  <a:pt x="265286" y="869719"/>
                </a:cubicBezTo>
                <a:cubicBezTo>
                  <a:pt x="278622" y="853527"/>
                  <a:pt x="289099" y="829714"/>
                  <a:pt x="289099" y="808759"/>
                </a:cubicBezTo>
                <a:close/>
              </a:path>
            </a:pathLst>
          </a:custGeom>
          <a:solidFill>
            <a:schemeClr val="accent3">
              <a:alpha val="70000"/>
            </a:schemeClr>
          </a:solidFill>
          <a:ln w="9525" cap="flat">
            <a:noFill/>
            <a:prstDash val="solid"/>
            <a:miter/>
          </a:ln>
        </p:spPr>
        <p:txBody>
          <a:bodyPr rtlCol="0" anchor="ctr"/>
          <a:lstStyle/>
          <a:p>
            <a:endParaRPr lang="en-US"/>
          </a:p>
        </p:txBody>
      </p:sp>
      <p:sp>
        <p:nvSpPr>
          <p:cNvPr id="2" name="TextBox 1"/>
          <p:cNvSpPr txBox="1"/>
          <p:nvPr/>
        </p:nvSpPr>
        <p:spPr>
          <a:xfrm>
            <a:off x="495373" y="2045521"/>
            <a:ext cx="4308953" cy="646331"/>
          </a:xfrm>
          <a:prstGeom prst="rect">
            <a:avLst/>
          </a:prstGeom>
          <a:noFill/>
        </p:spPr>
        <p:txBody>
          <a:bodyPr wrap="square" rtlCol="0">
            <a:spAutoFit/>
          </a:bodyPr>
          <a:lstStyle/>
          <a:p>
            <a:r>
              <a:rPr lang="en-US" err="1" smtClean="0">
                <a:ln w="0"/>
                <a:gradFill>
                  <a:gsLst>
                    <a:gs pos="21000">
                      <a:srgbClr val="53575C"/>
                    </a:gs>
                    <a:gs pos="88000">
                      <a:srgbClr val="C5C7CA"/>
                    </a:gs>
                  </a:gsLst>
                  <a:lin ang="5400000"/>
                </a:gradFill>
              </a:rPr>
              <a:t>Apa</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Makna</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atau</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Arti</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dari</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Mengimani</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Keberadaan</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Malaikat</a:t>
            </a:r>
            <a:r>
              <a:rPr lang="en-US" smtClean="0">
                <a:ln w="0"/>
                <a:gradFill>
                  <a:gsLst>
                    <a:gs pos="21000">
                      <a:srgbClr val="53575C"/>
                    </a:gs>
                    <a:gs pos="88000">
                      <a:srgbClr val="C5C7CA"/>
                    </a:gs>
                  </a:gsLst>
                  <a:lin ang="5400000"/>
                </a:gradFill>
              </a:rPr>
              <a:t> Allah SWT?</a:t>
            </a:r>
            <a:endParaRPr lang="en-US">
              <a:ln w="0"/>
              <a:gradFill>
                <a:gsLst>
                  <a:gs pos="21000">
                    <a:srgbClr val="53575C"/>
                  </a:gs>
                  <a:gs pos="88000">
                    <a:srgbClr val="C5C7CA"/>
                  </a:gs>
                </a:gsLst>
                <a:lin ang="5400000"/>
              </a:gradFill>
            </a:endParaRPr>
          </a:p>
        </p:txBody>
      </p:sp>
      <p:sp>
        <p:nvSpPr>
          <p:cNvPr id="4" name="TextBox 3"/>
          <p:cNvSpPr txBox="1"/>
          <p:nvPr/>
        </p:nvSpPr>
        <p:spPr>
          <a:xfrm>
            <a:off x="495373" y="2749709"/>
            <a:ext cx="4315811" cy="3077766"/>
          </a:xfrm>
          <a:prstGeom prst="rect">
            <a:avLst/>
          </a:prstGeom>
          <a:noFill/>
        </p:spPr>
        <p:txBody>
          <a:bodyPr wrap="square" rtlCol="0">
            <a:spAutoFit/>
          </a:bodyPr>
          <a:lstStyle/>
          <a:p>
            <a:r>
              <a:rPr lang="en-US" sz="1600" err="1" smtClean="0">
                <a:latin typeface="Times" panose="02020603050405020304" pitchFamily="18" charset="0"/>
              </a:rPr>
              <a:t>Mengimani</a:t>
            </a:r>
            <a:r>
              <a:rPr lang="en-US" sz="1600" smtClean="0">
                <a:latin typeface="Times" panose="02020603050405020304" pitchFamily="18" charset="0"/>
              </a:rPr>
              <a:t> </a:t>
            </a:r>
            <a:r>
              <a:rPr lang="en-US" sz="1600" err="1">
                <a:latin typeface="Times" panose="02020603050405020304" pitchFamily="18" charset="0"/>
              </a:rPr>
              <a:t>keberadaan</a:t>
            </a:r>
            <a:r>
              <a:rPr lang="en-US" sz="1600">
                <a:latin typeface="Times" panose="02020603050405020304" pitchFamily="18" charset="0"/>
              </a:rPr>
              <a:t> </a:t>
            </a:r>
            <a:r>
              <a:rPr lang="en-US" sz="1600" err="1">
                <a:latin typeface="Times" panose="02020603050405020304" pitchFamily="18" charset="0"/>
              </a:rPr>
              <a:t>malaikat</a:t>
            </a:r>
            <a:r>
              <a:rPr lang="en-US" sz="1600">
                <a:latin typeface="Times" panose="02020603050405020304" pitchFamily="18" charset="0"/>
              </a:rPr>
              <a:t> </a:t>
            </a:r>
            <a:r>
              <a:rPr lang="en-US" sz="1600" err="1">
                <a:latin typeface="Times" panose="02020603050405020304" pitchFamily="18" charset="0"/>
              </a:rPr>
              <a:t>sebagai</a:t>
            </a:r>
            <a:r>
              <a:rPr lang="en-US" sz="1600">
                <a:latin typeface="Times" panose="02020603050405020304" pitchFamily="18" charset="0"/>
              </a:rPr>
              <a:t> </a:t>
            </a:r>
            <a:r>
              <a:rPr lang="en-US" sz="1600" err="1">
                <a:latin typeface="Times" panose="02020603050405020304" pitchFamily="18" charset="0"/>
              </a:rPr>
              <a:t>makhluk</a:t>
            </a:r>
            <a:r>
              <a:rPr lang="en-US" sz="1600">
                <a:latin typeface="Times" panose="02020603050405020304" pitchFamily="18" charset="0"/>
              </a:rPr>
              <a:t> </a:t>
            </a:r>
            <a:r>
              <a:rPr lang="en-US" sz="1600" err="1">
                <a:latin typeface="Times" panose="02020603050405020304" pitchFamily="18" charset="0"/>
              </a:rPr>
              <a:t>ciptaan</a:t>
            </a:r>
            <a:r>
              <a:rPr lang="en-US" sz="1600">
                <a:latin typeface="Times" panose="02020603050405020304" pitchFamily="18" charset="0"/>
              </a:rPr>
              <a:t> Allah </a:t>
            </a:r>
            <a:r>
              <a:rPr lang="en-US" sz="1600" smtClean="0">
                <a:latin typeface="Times" panose="02020603050405020304" pitchFamily="18" charset="0"/>
              </a:rPr>
              <a:t>SWT. </a:t>
            </a:r>
            <a:r>
              <a:rPr lang="en-US" sz="1600">
                <a:latin typeface="Times" panose="02020603050405020304" pitchFamily="18" charset="0"/>
              </a:rPr>
              <a:t>Berarti meyakini dalam hati dan menerapkan dalam kehidupan sehari-hari bahwa malaikat merupakan makhluk ciptaan </a:t>
            </a:r>
            <a:r>
              <a:rPr lang="en-US" sz="1600" smtClean="0">
                <a:latin typeface="Times" panose="02020603050405020304" pitchFamily="18" charset="0"/>
              </a:rPr>
              <a:t>Allah SWT.</a:t>
            </a:r>
          </a:p>
          <a:p>
            <a:endParaRPr lang="en-US"/>
          </a:p>
          <a:p>
            <a:r>
              <a:rPr lang="en-US" sz="1600" err="1">
                <a:latin typeface="Times" panose="02020603050405020304" pitchFamily="18" charset="0"/>
              </a:rPr>
              <a:t>Malaikat</a:t>
            </a:r>
            <a:r>
              <a:rPr lang="en-US" sz="1600">
                <a:latin typeface="Times" panose="02020603050405020304" pitchFamily="18" charset="0"/>
              </a:rPr>
              <a:t> </a:t>
            </a:r>
            <a:r>
              <a:rPr lang="en-US" sz="1600" err="1">
                <a:latin typeface="Times" panose="02020603050405020304" pitchFamily="18" charset="0"/>
              </a:rPr>
              <a:t>adalah</a:t>
            </a:r>
            <a:r>
              <a:rPr lang="en-US" sz="1600">
                <a:latin typeface="Times" panose="02020603050405020304" pitchFamily="18" charset="0"/>
              </a:rPr>
              <a:t> </a:t>
            </a:r>
            <a:r>
              <a:rPr lang="en-US" sz="1600" err="1">
                <a:latin typeface="Times" panose="02020603050405020304" pitchFamily="18" charset="0"/>
              </a:rPr>
              <a:t>hal</a:t>
            </a:r>
            <a:r>
              <a:rPr lang="en-US" sz="1600">
                <a:latin typeface="Times" panose="02020603050405020304" pitchFamily="18" charset="0"/>
              </a:rPr>
              <a:t> yang </a:t>
            </a:r>
            <a:r>
              <a:rPr lang="en-US" sz="1600" err="1">
                <a:latin typeface="Times" panose="02020603050405020304" pitchFamily="18" charset="0"/>
              </a:rPr>
              <a:t>gaib</a:t>
            </a:r>
            <a:r>
              <a:rPr lang="en-US" sz="1600">
                <a:latin typeface="Times" panose="02020603050405020304" pitchFamily="18" charset="0"/>
              </a:rPr>
              <a:t>, </a:t>
            </a:r>
            <a:r>
              <a:rPr lang="en-US" sz="1600" err="1">
                <a:latin typeface="Times" panose="02020603050405020304" pitchFamily="18" charset="0"/>
              </a:rPr>
              <a:t>makhluk</a:t>
            </a:r>
            <a:r>
              <a:rPr lang="en-US" sz="1600">
                <a:latin typeface="Times" panose="02020603050405020304" pitchFamily="18" charset="0"/>
              </a:rPr>
              <a:t> yang </a:t>
            </a:r>
            <a:r>
              <a:rPr lang="en-US" sz="1600" err="1">
                <a:latin typeface="Times" panose="02020603050405020304" pitchFamily="18" charset="0"/>
              </a:rPr>
              <a:t>tidak</a:t>
            </a:r>
            <a:r>
              <a:rPr lang="en-US" sz="1600">
                <a:latin typeface="Times" panose="02020603050405020304" pitchFamily="18" charset="0"/>
              </a:rPr>
              <a:t> </a:t>
            </a:r>
            <a:r>
              <a:rPr lang="en-US" sz="1600" err="1">
                <a:latin typeface="Times" panose="02020603050405020304" pitchFamily="18" charset="0"/>
              </a:rPr>
              <a:t>memiliki</a:t>
            </a:r>
            <a:r>
              <a:rPr lang="en-US" sz="1600">
                <a:latin typeface="Times" panose="02020603050405020304" pitchFamily="18" charset="0"/>
              </a:rPr>
              <a:t> </a:t>
            </a:r>
            <a:r>
              <a:rPr lang="en-US" sz="1600" err="1">
                <a:latin typeface="Times" panose="02020603050405020304" pitchFamily="18" charset="0"/>
              </a:rPr>
              <a:t>keistimewaan</a:t>
            </a:r>
            <a:r>
              <a:rPr lang="en-US" sz="1600">
                <a:latin typeface="Times" panose="02020603050405020304" pitchFamily="18" charset="0"/>
              </a:rPr>
              <a:t> </a:t>
            </a:r>
            <a:r>
              <a:rPr lang="en-US" sz="1600" err="1">
                <a:latin typeface="Times" panose="02020603050405020304" pitchFamily="18" charset="0"/>
              </a:rPr>
              <a:t>rububiyah</a:t>
            </a:r>
            <a:r>
              <a:rPr lang="en-US" sz="1600">
                <a:latin typeface="Times" panose="02020603050405020304" pitchFamily="18" charset="0"/>
              </a:rPr>
              <a:t> </a:t>
            </a:r>
            <a:r>
              <a:rPr lang="en-US" sz="1600" err="1">
                <a:latin typeface="Times" panose="02020603050405020304" pitchFamily="18" charset="0"/>
              </a:rPr>
              <a:t>dan</a:t>
            </a:r>
            <a:r>
              <a:rPr lang="en-US" sz="1600">
                <a:latin typeface="Times" panose="02020603050405020304" pitchFamily="18" charset="0"/>
              </a:rPr>
              <a:t> </a:t>
            </a:r>
            <a:r>
              <a:rPr lang="en-US" sz="1600" err="1">
                <a:latin typeface="Times" panose="02020603050405020304" pitchFamily="18" charset="0"/>
              </a:rPr>
              <a:t>uluhiyah</a:t>
            </a:r>
            <a:r>
              <a:rPr lang="en-US" sz="1600">
                <a:latin typeface="Times" panose="02020603050405020304" pitchFamily="18" charset="0"/>
              </a:rPr>
              <a:t>. </a:t>
            </a:r>
            <a:r>
              <a:rPr lang="en-US" sz="1600" err="1">
                <a:latin typeface="Times" panose="02020603050405020304" pitchFamily="18" charset="0"/>
              </a:rPr>
              <a:t>Meski</a:t>
            </a:r>
            <a:r>
              <a:rPr lang="en-US" sz="1600">
                <a:latin typeface="Times" panose="02020603050405020304" pitchFamily="18" charset="0"/>
              </a:rPr>
              <a:t> </a:t>
            </a:r>
            <a:r>
              <a:rPr lang="en-US" sz="1600" err="1">
                <a:latin typeface="Times" panose="02020603050405020304" pitchFamily="18" charset="0"/>
              </a:rPr>
              <a:t>begitu</a:t>
            </a:r>
            <a:r>
              <a:rPr lang="en-US" sz="1600">
                <a:latin typeface="Times" panose="02020603050405020304" pitchFamily="18" charset="0"/>
              </a:rPr>
              <a:t>, Allah SWT </a:t>
            </a:r>
            <a:r>
              <a:rPr lang="en-US" sz="1600" err="1">
                <a:latin typeface="Times" panose="02020603050405020304" pitchFamily="18" charset="0"/>
              </a:rPr>
              <a:t>menciptakan</a:t>
            </a:r>
            <a:r>
              <a:rPr lang="en-US" sz="1600">
                <a:latin typeface="Times" panose="02020603050405020304" pitchFamily="18" charset="0"/>
              </a:rPr>
              <a:t> </a:t>
            </a:r>
            <a:r>
              <a:rPr lang="en-US" sz="1600" err="1">
                <a:latin typeface="Times" panose="02020603050405020304" pitchFamily="18" charset="0"/>
              </a:rPr>
              <a:t>malaikat</a:t>
            </a:r>
            <a:r>
              <a:rPr lang="en-US" sz="1600">
                <a:latin typeface="Times" panose="02020603050405020304" pitchFamily="18" charset="0"/>
              </a:rPr>
              <a:t> </a:t>
            </a:r>
            <a:r>
              <a:rPr lang="en-US" sz="1600" err="1">
                <a:latin typeface="Times" panose="02020603050405020304" pitchFamily="18" charset="0"/>
              </a:rPr>
              <a:t>untuk</a:t>
            </a:r>
            <a:r>
              <a:rPr lang="en-US" sz="1600">
                <a:latin typeface="Times" panose="02020603050405020304" pitchFamily="18" charset="0"/>
              </a:rPr>
              <a:t> </a:t>
            </a:r>
            <a:r>
              <a:rPr lang="en-US" sz="1600" err="1">
                <a:latin typeface="Times" panose="02020603050405020304" pitchFamily="18" charset="0"/>
              </a:rPr>
              <a:t>selalu</a:t>
            </a:r>
            <a:r>
              <a:rPr lang="en-US" sz="1600">
                <a:latin typeface="Times" panose="02020603050405020304" pitchFamily="18" charset="0"/>
              </a:rPr>
              <a:t> </a:t>
            </a:r>
            <a:r>
              <a:rPr lang="en-US" sz="1600" err="1">
                <a:latin typeface="Times" panose="02020603050405020304" pitchFamily="18" charset="0"/>
              </a:rPr>
              <a:t>taat</a:t>
            </a:r>
            <a:r>
              <a:rPr lang="en-US" sz="1600">
                <a:latin typeface="Times" panose="02020603050405020304" pitchFamily="18" charset="0"/>
              </a:rPr>
              <a:t> </a:t>
            </a:r>
            <a:r>
              <a:rPr lang="en-US" sz="1600" err="1">
                <a:latin typeface="Times" panose="02020603050405020304" pitchFamily="18" charset="0"/>
              </a:rPr>
              <a:t>kepada</a:t>
            </a:r>
            <a:r>
              <a:rPr lang="en-US" sz="1600">
                <a:latin typeface="Times" panose="02020603050405020304" pitchFamily="18" charset="0"/>
              </a:rPr>
              <a:t>-Nya. </a:t>
            </a:r>
            <a:r>
              <a:rPr lang="en-US" sz="1600" err="1">
                <a:latin typeface="Times" panose="02020603050405020304" pitchFamily="18" charset="0"/>
              </a:rPr>
              <a:t>Malaikat</a:t>
            </a:r>
            <a:r>
              <a:rPr lang="en-US" sz="1600">
                <a:latin typeface="Times" panose="02020603050405020304" pitchFamily="18" charset="0"/>
              </a:rPr>
              <a:t> </a:t>
            </a:r>
            <a:r>
              <a:rPr lang="en-US" sz="1600" err="1">
                <a:latin typeface="Times" panose="02020603050405020304" pitchFamily="18" charset="0"/>
              </a:rPr>
              <a:t>adalah</a:t>
            </a:r>
            <a:r>
              <a:rPr lang="en-US" sz="1600">
                <a:latin typeface="Times" panose="02020603050405020304" pitchFamily="18" charset="0"/>
              </a:rPr>
              <a:t> </a:t>
            </a:r>
            <a:r>
              <a:rPr lang="en-US" sz="1600" err="1">
                <a:latin typeface="Times" panose="02020603050405020304" pitchFamily="18" charset="0"/>
              </a:rPr>
              <a:t>satu-satunya</a:t>
            </a:r>
            <a:r>
              <a:rPr lang="en-US" sz="1600">
                <a:latin typeface="Times" panose="02020603050405020304" pitchFamily="18" charset="0"/>
              </a:rPr>
              <a:t> </a:t>
            </a:r>
            <a:r>
              <a:rPr lang="en-US" sz="1600" err="1">
                <a:latin typeface="Times" panose="02020603050405020304" pitchFamily="18" charset="0"/>
              </a:rPr>
              <a:t>mahluk</a:t>
            </a:r>
            <a:r>
              <a:rPr lang="en-US" sz="1600">
                <a:latin typeface="Times" panose="02020603050405020304" pitchFamily="18" charset="0"/>
              </a:rPr>
              <a:t> yang paling yang </a:t>
            </a:r>
            <a:r>
              <a:rPr lang="en-US" sz="1600" err="1">
                <a:latin typeface="Times" panose="02020603050405020304" pitchFamily="18" charset="0"/>
              </a:rPr>
              <a:t>taat</a:t>
            </a:r>
            <a:r>
              <a:rPr lang="en-US" sz="1600">
                <a:latin typeface="Times" panose="02020603050405020304" pitchFamily="18" charset="0"/>
              </a:rPr>
              <a:t> </a:t>
            </a:r>
            <a:r>
              <a:rPr lang="en-US" sz="1600" err="1">
                <a:latin typeface="Times" panose="02020603050405020304" pitchFamily="18" charset="0"/>
              </a:rPr>
              <a:t>kepada</a:t>
            </a:r>
            <a:r>
              <a:rPr lang="en-US" sz="1600">
                <a:latin typeface="Times" panose="02020603050405020304" pitchFamily="18" charset="0"/>
              </a:rPr>
              <a:t> Allah SWT.</a:t>
            </a:r>
          </a:p>
        </p:txBody>
      </p:sp>
      <p:sp>
        <p:nvSpPr>
          <p:cNvPr id="5" name="TextBox 4"/>
          <p:cNvSpPr txBox="1"/>
          <p:nvPr/>
        </p:nvSpPr>
        <p:spPr>
          <a:xfrm>
            <a:off x="5442093" y="4756215"/>
            <a:ext cx="5568285" cy="193899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just">
              <a:tabLst>
                <a:tab pos="263525" algn="l"/>
              </a:tabLst>
            </a:pPr>
            <a:r>
              <a:rPr lang="en-US" sz="1500" smtClean="0">
                <a:latin typeface="Times" panose="02020603050405020304" pitchFamily="18" charset="0"/>
              </a:rPr>
              <a:t>	</a:t>
            </a:r>
            <a:r>
              <a:rPr lang="en-US" sz="1500" err="1" smtClean="0">
                <a:latin typeface="Times" panose="02020603050405020304" pitchFamily="18" charset="0"/>
              </a:rPr>
              <a:t>Selain</a:t>
            </a:r>
            <a:r>
              <a:rPr lang="en-US" sz="1500" smtClean="0">
                <a:latin typeface="Times" panose="02020603050405020304" pitchFamily="18" charset="0"/>
              </a:rPr>
              <a:t> </a:t>
            </a:r>
            <a:r>
              <a:rPr lang="en-US" sz="1500" err="1">
                <a:latin typeface="Times" panose="02020603050405020304" pitchFamily="18" charset="0"/>
              </a:rPr>
              <a:t>itu</a:t>
            </a:r>
            <a:r>
              <a:rPr lang="en-US" sz="1500">
                <a:latin typeface="Times" panose="02020603050405020304" pitchFamily="18" charset="0"/>
              </a:rPr>
              <a:t>, </a:t>
            </a:r>
            <a:r>
              <a:rPr lang="en-US" sz="1500" err="1">
                <a:latin typeface="Times" panose="02020603050405020304" pitchFamily="18" charset="0"/>
              </a:rPr>
              <a:t>dalam</a:t>
            </a:r>
            <a:r>
              <a:rPr lang="en-US" sz="1500">
                <a:latin typeface="Times" panose="02020603050405020304" pitchFamily="18" charset="0"/>
              </a:rPr>
              <a:t> </a:t>
            </a:r>
            <a:r>
              <a:rPr lang="en-US" sz="1500" err="1">
                <a:latin typeface="Times" panose="02020603050405020304" pitchFamily="18" charset="0"/>
              </a:rPr>
              <a:t>sebuah</a:t>
            </a:r>
            <a:r>
              <a:rPr lang="en-US" sz="1500">
                <a:latin typeface="Times" panose="02020603050405020304" pitchFamily="18" charset="0"/>
              </a:rPr>
              <a:t> </a:t>
            </a:r>
            <a:r>
              <a:rPr lang="en-US" sz="1500" err="1" smtClean="0">
                <a:latin typeface="Times" panose="02020603050405020304" pitchFamily="18" charset="0"/>
              </a:rPr>
              <a:t>dalil</a:t>
            </a:r>
            <a:r>
              <a:rPr lang="en-US" sz="1500" smtClean="0">
                <a:latin typeface="Times" panose="02020603050405020304" pitchFamily="18" charset="0"/>
              </a:rPr>
              <a:t> Al-Quran </a:t>
            </a:r>
            <a:r>
              <a:rPr lang="en-US" sz="1500" err="1" smtClean="0">
                <a:latin typeface="Times" panose="02020603050405020304" pitchFamily="18" charset="0"/>
              </a:rPr>
              <a:t>dijelaskan</a:t>
            </a:r>
            <a:r>
              <a:rPr lang="en-US" sz="1500">
                <a:latin typeface="Times" panose="02020603050405020304" pitchFamily="18" charset="0"/>
              </a:rPr>
              <a:t>, </a:t>
            </a:r>
            <a:r>
              <a:rPr lang="en-US" sz="1500" err="1">
                <a:latin typeface="Times" panose="02020603050405020304" pitchFamily="18" charset="0"/>
              </a:rPr>
              <a:t>umat</a:t>
            </a:r>
            <a:r>
              <a:rPr lang="en-US" sz="1500">
                <a:latin typeface="Times" panose="02020603050405020304" pitchFamily="18" charset="0"/>
              </a:rPr>
              <a:t> Muslim yang </a:t>
            </a:r>
            <a:r>
              <a:rPr lang="en-US" sz="1500" err="1">
                <a:latin typeface="Times" panose="02020603050405020304" pitchFamily="18" charset="0"/>
              </a:rPr>
              <a:t>ingkar</a:t>
            </a:r>
            <a:r>
              <a:rPr lang="en-US" sz="1500">
                <a:latin typeface="Times" panose="02020603050405020304" pitchFamily="18" charset="0"/>
              </a:rPr>
              <a:t> </a:t>
            </a:r>
            <a:r>
              <a:rPr lang="en-US" sz="1500" err="1">
                <a:latin typeface="Times" panose="02020603050405020304" pitchFamily="18" charset="0"/>
              </a:rPr>
              <a:t>terhadap</a:t>
            </a:r>
            <a:r>
              <a:rPr lang="en-US" sz="1500">
                <a:latin typeface="Times" panose="02020603050405020304" pitchFamily="18" charset="0"/>
              </a:rPr>
              <a:t> </a:t>
            </a:r>
            <a:r>
              <a:rPr lang="en-US" sz="1500" err="1">
                <a:latin typeface="Times" panose="02020603050405020304" pitchFamily="18" charset="0"/>
              </a:rPr>
              <a:t>keberadaan</a:t>
            </a:r>
            <a:r>
              <a:rPr lang="en-US" sz="1500">
                <a:latin typeface="Times" panose="02020603050405020304" pitchFamily="18" charset="0"/>
              </a:rPr>
              <a:t> </a:t>
            </a:r>
            <a:r>
              <a:rPr lang="en-US" sz="1500" err="1">
                <a:latin typeface="Times" panose="02020603050405020304" pitchFamily="18" charset="0"/>
              </a:rPr>
              <a:t>malaikat</a:t>
            </a:r>
            <a:r>
              <a:rPr lang="en-US" sz="1500">
                <a:latin typeface="Times" panose="02020603050405020304" pitchFamily="18" charset="0"/>
              </a:rPr>
              <a:t> </a:t>
            </a:r>
            <a:r>
              <a:rPr lang="en-US" sz="1500" err="1">
                <a:latin typeface="Times" panose="02020603050405020304" pitchFamily="18" charset="0"/>
              </a:rPr>
              <a:t>maka</a:t>
            </a:r>
            <a:r>
              <a:rPr lang="en-US" sz="1500">
                <a:latin typeface="Times" panose="02020603050405020304" pitchFamily="18" charset="0"/>
              </a:rPr>
              <a:t> </a:t>
            </a:r>
            <a:r>
              <a:rPr lang="en-US" sz="1500" err="1">
                <a:latin typeface="Times" panose="02020603050405020304" pitchFamily="18" charset="0"/>
              </a:rPr>
              <a:t>dikatakan</a:t>
            </a:r>
            <a:r>
              <a:rPr lang="en-US" sz="1500">
                <a:latin typeface="Times" panose="02020603050405020304" pitchFamily="18" charset="0"/>
              </a:rPr>
              <a:t> </a:t>
            </a:r>
            <a:r>
              <a:rPr lang="en-US" sz="1500" err="1">
                <a:latin typeface="Times" panose="02020603050405020304" pitchFamily="18" charset="0"/>
              </a:rPr>
              <a:t>telah</a:t>
            </a:r>
            <a:r>
              <a:rPr lang="en-US" sz="1500">
                <a:latin typeface="Times" panose="02020603050405020304" pitchFamily="18" charset="0"/>
              </a:rPr>
              <a:t> </a:t>
            </a:r>
            <a:r>
              <a:rPr lang="en-US" sz="1500" err="1">
                <a:latin typeface="Times" panose="02020603050405020304" pitchFamily="18" charset="0"/>
              </a:rPr>
              <a:t>keluar</a:t>
            </a:r>
            <a:r>
              <a:rPr lang="en-US" sz="1500">
                <a:latin typeface="Times" panose="02020603050405020304" pitchFamily="18" charset="0"/>
              </a:rPr>
              <a:t> </a:t>
            </a:r>
            <a:r>
              <a:rPr lang="en-US" sz="1500" err="1">
                <a:latin typeface="Times" panose="02020603050405020304" pitchFamily="18" charset="0"/>
              </a:rPr>
              <a:t>dari</a:t>
            </a:r>
            <a:r>
              <a:rPr lang="en-US" sz="1500">
                <a:latin typeface="Times" panose="02020603050405020304" pitchFamily="18" charset="0"/>
              </a:rPr>
              <a:t> Islam</a:t>
            </a:r>
            <a:r>
              <a:rPr lang="en-US" sz="1500" smtClean="0">
                <a:latin typeface="Times" panose="02020603050405020304" pitchFamily="18" charset="0"/>
              </a:rPr>
              <a:t>. </a:t>
            </a:r>
            <a:endParaRPr lang="en-US" sz="1500">
              <a:latin typeface="Times" panose="02020603050405020304" pitchFamily="18" charset="0"/>
            </a:endParaRPr>
          </a:p>
          <a:p>
            <a:pPr algn="just"/>
            <a:endParaRPr lang="en-US" sz="1500">
              <a:latin typeface="Times" panose="02020603050405020304" pitchFamily="18" charset="0"/>
            </a:endParaRPr>
          </a:p>
          <a:p>
            <a:pPr algn="just"/>
            <a:r>
              <a:rPr lang="en-US" sz="1500">
                <a:latin typeface="Times" panose="02020603050405020304" pitchFamily="18" charset="0"/>
              </a:rPr>
              <a:t>Allah SWT </a:t>
            </a:r>
            <a:r>
              <a:rPr lang="en-US" sz="1500" err="1">
                <a:latin typeface="Times" panose="02020603050405020304" pitchFamily="18" charset="0"/>
              </a:rPr>
              <a:t>berfirman</a:t>
            </a:r>
            <a:r>
              <a:rPr lang="en-US" sz="1500">
                <a:latin typeface="Times" panose="02020603050405020304" pitchFamily="18" charset="0"/>
              </a:rPr>
              <a:t>: "</a:t>
            </a:r>
            <a:r>
              <a:rPr lang="en-US" sz="1500" err="1">
                <a:latin typeface="Times" panose="02020603050405020304" pitchFamily="18" charset="0"/>
              </a:rPr>
              <a:t>Barangsiapa</a:t>
            </a:r>
            <a:r>
              <a:rPr lang="en-US" sz="1500">
                <a:latin typeface="Times" panose="02020603050405020304" pitchFamily="18" charset="0"/>
              </a:rPr>
              <a:t> yang </a:t>
            </a:r>
            <a:r>
              <a:rPr lang="en-US" sz="1500" err="1">
                <a:latin typeface="Times" panose="02020603050405020304" pitchFamily="18" charset="0"/>
              </a:rPr>
              <a:t>kafir</a:t>
            </a:r>
            <a:r>
              <a:rPr lang="en-US" sz="1500">
                <a:latin typeface="Times" panose="02020603050405020304" pitchFamily="18" charset="0"/>
              </a:rPr>
              <a:t> </a:t>
            </a:r>
            <a:r>
              <a:rPr lang="en-US" sz="1500" err="1">
                <a:latin typeface="Times" panose="02020603050405020304" pitchFamily="18" charset="0"/>
              </a:rPr>
              <a:t>kepada</a:t>
            </a:r>
            <a:r>
              <a:rPr lang="en-US" sz="1500">
                <a:latin typeface="Times" panose="02020603050405020304" pitchFamily="18" charset="0"/>
              </a:rPr>
              <a:t> Allah SWT, </a:t>
            </a:r>
            <a:r>
              <a:rPr lang="en-US" sz="1500" err="1">
                <a:latin typeface="Times" panose="02020603050405020304" pitchFamily="18" charset="0"/>
              </a:rPr>
              <a:t>malaikat</a:t>
            </a:r>
            <a:r>
              <a:rPr lang="en-US" sz="1500">
                <a:latin typeface="Times" panose="02020603050405020304" pitchFamily="18" charset="0"/>
              </a:rPr>
              <a:t>-</a:t>
            </a:r>
            <a:r>
              <a:rPr lang="en-US" sz="1500" err="1">
                <a:latin typeface="Times" panose="02020603050405020304" pitchFamily="18" charset="0"/>
              </a:rPr>
              <a:t>malaikat</a:t>
            </a:r>
            <a:r>
              <a:rPr lang="en-US" sz="1500">
                <a:latin typeface="Times" panose="02020603050405020304" pitchFamily="18" charset="0"/>
              </a:rPr>
              <a:t>-Nya, </a:t>
            </a:r>
            <a:r>
              <a:rPr lang="en-US" sz="1500" err="1">
                <a:latin typeface="Times" panose="02020603050405020304" pitchFamily="18" charset="0"/>
              </a:rPr>
              <a:t>kitab</a:t>
            </a:r>
            <a:r>
              <a:rPr lang="en-US" sz="1500">
                <a:latin typeface="Times" panose="02020603050405020304" pitchFamily="18" charset="0"/>
              </a:rPr>
              <a:t>-</a:t>
            </a:r>
            <a:r>
              <a:rPr lang="en-US" sz="1500" err="1">
                <a:latin typeface="Times" panose="02020603050405020304" pitchFamily="18" charset="0"/>
              </a:rPr>
              <a:t>kitab</a:t>
            </a:r>
            <a:r>
              <a:rPr lang="en-US" sz="1500">
                <a:latin typeface="Times" panose="02020603050405020304" pitchFamily="18" charset="0"/>
              </a:rPr>
              <a:t>-Nya </a:t>
            </a:r>
            <a:r>
              <a:rPr lang="en-US" sz="1500" err="1">
                <a:latin typeface="Times" panose="02020603050405020304" pitchFamily="18" charset="0"/>
              </a:rPr>
              <a:t>rasul</a:t>
            </a:r>
            <a:r>
              <a:rPr lang="en-US" sz="1500">
                <a:latin typeface="Times" panose="02020603050405020304" pitchFamily="18" charset="0"/>
              </a:rPr>
              <a:t>-</a:t>
            </a:r>
            <a:r>
              <a:rPr lang="en-US" sz="1500" err="1">
                <a:latin typeface="Times" panose="02020603050405020304" pitchFamily="18" charset="0"/>
              </a:rPr>
              <a:t>rasul</a:t>
            </a:r>
            <a:r>
              <a:rPr lang="en-US" sz="1500">
                <a:latin typeface="Times" panose="02020603050405020304" pitchFamily="18" charset="0"/>
              </a:rPr>
              <a:t>-Nya </a:t>
            </a:r>
            <a:r>
              <a:rPr lang="en-US" sz="1500" err="1">
                <a:latin typeface="Times" panose="02020603050405020304" pitchFamily="18" charset="0"/>
              </a:rPr>
              <a:t>dan</a:t>
            </a:r>
            <a:r>
              <a:rPr lang="en-US" sz="1500">
                <a:latin typeface="Times" panose="02020603050405020304" pitchFamily="18" charset="0"/>
              </a:rPr>
              <a:t> </a:t>
            </a:r>
            <a:r>
              <a:rPr lang="en-US" sz="1500" err="1">
                <a:latin typeface="Times" panose="02020603050405020304" pitchFamily="18" charset="0"/>
              </a:rPr>
              <a:t>hari</a:t>
            </a:r>
            <a:r>
              <a:rPr lang="en-US" sz="1500">
                <a:latin typeface="Times" panose="02020603050405020304" pitchFamily="18" charset="0"/>
              </a:rPr>
              <a:t> </a:t>
            </a:r>
            <a:r>
              <a:rPr lang="en-US" sz="1500" err="1">
                <a:latin typeface="Times" panose="02020603050405020304" pitchFamily="18" charset="0"/>
              </a:rPr>
              <a:t>kemudian</a:t>
            </a:r>
            <a:r>
              <a:rPr lang="en-US" sz="1500">
                <a:latin typeface="Times" panose="02020603050405020304" pitchFamily="18" charset="0"/>
              </a:rPr>
              <a:t>, </a:t>
            </a:r>
            <a:r>
              <a:rPr lang="en-US" sz="1500" err="1">
                <a:latin typeface="Times" panose="02020603050405020304" pitchFamily="18" charset="0"/>
              </a:rPr>
              <a:t>maka</a:t>
            </a:r>
            <a:r>
              <a:rPr lang="en-US" sz="1500">
                <a:latin typeface="Times" panose="02020603050405020304" pitchFamily="18" charset="0"/>
              </a:rPr>
              <a:t> </a:t>
            </a:r>
            <a:r>
              <a:rPr lang="en-US" sz="1500" err="1">
                <a:latin typeface="Times" panose="02020603050405020304" pitchFamily="18" charset="0"/>
              </a:rPr>
              <a:t>sesungguhnya</a:t>
            </a:r>
            <a:r>
              <a:rPr lang="en-US" sz="1500">
                <a:latin typeface="Times" panose="02020603050405020304" pitchFamily="18" charset="0"/>
              </a:rPr>
              <a:t> orang </a:t>
            </a:r>
            <a:r>
              <a:rPr lang="en-US" sz="1500" err="1">
                <a:latin typeface="Times" panose="02020603050405020304" pitchFamily="18" charset="0"/>
              </a:rPr>
              <a:t>itu</a:t>
            </a:r>
            <a:r>
              <a:rPr lang="en-US" sz="1500">
                <a:latin typeface="Times" panose="02020603050405020304" pitchFamily="18" charset="0"/>
              </a:rPr>
              <a:t> </a:t>
            </a:r>
            <a:r>
              <a:rPr lang="en-US" sz="1500" err="1">
                <a:latin typeface="Times" panose="02020603050405020304" pitchFamily="18" charset="0"/>
              </a:rPr>
              <a:t>telah</a:t>
            </a:r>
            <a:r>
              <a:rPr lang="en-US" sz="1500">
                <a:latin typeface="Times" panose="02020603050405020304" pitchFamily="18" charset="0"/>
              </a:rPr>
              <a:t> </a:t>
            </a:r>
            <a:r>
              <a:rPr lang="en-US" sz="1500" err="1">
                <a:latin typeface="Times" panose="02020603050405020304" pitchFamily="18" charset="0"/>
              </a:rPr>
              <a:t>sesat</a:t>
            </a:r>
            <a:r>
              <a:rPr lang="en-US" sz="1500">
                <a:latin typeface="Times" panose="02020603050405020304" pitchFamily="18" charset="0"/>
              </a:rPr>
              <a:t> </a:t>
            </a:r>
            <a:r>
              <a:rPr lang="en-US" sz="1500" err="1">
                <a:latin typeface="Times" panose="02020603050405020304" pitchFamily="18" charset="0"/>
              </a:rPr>
              <a:t>sejauh-jauhnya</a:t>
            </a:r>
            <a:r>
              <a:rPr lang="en-US" sz="1500">
                <a:latin typeface="Times" panose="02020603050405020304" pitchFamily="18" charset="0"/>
              </a:rPr>
              <a:t>." (QS. An-</a:t>
            </a:r>
            <a:r>
              <a:rPr lang="en-US" sz="1500" err="1">
                <a:latin typeface="Times" panose="02020603050405020304" pitchFamily="18" charset="0"/>
              </a:rPr>
              <a:t>Nisa</a:t>
            </a:r>
            <a:r>
              <a:rPr lang="en-US" sz="1500">
                <a:latin typeface="Times" panose="02020603050405020304" pitchFamily="18" charset="0"/>
              </a:rPr>
              <a:t> </a:t>
            </a:r>
            <a:r>
              <a:rPr lang="en-US" sz="1500" err="1">
                <a:latin typeface="Times" panose="02020603050405020304" pitchFamily="18" charset="0"/>
              </a:rPr>
              <a:t>ayat</a:t>
            </a:r>
            <a:r>
              <a:rPr lang="en-US" sz="1500">
                <a:latin typeface="Times" panose="02020603050405020304" pitchFamily="18" charset="0"/>
              </a:rPr>
              <a:t> 136)</a:t>
            </a:r>
          </a:p>
        </p:txBody>
      </p:sp>
      <p:pic>
        <p:nvPicPr>
          <p:cNvPr id="6" name="Picture 5"/>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106790" y="4065273"/>
            <a:ext cx="1093556" cy="1093556"/>
          </a:xfrm>
          <a:prstGeom prst="rect">
            <a:avLst/>
          </a:prstGeom>
        </p:spPr>
      </p:pic>
      <p:sp>
        <p:nvSpPr>
          <p:cNvPr id="20" name="TextBox 19"/>
          <p:cNvSpPr txBox="1"/>
          <p:nvPr/>
        </p:nvSpPr>
        <p:spPr>
          <a:xfrm>
            <a:off x="10095978" y="-10186"/>
            <a:ext cx="2096022" cy="1015663"/>
          </a:xfrm>
          <a:prstGeom prst="rect">
            <a:avLst/>
          </a:prstGeom>
          <a:noFill/>
        </p:spPr>
        <p:txBody>
          <a:bodyPr wrap="square" rtlCol="0">
            <a:spAutoFit/>
          </a:bodyPr>
          <a:lstStyle/>
          <a:p>
            <a:pPr algn="ctr"/>
            <a:r>
              <a:rPr lang="en-US" sz="6000" b="1" smtClean="0">
                <a:ln w="6600">
                  <a:solidFill>
                    <a:schemeClr val="accent2"/>
                  </a:solidFill>
                  <a:prstDash val="solid"/>
                </a:ln>
                <a:solidFill>
                  <a:srgbClr val="FFFFFF"/>
                </a:solidFill>
                <a:effectLst>
                  <a:outerShdw dist="38100" dir="2700000" algn="tl" rotWithShape="0">
                    <a:schemeClr val="accent2"/>
                  </a:outerShdw>
                </a:effectLst>
              </a:rPr>
              <a:t>1</a:t>
            </a:r>
            <a:endParaRPr lang="en-US" sz="60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737942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03EA9E4-F8D2-403A-A54C-B41A6AAECC5B}"/>
              </a:ext>
            </a:extLst>
          </p:cNvPr>
          <p:cNvSpPr txBox="1">
            <a:spLocks/>
          </p:cNvSpPr>
          <p:nvPr/>
        </p:nvSpPr>
        <p:spPr>
          <a:xfrm>
            <a:off x="858671" y="653343"/>
            <a:ext cx="3964572" cy="2160240"/>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4000" smtClean="0">
                <a:solidFill>
                  <a:schemeClr val="bg1"/>
                </a:solidFill>
                <a:cs typeface="Arial" pitchFamily="34" charset="0"/>
              </a:rPr>
              <a:t>Mempercayai keberadaan nya dengan hati yang yakin</a:t>
            </a:r>
            <a:endParaRPr lang="ko-KR" altLang="en-US" sz="4000">
              <a:solidFill>
                <a:schemeClr val="bg1"/>
              </a:solidFill>
              <a:cs typeface="Arial" pitchFamily="34" charset="0"/>
            </a:endParaRPr>
          </a:p>
        </p:txBody>
      </p:sp>
      <p:grpSp>
        <p:nvGrpSpPr>
          <p:cNvPr id="4" name="Group 3">
            <a:extLst>
              <a:ext uri="{FF2B5EF4-FFF2-40B4-BE49-F238E27FC236}">
                <a16:creationId xmlns="" xmlns:a16="http://schemas.microsoft.com/office/drawing/2014/main" id="{D17971CB-C64F-4051-862E-720379A2DB23}"/>
              </a:ext>
            </a:extLst>
          </p:cNvPr>
          <p:cNvGrpSpPr/>
          <p:nvPr/>
        </p:nvGrpSpPr>
        <p:grpSpPr>
          <a:xfrm>
            <a:off x="6295174" y="337260"/>
            <a:ext cx="5231539" cy="4298589"/>
            <a:chOff x="5090630" y="1333798"/>
            <a:chExt cx="2926080" cy="4298589"/>
          </a:xfrm>
        </p:grpSpPr>
        <p:sp>
          <p:nvSpPr>
            <p:cNvPr id="5" name="TextBox 4">
              <a:extLst>
                <a:ext uri="{FF2B5EF4-FFF2-40B4-BE49-F238E27FC236}">
                  <a16:creationId xmlns="" xmlns:a16="http://schemas.microsoft.com/office/drawing/2014/main" id="{2BEC48DC-CE57-4539-BF4E-AB834AAB31F3}"/>
                </a:ext>
              </a:extLst>
            </p:cNvPr>
            <p:cNvSpPr txBox="1"/>
            <p:nvPr/>
          </p:nvSpPr>
          <p:spPr>
            <a:xfrm>
              <a:off x="5090630" y="1333798"/>
              <a:ext cx="2926080" cy="307777"/>
            </a:xfrm>
            <a:prstGeom prst="rect">
              <a:avLst/>
            </a:prstGeom>
            <a:noFill/>
          </p:spPr>
          <p:txBody>
            <a:bodyPr wrap="square" rtlCol="0">
              <a:spAutoFit/>
            </a:bodyPr>
            <a:lstStyle/>
            <a:p>
              <a:pPr algn="just"/>
              <a:r>
                <a:rPr lang="fi-FI" altLang="ko-KR" sz="1400" b="1">
                  <a:solidFill>
                    <a:schemeClr val="accent1"/>
                  </a:solidFill>
                  <a:cs typeface="Arial" pitchFamily="34" charset="0"/>
                </a:rPr>
                <a:t>Iman kepada malaikat adalah bagian dari Rukun Iman.</a:t>
              </a:r>
              <a:endParaRPr lang="ko-KR" altLang="en-US" sz="1400" b="1">
                <a:solidFill>
                  <a:schemeClr val="accent1"/>
                </a:solidFill>
                <a:cs typeface="Arial" pitchFamily="34" charset="0"/>
              </a:endParaRPr>
            </a:p>
          </p:txBody>
        </p:sp>
        <p:sp>
          <p:nvSpPr>
            <p:cNvPr id="6" name="TextBox 5">
              <a:extLst>
                <a:ext uri="{FF2B5EF4-FFF2-40B4-BE49-F238E27FC236}">
                  <a16:creationId xmlns="" xmlns:a16="http://schemas.microsoft.com/office/drawing/2014/main" id="{C76EFEE5-0CEF-4BC7-BFAB-7DB039FD4BF9}"/>
                </a:ext>
              </a:extLst>
            </p:cNvPr>
            <p:cNvSpPr txBox="1"/>
            <p:nvPr/>
          </p:nvSpPr>
          <p:spPr>
            <a:xfrm>
              <a:off x="5090630" y="1846735"/>
              <a:ext cx="2926080" cy="3785652"/>
            </a:xfrm>
            <a:prstGeom prst="rect">
              <a:avLst/>
            </a:prstGeom>
            <a:noFill/>
          </p:spPr>
          <p:txBody>
            <a:bodyPr wrap="square" rtlCol="0">
              <a:spAutoFit/>
            </a:bodyPr>
            <a:lstStyle/>
            <a:p>
              <a:pPr algn="just"/>
              <a:r>
                <a:rPr lang="en-US" altLang="ko-KR" sz="1200">
                  <a:solidFill>
                    <a:schemeClr val="bg1"/>
                  </a:solidFill>
                  <a:cs typeface="Arial" pitchFamily="34" charset="0"/>
                </a:rPr>
                <a:t>Iman kepada malaikat maksudnya adalah meyakini adanya malaikat, walaupun kita tidak dapat melihat mereka, dan bahwa mereka adalah salah satu makhluk ciptaan Allah. Allah menciptakan mereka dari cahaya. Mereka menyembah Allah dan selalu taat kepada-Nya, mereka tidak pernah berdosa. Tak seorang pun mengetahui jumlah pasti malaikat, hanya Allah saja yang mengetahui jumlahnya</a:t>
              </a:r>
              <a:r>
                <a:rPr lang="en-US" altLang="ko-KR" sz="1200" smtClean="0">
                  <a:solidFill>
                    <a:schemeClr val="bg1"/>
                  </a:solidFill>
                  <a:cs typeface="Arial" pitchFamily="34" charset="0"/>
                </a:rPr>
                <a:t>.</a:t>
              </a:r>
            </a:p>
            <a:p>
              <a:pPr algn="just"/>
              <a:endParaRPr lang="en-US" altLang="ko-KR" sz="1200">
                <a:solidFill>
                  <a:schemeClr val="bg1"/>
                </a:solidFill>
                <a:cs typeface="Arial" pitchFamily="34" charset="0"/>
              </a:endParaRPr>
            </a:p>
            <a:p>
              <a:pPr algn="just"/>
              <a:r>
                <a:rPr lang="en-US" altLang="ko-KR" sz="1200">
                  <a:solidFill>
                    <a:schemeClr val="bg1"/>
                  </a:solidFill>
                  <a:cs typeface="Arial" pitchFamily="34" charset="0"/>
                </a:rPr>
                <a:t>Walaupun manusia tidak dapat melihat malaikat tetapi jika Allah berkehendak maka malaikat dapat dilihat oleh manusia, yang biasanya terjadi pada para nabi dan rasul. Malaikat selalu menampakan diri dalam wujud laki-laki kepada para nabi dan rasul. Seperti terjadi kepada Nabi Ibrahim</a:t>
              </a:r>
              <a:r>
                <a:rPr lang="en-US" altLang="ko-KR" sz="1200" smtClean="0">
                  <a:solidFill>
                    <a:schemeClr val="bg1"/>
                  </a:solidFill>
                  <a:cs typeface="Arial" pitchFamily="34" charset="0"/>
                </a:rPr>
                <a:t>.</a:t>
              </a:r>
            </a:p>
            <a:p>
              <a:pPr algn="just"/>
              <a:endParaRPr lang="en-US" altLang="ko-KR" sz="1200" smtClean="0">
                <a:solidFill>
                  <a:schemeClr val="bg1"/>
                </a:solidFill>
                <a:cs typeface="Arial" pitchFamily="34" charset="0"/>
              </a:endParaRPr>
            </a:p>
            <a:p>
              <a:pPr algn="just"/>
              <a:r>
                <a:rPr lang="en-US" altLang="ko-KR" sz="1200">
                  <a:solidFill>
                    <a:schemeClr val="bg1"/>
                  </a:solidFill>
                  <a:cs typeface="Arial" pitchFamily="34" charset="0"/>
                </a:rPr>
                <a:t>Malaikat tersebut diciptakan untuk mengurusi berbagai urusan yang diperintah Allah SWT. Sehingga Allah SWT menciptakan mereka sebagai makhluk yang tidak pernah membangkang dan merasa letih dalam menjalankan </a:t>
              </a:r>
              <a:r>
                <a:rPr lang="en-US" altLang="ko-KR" sz="1200">
                  <a:solidFill>
                    <a:schemeClr val="bg1"/>
                  </a:solidFill>
                  <a:cs typeface="Arial" pitchFamily="34" charset="0"/>
                </a:rPr>
                <a:t>tugas</a:t>
              </a:r>
              <a:r>
                <a:rPr lang="en-US" altLang="ko-KR" sz="1200" smtClean="0">
                  <a:solidFill>
                    <a:schemeClr val="bg1"/>
                  </a:solidFill>
                  <a:cs typeface="Arial" pitchFamily="34" charset="0"/>
                </a:rPr>
                <a:t>.</a:t>
              </a:r>
            </a:p>
            <a:p>
              <a:pPr algn="just"/>
              <a:endParaRPr lang="en-US" altLang="ko-KR" sz="1200">
                <a:solidFill>
                  <a:schemeClr val="bg1"/>
                </a:solidFill>
                <a:cs typeface="Arial" pitchFamily="34" charset="0"/>
              </a:endParaRPr>
            </a:p>
            <a:p>
              <a:pPr algn="just"/>
              <a:r>
                <a:rPr lang="en-US" altLang="ko-KR" sz="1200">
                  <a:solidFill>
                    <a:schemeClr val="bg1"/>
                  </a:solidFill>
                  <a:cs typeface="Arial" pitchFamily="34" charset="0"/>
                </a:rPr>
                <a:t>Maka </a:t>
              </a:r>
              <a:r>
                <a:rPr lang="en-US" altLang="ko-KR" sz="1200">
                  <a:solidFill>
                    <a:schemeClr val="bg1"/>
                  </a:solidFill>
                  <a:cs typeface="Arial" pitchFamily="34" charset="0"/>
                </a:rPr>
                <a:t>dari </a:t>
              </a:r>
              <a:r>
                <a:rPr lang="en-US" altLang="ko-KR" sz="1200" smtClean="0">
                  <a:solidFill>
                    <a:schemeClr val="bg1"/>
                  </a:solidFill>
                  <a:cs typeface="Arial" pitchFamily="34" charset="0"/>
                </a:rPr>
                <a:t>itu, sudah </a:t>
              </a:r>
              <a:r>
                <a:rPr lang="en-US" altLang="ko-KR" sz="1200">
                  <a:solidFill>
                    <a:schemeClr val="bg1"/>
                  </a:solidFill>
                  <a:cs typeface="Arial" pitchFamily="34" charset="0"/>
                </a:rPr>
                <a:t>seharusnya sebagai Muslim mengimani adanya malaikat karena hal ini merupakan satu di antara landasan agama Islam.</a:t>
              </a:r>
            </a:p>
          </p:txBody>
        </p:sp>
      </p:grpSp>
      <p:grpSp>
        <p:nvGrpSpPr>
          <p:cNvPr id="14" name="Group 13">
            <a:extLst>
              <a:ext uri="{FF2B5EF4-FFF2-40B4-BE49-F238E27FC236}">
                <a16:creationId xmlns="" xmlns:a16="http://schemas.microsoft.com/office/drawing/2014/main" id="{59E3CDDE-7C3D-4724-9458-4C83CF3C61AC}"/>
              </a:ext>
            </a:extLst>
          </p:cNvPr>
          <p:cNvGrpSpPr/>
          <p:nvPr/>
        </p:nvGrpSpPr>
        <p:grpSpPr>
          <a:xfrm>
            <a:off x="8249457" y="1779559"/>
            <a:ext cx="3277256" cy="3045059"/>
            <a:chOff x="9521749" y="3621396"/>
            <a:chExt cx="574895" cy="534163"/>
          </a:xfrm>
          <a:solidFill>
            <a:schemeClr val="bg1">
              <a:alpha val="20000"/>
            </a:schemeClr>
          </a:solidFill>
        </p:grpSpPr>
        <p:sp>
          <p:nvSpPr>
            <p:cNvPr id="15" name="Freeform: Shape 14">
              <a:extLst>
                <a:ext uri="{FF2B5EF4-FFF2-40B4-BE49-F238E27FC236}">
                  <a16:creationId xmlns="" xmlns:a16="http://schemas.microsoft.com/office/drawing/2014/main" id="{D9D0538A-7210-4564-BB1A-10A6AD506642}"/>
                </a:ext>
              </a:extLst>
            </p:cNvPr>
            <p:cNvSpPr/>
            <p:nvPr/>
          </p:nvSpPr>
          <p:spPr>
            <a:xfrm>
              <a:off x="9521749" y="3621396"/>
              <a:ext cx="473919" cy="534163"/>
            </a:xfrm>
            <a:custGeom>
              <a:avLst/>
              <a:gdLst>
                <a:gd name="connsiteX0" fmla="*/ 776380 w 772179"/>
                <a:gd name="connsiteY0" fmla="*/ 162702 h 870337"/>
                <a:gd name="connsiteX1" fmla="*/ 275117 w 772179"/>
                <a:gd name="connsiteY1" fmla="*/ 181025 h 870337"/>
                <a:gd name="connsiteX2" fmla="*/ 233236 w 772179"/>
                <a:gd name="connsiteY2" fmla="*/ 656111 h 870337"/>
                <a:gd name="connsiteX3" fmla="*/ 733844 w 772179"/>
                <a:gd name="connsiteY3" fmla="*/ 754270 h 870337"/>
                <a:gd name="connsiteX4" fmla="*/ 326160 w 772179"/>
                <a:gd name="connsiteY4" fmla="*/ 860281 h 870337"/>
                <a:gd name="connsiteX5" fmla="*/ 274 w 772179"/>
                <a:gd name="connsiteY5" fmla="*/ 453251 h 870337"/>
                <a:gd name="connsiteX6" fmla="*/ 288860 w 772179"/>
                <a:gd name="connsiteY6" fmla="*/ 25934 h 870337"/>
                <a:gd name="connsiteX7" fmla="*/ 776380 w 772179"/>
                <a:gd name="connsiteY7" fmla="*/ 162702 h 87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179" h="870337">
                  <a:moveTo>
                    <a:pt x="776380" y="162702"/>
                  </a:moveTo>
                  <a:cubicBezTo>
                    <a:pt x="611473" y="28552"/>
                    <a:pt x="400106" y="57345"/>
                    <a:pt x="275117" y="181025"/>
                  </a:cubicBezTo>
                  <a:cubicBezTo>
                    <a:pt x="147511" y="307322"/>
                    <a:pt x="130497" y="508219"/>
                    <a:pt x="233236" y="656111"/>
                  </a:cubicBezTo>
                  <a:cubicBezTo>
                    <a:pt x="326814" y="790261"/>
                    <a:pt x="536873" y="873369"/>
                    <a:pt x="733844" y="754270"/>
                  </a:cubicBezTo>
                  <a:cubicBezTo>
                    <a:pt x="658590" y="838686"/>
                    <a:pt x="491720" y="903470"/>
                    <a:pt x="326160" y="860281"/>
                  </a:cubicBezTo>
                  <a:cubicBezTo>
                    <a:pt x="141622" y="811856"/>
                    <a:pt x="6818" y="645641"/>
                    <a:pt x="274" y="453251"/>
                  </a:cubicBezTo>
                  <a:cubicBezTo>
                    <a:pt x="-6270" y="264132"/>
                    <a:pt x="104976" y="93336"/>
                    <a:pt x="288860" y="25934"/>
                  </a:cubicBezTo>
                  <a:cubicBezTo>
                    <a:pt x="464236" y="-38196"/>
                    <a:pt x="669060" y="20045"/>
                    <a:pt x="776380" y="162702"/>
                  </a:cubicBezTo>
                  <a:close/>
                </a:path>
              </a:pathLst>
            </a:custGeom>
            <a:grpFill/>
            <a:ln w="6538" cap="flat">
              <a:noFill/>
              <a:prstDash val="solid"/>
              <a:miter/>
            </a:ln>
          </p:spPr>
          <p:txBody>
            <a:bodyPr rtlCol="0" anchor="ctr"/>
            <a:lstStyle/>
            <a:p>
              <a:endParaRPr lang="en-US"/>
            </a:p>
          </p:txBody>
        </p:sp>
        <p:sp>
          <p:nvSpPr>
            <p:cNvPr id="16" name="Freeform: Shape 15">
              <a:extLst>
                <a:ext uri="{FF2B5EF4-FFF2-40B4-BE49-F238E27FC236}">
                  <a16:creationId xmlns="" xmlns:a16="http://schemas.microsoft.com/office/drawing/2014/main" id="{86AC9C21-5872-4AF9-AD01-C9E7501D75DE}"/>
                </a:ext>
              </a:extLst>
            </p:cNvPr>
            <p:cNvSpPr/>
            <p:nvPr/>
          </p:nvSpPr>
          <p:spPr>
            <a:xfrm>
              <a:off x="9907880" y="3802784"/>
              <a:ext cx="188764" cy="180732"/>
            </a:xfrm>
            <a:custGeom>
              <a:avLst/>
              <a:gdLst>
                <a:gd name="connsiteX0" fmla="*/ 58895 w 307562"/>
                <a:gd name="connsiteY0" fmla="*/ 297747 h 294475"/>
                <a:gd name="connsiteX1" fmla="*/ 88343 w 307562"/>
                <a:gd name="connsiteY1" fmla="*/ 208750 h 294475"/>
                <a:gd name="connsiteX2" fmla="*/ 75909 w 307562"/>
                <a:gd name="connsiteY2" fmla="*/ 172759 h 294475"/>
                <a:gd name="connsiteX3" fmla="*/ 7853 w 307562"/>
                <a:gd name="connsiteY3" fmla="*/ 123679 h 294475"/>
                <a:gd name="connsiteX4" fmla="*/ 0 w 307562"/>
                <a:gd name="connsiteY4" fmla="*/ 120407 h 294475"/>
                <a:gd name="connsiteX5" fmla="*/ 3272 w 307562"/>
                <a:gd name="connsiteY5" fmla="*/ 115172 h 294475"/>
                <a:gd name="connsiteX6" fmla="*/ 102739 w 307562"/>
                <a:gd name="connsiteY6" fmla="*/ 115172 h 294475"/>
                <a:gd name="connsiteX7" fmla="*/ 123679 w 307562"/>
                <a:gd name="connsiteY7" fmla="*/ 99467 h 294475"/>
                <a:gd name="connsiteX8" fmla="*/ 156399 w 307562"/>
                <a:gd name="connsiteY8" fmla="*/ 0 h 294475"/>
                <a:gd name="connsiteX9" fmla="*/ 182574 w 307562"/>
                <a:gd name="connsiteY9" fmla="*/ 79181 h 294475"/>
                <a:gd name="connsiteX10" fmla="*/ 230999 w 307562"/>
                <a:gd name="connsiteY10" fmla="*/ 115172 h 294475"/>
                <a:gd name="connsiteX11" fmla="*/ 308872 w 307562"/>
                <a:gd name="connsiteY11" fmla="*/ 115172 h 294475"/>
                <a:gd name="connsiteX12" fmla="*/ 310180 w 307562"/>
                <a:gd name="connsiteY12" fmla="*/ 118444 h 294475"/>
                <a:gd name="connsiteX13" fmla="*/ 259793 w 307562"/>
                <a:gd name="connsiteY13" fmla="*/ 155745 h 294475"/>
                <a:gd name="connsiteX14" fmla="*/ 221184 w 307562"/>
                <a:gd name="connsiteY14" fmla="*/ 187809 h 294475"/>
                <a:gd name="connsiteX15" fmla="*/ 232962 w 307562"/>
                <a:gd name="connsiteY15" fmla="*/ 236234 h 294475"/>
                <a:gd name="connsiteX16" fmla="*/ 248668 w 307562"/>
                <a:gd name="connsiteY16" fmla="*/ 297747 h 294475"/>
                <a:gd name="connsiteX17" fmla="*/ 217912 w 307562"/>
                <a:gd name="connsiteY17" fmla="*/ 276807 h 294475"/>
                <a:gd name="connsiteX18" fmla="*/ 166215 w 307562"/>
                <a:gd name="connsiteY18" fmla="*/ 238852 h 294475"/>
                <a:gd name="connsiteX19" fmla="*/ 145929 w 307562"/>
                <a:gd name="connsiteY19" fmla="*/ 238852 h 294475"/>
                <a:gd name="connsiteX20" fmla="*/ 62167 w 307562"/>
                <a:gd name="connsiteY20" fmla="*/ 299710 h 294475"/>
                <a:gd name="connsiteX21" fmla="*/ 58895 w 307562"/>
                <a:gd name="connsiteY21" fmla="*/ 297747 h 29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7562" h="294475">
                  <a:moveTo>
                    <a:pt x="58895" y="297747"/>
                  </a:moveTo>
                  <a:cubicBezTo>
                    <a:pt x="68711" y="268300"/>
                    <a:pt x="77218" y="237543"/>
                    <a:pt x="88343" y="208750"/>
                  </a:cubicBezTo>
                  <a:cubicBezTo>
                    <a:pt x="94886" y="191081"/>
                    <a:pt x="90960" y="182574"/>
                    <a:pt x="75909" y="172759"/>
                  </a:cubicBezTo>
                  <a:cubicBezTo>
                    <a:pt x="52351" y="157708"/>
                    <a:pt x="30756" y="140039"/>
                    <a:pt x="7853" y="123679"/>
                  </a:cubicBezTo>
                  <a:cubicBezTo>
                    <a:pt x="5235" y="121716"/>
                    <a:pt x="2617" y="121716"/>
                    <a:pt x="0" y="120407"/>
                  </a:cubicBezTo>
                  <a:cubicBezTo>
                    <a:pt x="1309" y="118444"/>
                    <a:pt x="1963" y="117135"/>
                    <a:pt x="3272" y="115172"/>
                  </a:cubicBezTo>
                  <a:cubicBezTo>
                    <a:pt x="36646" y="115172"/>
                    <a:pt x="69365" y="114518"/>
                    <a:pt x="102739" y="115172"/>
                  </a:cubicBezTo>
                  <a:cubicBezTo>
                    <a:pt x="115172" y="115827"/>
                    <a:pt x="120407" y="111246"/>
                    <a:pt x="123679" y="99467"/>
                  </a:cubicBezTo>
                  <a:cubicBezTo>
                    <a:pt x="132841" y="67402"/>
                    <a:pt x="143966" y="36646"/>
                    <a:pt x="156399" y="0"/>
                  </a:cubicBezTo>
                  <a:cubicBezTo>
                    <a:pt x="166215" y="29448"/>
                    <a:pt x="174722" y="54314"/>
                    <a:pt x="182574" y="79181"/>
                  </a:cubicBezTo>
                  <a:cubicBezTo>
                    <a:pt x="194354" y="115172"/>
                    <a:pt x="194354" y="115172"/>
                    <a:pt x="230999" y="115172"/>
                  </a:cubicBezTo>
                  <a:cubicBezTo>
                    <a:pt x="257175" y="115172"/>
                    <a:pt x="283351" y="115172"/>
                    <a:pt x="308872" y="115172"/>
                  </a:cubicBezTo>
                  <a:cubicBezTo>
                    <a:pt x="309526" y="116481"/>
                    <a:pt x="310180" y="117790"/>
                    <a:pt x="310180" y="118444"/>
                  </a:cubicBezTo>
                  <a:cubicBezTo>
                    <a:pt x="293166" y="130878"/>
                    <a:pt x="276152" y="143311"/>
                    <a:pt x="259793" y="155745"/>
                  </a:cubicBezTo>
                  <a:cubicBezTo>
                    <a:pt x="246050" y="166215"/>
                    <a:pt x="225764" y="174067"/>
                    <a:pt x="221184" y="187809"/>
                  </a:cubicBezTo>
                  <a:cubicBezTo>
                    <a:pt x="216603" y="200897"/>
                    <a:pt x="228382" y="219875"/>
                    <a:pt x="232962" y="236234"/>
                  </a:cubicBezTo>
                  <a:cubicBezTo>
                    <a:pt x="238852" y="255866"/>
                    <a:pt x="245396" y="275498"/>
                    <a:pt x="248668" y="297747"/>
                  </a:cubicBezTo>
                  <a:cubicBezTo>
                    <a:pt x="238197" y="290549"/>
                    <a:pt x="228382" y="284005"/>
                    <a:pt x="217912" y="276807"/>
                  </a:cubicBezTo>
                  <a:cubicBezTo>
                    <a:pt x="200243" y="264373"/>
                    <a:pt x="182574" y="251940"/>
                    <a:pt x="166215" y="238852"/>
                  </a:cubicBezTo>
                  <a:cubicBezTo>
                    <a:pt x="159017" y="232962"/>
                    <a:pt x="153781" y="232962"/>
                    <a:pt x="145929" y="238852"/>
                  </a:cubicBezTo>
                  <a:cubicBezTo>
                    <a:pt x="118444" y="259792"/>
                    <a:pt x="90306" y="279424"/>
                    <a:pt x="62167" y="299710"/>
                  </a:cubicBezTo>
                  <a:cubicBezTo>
                    <a:pt x="60858" y="299056"/>
                    <a:pt x="60204" y="298401"/>
                    <a:pt x="58895" y="297747"/>
                  </a:cubicBezTo>
                  <a:close/>
                </a:path>
              </a:pathLst>
            </a:custGeom>
            <a:grpFill/>
            <a:ln w="6538" cap="flat">
              <a:noFill/>
              <a:prstDash val="solid"/>
              <a:miter/>
            </a:ln>
          </p:spPr>
          <p:txBody>
            <a:bodyPr rtlCol="0" anchor="ctr"/>
            <a:lstStyle/>
            <a:p>
              <a:endParaRPr lang="en-US"/>
            </a:p>
          </p:txBody>
        </p:sp>
      </p:grpSp>
      <p:sp>
        <p:nvSpPr>
          <p:cNvPr id="17" name="TextBox 16"/>
          <p:cNvSpPr txBox="1"/>
          <p:nvPr/>
        </p:nvSpPr>
        <p:spPr>
          <a:xfrm>
            <a:off x="-591524" y="5972689"/>
            <a:ext cx="2096022" cy="923330"/>
          </a:xfrm>
          <a:prstGeom prst="rect">
            <a:avLst/>
          </a:prstGeom>
          <a:noFill/>
        </p:spPr>
        <p:txBody>
          <a:bodyPr wrap="square" rtlCol="0">
            <a:spAutoFit/>
          </a:bodyPr>
          <a:lstStyle/>
          <a:p>
            <a:pPr algn="ctr"/>
            <a:r>
              <a:rPr lang="en-US" sz="5400" b="1" smtClean="0">
                <a:ln w="6600">
                  <a:solidFill>
                    <a:schemeClr val="accent2"/>
                  </a:solidFill>
                  <a:prstDash val="solid"/>
                </a:ln>
                <a:solidFill>
                  <a:srgbClr val="FFFFFF"/>
                </a:solidFill>
                <a:effectLst>
                  <a:outerShdw dist="38100" dir="2700000" algn="tl" rotWithShape="0">
                    <a:schemeClr val="accent2"/>
                  </a:outerShdw>
                </a:effectLst>
              </a:rPr>
              <a:t>2</a:t>
            </a:r>
            <a:endParaRPr lang="en-US" sz="54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689816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p:txBody>
          <a:bodyPr>
            <a:scene3d>
              <a:camera prst="orthographicFront"/>
              <a:lightRig rig="soft" dir="t">
                <a:rot lat="0" lon="0" rev="15600000"/>
              </a:lightRig>
            </a:scene3d>
            <a:sp3d extrusionH="57150" prstMaterial="softEdge">
              <a:bevelT w="25400" h="38100"/>
            </a:sp3d>
          </a:bodyPr>
          <a:lstStyle/>
          <a:p>
            <a:r>
              <a:rPr lang="en-US" sz="3600" b="1" err="1" smtClean="0">
                <a:ln/>
                <a:solidFill>
                  <a:schemeClr val="accent4"/>
                </a:solidFill>
              </a:rPr>
              <a:t>Nama-Nama</a:t>
            </a:r>
            <a:endParaRPr lang="en-US" sz="3600" b="1" smtClean="0">
              <a:ln/>
              <a:solidFill>
                <a:schemeClr val="accent4"/>
              </a:solidFill>
            </a:endParaRPr>
          </a:p>
          <a:p>
            <a:r>
              <a:rPr lang="en-US" sz="3600" b="1" err="1" smtClean="0">
                <a:ln/>
                <a:solidFill>
                  <a:schemeClr val="accent4"/>
                </a:solidFill>
              </a:rPr>
              <a:t>Malaikat</a:t>
            </a:r>
            <a:r>
              <a:rPr lang="en-US" sz="3600" b="1" smtClean="0">
                <a:ln/>
                <a:solidFill>
                  <a:schemeClr val="accent4"/>
                </a:solidFill>
              </a:rPr>
              <a:t> Allah SWT</a:t>
            </a:r>
            <a:endParaRPr lang="en-US" sz="3600" b="1">
              <a:ln/>
              <a:solidFill>
                <a:schemeClr val="accent4"/>
              </a:solidFill>
            </a:endParaRPr>
          </a:p>
        </p:txBody>
      </p:sp>
      <p:sp>
        <p:nvSpPr>
          <p:cNvPr id="7" name="Rounded Rectangle 11">
            <a:extLst>
              <a:ext uri="{FF2B5EF4-FFF2-40B4-BE49-F238E27FC236}">
                <a16:creationId xmlns="" xmlns:a16="http://schemas.microsoft.com/office/drawing/2014/main" id="{F86502E0-7AC4-4388-9323-81488ACDB42C}"/>
              </a:ext>
            </a:extLst>
          </p:cNvPr>
          <p:cNvSpPr/>
          <p:nvPr/>
        </p:nvSpPr>
        <p:spPr>
          <a:xfrm>
            <a:off x="659502" y="1526885"/>
            <a:ext cx="5141817" cy="5135172"/>
          </a:xfrm>
          <a:prstGeom prst="roundRect">
            <a:avLst>
              <a:gd name="adj" fmla="val 88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Rounded Rectangle 14">
            <a:extLst>
              <a:ext uri="{FF2B5EF4-FFF2-40B4-BE49-F238E27FC236}">
                <a16:creationId xmlns="" xmlns:a16="http://schemas.microsoft.com/office/drawing/2014/main" id="{0330F8F9-B94A-47B5-8B1B-232D79F0AC39}"/>
              </a:ext>
            </a:extLst>
          </p:cNvPr>
          <p:cNvSpPr/>
          <p:nvPr/>
        </p:nvSpPr>
        <p:spPr>
          <a:xfrm>
            <a:off x="6474310" y="1526885"/>
            <a:ext cx="5141817" cy="5135172"/>
          </a:xfrm>
          <a:prstGeom prst="roundRect">
            <a:avLst>
              <a:gd name="adj" fmla="val 888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7" name="TextBox 26"/>
          <p:cNvSpPr txBox="1"/>
          <p:nvPr/>
        </p:nvSpPr>
        <p:spPr>
          <a:xfrm>
            <a:off x="688530" y="1741717"/>
            <a:ext cx="5141817" cy="338554"/>
          </a:xfrm>
          <a:prstGeom prst="rect">
            <a:avLst/>
          </a:prstGeom>
          <a:noFill/>
        </p:spPr>
        <p:txBody>
          <a:bodyPr wrap="square" rtlCol="0">
            <a:spAutoFit/>
          </a:bodyPr>
          <a:lstStyle/>
          <a:p>
            <a:r>
              <a:rPr lang="en-US" sz="1600" b="1" err="1" smtClean="0">
                <a:latin typeface="Times" panose="02020603050405020304" pitchFamily="18" charset="0"/>
              </a:rPr>
              <a:t>Nama</a:t>
            </a:r>
            <a:r>
              <a:rPr lang="en-US" sz="1600" b="1" smtClean="0">
                <a:latin typeface="Times" panose="02020603050405020304" pitchFamily="18" charset="0"/>
              </a:rPr>
              <a:t> </a:t>
            </a:r>
            <a:r>
              <a:rPr lang="en-US" sz="1600" b="1" err="1" smtClean="0">
                <a:latin typeface="Times" panose="02020603050405020304" pitchFamily="18" charset="0"/>
              </a:rPr>
              <a:t>Malaikat</a:t>
            </a:r>
            <a:r>
              <a:rPr lang="en-US" sz="1600" b="1" smtClean="0">
                <a:latin typeface="Times" panose="02020603050405020304" pitchFamily="18" charset="0"/>
              </a:rPr>
              <a:t> yang </a:t>
            </a:r>
            <a:r>
              <a:rPr lang="en-US" sz="1600" b="1" err="1" smtClean="0">
                <a:latin typeface="Times" panose="02020603050405020304" pitchFamily="18" charset="0"/>
              </a:rPr>
              <a:t>wajib</a:t>
            </a:r>
            <a:r>
              <a:rPr lang="en-US" sz="1600" b="1" smtClean="0">
                <a:latin typeface="Times" panose="02020603050405020304" pitchFamily="18" charset="0"/>
              </a:rPr>
              <a:t> di </a:t>
            </a:r>
            <a:r>
              <a:rPr lang="en-US" sz="1600" b="1" err="1" smtClean="0">
                <a:latin typeface="Times" panose="02020603050405020304" pitchFamily="18" charset="0"/>
              </a:rPr>
              <a:t>ketahui</a:t>
            </a:r>
            <a:r>
              <a:rPr lang="en-US" sz="1600" b="1" smtClean="0">
                <a:latin typeface="Times" panose="02020603050405020304" pitchFamily="18" charset="0"/>
              </a:rPr>
              <a:t> </a:t>
            </a:r>
            <a:r>
              <a:rPr lang="en-US" sz="1600" b="1" err="1" smtClean="0">
                <a:latin typeface="Times" panose="02020603050405020304" pitchFamily="18" charset="0"/>
              </a:rPr>
              <a:t>pada</a:t>
            </a:r>
            <a:r>
              <a:rPr lang="en-US" sz="1600" b="1" smtClean="0">
                <a:latin typeface="Times" panose="02020603050405020304" pitchFamily="18" charset="0"/>
              </a:rPr>
              <a:t> Al-Quran :</a:t>
            </a:r>
            <a:endParaRPr lang="en-US" sz="1600" b="1">
              <a:latin typeface="Times" panose="02020603050405020304" pitchFamily="18" charset="0"/>
            </a:endParaRPr>
          </a:p>
        </p:txBody>
      </p:sp>
      <p:sp>
        <p:nvSpPr>
          <p:cNvPr id="28" name="TextBox 27"/>
          <p:cNvSpPr txBox="1"/>
          <p:nvPr/>
        </p:nvSpPr>
        <p:spPr>
          <a:xfrm>
            <a:off x="746589" y="2080393"/>
            <a:ext cx="5141817" cy="4339650"/>
          </a:xfrm>
          <a:prstGeom prst="rect">
            <a:avLst/>
          </a:prstGeom>
          <a:noFill/>
        </p:spPr>
        <p:txBody>
          <a:bodyPr wrap="square" rtlCol="0">
            <a:spAutoFit/>
          </a:bodyPr>
          <a:lstStyle/>
          <a:p>
            <a:pPr marL="171450" indent="-171450">
              <a:buFont typeface="Arial" panose="020B0604020202020204" pitchFamily="34" charset="0"/>
              <a:buChar char="•"/>
            </a:pPr>
            <a:r>
              <a:rPr lang="en-US" sz="1200" err="1" smtClean="0">
                <a:latin typeface="Times" panose="02020603050405020304" pitchFamily="18" charset="0"/>
              </a:rPr>
              <a:t>Jibril</a:t>
            </a:r>
            <a:endParaRPr lang="en-US" sz="1200">
              <a:latin typeface="Times" panose="02020603050405020304" pitchFamily="18" charset="0"/>
            </a:endParaRPr>
          </a:p>
          <a:p>
            <a:r>
              <a:rPr lang="en-US" sz="1200" err="1">
                <a:latin typeface="Times" panose="02020603050405020304" pitchFamily="18" charset="0"/>
              </a:rPr>
              <a:t>Pemimpin</a:t>
            </a:r>
            <a:r>
              <a:rPr lang="en-US" sz="1200">
                <a:latin typeface="Times" panose="02020603050405020304" pitchFamily="18" charset="0"/>
              </a:rPr>
              <a:t> para </a:t>
            </a:r>
            <a:r>
              <a:rPr lang="en-US" sz="1200" err="1">
                <a:latin typeface="Times" panose="02020603050405020304" pitchFamily="18" charset="0"/>
              </a:rPr>
              <a:t>malaikat</a:t>
            </a:r>
            <a:r>
              <a:rPr lang="en-US" sz="1200">
                <a:latin typeface="Times" panose="02020603050405020304" pitchFamily="18" charset="0"/>
              </a:rPr>
              <a:t>, </a:t>
            </a:r>
            <a:r>
              <a:rPr lang="en-US" sz="1200" err="1">
                <a:latin typeface="Times" panose="02020603050405020304" pitchFamily="18" charset="0"/>
              </a:rPr>
              <a:t>bertugas</a:t>
            </a:r>
            <a:r>
              <a:rPr lang="en-US" sz="1200">
                <a:latin typeface="Times" panose="02020603050405020304" pitchFamily="18" charset="0"/>
              </a:rPr>
              <a:t> </a:t>
            </a:r>
            <a:r>
              <a:rPr lang="en-US" sz="1200" err="1">
                <a:latin typeface="Times" panose="02020603050405020304" pitchFamily="18" charset="0"/>
              </a:rPr>
              <a:t>menyampaikan</a:t>
            </a:r>
            <a:r>
              <a:rPr lang="en-US" sz="1200">
                <a:latin typeface="Times" panose="02020603050405020304" pitchFamily="18" charset="0"/>
              </a:rPr>
              <a:t> </a:t>
            </a:r>
            <a:r>
              <a:rPr lang="en-US" sz="1200" err="1">
                <a:latin typeface="Times" panose="02020603050405020304" pitchFamily="18" charset="0"/>
              </a:rPr>
              <a:t>wahyu</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mengajarkannya</a:t>
            </a:r>
            <a:r>
              <a:rPr lang="en-US" sz="1200">
                <a:latin typeface="Times" panose="02020603050405020304" pitchFamily="18" charset="0"/>
              </a:rPr>
              <a:t> </a:t>
            </a:r>
            <a:r>
              <a:rPr lang="en-US" sz="1200" err="1">
                <a:latin typeface="Times" panose="02020603050405020304" pitchFamily="18" charset="0"/>
              </a:rPr>
              <a:t>kepada</a:t>
            </a:r>
            <a:r>
              <a:rPr lang="en-US" sz="1200">
                <a:latin typeface="Times" panose="02020603050405020304" pitchFamily="18" charset="0"/>
              </a:rPr>
              <a:t> para </a:t>
            </a:r>
            <a:r>
              <a:rPr lang="en-US" sz="1200" err="1">
                <a:latin typeface="Times" panose="02020603050405020304" pitchFamily="18" charset="0"/>
              </a:rPr>
              <a:t>nabi</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rasul</a:t>
            </a:r>
            <a:r>
              <a:rPr lang="en-US" sz="1200">
                <a:latin typeface="Times" panose="02020603050405020304" pitchFamily="18" charset="0"/>
              </a:rPr>
              <a:t>.</a:t>
            </a:r>
          </a:p>
          <a:p>
            <a:pPr marL="171450" indent="-171450">
              <a:buFont typeface="Arial" panose="020B0604020202020204" pitchFamily="34" charset="0"/>
              <a:buChar char="•"/>
            </a:pPr>
            <a:r>
              <a:rPr lang="en-US" sz="1200" err="1" smtClean="0">
                <a:latin typeface="Times" panose="02020603050405020304" pitchFamily="18" charset="0"/>
              </a:rPr>
              <a:t>Mikail</a:t>
            </a:r>
            <a:endParaRPr lang="en-US" sz="1200">
              <a:latin typeface="Times" panose="02020603050405020304" pitchFamily="18" charset="0"/>
            </a:endParaRPr>
          </a:p>
          <a:p>
            <a:r>
              <a:rPr lang="en-US" sz="1200" err="1" smtClean="0">
                <a:latin typeface="Times" panose="02020603050405020304" pitchFamily="18" charset="0"/>
              </a:rPr>
              <a:t>Pemberi</a:t>
            </a:r>
            <a:r>
              <a:rPr lang="en-US" sz="1200" smtClean="0">
                <a:latin typeface="Times" panose="02020603050405020304" pitchFamily="18" charset="0"/>
              </a:rPr>
              <a:t> </a:t>
            </a:r>
            <a:r>
              <a:rPr lang="en-US" sz="1200" err="1">
                <a:latin typeface="Times" panose="02020603050405020304" pitchFamily="18" charset="0"/>
              </a:rPr>
              <a:t>rezeki</a:t>
            </a:r>
            <a:r>
              <a:rPr lang="en-US" sz="1200">
                <a:latin typeface="Times" panose="02020603050405020304" pitchFamily="18" charset="0"/>
              </a:rPr>
              <a:t> </a:t>
            </a:r>
            <a:r>
              <a:rPr lang="en-US" sz="1200" err="1">
                <a:latin typeface="Times" panose="02020603050405020304" pitchFamily="18" charset="0"/>
              </a:rPr>
              <a:t>seluruh</a:t>
            </a:r>
            <a:r>
              <a:rPr lang="en-US" sz="1200">
                <a:latin typeface="Times" panose="02020603050405020304" pitchFamily="18" charset="0"/>
              </a:rPr>
              <a:t> </a:t>
            </a:r>
            <a:r>
              <a:rPr lang="en-US" sz="1200" err="1">
                <a:latin typeface="Times" panose="02020603050405020304" pitchFamily="18" charset="0"/>
              </a:rPr>
              <a:t>makhluk</a:t>
            </a:r>
            <a:r>
              <a:rPr lang="en-US" sz="1200">
                <a:latin typeface="Times" panose="02020603050405020304" pitchFamily="18" charset="0"/>
              </a:rPr>
              <a:t>, </a:t>
            </a:r>
            <a:r>
              <a:rPr lang="en-US" sz="1200" err="1">
                <a:latin typeface="Times" panose="02020603050405020304" pitchFamily="18" charset="0"/>
              </a:rPr>
              <a:t>ia</a:t>
            </a:r>
            <a:r>
              <a:rPr lang="en-US" sz="1200">
                <a:latin typeface="Times" panose="02020603050405020304" pitchFamily="18" charset="0"/>
              </a:rPr>
              <a:t> </a:t>
            </a:r>
            <a:r>
              <a:rPr lang="en-US" sz="1200" err="1">
                <a:latin typeface="Times" panose="02020603050405020304" pitchFamily="18" charset="0"/>
              </a:rPr>
              <a:t>memiliki</a:t>
            </a:r>
            <a:r>
              <a:rPr lang="en-US" sz="1200">
                <a:latin typeface="Times" panose="02020603050405020304" pitchFamily="18" charset="0"/>
              </a:rPr>
              <a:t> </a:t>
            </a:r>
            <a:r>
              <a:rPr lang="en-US" sz="1200" err="1">
                <a:latin typeface="Times" panose="02020603050405020304" pitchFamily="18" charset="0"/>
              </a:rPr>
              <a:t>pembantu-pembantu</a:t>
            </a:r>
            <a:r>
              <a:rPr lang="en-US" sz="1200">
                <a:latin typeface="Times" panose="02020603050405020304" pitchFamily="18" charset="0"/>
              </a:rPr>
              <a:t> yang </a:t>
            </a:r>
            <a:r>
              <a:rPr lang="en-US" sz="1200" err="1">
                <a:latin typeface="Times" panose="02020603050405020304" pitchFamily="18" charset="0"/>
              </a:rPr>
              <a:t>mengatur</a:t>
            </a:r>
            <a:r>
              <a:rPr lang="en-US" sz="1200">
                <a:latin typeface="Times" panose="02020603050405020304" pitchFamily="18" charset="0"/>
              </a:rPr>
              <a:t> </a:t>
            </a:r>
            <a:r>
              <a:rPr lang="en-US" sz="1200" err="1">
                <a:latin typeface="Times" panose="02020603050405020304" pitchFamily="18" charset="0"/>
              </a:rPr>
              <a:t>tanaman</a:t>
            </a:r>
            <a:r>
              <a:rPr lang="en-US" sz="1200">
                <a:latin typeface="Times" panose="02020603050405020304" pitchFamily="18" charset="0"/>
              </a:rPr>
              <a:t>, </a:t>
            </a:r>
            <a:r>
              <a:rPr lang="en-US" sz="1200" err="1">
                <a:latin typeface="Times" panose="02020603050405020304" pitchFamily="18" charset="0"/>
              </a:rPr>
              <a:t>hujan</a:t>
            </a:r>
            <a:r>
              <a:rPr lang="en-US" sz="1200" smtClean="0">
                <a:latin typeface="Times" panose="02020603050405020304" pitchFamily="18" charset="0"/>
              </a:rPr>
              <a:t>, </a:t>
            </a:r>
            <a:r>
              <a:rPr lang="en-US" sz="1200" err="1">
                <a:latin typeface="Times" panose="02020603050405020304" pitchFamily="18" charset="0"/>
              </a:rPr>
              <a:t>angin</a:t>
            </a:r>
            <a:r>
              <a:rPr lang="en-US" sz="1200">
                <a:latin typeface="Times" panose="02020603050405020304" pitchFamily="18" charset="0"/>
              </a:rPr>
              <a:t>, </a:t>
            </a:r>
            <a:r>
              <a:rPr lang="en-US" sz="1200" err="1">
                <a:latin typeface="Times" panose="02020603050405020304" pitchFamily="18" charset="0"/>
              </a:rPr>
              <a:t>jalannya</a:t>
            </a:r>
            <a:r>
              <a:rPr lang="en-US" sz="1200">
                <a:latin typeface="Times" panose="02020603050405020304" pitchFamily="18" charset="0"/>
              </a:rPr>
              <a:t> </a:t>
            </a:r>
            <a:r>
              <a:rPr lang="en-US" sz="1200" err="1">
                <a:latin typeface="Times" panose="02020603050405020304" pitchFamily="18" charset="0"/>
              </a:rPr>
              <a:t>matahari</a:t>
            </a:r>
            <a:r>
              <a:rPr lang="en-US" sz="1200">
                <a:latin typeface="Times" panose="02020603050405020304" pitchFamily="18" charset="0"/>
              </a:rPr>
              <a:t>, </a:t>
            </a:r>
            <a:r>
              <a:rPr lang="en-US" sz="1200" err="1">
                <a:latin typeface="Times" panose="02020603050405020304" pitchFamily="18" charset="0"/>
              </a:rPr>
              <a:t>bulan</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bintang</a:t>
            </a:r>
            <a:r>
              <a:rPr lang="en-US" sz="1200">
                <a:latin typeface="Times" panose="02020603050405020304" pitchFamily="18" charset="0"/>
              </a:rPr>
              <a:t> yang </a:t>
            </a:r>
            <a:r>
              <a:rPr lang="en-US" sz="1200" err="1">
                <a:latin typeface="Times" panose="02020603050405020304" pitchFamily="18" charset="0"/>
              </a:rPr>
              <a:t>menyebabkan</a:t>
            </a:r>
            <a:r>
              <a:rPr lang="en-US" sz="1200">
                <a:latin typeface="Times" panose="02020603050405020304" pitchFamily="18" charset="0"/>
              </a:rPr>
              <a:t> </a:t>
            </a:r>
            <a:r>
              <a:rPr lang="en-US" sz="1200" err="1">
                <a:latin typeface="Times" panose="02020603050405020304" pitchFamily="18" charset="0"/>
              </a:rPr>
              <a:t>perputaran</a:t>
            </a:r>
            <a:r>
              <a:rPr lang="en-US" sz="1200">
                <a:latin typeface="Times" panose="02020603050405020304" pitchFamily="18" charset="0"/>
              </a:rPr>
              <a:t> </a:t>
            </a:r>
            <a:r>
              <a:rPr lang="en-US" sz="1200" err="1">
                <a:latin typeface="Times" panose="02020603050405020304" pitchFamily="18" charset="0"/>
              </a:rPr>
              <a:t>siang</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malam</a:t>
            </a:r>
            <a:r>
              <a:rPr lang="en-US" sz="1200">
                <a:latin typeface="Times" panose="02020603050405020304" pitchFamily="18" charset="0"/>
              </a:rPr>
              <a:t>.</a:t>
            </a:r>
          </a:p>
          <a:p>
            <a:pPr marL="171450" indent="-171450">
              <a:buFont typeface="Arial" panose="020B0604020202020204" pitchFamily="34" charset="0"/>
              <a:buChar char="•"/>
            </a:pPr>
            <a:r>
              <a:rPr lang="en-US" sz="1200" err="1" smtClean="0">
                <a:latin typeface="Times" panose="02020603050405020304" pitchFamily="18" charset="0"/>
              </a:rPr>
              <a:t>Israfil</a:t>
            </a:r>
            <a:endParaRPr lang="en-US" sz="1200">
              <a:latin typeface="Times" panose="02020603050405020304" pitchFamily="18" charset="0"/>
            </a:endParaRPr>
          </a:p>
          <a:p>
            <a:r>
              <a:rPr lang="en-US" sz="1200" err="1">
                <a:latin typeface="Times" panose="02020603050405020304" pitchFamily="18" charset="0"/>
              </a:rPr>
              <a:t>Peniup</a:t>
            </a:r>
            <a:r>
              <a:rPr lang="en-US" sz="1200">
                <a:latin typeface="Times" panose="02020603050405020304" pitchFamily="18" charset="0"/>
              </a:rPr>
              <a:t> </a:t>
            </a:r>
            <a:r>
              <a:rPr lang="en-US" sz="1200" err="1">
                <a:latin typeface="Times" panose="02020603050405020304" pitchFamily="18" charset="0"/>
              </a:rPr>
              <a:t>sangkakala</a:t>
            </a:r>
            <a:r>
              <a:rPr lang="en-US" sz="1200">
                <a:latin typeface="Times" panose="02020603050405020304" pitchFamily="18" charset="0"/>
              </a:rPr>
              <a:t> </a:t>
            </a:r>
            <a:r>
              <a:rPr lang="en-US" sz="1200" err="1">
                <a:latin typeface="Times" panose="02020603050405020304" pitchFamily="18" charset="0"/>
              </a:rPr>
              <a:t>pada</a:t>
            </a:r>
            <a:r>
              <a:rPr lang="en-US" sz="1200">
                <a:latin typeface="Times" panose="02020603050405020304" pitchFamily="18" charset="0"/>
              </a:rPr>
              <a:t> </a:t>
            </a:r>
            <a:r>
              <a:rPr lang="en-US" sz="1200" err="1">
                <a:latin typeface="Times" panose="02020603050405020304" pitchFamily="18" charset="0"/>
              </a:rPr>
              <a:t>hari</a:t>
            </a:r>
            <a:r>
              <a:rPr lang="en-US" sz="1200">
                <a:latin typeface="Times" panose="02020603050405020304" pitchFamily="18" charset="0"/>
              </a:rPr>
              <a:t> </a:t>
            </a:r>
            <a:r>
              <a:rPr lang="en-US" sz="1200" err="1">
                <a:latin typeface="Times" panose="02020603050405020304" pitchFamily="18" charset="0"/>
              </a:rPr>
              <a:t>kiamat</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hari</a:t>
            </a:r>
            <a:r>
              <a:rPr lang="en-US" sz="1200">
                <a:latin typeface="Times" panose="02020603050405020304" pitchFamily="18" charset="0"/>
              </a:rPr>
              <a:t> </a:t>
            </a:r>
            <a:r>
              <a:rPr lang="en-US" sz="1200" err="1">
                <a:latin typeface="Times" panose="02020603050405020304" pitchFamily="18" charset="0"/>
              </a:rPr>
              <a:t>kebangkitan</a:t>
            </a:r>
            <a:r>
              <a:rPr lang="en-US" sz="1200">
                <a:latin typeface="Times" panose="02020603050405020304" pitchFamily="18" charset="0"/>
              </a:rPr>
              <a:t> (</a:t>
            </a:r>
            <a:r>
              <a:rPr lang="en-US" sz="1200" err="1">
                <a:latin typeface="Times" panose="02020603050405020304" pitchFamily="18" charset="0"/>
              </a:rPr>
              <a:t>yaumul</a:t>
            </a:r>
            <a:r>
              <a:rPr lang="en-US" sz="1200">
                <a:latin typeface="Times" panose="02020603050405020304" pitchFamily="18" charset="0"/>
              </a:rPr>
              <a:t> </a:t>
            </a:r>
            <a:r>
              <a:rPr lang="en-US" sz="1200" err="1">
                <a:latin typeface="Times" panose="02020603050405020304" pitchFamily="18" charset="0"/>
              </a:rPr>
              <a:t>ba'ats</a:t>
            </a:r>
            <a:r>
              <a:rPr lang="en-US" sz="1200">
                <a:latin typeface="Times" panose="02020603050405020304" pitchFamily="18" charset="0"/>
              </a:rPr>
              <a:t>).</a:t>
            </a:r>
          </a:p>
          <a:p>
            <a:pPr marL="171450" indent="-171450">
              <a:buFont typeface="Arial" panose="020B0604020202020204" pitchFamily="34" charset="0"/>
              <a:buChar char="•"/>
            </a:pPr>
            <a:r>
              <a:rPr lang="en-US" sz="1200" err="1">
                <a:latin typeface="Times" panose="02020603050405020304" pitchFamily="18" charset="0"/>
              </a:rPr>
              <a:t>Munkar</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Nakir</a:t>
            </a:r>
            <a:endParaRPr lang="en-US" sz="1200">
              <a:latin typeface="Times" panose="02020603050405020304" pitchFamily="18" charset="0"/>
            </a:endParaRPr>
          </a:p>
          <a:p>
            <a:r>
              <a:rPr lang="en-US" sz="1200" err="1">
                <a:latin typeface="Times" panose="02020603050405020304" pitchFamily="18" charset="0"/>
              </a:rPr>
              <a:t>Pemeriksa</a:t>
            </a:r>
            <a:r>
              <a:rPr lang="en-US" sz="1200">
                <a:latin typeface="Times" panose="02020603050405020304" pitchFamily="18" charset="0"/>
              </a:rPr>
              <a:t> </a:t>
            </a:r>
            <a:r>
              <a:rPr lang="en-US" sz="1200" err="1">
                <a:latin typeface="Times" panose="02020603050405020304" pitchFamily="18" charset="0"/>
              </a:rPr>
              <a:t>amal</a:t>
            </a:r>
            <a:r>
              <a:rPr lang="en-US" sz="1200">
                <a:latin typeface="Times" panose="02020603050405020304" pitchFamily="18" charset="0"/>
              </a:rPr>
              <a:t> </a:t>
            </a:r>
            <a:r>
              <a:rPr lang="en-US" sz="1200" err="1">
                <a:latin typeface="Times" panose="02020603050405020304" pitchFamily="18" charset="0"/>
              </a:rPr>
              <a:t>manusia</a:t>
            </a:r>
            <a:r>
              <a:rPr lang="en-US" sz="1200">
                <a:latin typeface="Times" panose="02020603050405020304" pitchFamily="18" charset="0"/>
              </a:rPr>
              <a:t> di </a:t>
            </a:r>
            <a:r>
              <a:rPr lang="en-US" sz="1200" err="1">
                <a:latin typeface="Times" panose="02020603050405020304" pitchFamily="18" charset="0"/>
              </a:rPr>
              <a:t>alam</a:t>
            </a:r>
            <a:r>
              <a:rPr lang="en-US" sz="1200">
                <a:latin typeface="Times" panose="02020603050405020304" pitchFamily="18" charset="0"/>
              </a:rPr>
              <a:t> </a:t>
            </a:r>
            <a:r>
              <a:rPr lang="en-US" sz="1200" err="1">
                <a:latin typeface="Times" panose="02020603050405020304" pitchFamily="18" charset="0"/>
              </a:rPr>
              <a:t>barzakh</a:t>
            </a:r>
            <a:r>
              <a:rPr lang="en-US" sz="1200" smtClean="0">
                <a:latin typeface="Times" panose="02020603050405020304" pitchFamily="18" charset="0"/>
              </a:rPr>
              <a:t>.</a:t>
            </a:r>
          </a:p>
          <a:p>
            <a:pPr marL="171450" indent="-171450">
              <a:buFont typeface="Arial" panose="020B0604020202020204" pitchFamily="34" charset="0"/>
              <a:buChar char="•"/>
            </a:pPr>
            <a:r>
              <a:rPr lang="en-US" sz="1200" err="1" smtClean="0">
                <a:latin typeface="Times" panose="02020603050405020304" pitchFamily="18" charset="0"/>
              </a:rPr>
              <a:t>Raqib</a:t>
            </a:r>
            <a:r>
              <a:rPr lang="en-US" sz="1200" smtClean="0">
                <a:latin typeface="Times" panose="02020603050405020304" pitchFamily="18" charset="0"/>
              </a:rPr>
              <a:t> </a:t>
            </a:r>
          </a:p>
          <a:p>
            <a:r>
              <a:rPr lang="en-US" sz="1200" err="1" smtClean="0">
                <a:latin typeface="Times" panose="02020603050405020304" pitchFamily="18" charset="0"/>
              </a:rPr>
              <a:t>Mencatat</a:t>
            </a:r>
            <a:r>
              <a:rPr lang="en-US" sz="1200" smtClean="0">
                <a:latin typeface="Times" panose="02020603050405020304" pitchFamily="18" charset="0"/>
              </a:rPr>
              <a:t> </a:t>
            </a:r>
            <a:r>
              <a:rPr lang="en-US" sz="1200" err="1" smtClean="0">
                <a:latin typeface="Times" panose="02020603050405020304" pitchFamily="18" charset="0"/>
              </a:rPr>
              <a:t>Amal</a:t>
            </a:r>
            <a:r>
              <a:rPr lang="en-US" sz="1200" smtClean="0">
                <a:latin typeface="Times" panose="02020603050405020304" pitchFamily="18" charset="0"/>
              </a:rPr>
              <a:t> </a:t>
            </a:r>
            <a:r>
              <a:rPr lang="en-US" sz="1200" err="1" smtClean="0">
                <a:latin typeface="Times" panose="02020603050405020304" pitchFamily="18" charset="0"/>
              </a:rPr>
              <a:t>perbuatan</a:t>
            </a:r>
            <a:r>
              <a:rPr lang="en-US" sz="1200" smtClean="0">
                <a:latin typeface="Times" panose="02020603050405020304" pitchFamily="18" charset="0"/>
              </a:rPr>
              <a:t> </a:t>
            </a:r>
            <a:r>
              <a:rPr lang="en-US" sz="1200" err="1" smtClean="0">
                <a:latin typeface="Times" panose="02020603050405020304" pitchFamily="18" charset="0"/>
              </a:rPr>
              <a:t>baik</a:t>
            </a:r>
            <a:r>
              <a:rPr lang="en-US" sz="1200" smtClean="0">
                <a:latin typeface="Times" panose="02020603050405020304" pitchFamily="18" charset="0"/>
              </a:rPr>
              <a:t> </a:t>
            </a:r>
            <a:r>
              <a:rPr lang="en-US" sz="1200" err="1" smtClean="0">
                <a:latin typeface="Times" panose="02020603050405020304" pitchFamily="18" charset="0"/>
              </a:rPr>
              <a:t>manusia</a:t>
            </a:r>
            <a:r>
              <a:rPr lang="en-US" sz="1200" smtClean="0">
                <a:latin typeface="Times" panose="02020603050405020304" pitchFamily="18" charset="0"/>
              </a:rPr>
              <a:t>.</a:t>
            </a:r>
          </a:p>
          <a:p>
            <a:pPr marL="171450" indent="-171450">
              <a:buFont typeface="Arial" panose="020B0604020202020204" pitchFamily="34" charset="0"/>
              <a:buChar char="•"/>
            </a:pPr>
            <a:r>
              <a:rPr lang="en-US" sz="1200" err="1" smtClean="0">
                <a:latin typeface="Times" panose="02020603050405020304" pitchFamily="18" charset="0"/>
              </a:rPr>
              <a:t>Atid</a:t>
            </a:r>
            <a:endParaRPr lang="en-US" sz="1200" smtClean="0">
              <a:latin typeface="Times" panose="02020603050405020304" pitchFamily="18" charset="0"/>
            </a:endParaRPr>
          </a:p>
          <a:p>
            <a:r>
              <a:rPr lang="en-US" sz="1200" err="1" smtClean="0">
                <a:latin typeface="Times" panose="02020603050405020304" pitchFamily="18" charset="0"/>
              </a:rPr>
              <a:t>Mencatat</a:t>
            </a:r>
            <a:r>
              <a:rPr lang="en-US" sz="1200" smtClean="0">
                <a:latin typeface="Times" panose="02020603050405020304" pitchFamily="18" charset="0"/>
              </a:rPr>
              <a:t> </a:t>
            </a:r>
            <a:r>
              <a:rPr lang="en-US" sz="1200" err="1" smtClean="0">
                <a:latin typeface="Times" panose="02020603050405020304" pitchFamily="18" charset="0"/>
              </a:rPr>
              <a:t>Amal</a:t>
            </a:r>
            <a:r>
              <a:rPr lang="en-US" sz="1200" smtClean="0">
                <a:latin typeface="Times" panose="02020603050405020304" pitchFamily="18" charset="0"/>
              </a:rPr>
              <a:t> </a:t>
            </a:r>
            <a:r>
              <a:rPr lang="en-US" sz="1200" err="1" smtClean="0">
                <a:latin typeface="Times" panose="02020603050405020304" pitchFamily="18" charset="0"/>
              </a:rPr>
              <a:t>perbuatan</a:t>
            </a:r>
            <a:r>
              <a:rPr lang="en-US" sz="1200" smtClean="0">
                <a:latin typeface="Times" panose="02020603050405020304" pitchFamily="18" charset="0"/>
              </a:rPr>
              <a:t> </a:t>
            </a:r>
            <a:r>
              <a:rPr lang="en-US" sz="1200" err="1" smtClean="0">
                <a:latin typeface="Times" panose="02020603050405020304" pitchFamily="18" charset="0"/>
              </a:rPr>
              <a:t>buruk</a:t>
            </a:r>
            <a:r>
              <a:rPr lang="en-US" sz="1200" smtClean="0">
                <a:latin typeface="Times" panose="02020603050405020304" pitchFamily="18" charset="0"/>
              </a:rPr>
              <a:t> </a:t>
            </a:r>
            <a:r>
              <a:rPr lang="en-US" sz="1200" err="1" smtClean="0">
                <a:latin typeface="Times" panose="02020603050405020304" pitchFamily="18" charset="0"/>
              </a:rPr>
              <a:t>manusia</a:t>
            </a:r>
            <a:r>
              <a:rPr lang="en-US" sz="1200" smtClean="0">
                <a:latin typeface="Times" panose="02020603050405020304" pitchFamily="18" charset="0"/>
              </a:rPr>
              <a:t>.</a:t>
            </a:r>
            <a:endParaRPr lang="en-US" sz="1200">
              <a:latin typeface="Times" panose="02020603050405020304" pitchFamily="18" charset="0"/>
            </a:endParaRPr>
          </a:p>
          <a:p>
            <a:pPr marL="171450" indent="-171450">
              <a:buFont typeface="Arial" panose="020B0604020202020204" pitchFamily="34" charset="0"/>
              <a:buChar char="•"/>
            </a:pPr>
            <a:r>
              <a:rPr lang="en-US" sz="1200" err="1">
                <a:latin typeface="Times" panose="02020603050405020304" pitchFamily="18" charset="0"/>
              </a:rPr>
              <a:t>Izrail</a:t>
            </a:r>
            <a:endParaRPr lang="en-US" sz="1200">
              <a:latin typeface="Times" panose="02020603050405020304" pitchFamily="18" charset="0"/>
            </a:endParaRPr>
          </a:p>
          <a:p>
            <a:r>
              <a:rPr lang="en-US" sz="1200" err="1">
                <a:latin typeface="Times" panose="02020603050405020304" pitchFamily="18" charset="0"/>
              </a:rPr>
              <a:t>Pencabut</a:t>
            </a:r>
            <a:r>
              <a:rPr lang="en-US" sz="1200">
                <a:latin typeface="Times" panose="02020603050405020304" pitchFamily="18" charset="0"/>
              </a:rPr>
              <a:t> </a:t>
            </a:r>
            <a:r>
              <a:rPr lang="en-US" sz="1200" err="1">
                <a:latin typeface="Times" panose="02020603050405020304" pitchFamily="18" charset="0"/>
              </a:rPr>
              <a:t>nyawa</a:t>
            </a:r>
            <a:r>
              <a:rPr lang="en-US" sz="1200">
                <a:latin typeface="Times" panose="02020603050405020304" pitchFamily="18" charset="0"/>
              </a:rPr>
              <a:t> </a:t>
            </a:r>
            <a:r>
              <a:rPr lang="en-US" sz="1200" err="1">
                <a:latin typeface="Times" panose="02020603050405020304" pitchFamily="18" charset="0"/>
              </a:rPr>
              <a:t>seluruh</a:t>
            </a:r>
            <a:r>
              <a:rPr lang="en-US" sz="1200">
                <a:latin typeface="Times" panose="02020603050405020304" pitchFamily="18" charset="0"/>
              </a:rPr>
              <a:t> </a:t>
            </a:r>
            <a:r>
              <a:rPr lang="en-US" sz="1200" err="1">
                <a:latin typeface="Times" panose="02020603050405020304" pitchFamily="18" charset="0"/>
              </a:rPr>
              <a:t>makhluk</a:t>
            </a:r>
            <a:r>
              <a:rPr lang="en-US" sz="1200">
                <a:latin typeface="Times" panose="02020603050405020304" pitchFamily="18" charset="0"/>
              </a:rPr>
              <a:t>, </a:t>
            </a:r>
            <a:r>
              <a:rPr lang="en-US" sz="1200" err="1">
                <a:latin typeface="Times" panose="02020603050405020304" pitchFamily="18" charset="0"/>
              </a:rPr>
              <a:t>dibagi</a:t>
            </a:r>
            <a:r>
              <a:rPr lang="en-US" sz="1200">
                <a:latin typeface="Times" panose="02020603050405020304" pitchFamily="18" charset="0"/>
              </a:rPr>
              <a:t> </a:t>
            </a:r>
            <a:r>
              <a:rPr lang="en-US" sz="1200" err="1">
                <a:latin typeface="Times" panose="02020603050405020304" pitchFamily="18" charset="0"/>
              </a:rPr>
              <a:t>menjadi</a:t>
            </a:r>
            <a:r>
              <a:rPr lang="en-US" sz="1200">
                <a:latin typeface="Times" panose="02020603050405020304" pitchFamily="18" charset="0"/>
              </a:rPr>
              <a:t> 2 </a:t>
            </a:r>
            <a:r>
              <a:rPr lang="en-US" sz="1200" err="1" smtClean="0">
                <a:latin typeface="Times" panose="02020603050405020304" pitchFamily="18" charset="0"/>
              </a:rPr>
              <a:t>jenis</a:t>
            </a:r>
            <a:r>
              <a:rPr lang="en-US" sz="1200">
                <a:latin typeface="Times" panose="02020603050405020304" pitchFamily="18" charset="0"/>
              </a:rPr>
              <a:t> </a:t>
            </a:r>
            <a:r>
              <a:rPr lang="en-US" sz="1200" err="1" smtClean="0">
                <a:latin typeface="Times" panose="02020603050405020304" pitchFamily="18" charset="0"/>
              </a:rPr>
              <a:t>yaitu</a:t>
            </a:r>
            <a:r>
              <a:rPr lang="en-US" sz="1200">
                <a:latin typeface="Times" panose="02020603050405020304" pitchFamily="18" charset="0"/>
              </a:rPr>
              <a:t>:</a:t>
            </a:r>
          </a:p>
          <a:p>
            <a:r>
              <a:rPr lang="en-US" sz="1200">
                <a:latin typeface="Times" panose="02020603050405020304" pitchFamily="18" charset="0"/>
              </a:rPr>
              <a:t>Para </a:t>
            </a:r>
            <a:r>
              <a:rPr lang="en-US" sz="1200" err="1">
                <a:latin typeface="Times" panose="02020603050405020304" pitchFamily="18" charset="0"/>
              </a:rPr>
              <a:t>pencabut</a:t>
            </a:r>
            <a:r>
              <a:rPr lang="en-US" sz="1200">
                <a:latin typeface="Times" panose="02020603050405020304" pitchFamily="18" charset="0"/>
              </a:rPr>
              <a:t> </a:t>
            </a:r>
            <a:r>
              <a:rPr lang="en-US" sz="1200" err="1">
                <a:latin typeface="Times" panose="02020603050405020304" pitchFamily="18" charset="0"/>
              </a:rPr>
              <a:t>nyawa</a:t>
            </a:r>
            <a:r>
              <a:rPr lang="en-US" sz="1200">
                <a:latin typeface="Times" panose="02020603050405020304" pitchFamily="18" charset="0"/>
              </a:rPr>
              <a:t> </a:t>
            </a:r>
            <a:r>
              <a:rPr lang="en-US" sz="1200" err="1">
                <a:latin typeface="Times" panose="02020603050405020304" pitchFamily="18" charset="0"/>
              </a:rPr>
              <a:t>makhluk</a:t>
            </a:r>
            <a:r>
              <a:rPr lang="en-US" sz="1200">
                <a:latin typeface="Times" panose="02020603050405020304" pitchFamily="18" charset="0"/>
              </a:rPr>
              <a:t> </a:t>
            </a:r>
            <a:r>
              <a:rPr lang="en-US" sz="1200" err="1">
                <a:latin typeface="Times" panose="02020603050405020304" pitchFamily="18" charset="0"/>
              </a:rPr>
              <a:t>jahat</a:t>
            </a:r>
            <a:r>
              <a:rPr lang="en-US" sz="1200">
                <a:latin typeface="Times" panose="02020603050405020304" pitchFamily="18" charset="0"/>
              </a:rPr>
              <a:t> </a:t>
            </a:r>
            <a:r>
              <a:rPr lang="en-US" sz="1200" err="1">
                <a:latin typeface="Times" panose="02020603050405020304" pitchFamily="18" charset="0"/>
              </a:rPr>
              <a:t>dengan</a:t>
            </a:r>
            <a:r>
              <a:rPr lang="en-US" sz="1200">
                <a:latin typeface="Times" panose="02020603050405020304" pitchFamily="18" charset="0"/>
              </a:rPr>
              <a:t> </a:t>
            </a:r>
            <a:r>
              <a:rPr lang="en-US" sz="1200" err="1">
                <a:latin typeface="Times" panose="02020603050405020304" pitchFamily="18" charset="0"/>
              </a:rPr>
              <a:t>keras</a:t>
            </a:r>
            <a:r>
              <a:rPr lang="en-US" sz="1200">
                <a:latin typeface="Times" panose="02020603050405020304" pitchFamily="18" charset="0"/>
              </a:rPr>
              <a:t>,</a:t>
            </a:r>
          </a:p>
          <a:p>
            <a:r>
              <a:rPr lang="en-US" sz="1200">
                <a:latin typeface="Times" panose="02020603050405020304" pitchFamily="18" charset="0"/>
              </a:rPr>
              <a:t>Para </a:t>
            </a:r>
            <a:r>
              <a:rPr lang="en-US" sz="1200" err="1">
                <a:latin typeface="Times" panose="02020603050405020304" pitchFamily="18" charset="0"/>
              </a:rPr>
              <a:t>pencabut</a:t>
            </a:r>
            <a:r>
              <a:rPr lang="en-US" sz="1200">
                <a:latin typeface="Times" panose="02020603050405020304" pitchFamily="18" charset="0"/>
              </a:rPr>
              <a:t> </a:t>
            </a:r>
            <a:r>
              <a:rPr lang="en-US" sz="1200" err="1">
                <a:latin typeface="Times" panose="02020603050405020304" pitchFamily="18" charset="0"/>
              </a:rPr>
              <a:t>nyawa</a:t>
            </a:r>
            <a:r>
              <a:rPr lang="en-US" sz="1200">
                <a:latin typeface="Times" panose="02020603050405020304" pitchFamily="18" charset="0"/>
              </a:rPr>
              <a:t> </a:t>
            </a:r>
            <a:r>
              <a:rPr lang="en-US" sz="1200" err="1">
                <a:latin typeface="Times" panose="02020603050405020304" pitchFamily="18" charset="0"/>
              </a:rPr>
              <a:t>makhluk</a:t>
            </a:r>
            <a:r>
              <a:rPr lang="en-US" sz="1200">
                <a:latin typeface="Times" panose="02020603050405020304" pitchFamily="18" charset="0"/>
              </a:rPr>
              <a:t> </a:t>
            </a:r>
            <a:r>
              <a:rPr lang="en-US" sz="1200" err="1">
                <a:latin typeface="Times" panose="02020603050405020304" pitchFamily="18" charset="0"/>
              </a:rPr>
              <a:t>baik</a:t>
            </a:r>
            <a:r>
              <a:rPr lang="en-US" sz="1200">
                <a:latin typeface="Times" panose="02020603050405020304" pitchFamily="18" charset="0"/>
              </a:rPr>
              <a:t> </a:t>
            </a:r>
            <a:r>
              <a:rPr lang="en-US" sz="1200" err="1">
                <a:latin typeface="Times" panose="02020603050405020304" pitchFamily="18" charset="0"/>
              </a:rPr>
              <a:t>dengan</a:t>
            </a:r>
            <a:r>
              <a:rPr lang="en-US" sz="1200">
                <a:latin typeface="Times" panose="02020603050405020304" pitchFamily="18" charset="0"/>
              </a:rPr>
              <a:t> </a:t>
            </a:r>
            <a:r>
              <a:rPr lang="en-US" sz="1200" err="1">
                <a:latin typeface="Times" panose="02020603050405020304" pitchFamily="18" charset="0"/>
              </a:rPr>
              <a:t>lembut</a:t>
            </a:r>
            <a:r>
              <a:rPr lang="en-US" sz="1200">
                <a:latin typeface="Times" panose="02020603050405020304" pitchFamily="18" charset="0"/>
              </a:rPr>
              <a:t>.</a:t>
            </a:r>
          </a:p>
          <a:p>
            <a:pPr marL="171450" indent="-171450">
              <a:buFont typeface="Arial" panose="020B0604020202020204" pitchFamily="34" charset="0"/>
              <a:buChar char="•"/>
            </a:pPr>
            <a:r>
              <a:rPr lang="en-US" sz="1200" err="1">
                <a:latin typeface="Times" panose="02020603050405020304" pitchFamily="18" charset="0"/>
              </a:rPr>
              <a:t>Ridwan</a:t>
            </a:r>
            <a:endParaRPr lang="en-US" sz="1200">
              <a:latin typeface="Times" panose="02020603050405020304" pitchFamily="18" charset="0"/>
            </a:endParaRPr>
          </a:p>
          <a:p>
            <a:r>
              <a:rPr lang="en-US" sz="1200" err="1">
                <a:latin typeface="Times" panose="02020603050405020304" pitchFamily="18" charset="0"/>
              </a:rPr>
              <a:t>Penjaga</a:t>
            </a:r>
            <a:r>
              <a:rPr lang="en-US" sz="1200">
                <a:latin typeface="Times" panose="02020603050405020304" pitchFamily="18" charset="0"/>
              </a:rPr>
              <a:t> </a:t>
            </a:r>
            <a:r>
              <a:rPr lang="en-US" sz="1200" err="1">
                <a:latin typeface="Times" panose="02020603050405020304" pitchFamily="18" charset="0"/>
              </a:rPr>
              <a:t>pintu</a:t>
            </a:r>
            <a:r>
              <a:rPr lang="en-US" sz="1200">
                <a:latin typeface="Times" panose="02020603050405020304" pitchFamily="18" charset="0"/>
              </a:rPr>
              <a:t> </a:t>
            </a:r>
            <a:r>
              <a:rPr lang="en-US" sz="1200" err="1">
                <a:latin typeface="Times" panose="02020603050405020304" pitchFamily="18" charset="0"/>
              </a:rPr>
              <a:t>syurga</a:t>
            </a:r>
            <a:r>
              <a:rPr lang="en-US" sz="1200">
                <a:latin typeface="Times" panose="02020603050405020304" pitchFamily="18" charset="0"/>
              </a:rPr>
              <a:t>. </a:t>
            </a:r>
            <a:r>
              <a:rPr lang="en-US" sz="1200" err="1">
                <a:latin typeface="Times" panose="02020603050405020304" pitchFamily="18" charset="0"/>
              </a:rPr>
              <a:t>Melayani</a:t>
            </a:r>
            <a:r>
              <a:rPr lang="en-US" sz="1200">
                <a:latin typeface="Times" panose="02020603050405020304" pitchFamily="18" charset="0"/>
              </a:rPr>
              <a:t> para </a:t>
            </a:r>
            <a:r>
              <a:rPr lang="en-US" sz="1200" err="1">
                <a:latin typeface="Times" panose="02020603050405020304" pitchFamily="18" charset="0"/>
              </a:rPr>
              <a:t>ahli</a:t>
            </a:r>
            <a:r>
              <a:rPr lang="en-US" sz="1200">
                <a:latin typeface="Times" panose="02020603050405020304" pitchFamily="18" charset="0"/>
              </a:rPr>
              <a:t> </a:t>
            </a:r>
            <a:r>
              <a:rPr lang="en-US" sz="1200" err="1">
                <a:latin typeface="Times" panose="02020603050405020304" pitchFamily="18" charset="0"/>
              </a:rPr>
              <a:t>surga</a:t>
            </a:r>
            <a:r>
              <a:rPr lang="en-US" sz="1200">
                <a:latin typeface="Times" panose="02020603050405020304" pitchFamily="18" charset="0"/>
              </a:rPr>
              <a:t>.</a:t>
            </a:r>
          </a:p>
          <a:p>
            <a:pPr marL="171450" indent="-171450">
              <a:buFont typeface="Arial" panose="020B0604020202020204" pitchFamily="34" charset="0"/>
              <a:buChar char="•"/>
            </a:pPr>
            <a:r>
              <a:rPr lang="en-US" sz="1200">
                <a:latin typeface="Times" panose="02020603050405020304" pitchFamily="18" charset="0"/>
              </a:rPr>
              <a:t>Malik</a:t>
            </a:r>
          </a:p>
          <a:p>
            <a:r>
              <a:rPr lang="en-US" sz="1200" err="1">
                <a:latin typeface="Times" panose="02020603050405020304" pitchFamily="18" charset="0"/>
              </a:rPr>
              <a:t>Pemimpin</a:t>
            </a:r>
            <a:r>
              <a:rPr lang="en-US" sz="1200">
                <a:latin typeface="Times" panose="02020603050405020304" pitchFamily="18" charset="0"/>
              </a:rPr>
              <a:t> </a:t>
            </a:r>
            <a:r>
              <a:rPr lang="en-US" sz="1200" err="1">
                <a:latin typeface="Times" panose="02020603050405020304" pitchFamily="18" charset="0"/>
              </a:rPr>
              <a:t>Malaikat</a:t>
            </a:r>
            <a:r>
              <a:rPr lang="en-US" sz="1200">
                <a:latin typeface="Times" panose="02020603050405020304" pitchFamily="18" charset="0"/>
              </a:rPr>
              <a:t> </a:t>
            </a:r>
            <a:r>
              <a:rPr lang="en-US" sz="1200" err="1">
                <a:latin typeface="Times" panose="02020603050405020304" pitchFamily="18" charset="0"/>
              </a:rPr>
              <a:t>Zabaniah</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penjaga</a:t>
            </a:r>
            <a:r>
              <a:rPr lang="en-US" sz="1200">
                <a:latin typeface="Times" panose="02020603050405020304" pitchFamily="18" charset="0"/>
              </a:rPr>
              <a:t> </a:t>
            </a:r>
            <a:r>
              <a:rPr lang="en-US" sz="1200" err="1">
                <a:latin typeface="Times" panose="02020603050405020304" pitchFamily="18" charset="0"/>
              </a:rPr>
              <a:t>pintu</a:t>
            </a:r>
            <a:r>
              <a:rPr lang="en-US" sz="1200">
                <a:latin typeface="Times" panose="02020603050405020304" pitchFamily="18" charset="0"/>
              </a:rPr>
              <a:t> </a:t>
            </a:r>
            <a:r>
              <a:rPr lang="en-US" sz="1200" err="1">
                <a:latin typeface="Times" panose="02020603050405020304" pitchFamily="18" charset="0"/>
              </a:rPr>
              <a:t>neraka</a:t>
            </a:r>
            <a:r>
              <a:rPr lang="en-US" sz="1200">
                <a:latin typeface="Times" panose="02020603050405020304" pitchFamily="18" charset="0"/>
              </a:rPr>
              <a:t>.</a:t>
            </a:r>
          </a:p>
        </p:txBody>
      </p:sp>
      <p:sp>
        <p:nvSpPr>
          <p:cNvPr id="29" name="TextBox 28"/>
          <p:cNvSpPr txBox="1"/>
          <p:nvPr/>
        </p:nvSpPr>
        <p:spPr>
          <a:xfrm>
            <a:off x="6546880" y="1712689"/>
            <a:ext cx="5141817" cy="338554"/>
          </a:xfrm>
          <a:prstGeom prst="rect">
            <a:avLst/>
          </a:prstGeom>
          <a:noFill/>
        </p:spPr>
        <p:txBody>
          <a:bodyPr wrap="square" rtlCol="0">
            <a:spAutoFit/>
          </a:bodyPr>
          <a:lstStyle/>
          <a:p>
            <a:r>
              <a:rPr lang="en-US" sz="1600" b="1" smtClean="0">
                <a:latin typeface="Times" panose="02020603050405020304" pitchFamily="18" charset="0"/>
              </a:rPr>
              <a:t>Nama-Nama Malaikat yang sunnah untuk di ketahui:</a:t>
            </a:r>
            <a:endParaRPr lang="en-US" sz="1600" b="1">
              <a:latin typeface="Times" panose="02020603050405020304" pitchFamily="18" charset="0"/>
            </a:endParaRPr>
          </a:p>
        </p:txBody>
      </p:sp>
      <p:sp>
        <p:nvSpPr>
          <p:cNvPr id="30" name="TextBox 29"/>
          <p:cNvSpPr txBox="1"/>
          <p:nvPr/>
        </p:nvSpPr>
        <p:spPr>
          <a:xfrm>
            <a:off x="6561397" y="2036729"/>
            <a:ext cx="5141817" cy="4524315"/>
          </a:xfrm>
          <a:prstGeom prst="rect">
            <a:avLst/>
          </a:prstGeom>
          <a:noFill/>
        </p:spPr>
        <p:txBody>
          <a:bodyPr wrap="square" rtlCol="0">
            <a:spAutoFit/>
          </a:bodyPr>
          <a:lstStyle/>
          <a:p>
            <a:pPr marL="171450" indent="-171450">
              <a:buFont typeface="Arial" panose="020B0604020202020204" pitchFamily="34" charset="0"/>
              <a:buChar char="•"/>
            </a:pPr>
            <a:r>
              <a:rPr lang="en-US" sz="1200">
                <a:latin typeface="Times" panose="02020603050405020304" pitchFamily="18" charset="0"/>
              </a:rPr>
              <a:t>Zabaniah</a:t>
            </a:r>
          </a:p>
          <a:p>
            <a:r>
              <a:rPr lang="en-US" sz="1200">
                <a:latin typeface="Times" panose="02020603050405020304" pitchFamily="18" charset="0"/>
              </a:rPr>
              <a:t>19 malaikat penyiksa dalam neraka yang bengis dan kasar</a:t>
            </a:r>
            <a:r>
              <a:rPr lang="en-US" sz="1200" smtClean="0">
                <a:latin typeface="Times" panose="02020603050405020304" pitchFamily="18" charset="0"/>
              </a:rPr>
              <a:t>.</a:t>
            </a:r>
            <a:endParaRPr lang="en-US" sz="1200">
              <a:latin typeface="Times" panose="02020603050405020304" pitchFamily="18" charset="0"/>
            </a:endParaRPr>
          </a:p>
          <a:p>
            <a:pPr marL="171450" indent="-171450">
              <a:buFont typeface="Arial" panose="020B0604020202020204" pitchFamily="34" charset="0"/>
              <a:buChar char="•"/>
            </a:pPr>
            <a:r>
              <a:rPr lang="en-US" sz="1200">
                <a:latin typeface="Times" panose="02020603050405020304" pitchFamily="18" charset="0"/>
              </a:rPr>
              <a:t>Harut dan Marut</a:t>
            </a:r>
          </a:p>
          <a:p>
            <a:r>
              <a:rPr lang="en-US" sz="1200">
                <a:latin typeface="Times" panose="02020603050405020304" pitchFamily="18" charset="0"/>
              </a:rPr>
              <a:t>Dua Malaikat yang turun di negeri Babil.</a:t>
            </a:r>
          </a:p>
          <a:p>
            <a:pPr marL="171450" indent="-171450">
              <a:buFont typeface="Arial" panose="020B0604020202020204" pitchFamily="34" charset="0"/>
              <a:buChar char="•"/>
            </a:pPr>
            <a:r>
              <a:rPr lang="en-US" sz="1200">
                <a:latin typeface="Times" panose="02020603050405020304" pitchFamily="18" charset="0"/>
              </a:rPr>
              <a:t>Malaikat disekitar </a:t>
            </a:r>
            <a:r>
              <a:rPr lang="en-US" sz="1200" smtClean="0">
                <a:latin typeface="Times" panose="02020603050405020304" pitchFamily="18" charset="0"/>
              </a:rPr>
              <a:t>Arsy</a:t>
            </a:r>
          </a:p>
          <a:p>
            <a:pPr marL="628650" lvl="1" indent="-171450">
              <a:buFont typeface="Arial" panose="020B0604020202020204" pitchFamily="34" charset="0"/>
              <a:buChar char="•"/>
              <a:tabLst>
                <a:tab pos="261938" algn="l"/>
              </a:tabLst>
            </a:pPr>
            <a:r>
              <a:rPr lang="en-US" sz="1200">
                <a:latin typeface="Times" panose="02020603050405020304" pitchFamily="18" charset="0"/>
              </a:rPr>
              <a:t>Hamalat al 'Arsy</a:t>
            </a:r>
          </a:p>
          <a:p>
            <a:pPr marL="363538"/>
            <a:r>
              <a:rPr lang="en-US" sz="1200">
                <a:latin typeface="Times" panose="02020603050405020304" pitchFamily="18" charset="0"/>
              </a:rPr>
              <a:t>Empat malaikat pembawa 'Arsy Allah, pada hari kiamat jumlahnya akan ditambah empat menjadi delapan</a:t>
            </a:r>
            <a:r>
              <a:rPr lang="en-US" sz="1200" smtClean="0">
                <a:latin typeface="Times" panose="02020603050405020304" pitchFamily="18" charset="0"/>
              </a:rPr>
              <a:t>.</a:t>
            </a:r>
            <a:endParaRPr lang="en-US" sz="1200">
              <a:latin typeface="Times" panose="02020603050405020304" pitchFamily="18" charset="0"/>
            </a:endParaRPr>
          </a:p>
          <a:p>
            <a:pPr marL="628650" lvl="1" indent="-171450">
              <a:buFont typeface="Arial" panose="020B0604020202020204" pitchFamily="34" charset="0"/>
              <a:buChar char="•"/>
            </a:pPr>
            <a:r>
              <a:rPr lang="en-US" sz="1200">
                <a:latin typeface="Times" panose="02020603050405020304" pitchFamily="18" charset="0"/>
              </a:rPr>
              <a:t>Malaikat Haffun</a:t>
            </a:r>
          </a:p>
          <a:p>
            <a:pPr>
              <a:tabLst>
                <a:tab pos="363538" algn="l"/>
              </a:tabLst>
            </a:pPr>
            <a:r>
              <a:rPr lang="en-US" sz="1200" smtClean="0">
                <a:latin typeface="Times" panose="02020603050405020304" pitchFamily="18" charset="0"/>
              </a:rPr>
              <a:t>	Para </a:t>
            </a:r>
            <a:r>
              <a:rPr lang="en-US" sz="1200">
                <a:latin typeface="Times" panose="02020603050405020304" pitchFamily="18" charset="0"/>
              </a:rPr>
              <a:t>malaikat yang melingkari Arsy sambil bertasbih</a:t>
            </a:r>
            <a:r>
              <a:rPr lang="en-US" sz="1200" smtClean="0">
                <a:latin typeface="Times" panose="02020603050405020304" pitchFamily="18" charset="0"/>
              </a:rPr>
              <a:t>.</a:t>
            </a:r>
            <a:endParaRPr lang="en-US" sz="1200">
              <a:latin typeface="Times" panose="02020603050405020304" pitchFamily="18" charset="0"/>
            </a:endParaRPr>
          </a:p>
          <a:p>
            <a:pPr marL="171450" indent="-171450">
              <a:buFont typeface="Arial" panose="020B0604020202020204" pitchFamily="34" charset="0"/>
              <a:buChar char="•"/>
            </a:pPr>
            <a:r>
              <a:rPr lang="en-US" sz="1200">
                <a:latin typeface="Times" panose="02020603050405020304" pitchFamily="18" charset="0"/>
              </a:rPr>
              <a:t>Darda'il</a:t>
            </a:r>
          </a:p>
          <a:p>
            <a:r>
              <a:rPr lang="en-US" sz="1200">
                <a:latin typeface="Times" panose="02020603050405020304" pitchFamily="18" charset="0"/>
              </a:rPr>
              <a:t>Malaikat yang mencari orang yang berdo'a, bertaubat, minta ampun dan lainnya pada bulan Ramadan</a:t>
            </a:r>
            <a:r>
              <a:rPr lang="en-US" sz="1200" smtClean="0">
                <a:latin typeface="Times" panose="02020603050405020304" pitchFamily="18" charset="0"/>
              </a:rPr>
              <a:t>.</a:t>
            </a:r>
            <a:endParaRPr lang="en-US" sz="1200">
              <a:latin typeface="Times" panose="02020603050405020304" pitchFamily="18" charset="0"/>
            </a:endParaRPr>
          </a:p>
          <a:p>
            <a:pPr marL="171450" indent="-171450">
              <a:buFont typeface="Arial" panose="020B0604020202020204" pitchFamily="34" charset="0"/>
              <a:buChar char="•"/>
            </a:pPr>
            <a:r>
              <a:rPr lang="en-US" sz="1200">
                <a:latin typeface="Times" panose="02020603050405020304" pitchFamily="18" charset="0"/>
              </a:rPr>
              <a:t>Hafazhah (Para Penjaga</a:t>
            </a:r>
            <a:r>
              <a:rPr lang="en-US" sz="1200" smtClean="0">
                <a:latin typeface="Times" panose="02020603050405020304" pitchFamily="18" charset="0"/>
              </a:rPr>
              <a:t>)</a:t>
            </a:r>
            <a:endParaRPr lang="en-US" sz="1200">
              <a:latin typeface="Times" panose="02020603050405020304" pitchFamily="18" charset="0"/>
            </a:endParaRPr>
          </a:p>
          <a:p>
            <a:pPr marL="628650" lvl="1" indent="-171450">
              <a:buFont typeface="Arial" panose="020B0604020202020204" pitchFamily="34" charset="0"/>
              <a:buChar char="•"/>
            </a:pPr>
            <a:r>
              <a:rPr lang="en-US" sz="1200">
                <a:latin typeface="Times" panose="02020603050405020304" pitchFamily="18" charset="0"/>
              </a:rPr>
              <a:t>Kiraman Katibin</a:t>
            </a:r>
          </a:p>
          <a:p>
            <a:pPr marL="363538"/>
            <a:r>
              <a:rPr lang="en-US" sz="1200" smtClean="0">
                <a:latin typeface="Times" panose="02020603050405020304" pitchFamily="18" charset="0"/>
              </a:rPr>
              <a:t>Para </a:t>
            </a:r>
            <a:r>
              <a:rPr lang="en-US" sz="1200">
                <a:latin typeface="Times" panose="02020603050405020304" pitchFamily="18" charset="0"/>
              </a:rPr>
              <a:t>malaikat pencatat yang mulia, ditugaskan mencatat amal </a:t>
            </a:r>
            <a:r>
              <a:rPr lang="en-US" sz="1200" smtClean="0">
                <a:latin typeface="Times" panose="02020603050405020304" pitchFamily="18" charset="0"/>
              </a:rPr>
              <a:t>manusia </a:t>
            </a:r>
            <a:r>
              <a:rPr lang="en-US" sz="1200">
                <a:latin typeface="Times" panose="02020603050405020304" pitchFamily="18" charset="0"/>
              </a:rPr>
              <a:t>sewaktu manusia itu hidup di dunia hingga di alam barzakh</a:t>
            </a:r>
            <a:r>
              <a:rPr lang="en-US" sz="1200" smtClean="0">
                <a:latin typeface="Times" panose="02020603050405020304" pitchFamily="18" charset="0"/>
              </a:rPr>
              <a:t>, </a:t>
            </a:r>
            <a:r>
              <a:rPr lang="en-US" sz="1200">
                <a:latin typeface="Times" panose="02020603050405020304" pitchFamily="18" charset="0"/>
              </a:rPr>
              <a:t>kemudian malaikat tersebut menjadi saksi di sidang hisab di padang Mahsyar</a:t>
            </a:r>
            <a:r>
              <a:rPr lang="en-US" sz="1200" smtClean="0">
                <a:latin typeface="Times" panose="02020603050405020304" pitchFamily="18" charset="0"/>
              </a:rPr>
              <a:t>.</a:t>
            </a:r>
            <a:endParaRPr lang="en-US" sz="1200">
              <a:latin typeface="Times" panose="02020603050405020304" pitchFamily="18" charset="0"/>
            </a:endParaRPr>
          </a:p>
          <a:p>
            <a:pPr marL="628650" lvl="1" indent="-171450">
              <a:buFont typeface="Arial" panose="020B0604020202020204" pitchFamily="34" charset="0"/>
              <a:buChar char="•"/>
            </a:pPr>
            <a:r>
              <a:rPr lang="en-US" sz="1200">
                <a:latin typeface="Times" panose="02020603050405020304" pitchFamily="18" charset="0"/>
              </a:rPr>
              <a:t>Mu’aqqibat</a:t>
            </a:r>
          </a:p>
          <a:p>
            <a:pPr marL="363538"/>
            <a:r>
              <a:rPr lang="en-US" sz="1200">
                <a:latin typeface="Times" panose="02020603050405020304" pitchFamily="18" charset="0"/>
              </a:rPr>
              <a:t>Para malaikat yang selalu memelihara (menjaga) manusia dari kematian sampai waktu yang telah ditetapkan yang datang silih </a:t>
            </a:r>
            <a:r>
              <a:rPr lang="en-US" sz="1200" smtClean="0">
                <a:latin typeface="Times" panose="02020603050405020304" pitchFamily="18" charset="0"/>
              </a:rPr>
              <a:t>berganti.</a:t>
            </a:r>
          </a:p>
          <a:p>
            <a:pPr marL="171450" indent="-171450">
              <a:buFont typeface="Arial" panose="020B0604020202020204" pitchFamily="34" charset="0"/>
              <a:buChar char="•"/>
            </a:pPr>
            <a:r>
              <a:rPr lang="en-US" sz="1200" smtClean="0">
                <a:latin typeface="Times" panose="02020603050405020304" pitchFamily="18" charset="0"/>
              </a:rPr>
              <a:t>Malaikat </a:t>
            </a:r>
            <a:r>
              <a:rPr lang="en-US" sz="1200">
                <a:latin typeface="Times" panose="02020603050405020304" pitchFamily="18" charset="0"/>
              </a:rPr>
              <a:t>Qarin</a:t>
            </a:r>
          </a:p>
          <a:p>
            <a:r>
              <a:rPr lang="en-US" sz="1200" smtClean="0">
                <a:latin typeface="Times" panose="02020603050405020304" pitchFamily="18" charset="0"/>
              </a:rPr>
              <a:t>Para </a:t>
            </a:r>
            <a:r>
              <a:rPr lang="en-US" sz="1200">
                <a:latin typeface="Times" panose="02020603050405020304" pitchFamily="18" charset="0"/>
              </a:rPr>
              <a:t>malaikat pendamping manusia dari lahir hingga ajalnya, bertugas membisikkan hal-hal kebenaran dan kebaikan</a:t>
            </a:r>
            <a:r>
              <a:rPr lang="en-US" sz="1200" smtClean="0">
                <a:latin typeface="Times" panose="02020603050405020304" pitchFamily="18" charset="0"/>
              </a:rPr>
              <a:t>..</a:t>
            </a:r>
            <a:endParaRPr lang="en-US" sz="1200">
              <a:latin typeface="Times" panose="02020603050405020304" pitchFamily="18" charset="0"/>
            </a:endParaRPr>
          </a:p>
        </p:txBody>
      </p:sp>
      <p:sp>
        <p:nvSpPr>
          <p:cNvPr id="31" name="TextBox 30"/>
          <p:cNvSpPr txBox="1"/>
          <p:nvPr/>
        </p:nvSpPr>
        <p:spPr>
          <a:xfrm>
            <a:off x="10819687" y="5926725"/>
            <a:ext cx="2096022" cy="923330"/>
          </a:xfrm>
          <a:prstGeom prst="rect">
            <a:avLst/>
          </a:prstGeom>
          <a:noFill/>
        </p:spPr>
        <p:txBody>
          <a:bodyPr wrap="square" rtlCol="0">
            <a:spAutoFit/>
          </a:bodyPr>
          <a:lstStyle/>
          <a:p>
            <a:pPr algn="ctr"/>
            <a:r>
              <a:rPr lang="en-US" sz="5400" b="1" smtClean="0">
                <a:ln w="6600">
                  <a:solidFill>
                    <a:schemeClr val="accent2"/>
                  </a:solidFill>
                  <a:prstDash val="solid"/>
                </a:ln>
                <a:solidFill>
                  <a:srgbClr val="FFFFFF"/>
                </a:solidFill>
                <a:effectLst>
                  <a:outerShdw dist="38100" dir="2700000" algn="tl" rotWithShape="0">
                    <a:schemeClr val="accent2"/>
                  </a:outerShdw>
                </a:effectLst>
              </a:rPr>
              <a:t>3</a:t>
            </a:r>
            <a:endParaRPr lang="en-US" sz="54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01886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898E380-1184-4B4F-87EF-967759307861}"/>
              </a:ext>
            </a:extLst>
          </p:cNvPr>
          <p:cNvSpPr txBox="1"/>
          <p:nvPr/>
        </p:nvSpPr>
        <p:spPr>
          <a:xfrm>
            <a:off x="526094" y="406203"/>
            <a:ext cx="5779226" cy="1661993"/>
          </a:xfrm>
          <a:prstGeom prst="rect">
            <a:avLst/>
          </a:prstGeom>
          <a:noFill/>
        </p:spPr>
        <p:txBody>
          <a:bodyPr wrap="square" lIns="36000" tIns="0" rIns="36000" bIns="0" rtlCol="0" anchor="ctr">
            <a:spAutoFit/>
          </a:bodyPr>
          <a:lstStyle/>
          <a:p>
            <a:r>
              <a:rPr lang="en-US" altLang="ko-KR" sz="3600" smtClean="0">
                <a:solidFill>
                  <a:schemeClr val="tx1">
                    <a:lumMod val="75000"/>
                    <a:lumOff val="25000"/>
                  </a:schemeClr>
                </a:solidFill>
              </a:rPr>
              <a:t>Sikap/Perilaku kita terhadap keberadaan Malaikat-Malaikat Allah SWT</a:t>
            </a:r>
            <a:endParaRPr lang="ko-KR" altLang="en-US" sz="3600" dirty="0">
              <a:solidFill>
                <a:schemeClr val="tx1">
                  <a:lumMod val="75000"/>
                  <a:lumOff val="25000"/>
                </a:schemeClr>
              </a:solidFill>
            </a:endParaRPr>
          </a:p>
        </p:txBody>
      </p:sp>
      <p:grpSp>
        <p:nvGrpSpPr>
          <p:cNvPr id="12" name="Group 11"/>
          <p:cNvGrpSpPr/>
          <p:nvPr/>
        </p:nvGrpSpPr>
        <p:grpSpPr>
          <a:xfrm>
            <a:off x="526094" y="3310051"/>
            <a:ext cx="5231539" cy="3126042"/>
            <a:chOff x="6295174" y="3710886"/>
            <a:chExt cx="5231539" cy="3126042"/>
          </a:xfrm>
        </p:grpSpPr>
        <p:sp>
          <p:nvSpPr>
            <p:cNvPr id="13" name="TextBox 12">
              <a:extLst>
                <a:ext uri="{FF2B5EF4-FFF2-40B4-BE49-F238E27FC236}">
                  <a16:creationId xmlns="" xmlns:a16="http://schemas.microsoft.com/office/drawing/2014/main" id="{2BEC48DC-CE57-4539-BF4E-AB834AAB31F3}"/>
                </a:ext>
              </a:extLst>
            </p:cNvPr>
            <p:cNvSpPr txBox="1"/>
            <p:nvPr/>
          </p:nvSpPr>
          <p:spPr>
            <a:xfrm>
              <a:off x="6295174" y="3710886"/>
              <a:ext cx="5231539" cy="307777"/>
            </a:xfrm>
            <a:prstGeom prst="rect">
              <a:avLst/>
            </a:prstGeom>
            <a:noFill/>
          </p:spPr>
          <p:txBody>
            <a:bodyPr wrap="square" rtlCol="0">
              <a:spAutoFit/>
            </a:bodyPr>
            <a:lstStyle/>
            <a:p>
              <a:pPr algn="just"/>
              <a:r>
                <a:rPr lang="fi-FI" altLang="ko-KR" sz="1400" b="1">
                  <a:solidFill>
                    <a:schemeClr val="accent1"/>
                  </a:solidFill>
                  <a:cs typeface="Arial" pitchFamily="34" charset="0"/>
                </a:rPr>
                <a:t>Contoh perilaku iman kepada </a:t>
              </a:r>
              <a:r>
                <a:rPr lang="fi-FI" altLang="ko-KR" sz="1400" b="1" smtClean="0">
                  <a:solidFill>
                    <a:schemeClr val="accent1"/>
                  </a:solidFill>
                  <a:cs typeface="Arial" pitchFamily="34" charset="0"/>
                </a:rPr>
                <a:t>malaikat :</a:t>
              </a:r>
              <a:endParaRPr lang="ko-KR" altLang="en-US" sz="1400" b="1">
                <a:solidFill>
                  <a:schemeClr val="accent1"/>
                </a:solidFill>
                <a:cs typeface="Arial" pitchFamily="34" charset="0"/>
              </a:endParaRPr>
            </a:p>
          </p:txBody>
        </p:sp>
        <p:sp>
          <p:nvSpPr>
            <p:cNvPr id="14" name="TextBox 13">
              <a:extLst>
                <a:ext uri="{FF2B5EF4-FFF2-40B4-BE49-F238E27FC236}">
                  <a16:creationId xmlns="" xmlns:a16="http://schemas.microsoft.com/office/drawing/2014/main" id="{C76EFEE5-0CEF-4BC7-BFAB-7DB039FD4BF9}"/>
                </a:ext>
              </a:extLst>
            </p:cNvPr>
            <p:cNvSpPr txBox="1"/>
            <p:nvPr/>
          </p:nvSpPr>
          <p:spPr>
            <a:xfrm>
              <a:off x="6295174" y="3974606"/>
              <a:ext cx="5231539" cy="2862322"/>
            </a:xfrm>
            <a:prstGeom prst="rect">
              <a:avLst/>
            </a:prstGeom>
            <a:noFill/>
          </p:spPr>
          <p:txBody>
            <a:bodyPr wrap="square" rtlCol="0">
              <a:spAutoFit/>
            </a:bodyPr>
            <a:lstStyle/>
            <a:p>
              <a:pPr marL="228600" indent="-228600" algn="just">
                <a:buFont typeface="+mj-lt"/>
                <a:buAutoNum type="arabicPeriod"/>
              </a:pPr>
              <a:r>
                <a:rPr lang="en-US" altLang="ko-KR" sz="1200">
                  <a:solidFill>
                    <a:schemeClr val="bg1"/>
                  </a:solidFill>
                  <a:cs typeface="Arial" pitchFamily="34" charset="0"/>
                </a:rPr>
                <a:t>Selalu mencari dan memohon hidayah serta bersyukur</a:t>
              </a:r>
            </a:p>
            <a:p>
              <a:pPr marL="228600" indent="-228600" algn="just">
                <a:buFont typeface="+mj-lt"/>
                <a:buAutoNum type="arabicPeriod"/>
              </a:pPr>
              <a:r>
                <a:rPr lang="en-US" altLang="ko-KR" sz="1200">
                  <a:solidFill>
                    <a:schemeClr val="bg1"/>
                  </a:solidFill>
                  <a:cs typeface="Arial" pitchFamily="34" charset="0"/>
                </a:rPr>
                <a:t>Selalu memohon kepada Allah atas segala perlindungan dari segala musibah</a:t>
              </a:r>
            </a:p>
            <a:p>
              <a:pPr marL="228600" indent="-228600" algn="just">
                <a:buFont typeface="+mj-lt"/>
                <a:buAutoNum type="arabicPeriod"/>
              </a:pPr>
              <a:r>
                <a:rPr lang="en-US" altLang="ko-KR" sz="1200">
                  <a:solidFill>
                    <a:schemeClr val="bg1"/>
                  </a:solidFill>
                  <a:cs typeface="Arial" pitchFamily="34" charset="0"/>
                </a:rPr>
                <a:t>Berusaha mempersiapkan diri untuk menghadapi kematian</a:t>
              </a:r>
            </a:p>
            <a:p>
              <a:pPr marL="228600" indent="-228600" algn="just">
                <a:buFont typeface="+mj-lt"/>
                <a:buAutoNum type="arabicPeriod"/>
              </a:pPr>
              <a:r>
                <a:rPr lang="en-US" altLang="ko-KR" sz="1200">
                  <a:solidFill>
                    <a:schemeClr val="bg1"/>
                  </a:solidFill>
                  <a:cs typeface="Arial" pitchFamily="34" charset="0"/>
                </a:rPr>
                <a:t>Selalu memohon kepada Allah agar dilapangkan di alam kubur dan diringankan dari siksa kubur</a:t>
              </a:r>
            </a:p>
            <a:p>
              <a:pPr marL="228600" indent="-228600" algn="just">
                <a:buFont typeface="+mj-lt"/>
                <a:buAutoNum type="arabicPeriod"/>
              </a:pPr>
              <a:r>
                <a:rPr lang="en-US" altLang="ko-KR" sz="1200">
                  <a:solidFill>
                    <a:schemeClr val="bg1"/>
                  </a:solidFill>
                  <a:cs typeface="Arial" pitchFamily="34" charset="0"/>
                </a:rPr>
                <a:t>Selalu memiliki niat baik dalam segala perbuatan, baik ucapan maupun perbuatan</a:t>
              </a:r>
            </a:p>
            <a:p>
              <a:pPr marL="228600" indent="-228600" algn="just">
                <a:buFont typeface="+mj-lt"/>
                <a:buAutoNum type="arabicPeriod"/>
              </a:pPr>
              <a:r>
                <a:rPr lang="en-US" altLang="ko-KR" sz="1200">
                  <a:solidFill>
                    <a:schemeClr val="bg1"/>
                  </a:solidFill>
                  <a:cs typeface="Arial" pitchFamily="34" charset="0"/>
                </a:rPr>
                <a:t>Menjauhi niat buruk, perkataan yang kotor, perbuatan yang jelek, dan menjauhi prilaku tercela</a:t>
              </a:r>
            </a:p>
            <a:p>
              <a:pPr marL="228600" indent="-228600" algn="just">
                <a:buFont typeface="+mj-lt"/>
                <a:buAutoNum type="arabicPeriod"/>
              </a:pPr>
              <a:r>
                <a:rPr lang="en-US" altLang="ko-KR" sz="1200">
                  <a:solidFill>
                    <a:schemeClr val="bg1"/>
                  </a:solidFill>
                  <a:cs typeface="Arial" pitchFamily="34" charset="0"/>
                </a:rPr>
                <a:t>Selalu memohon kepada Allah agar terhindar dari siksa api neraka</a:t>
              </a:r>
            </a:p>
            <a:p>
              <a:pPr marL="228600" indent="-228600" algn="just">
                <a:buFont typeface="+mj-lt"/>
                <a:buAutoNum type="arabicPeriod"/>
              </a:pPr>
              <a:r>
                <a:rPr lang="en-US" altLang="ko-KR" sz="1200">
                  <a:solidFill>
                    <a:schemeClr val="bg1"/>
                  </a:solidFill>
                  <a:cs typeface="Arial" pitchFamily="34" charset="0"/>
                </a:rPr>
                <a:t>Selalu memohon kepada Allah agar masuk surga dengan ridhoNya</a:t>
              </a:r>
            </a:p>
            <a:p>
              <a:pPr marL="228600" indent="-228600" algn="just">
                <a:buFont typeface="+mj-lt"/>
                <a:buAutoNum type="arabicPeriod"/>
              </a:pPr>
              <a:r>
                <a:rPr lang="en-US" altLang="ko-KR" sz="1200">
                  <a:solidFill>
                    <a:schemeClr val="bg1"/>
                  </a:solidFill>
                  <a:cs typeface="Arial" pitchFamily="34" charset="0"/>
                </a:rPr>
                <a:t>Berempati pada teman yang membutuhkan bantuan</a:t>
              </a:r>
            </a:p>
            <a:p>
              <a:pPr marL="228600" indent="-228600" algn="just">
                <a:buFont typeface="+mj-lt"/>
                <a:buAutoNum type="arabicPeriod"/>
              </a:pPr>
              <a:r>
                <a:rPr lang="en-US" altLang="ko-KR" sz="1200">
                  <a:solidFill>
                    <a:schemeClr val="bg1"/>
                  </a:solidFill>
                  <a:cs typeface="Arial" pitchFamily="34" charset="0"/>
                </a:rPr>
                <a:t>Menjadi teladan bagi lingkungan sekitar dan menjadi pribadi </a:t>
              </a:r>
              <a:r>
                <a:rPr lang="en-US" altLang="ko-KR" sz="1200" smtClean="0">
                  <a:solidFill>
                    <a:schemeClr val="bg1"/>
                  </a:solidFill>
                  <a:cs typeface="Arial" pitchFamily="34" charset="0"/>
                </a:rPr>
                <a:t>yang rendah hati</a:t>
              </a:r>
              <a:r>
                <a:rPr lang="en-US" altLang="ko-KR" sz="1200" smtClean="0">
                  <a:solidFill>
                    <a:schemeClr val="bg1"/>
                  </a:solidFill>
                  <a:cs typeface="Arial" pitchFamily="34" charset="0"/>
                </a:rPr>
                <a:t>.</a:t>
              </a:r>
              <a:endParaRPr lang="en-US" altLang="ko-KR" sz="1200">
                <a:solidFill>
                  <a:schemeClr val="bg1"/>
                </a:solidFill>
                <a:cs typeface="Arial" pitchFamily="34" charset="0"/>
              </a:endParaRPr>
            </a:p>
          </p:txBody>
        </p:sp>
      </p:grpSp>
      <p:sp>
        <p:nvSpPr>
          <p:cNvPr id="15" name="TextBox 14"/>
          <p:cNvSpPr txBox="1"/>
          <p:nvPr/>
        </p:nvSpPr>
        <p:spPr>
          <a:xfrm>
            <a:off x="526093" y="2375070"/>
            <a:ext cx="4434213" cy="954107"/>
          </a:xfrm>
          <a:prstGeom prst="rect">
            <a:avLst/>
          </a:prstGeom>
          <a:noFill/>
        </p:spPr>
        <p:txBody>
          <a:bodyPr wrap="square" rtlCol="0">
            <a:spAutoFit/>
          </a:bodyPr>
          <a:lstStyle/>
          <a:p>
            <a:pPr algn="just"/>
            <a:r>
              <a:rPr lang="en-US" sz="1400">
                <a:solidFill>
                  <a:schemeClr val="tx1">
                    <a:lumMod val="85000"/>
                    <a:lumOff val="15000"/>
                  </a:schemeClr>
                </a:solidFill>
                <a:latin typeface="Times" panose="02020603050405020304" pitchFamily="18" charset="0"/>
              </a:rPr>
              <a:t>Setelah memahami makna iman kepada malaikat dan nama-namanya, selanjutnya adalah menerapkannya dalam perilaku sehari-hari. Berikut contoh perilaku iman kepada malaikat dalam keseharian</a:t>
            </a:r>
          </a:p>
        </p:txBody>
      </p:sp>
    </p:spTree>
    <p:extLst>
      <p:ext uri="{BB962C8B-B14F-4D97-AF65-F5344CB8AC3E}">
        <p14:creationId xmlns:p14="http://schemas.microsoft.com/office/powerpoint/2010/main" val="2934349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a:xfrm>
            <a:off x="323529" y="375781"/>
            <a:ext cx="11573197" cy="713027"/>
          </a:xfrm>
        </p:spPr>
        <p:txBody>
          <a:bodyPr/>
          <a:lstStyle/>
          <a:p>
            <a:r>
              <a:rPr lang="en-US" sz="4000" b="1"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Sifat-sifat</a:t>
            </a:r>
            <a:endParaRPr lang="en-US" sz="4000" b="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r>
              <a:rPr lang="en-US" sz="4000" b="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r>
              <a:rPr lang="en-US" sz="4000" b="1"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Malaikat</a:t>
            </a:r>
            <a:endParaRPr lang="en-US" sz="40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 name="Oval 2">
            <a:extLst>
              <a:ext uri="{FF2B5EF4-FFF2-40B4-BE49-F238E27FC236}">
                <a16:creationId xmlns="" xmlns:a16="http://schemas.microsoft.com/office/drawing/2014/main" id="{1F23929B-AE84-4E7B-B548-F7A2640CC72E}"/>
              </a:ext>
            </a:extLst>
          </p:cNvPr>
          <p:cNvSpPr/>
          <p:nvPr/>
        </p:nvSpPr>
        <p:spPr>
          <a:xfrm>
            <a:off x="4579703" y="3175971"/>
            <a:ext cx="1980000" cy="1980000"/>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 name="Group 3">
            <a:extLst>
              <a:ext uri="{FF2B5EF4-FFF2-40B4-BE49-F238E27FC236}">
                <a16:creationId xmlns="" xmlns:a16="http://schemas.microsoft.com/office/drawing/2014/main" id="{6CF0326A-4884-45E2-9B7A-634C75CC55B0}"/>
              </a:ext>
            </a:extLst>
          </p:cNvPr>
          <p:cNvGrpSpPr/>
          <p:nvPr/>
        </p:nvGrpSpPr>
        <p:grpSpPr>
          <a:xfrm>
            <a:off x="3644768" y="2301555"/>
            <a:ext cx="3834950" cy="3834950"/>
            <a:chOff x="2500375" y="1715866"/>
            <a:chExt cx="3834950" cy="3834950"/>
          </a:xfrm>
        </p:grpSpPr>
        <p:sp>
          <p:nvSpPr>
            <p:cNvPr id="5" name="Up-Down Arrow 4">
              <a:extLst>
                <a:ext uri="{FF2B5EF4-FFF2-40B4-BE49-F238E27FC236}">
                  <a16:creationId xmlns="" xmlns:a16="http://schemas.microsoft.com/office/drawing/2014/main" id="{1894272F-F28B-4AC3-86B8-6879A6D7EEC6}"/>
                </a:ext>
              </a:extLst>
            </p:cNvPr>
            <p:cNvSpPr/>
            <p:nvPr/>
          </p:nvSpPr>
          <p:spPr>
            <a:xfrm>
              <a:off x="3903660" y="1715866"/>
              <a:ext cx="1028380" cy="3834950"/>
            </a:xfrm>
            <a:prstGeom prst="up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Up-Down Arrow 5">
              <a:extLst>
                <a:ext uri="{FF2B5EF4-FFF2-40B4-BE49-F238E27FC236}">
                  <a16:creationId xmlns="" xmlns:a16="http://schemas.microsoft.com/office/drawing/2014/main" id="{5141DF06-DF45-4E2E-8D77-DAB24DF18267}"/>
                </a:ext>
              </a:extLst>
            </p:cNvPr>
            <p:cNvSpPr/>
            <p:nvPr/>
          </p:nvSpPr>
          <p:spPr>
            <a:xfrm rot="3600000">
              <a:off x="3903660" y="1715866"/>
              <a:ext cx="1028380" cy="3834950"/>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Up-Down Arrow 6">
              <a:extLst>
                <a:ext uri="{FF2B5EF4-FFF2-40B4-BE49-F238E27FC236}">
                  <a16:creationId xmlns="" xmlns:a16="http://schemas.microsoft.com/office/drawing/2014/main" id="{2AB2F086-D0F4-4909-8576-26260DC68726}"/>
                </a:ext>
              </a:extLst>
            </p:cNvPr>
            <p:cNvSpPr/>
            <p:nvPr/>
          </p:nvSpPr>
          <p:spPr>
            <a:xfrm rot="7200000">
              <a:off x="3903660" y="1715866"/>
              <a:ext cx="1028380" cy="3834950"/>
            </a:xfrm>
            <a:prstGeom prst="up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8" name="Oval 7">
            <a:extLst>
              <a:ext uri="{FF2B5EF4-FFF2-40B4-BE49-F238E27FC236}">
                <a16:creationId xmlns="" xmlns:a16="http://schemas.microsoft.com/office/drawing/2014/main" id="{0EEC722C-383D-4B82-A9B0-EC70AE1D1344}"/>
              </a:ext>
            </a:extLst>
          </p:cNvPr>
          <p:cNvSpPr/>
          <p:nvPr/>
        </p:nvSpPr>
        <p:spPr>
          <a:xfrm>
            <a:off x="4770243" y="3377110"/>
            <a:ext cx="1584000" cy="158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9" name="Group 8">
            <a:extLst>
              <a:ext uri="{FF2B5EF4-FFF2-40B4-BE49-F238E27FC236}">
                <a16:creationId xmlns="" xmlns:a16="http://schemas.microsoft.com/office/drawing/2014/main" id="{0DDC8278-2139-46B3-B8D5-A57B9E0EED8F}"/>
              </a:ext>
            </a:extLst>
          </p:cNvPr>
          <p:cNvGrpSpPr/>
          <p:nvPr/>
        </p:nvGrpSpPr>
        <p:grpSpPr>
          <a:xfrm>
            <a:off x="5017629" y="3821881"/>
            <a:ext cx="1642296" cy="802434"/>
            <a:chOff x="2560893" y="2171403"/>
            <a:chExt cx="2083115" cy="802434"/>
          </a:xfrm>
        </p:grpSpPr>
        <p:sp>
          <p:nvSpPr>
            <p:cNvPr id="10" name="TextBox 9">
              <a:extLst>
                <a:ext uri="{FF2B5EF4-FFF2-40B4-BE49-F238E27FC236}">
                  <a16:creationId xmlns="" xmlns:a16="http://schemas.microsoft.com/office/drawing/2014/main" id="{4CDD76A0-08E8-48D3-B7A9-8785C2D19509}"/>
                </a:ext>
              </a:extLst>
            </p:cNvPr>
            <p:cNvSpPr txBox="1"/>
            <p:nvPr/>
          </p:nvSpPr>
          <p:spPr>
            <a:xfrm>
              <a:off x="2560893" y="2173618"/>
              <a:ext cx="1400519" cy="800219"/>
            </a:xfrm>
            <a:prstGeom prst="rect">
              <a:avLst/>
            </a:prstGeom>
            <a:noFill/>
          </p:spPr>
          <p:txBody>
            <a:bodyPr wrap="square" rtlCol="0">
              <a:spAutoFit/>
            </a:bodyPr>
            <a:lstStyle/>
            <a:p>
              <a:pPr algn="ctr">
                <a:spcAft>
                  <a:spcPts val="600"/>
                </a:spcAft>
              </a:pPr>
              <a:r>
                <a:rPr lang="en-US" altLang="ko-KR" sz="1200" b="1" err="1" smtClean="0">
                  <a:solidFill>
                    <a:schemeClr val="bg1"/>
                  </a:solidFill>
                  <a:latin typeface="Times" panose="02020603050405020304" pitchFamily="18" charset="0"/>
                  <a:cs typeface="Arial" pitchFamily="34" charset="0"/>
                </a:rPr>
                <a:t>Sifat-Sifat</a:t>
              </a:r>
              <a:r>
                <a:rPr lang="en-US" altLang="ko-KR" sz="1200" b="1" smtClean="0">
                  <a:solidFill>
                    <a:schemeClr val="bg1"/>
                  </a:solidFill>
                  <a:latin typeface="Times" panose="02020603050405020304" pitchFamily="18" charset="0"/>
                  <a:cs typeface="Arial" pitchFamily="34" charset="0"/>
                </a:rPr>
                <a:t> </a:t>
              </a:r>
            </a:p>
            <a:p>
              <a:pPr algn="ctr">
                <a:spcAft>
                  <a:spcPts val="600"/>
                </a:spcAft>
              </a:pPr>
              <a:r>
                <a:rPr lang="en-US" altLang="ko-KR" sz="1200" b="1" err="1" smtClean="0">
                  <a:solidFill>
                    <a:schemeClr val="bg1"/>
                  </a:solidFill>
                  <a:latin typeface="Times" panose="02020603050405020304" pitchFamily="18" charset="0"/>
                  <a:cs typeface="Arial" pitchFamily="34" charset="0"/>
                </a:rPr>
                <a:t>Malaikat</a:t>
              </a:r>
              <a:r>
                <a:rPr lang="en-US" altLang="ko-KR" sz="1200" b="1" smtClean="0">
                  <a:solidFill>
                    <a:schemeClr val="bg1"/>
                  </a:solidFill>
                  <a:latin typeface="Times" panose="02020603050405020304" pitchFamily="18" charset="0"/>
                  <a:cs typeface="Arial" pitchFamily="34" charset="0"/>
                </a:rPr>
                <a:t> </a:t>
              </a:r>
            </a:p>
            <a:p>
              <a:pPr algn="ctr">
                <a:spcAft>
                  <a:spcPts val="600"/>
                </a:spcAft>
              </a:pPr>
              <a:r>
                <a:rPr lang="en-US" altLang="ko-KR" sz="1200" b="1" smtClean="0">
                  <a:solidFill>
                    <a:schemeClr val="bg1"/>
                  </a:solidFill>
                  <a:latin typeface="Times" panose="02020603050405020304" pitchFamily="18" charset="0"/>
                  <a:cs typeface="Arial" pitchFamily="34" charset="0"/>
                </a:rPr>
                <a:t>Allah SWT</a:t>
              </a:r>
              <a:endParaRPr lang="ko-KR" altLang="en-US" sz="1200" b="1">
                <a:solidFill>
                  <a:schemeClr val="bg1"/>
                </a:solidFill>
                <a:latin typeface="Times" panose="02020603050405020304" pitchFamily="18" charset="0"/>
                <a:cs typeface="Arial" pitchFamily="34" charset="0"/>
              </a:endParaRPr>
            </a:p>
          </p:txBody>
        </p:sp>
        <p:sp>
          <p:nvSpPr>
            <p:cNvPr id="11" name="TextBox 10">
              <a:extLst>
                <a:ext uri="{FF2B5EF4-FFF2-40B4-BE49-F238E27FC236}">
                  <a16:creationId xmlns="" xmlns:a16="http://schemas.microsoft.com/office/drawing/2014/main" id="{FA74AEE8-7813-4137-A59E-5E4D4796156C}"/>
                </a:ext>
              </a:extLst>
            </p:cNvPr>
            <p:cNvSpPr txBox="1"/>
            <p:nvPr/>
          </p:nvSpPr>
          <p:spPr>
            <a:xfrm>
              <a:off x="3243489" y="2171403"/>
              <a:ext cx="1400519" cy="276999"/>
            </a:xfrm>
            <a:prstGeom prst="rect">
              <a:avLst/>
            </a:prstGeom>
            <a:noFill/>
          </p:spPr>
          <p:txBody>
            <a:bodyPr wrap="square" rtlCol="0">
              <a:spAutoFit/>
            </a:bodyPr>
            <a:lstStyle/>
            <a:p>
              <a:pPr algn="ctr"/>
              <a:endParaRPr lang="ko-KR" altLang="en-US" sz="1200">
                <a:solidFill>
                  <a:schemeClr val="bg1"/>
                </a:solidFill>
                <a:cs typeface="Arial" pitchFamily="34" charset="0"/>
              </a:endParaRPr>
            </a:p>
          </p:txBody>
        </p:sp>
      </p:grpSp>
      <p:grpSp>
        <p:nvGrpSpPr>
          <p:cNvPr id="12" name="Group 25">
            <a:extLst>
              <a:ext uri="{FF2B5EF4-FFF2-40B4-BE49-F238E27FC236}">
                <a16:creationId xmlns="" xmlns:a16="http://schemas.microsoft.com/office/drawing/2014/main" id="{58D03750-C0E5-4E36-B769-1239B97502CE}"/>
              </a:ext>
            </a:extLst>
          </p:cNvPr>
          <p:cNvGrpSpPr/>
          <p:nvPr/>
        </p:nvGrpSpPr>
        <p:grpSpPr>
          <a:xfrm>
            <a:off x="7510345" y="5069072"/>
            <a:ext cx="3276000" cy="553998"/>
            <a:chOff x="2551706" y="4283314"/>
            <a:chExt cx="1416829" cy="553998"/>
          </a:xfrm>
        </p:grpSpPr>
        <p:sp>
          <p:nvSpPr>
            <p:cNvPr id="13" name="TextBox 12">
              <a:extLst>
                <a:ext uri="{FF2B5EF4-FFF2-40B4-BE49-F238E27FC236}">
                  <a16:creationId xmlns="" xmlns:a16="http://schemas.microsoft.com/office/drawing/2014/main" id="{192E0177-EA50-43CC-A772-EACF2E87FD40}"/>
                </a:ext>
              </a:extLst>
            </p:cNvPr>
            <p:cNvSpPr txBox="1"/>
            <p:nvPr/>
          </p:nvSpPr>
          <p:spPr>
            <a:xfrm>
              <a:off x="2551706" y="4560313"/>
              <a:ext cx="1416829" cy="276999"/>
            </a:xfrm>
            <a:prstGeom prst="rect">
              <a:avLst/>
            </a:prstGeom>
            <a:noFill/>
          </p:spPr>
          <p:txBody>
            <a:bodyPr wrap="square" rtlCol="0">
              <a:spAutoFit/>
            </a:bodyPr>
            <a:lstStyle/>
            <a:p>
              <a:endParaRPr lang="ko-KR" altLang="en-US" sz="1200">
                <a:solidFill>
                  <a:schemeClr val="tx1">
                    <a:lumMod val="75000"/>
                    <a:lumOff val="25000"/>
                  </a:schemeClr>
                </a:solidFill>
                <a:cs typeface="Arial" pitchFamily="34" charset="0"/>
              </a:endParaRPr>
            </a:p>
          </p:txBody>
        </p:sp>
        <p:sp>
          <p:nvSpPr>
            <p:cNvPr id="14" name="TextBox 13">
              <a:extLst>
                <a:ext uri="{FF2B5EF4-FFF2-40B4-BE49-F238E27FC236}">
                  <a16:creationId xmlns="" xmlns:a16="http://schemas.microsoft.com/office/drawing/2014/main" id="{9A148053-375D-4BDE-9624-B50E8096B602}"/>
                </a:ext>
              </a:extLst>
            </p:cNvPr>
            <p:cNvSpPr txBox="1"/>
            <p:nvPr/>
          </p:nvSpPr>
          <p:spPr>
            <a:xfrm>
              <a:off x="2551706" y="4283314"/>
              <a:ext cx="1404784" cy="307777"/>
            </a:xfrm>
            <a:prstGeom prst="rect">
              <a:avLst/>
            </a:prstGeom>
            <a:noFill/>
          </p:spPr>
          <p:txBody>
            <a:bodyPr wrap="square" rtlCol="0">
              <a:spAutoFit/>
            </a:bodyPr>
            <a:lstStyle/>
            <a:p>
              <a:r>
                <a:rPr lang="en-US" altLang="ko-KR" sz="1400" b="1" err="1" smtClean="0">
                  <a:solidFill>
                    <a:schemeClr val="tx1">
                      <a:lumMod val="75000"/>
                      <a:lumOff val="25000"/>
                    </a:schemeClr>
                  </a:solidFill>
                  <a:latin typeface="Times" panose="02020603050405020304" pitchFamily="18" charset="0"/>
                  <a:cs typeface="Arial" pitchFamily="34" charset="0"/>
                </a:rPr>
                <a:t>Tidak</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Makan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dan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Minum</a:t>
              </a:r>
              <a:endParaRPr lang="ko-KR" altLang="en-US" sz="1400" b="1">
                <a:solidFill>
                  <a:schemeClr val="tx1">
                    <a:lumMod val="75000"/>
                    <a:lumOff val="25000"/>
                  </a:schemeClr>
                </a:solidFill>
                <a:latin typeface="Times" panose="02020603050405020304" pitchFamily="18" charset="0"/>
                <a:cs typeface="Arial" pitchFamily="34" charset="0"/>
              </a:endParaRPr>
            </a:p>
          </p:txBody>
        </p:sp>
      </p:grpSp>
      <p:sp>
        <p:nvSpPr>
          <p:cNvPr id="16" name="TextBox 15">
            <a:extLst>
              <a:ext uri="{FF2B5EF4-FFF2-40B4-BE49-F238E27FC236}">
                <a16:creationId xmlns="" xmlns:a16="http://schemas.microsoft.com/office/drawing/2014/main" id="{3C575F1A-E5A1-406F-B5B3-68C75DA8B16F}"/>
              </a:ext>
            </a:extLst>
          </p:cNvPr>
          <p:cNvSpPr txBox="1"/>
          <p:nvPr/>
        </p:nvSpPr>
        <p:spPr>
          <a:xfrm>
            <a:off x="8232933" y="4066563"/>
            <a:ext cx="3276000" cy="276999"/>
          </a:xfrm>
          <a:prstGeom prst="rect">
            <a:avLst/>
          </a:prstGeom>
          <a:noFill/>
        </p:spPr>
        <p:txBody>
          <a:bodyPr wrap="square" rtlCol="0">
            <a:spAutoFit/>
          </a:bodyPr>
          <a:lstStyle/>
          <a:p>
            <a:endParaRPr lang="ko-KR" altLang="en-US" sz="1200">
              <a:solidFill>
                <a:schemeClr val="tx1">
                  <a:lumMod val="75000"/>
                  <a:lumOff val="25000"/>
                </a:schemeClr>
              </a:solidFill>
              <a:cs typeface="Arial" pitchFamily="34" charset="0"/>
            </a:endParaRPr>
          </a:p>
        </p:txBody>
      </p:sp>
      <p:grpSp>
        <p:nvGrpSpPr>
          <p:cNvPr id="18" name="Group 31">
            <a:extLst>
              <a:ext uri="{FF2B5EF4-FFF2-40B4-BE49-F238E27FC236}">
                <a16:creationId xmlns="" xmlns:a16="http://schemas.microsoft.com/office/drawing/2014/main" id="{383409BC-71B1-4DD9-8BA5-EE2409F71B68}"/>
              </a:ext>
            </a:extLst>
          </p:cNvPr>
          <p:cNvGrpSpPr/>
          <p:nvPr/>
        </p:nvGrpSpPr>
        <p:grpSpPr>
          <a:xfrm>
            <a:off x="7479921" y="2674059"/>
            <a:ext cx="4029011" cy="748133"/>
            <a:chOff x="2226038" y="4560313"/>
            <a:chExt cx="1742497" cy="748133"/>
          </a:xfrm>
        </p:grpSpPr>
        <p:sp>
          <p:nvSpPr>
            <p:cNvPr id="19" name="TextBox 18">
              <a:extLst>
                <a:ext uri="{FF2B5EF4-FFF2-40B4-BE49-F238E27FC236}">
                  <a16:creationId xmlns="" xmlns:a16="http://schemas.microsoft.com/office/drawing/2014/main" id="{EDB6580D-FA08-44E9-95D5-71A852F6FED4}"/>
                </a:ext>
              </a:extLst>
            </p:cNvPr>
            <p:cNvSpPr txBox="1"/>
            <p:nvPr/>
          </p:nvSpPr>
          <p:spPr>
            <a:xfrm>
              <a:off x="2551706" y="4560313"/>
              <a:ext cx="1416829" cy="276999"/>
            </a:xfrm>
            <a:prstGeom prst="rect">
              <a:avLst/>
            </a:prstGeom>
            <a:noFill/>
          </p:spPr>
          <p:txBody>
            <a:bodyPr wrap="square" rtlCol="0">
              <a:spAutoFit/>
            </a:bodyPr>
            <a:lstStyle/>
            <a:p>
              <a:endParaRPr lang="en-US" altLang="ko-KR" sz="1200">
                <a:solidFill>
                  <a:schemeClr val="tx1">
                    <a:lumMod val="75000"/>
                    <a:lumOff val="25000"/>
                  </a:schemeClr>
                </a:solidFill>
                <a:cs typeface="Arial" pitchFamily="34" charset="0"/>
              </a:endParaRPr>
            </a:p>
          </p:txBody>
        </p:sp>
        <p:sp>
          <p:nvSpPr>
            <p:cNvPr id="20" name="TextBox 19">
              <a:extLst>
                <a:ext uri="{FF2B5EF4-FFF2-40B4-BE49-F238E27FC236}">
                  <a16:creationId xmlns="" xmlns:a16="http://schemas.microsoft.com/office/drawing/2014/main" id="{D9CB3182-C1E2-4DB1-B826-848918B65B26}"/>
                </a:ext>
              </a:extLst>
            </p:cNvPr>
            <p:cNvSpPr txBox="1"/>
            <p:nvPr/>
          </p:nvSpPr>
          <p:spPr>
            <a:xfrm>
              <a:off x="2226038" y="4785226"/>
              <a:ext cx="1404784" cy="523220"/>
            </a:xfrm>
            <a:prstGeom prst="rect">
              <a:avLst/>
            </a:prstGeom>
            <a:noFill/>
          </p:spPr>
          <p:txBody>
            <a:bodyPr wrap="square" rtlCol="0">
              <a:spAutoFit/>
            </a:bodyPr>
            <a:lstStyle/>
            <a:p>
              <a:r>
                <a:rPr lang="en-US" altLang="ko-KR" sz="1400" b="1" err="1" smtClean="0">
                  <a:solidFill>
                    <a:schemeClr val="tx1">
                      <a:lumMod val="75000"/>
                      <a:lumOff val="25000"/>
                    </a:schemeClr>
                  </a:solidFill>
                  <a:latin typeface="Times" panose="02020603050405020304" pitchFamily="18" charset="0"/>
                  <a:cs typeface="Arial" pitchFamily="34" charset="0"/>
                </a:rPr>
                <a:t>Selalu</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takut</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dan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taat</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kepada</a:t>
              </a:r>
              <a:r>
                <a:rPr lang="en-US" altLang="ko-KR" sz="1400" b="1" smtClean="0">
                  <a:solidFill>
                    <a:schemeClr val="tx1">
                      <a:lumMod val="75000"/>
                      <a:lumOff val="25000"/>
                    </a:schemeClr>
                  </a:solidFill>
                  <a:latin typeface="Times" panose="02020603050405020304" pitchFamily="18" charset="0"/>
                  <a:cs typeface="Arial" pitchFamily="34" charset="0"/>
                </a:rPr>
                <a:t> Allah SWT</a:t>
              </a:r>
              <a:endParaRPr lang="ko-KR" altLang="en-US" sz="1400" b="1">
                <a:solidFill>
                  <a:schemeClr val="tx1">
                    <a:lumMod val="75000"/>
                    <a:lumOff val="25000"/>
                  </a:schemeClr>
                </a:solidFill>
                <a:latin typeface="Times" panose="02020603050405020304" pitchFamily="18" charset="0"/>
                <a:cs typeface="Arial" pitchFamily="34" charset="0"/>
              </a:endParaRPr>
            </a:p>
          </p:txBody>
        </p:sp>
      </p:grpSp>
      <p:grpSp>
        <p:nvGrpSpPr>
          <p:cNvPr id="21" name="Group 34">
            <a:extLst>
              <a:ext uri="{FF2B5EF4-FFF2-40B4-BE49-F238E27FC236}">
                <a16:creationId xmlns="" xmlns:a16="http://schemas.microsoft.com/office/drawing/2014/main" id="{775E92B2-735A-4F71-892B-D672971B1361}"/>
              </a:ext>
            </a:extLst>
          </p:cNvPr>
          <p:cNvGrpSpPr/>
          <p:nvPr/>
        </p:nvGrpSpPr>
        <p:grpSpPr>
          <a:xfrm>
            <a:off x="471409" y="4837971"/>
            <a:ext cx="3553809" cy="446276"/>
            <a:chOff x="2431557" y="4560313"/>
            <a:chExt cx="1536978" cy="446276"/>
          </a:xfrm>
        </p:grpSpPr>
        <p:sp>
          <p:nvSpPr>
            <p:cNvPr id="22" name="TextBox 21">
              <a:extLst>
                <a:ext uri="{FF2B5EF4-FFF2-40B4-BE49-F238E27FC236}">
                  <a16:creationId xmlns="" xmlns:a16="http://schemas.microsoft.com/office/drawing/2014/main" id="{E4A76AF6-CD71-441F-A281-69599CB61E53}"/>
                </a:ext>
              </a:extLst>
            </p:cNvPr>
            <p:cNvSpPr txBox="1"/>
            <p:nvPr/>
          </p:nvSpPr>
          <p:spPr>
            <a:xfrm>
              <a:off x="2551706" y="4560313"/>
              <a:ext cx="1416829" cy="276999"/>
            </a:xfrm>
            <a:prstGeom prst="rect">
              <a:avLst/>
            </a:prstGeom>
            <a:noFill/>
          </p:spPr>
          <p:txBody>
            <a:bodyPr wrap="square" rtlCol="0">
              <a:spAutoFit/>
            </a:bodyPr>
            <a:lstStyle/>
            <a:p>
              <a:pPr algn="r"/>
              <a:endParaRPr lang="ko-KR" altLang="en-US" sz="1200">
                <a:solidFill>
                  <a:schemeClr val="tx1">
                    <a:lumMod val="75000"/>
                    <a:lumOff val="25000"/>
                  </a:schemeClr>
                </a:solidFill>
                <a:cs typeface="Arial" pitchFamily="34" charset="0"/>
              </a:endParaRPr>
            </a:p>
          </p:txBody>
        </p:sp>
        <p:sp>
          <p:nvSpPr>
            <p:cNvPr id="23" name="TextBox 22">
              <a:extLst>
                <a:ext uri="{FF2B5EF4-FFF2-40B4-BE49-F238E27FC236}">
                  <a16:creationId xmlns="" xmlns:a16="http://schemas.microsoft.com/office/drawing/2014/main" id="{B0378ADE-55B9-4330-B7F7-E25893D285CD}"/>
                </a:ext>
              </a:extLst>
            </p:cNvPr>
            <p:cNvSpPr txBox="1"/>
            <p:nvPr/>
          </p:nvSpPr>
          <p:spPr>
            <a:xfrm>
              <a:off x="2431557" y="4698812"/>
              <a:ext cx="1451119" cy="307777"/>
            </a:xfrm>
            <a:prstGeom prst="rect">
              <a:avLst/>
            </a:prstGeom>
            <a:noFill/>
          </p:spPr>
          <p:txBody>
            <a:bodyPr wrap="square" rtlCol="0">
              <a:spAutoFit/>
            </a:bodyPr>
            <a:lstStyle/>
            <a:p>
              <a:pPr algn="r"/>
              <a:r>
                <a:rPr lang="en-US" altLang="ko-KR" sz="1400" b="1" err="1" smtClean="0">
                  <a:solidFill>
                    <a:schemeClr val="tx1">
                      <a:lumMod val="75000"/>
                      <a:lumOff val="25000"/>
                    </a:schemeClr>
                  </a:solidFill>
                  <a:latin typeface="Times" panose="02020603050405020304" pitchFamily="18" charset="0"/>
                  <a:cs typeface="Arial" pitchFamily="34" charset="0"/>
                </a:rPr>
                <a:t>Memiliki</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kekuatan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dan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kecepatan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cahaya</a:t>
              </a:r>
              <a:endParaRPr lang="ko-KR" altLang="en-US" sz="1400" b="1">
                <a:solidFill>
                  <a:schemeClr val="tx1">
                    <a:lumMod val="75000"/>
                    <a:lumOff val="25000"/>
                  </a:schemeClr>
                </a:solidFill>
                <a:latin typeface="Times" panose="02020603050405020304" pitchFamily="18" charset="0"/>
                <a:cs typeface="Arial" pitchFamily="34" charset="0"/>
              </a:endParaRPr>
            </a:p>
          </p:txBody>
        </p:sp>
      </p:grpSp>
      <p:grpSp>
        <p:nvGrpSpPr>
          <p:cNvPr id="24" name="Group 37">
            <a:extLst>
              <a:ext uri="{FF2B5EF4-FFF2-40B4-BE49-F238E27FC236}">
                <a16:creationId xmlns="" xmlns:a16="http://schemas.microsoft.com/office/drawing/2014/main" id="{332B1333-D7F3-41C2-8050-1F0072E90844}"/>
              </a:ext>
            </a:extLst>
          </p:cNvPr>
          <p:cNvGrpSpPr/>
          <p:nvPr/>
        </p:nvGrpSpPr>
        <p:grpSpPr>
          <a:xfrm>
            <a:off x="522841" y="3068727"/>
            <a:ext cx="3276000" cy="553998"/>
            <a:chOff x="2551706" y="4283314"/>
            <a:chExt cx="1416829" cy="553998"/>
          </a:xfrm>
        </p:grpSpPr>
        <p:sp>
          <p:nvSpPr>
            <p:cNvPr id="25" name="TextBox 24">
              <a:extLst>
                <a:ext uri="{FF2B5EF4-FFF2-40B4-BE49-F238E27FC236}">
                  <a16:creationId xmlns="" xmlns:a16="http://schemas.microsoft.com/office/drawing/2014/main" id="{FBECBE6A-2367-48E7-9B3A-802364B73C9D}"/>
                </a:ext>
              </a:extLst>
            </p:cNvPr>
            <p:cNvSpPr txBox="1"/>
            <p:nvPr/>
          </p:nvSpPr>
          <p:spPr>
            <a:xfrm>
              <a:off x="2551706" y="4560313"/>
              <a:ext cx="1416829" cy="276999"/>
            </a:xfrm>
            <a:prstGeom prst="rect">
              <a:avLst/>
            </a:prstGeom>
            <a:noFill/>
          </p:spPr>
          <p:txBody>
            <a:bodyPr wrap="square" rtlCol="0">
              <a:spAutoFit/>
            </a:bodyPr>
            <a:lstStyle/>
            <a:p>
              <a:pPr algn="r"/>
              <a:endParaRPr lang="ko-KR" altLang="en-US" sz="1200">
                <a:solidFill>
                  <a:schemeClr val="tx1">
                    <a:lumMod val="75000"/>
                    <a:lumOff val="25000"/>
                  </a:schemeClr>
                </a:solidFill>
                <a:cs typeface="Arial" pitchFamily="34" charset="0"/>
              </a:endParaRPr>
            </a:p>
          </p:txBody>
        </p:sp>
        <p:sp>
          <p:nvSpPr>
            <p:cNvPr id="26" name="TextBox 25">
              <a:extLst>
                <a:ext uri="{FF2B5EF4-FFF2-40B4-BE49-F238E27FC236}">
                  <a16:creationId xmlns="" xmlns:a16="http://schemas.microsoft.com/office/drawing/2014/main" id="{36A37B77-8580-4187-9F88-3CB1DBBE7576}"/>
                </a:ext>
              </a:extLst>
            </p:cNvPr>
            <p:cNvSpPr txBox="1"/>
            <p:nvPr/>
          </p:nvSpPr>
          <p:spPr>
            <a:xfrm>
              <a:off x="2551706" y="4283314"/>
              <a:ext cx="1404784" cy="307777"/>
            </a:xfrm>
            <a:prstGeom prst="rect">
              <a:avLst/>
            </a:prstGeom>
            <a:noFill/>
          </p:spPr>
          <p:txBody>
            <a:bodyPr wrap="square" rtlCol="0">
              <a:spAutoFit/>
            </a:bodyPr>
            <a:lstStyle/>
            <a:p>
              <a:pPr algn="r"/>
              <a:r>
                <a:rPr lang="en-US" altLang="ko-KR" sz="1400" b="1" err="1" smtClean="0">
                  <a:solidFill>
                    <a:schemeClr val="tx1">
                      <a:lumMod val="75000"/>
                      <a:lumOff val="25000"/>
                    </a:schemeClr>
                  </a:solidFill>
                  <a:latin typeface="Times" panose="02020603050405020304" pitchFamily="18" charset="0"/>
                  <a:cs typeface="Arial" pitchFamily="34" charset="0"/>
                </a:rPr>
                <a:t>Memiliki</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sifat</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malu</a:t>
              </a:r>
              <a:endParaRPr lang="ko-KR" altLang="en-US" sz="1400" b="1">
                <a:solidFill>
                  <a:schemeClr val="tx1">
                    <a:lumMod val="75000"/>
                    <a:lumOff val="25000"/>
                  </a:schemeClr>
                </a:solidFill>
                <a:latin typeface="Times" panose="02020603050405020304" pitchFamily="18" charset="0"/>
                <a:cs typeface="Arial" pitchFamily="34" charset="0"/>
              </a:endParaRPr>
            </a:p>
          </p:txBody>
        </p:sp>
      </p:grpSp>
      <p:grpSp>
        <p:nvGrpSpPr>
          <p:cNvPr id="27" name="Group 40">
            <a:extLst>
              <a:ext uri="{FF2B5EF4-FFF2-40B4-BE49-F238E27FC236}">
                <a16:creationId xmlns="" xmlns:a16="http://schemas.microsoft.com/office/drawing/2014/main" id="{A3F1B148-E751-489C-8419-A3868743F987}"/>
              </a:ext>
            </a:extLst>
          </p:cNvPr>
          <p:cNvGrpSpPr/>
          <p:nvPr/>
        </p:nvGrpSpPr>
        <p:grpSpPr>
          <a:xfrm>
            <a:off x="1967513" y="1784870"/>
            <a:ext cx="5226264" cy="523220"/>
            <a:chOff x="2551706" y="4367376"/>
            <a:chExt cx="2260294" cy="523220"/>
          </a:xfrm>
        </p:grpSpPr>
        <p:sp>
          <p:nvSpPr>
            <p:cNvPr id="28" name="TextBox 27">
              <a:extLst>
                <a:ext uri="{FF2B5EF4-FFF2-40B4-BE49-F238E27FC236}">
                  <a16:creationId xmlns="" xmlns:a16="http://schemas.microsoft.com/office/drawing/2014/main" id="{77C9C7F5-94DE-44CE-A45F-38779B9F5D93}"/>
                </a:ext>
              </a:extLst>
            </p:cNvPr>
            <p:cNvSpPr txBox="1"/>
            <p:nvPr/>
          </p:nvSpPr>
          <p:spPr>
            <a:xfrm>
              <a:off x="2551706" y="4560313"/>
              <a:ext cx="1416829" cy="276999"/>
            </a:xfrm>
            <a:prstGeom prst="rect">
              <a:avLst/>
            </a:prstGeom>
            <a:noFill/>
          </p:spPr>
          <p:txBody>
            <a:bodyPr wrap="square" rtlCol="0">
              <a:spAutoFit/>
            </a:bodyPr>
            <a:lstStyle/>
            <a:p>
              <a:pPr algn="r"/>
              <a:endParaRPr lang="ko-KR" altLang="en-US" sz="1200">
                <a:solidFill>
                  <a:schemeClr val="tx1">
                    <a:lumMod val="75000"/>
                    <a:lumOff val="25000"/>
                  </a:schemeClr>
                </a:solidFill>
                <a:cs typeface="Arial" pitchFamily="34" charset="0"/>
              </a:endParaRPr>
            </a:p>
          </p:txBody>
        </p:sp>
        <p:sp>
          <p:nvSpPr>
            <p:cNvPr id="29" name="TextBox 28">
              <a:extLst>
                <a:ext uri="{FF2B5EF4-FFF2-40B4-BE49-F238E27FC236}">
                  <a16:creationId xmlns="" xmlns:a16="http://schemas.microsoft.com/office/drawing/2014/main" id="{832F28FB-C42B-4895-8858-226D79848BF3}"/>
                </a:ext>
              </a:extLst>
            </p:cNvPr>
            <p:cNvSpPr txBox="1"/>
            <p:nvPr/>
          </p:nvSpPr>
          <p:spPr>
            <a:xfrm>
              <a:off x="3407216" y="4367376"/>
              <a:ext cx="1404784" cy="523220"/>
            </a:xfrm>
            <a:prstGeom prst="rect">
              <a:avLst/>
            </a:prstGeom>
            <a:noFill/>
          </p:spPr>
          <p:txBody>
            <a:bodyPr wrap="square" rtlCol="0">
              <a:spAutoFit/>
            </a:bodyPr>
            <a:lstStyle/>
            <a:p>
              <a:pPr algn="ctr"/>
              <a:r>
                <a:rPr lang="en-US" altLang="ko-KR" sz="1400" b="1" err="1" smtClean="0">
                  <a:solidFill>
                    <a:schemeClr val="tx1">
                      <a:lumMod val="75000"/>
                      <a:lumOff val="25000"/>
                    </a:schemeClr>
                  </a:solidFill>
                  <a:latin typeface="Times" panose="02020603050405020304" pitchFamily="18" charset="0"/>
                  <a:cs typeface="Arial" pitchFamily="34" charset="0"/>
                </a:rPr>
                <a:t>Selalu</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bertasbih</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siang</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dan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malam</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kepada</a:t>
              </a:r>
              <a:r>
                <a:rPr lang="en-US" altLang="ko-KR" sz="1400" b="1" smtClean="0">
                  <a:solidFill>
                    <a:schemeClr val="tx1">
                      <a:lumMod val="75000"/>
                      <a:lumOff val="25000"/>
                    </a:schemeClr>
                  </a:solidFill>
                  <a:latin typeface="Times" panose="02020603050405020304" pitchFamily="18" charset="0"/>
                  <a:cs typeface="Arial" pitchFamily="34" charset="0"/>
                </a:rPr>
                <a:t> Allah SWT</a:t>
              </a:r>
              <a:endParaRPr lang="ko-KR" altLang="en-US" sz="1400" b="1">
                <a:solidFill>
                  <a:schemeClr val="tx1">
                    <a:lumMod val="75000"/>
                    <a:lumOff val="25000"/>
                  </a:schemeClr>
                </a:solidFill>
                <a:latin typeface="Times" panose="02020603050405020304" pitchFamily="18" charset="0"/>
                <a:cs typeface="Arial" pitchFamily="34" charset="0"/>
              </a:endParaRPr>
            </a:p>
          </p:txBody>
        </p:sp>
      </p:grpSp>
      <p:grpSp>
        <p:nvGrpSpPr>
          <p:cNvPr id="30" name="Group 34">
            <a:extLst>
              <a:ext uri="{FF2B5EF4-FFF2-40B4-BE49-F238E27FC236}">
                <a16:creationId xmlns="" xmlns:a16="http://schemas.microsoft.com/office/drawing/2014/main" id="{775E92B2-735A-4F71-892B-D672971B1361}"/>
              </a:ext>
            </a:extLst>
          </p:cNvPr>
          <p:cNvGrpSpPr/>
          <p:nvPr/>
        </p:nvGrpSpPr>
        <p:grpSpPr>
          <a:xfrm>
            <a:off x="3171144" y="6059382"/>
            <a:ext cx="5321501" cy="661719"/>
            <a:chOff x="2431557" y="4560313"/>
            <a:chExt cx="2301483" cy="661719"/>
          </a:xfrm>
        </p:grpSpPr>
        <p:sp>
          <p:nvSpPr>
            <p:cNvPr id="31" name="TextBox 30">
              <a:extLst>
                <a:ext uri="{FF2B5EF4-FFF2-40B4-BE49-F238E27FC236}">
                  <a16:creationId xmlns="" xmlns:a16="http://schemas.microsoft.com/office/drawing/2014/main" id="{E4A76AF6-CD71-441F-A281-69599CB61E53}"/>
                </a:ext>
              </a:extLst>
            </p:cNvPr>
            <p:cNvSpPr txBox="1"/>
            <p:nvPr/>
          </p:nvSpPr>
          <p:spPr>
            <a:xfrm>
              <a:off x="2551706" y="4560313"/>
              <a:ext cx="1416829" cy="276999"/>
            </a:xfrm>
            <a:prstGeom prst="rect">
              <a:avLst/>
            </a:prstGeom>
            <a:noFill/>
          </p:spPr>
          <p:txBody>
            <a:bodyPr wrap="square" rtlCol="0">
              <a:spAutoFit/>
            </a:bodyPr>
            <a:lstStyle/>
            <a:p>
              <a:pPr algn="r"/>
              <a:endParaRPr lang="ko-KR" altLang="en-US" sz="1200">
                <a:solidFill>
                  <a:schemeClr val="tx1">
                    <a:lumMod val="75000"/>
                    <a:lumOff val="25000"/>
                  </a:schemeClr>
                </a:solidFill>
                <a:cs typeface="Arial" pitchFamily="34" charset="0"/>
              </a:endParaRPr>
            </a:p>
          </p:txBody>
        </p:sp>
        <p:sp>
          <p:nvSpPr>
            <p:cNvPr id="32" name="TextBox 31">
              <a:extLst>
                <a:ext uri="{FF2B5EF4-FFF2-40B4-BE49-F238E27FC236}">
                  <a16:creationId xmlns="" xmlns:a16="http://schemas.microsoft.com/office/drawing/2014/main" id="{B0378ADE-55B9-4330-B7F7-E25893D285CD}"/>
                </a:ext>
              </a:extLst>
            </p:cNvPr>
            <p:cNvSpPr txBox="1"/>
            <p:nvPr/>
          </p:nvSpPr>
          <p:spPr>
            <a:xfrm>
              <a:off x="2431557" y="4698812"/>
              <a:ext cx="2301483" cy="523220"/>
            </a:xfrm>
            <a:prstGeom prst="rect">
              <a:avLst/>
            </a:prstGeom>
            <a:noFill/>
          </p:spPr>
          <p:txBody>
            <a:bodyPr wrap="square" rtlCol="0">
              <a:spAutoFit/>
            </a:bodyPr>
            <a:lstStyle/>
            <a:p>
              <a:pPr algn="just"/>
              <a:r>
                <a:rPr lang="en-US" sz="1400" b="1" err="1">
                  <a:solidFill>
                    <a:schemeClr val="tx1">
                      <a:lumMod val="75000"/>
                      <a:lumOff val="25000"/>
                    </a:schemeClr>
                  </a:solidFill>
                  <a:latin typeface="Times" panose="02020603050405020304" pitchFamily="18" charset="0"/>
                </a:rPr>
                <a:t>Suci</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dari</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sifat-sifat</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manusia</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dan</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jin</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seperti</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hawa</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nafsu</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lapar</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sakit</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makan</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tidur</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bercanda</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berdebat</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dan</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lainnya</a:t>
              </a:r>
              <a:r>
                <a:rPr lang="en-US" sz="1400" b="1">
                  <a:solidFill>
                    <a:schemeClr val="tx1">
                      <a:lumMod val="75000"/>
                      <a:lumOff val="25000"/>
                    </a:schemeClr>
                  </a:solidFill>
                  <a:latin typeface="Times" panose="02020603050405020304" pitchFamily="18" charset="0"/>
                </a:rPr>
                <a:t>.</a:t>
              </a:r>
            </a:p>
          </p:txBody>
        </p:sp>
      </p:grpSp>
      <p:sp>
        <p:nvSpPr>
          <p:cNvPr id="33" name="TextBox 32"/>
          <p:cNvSpPr txBox="1"/>
          <p:nvPr/>
        </p:nvSpPr>
        <p:spPr>
          <a:xfrm>
            <a:off x="10728070" y="5871526"/>
            <a:ext cx="2096022" cy="1015663"/>
          </a:xfrm>
          <a:prstGeom prst="rect">
            <a:avLst/>
          </a:prstGeom>
          <a:noFill/>
        </p:spPr>
        <p:txBody>
          <a:bodyPr wrap="square" rtlCol="0">
            <a:spAutoFit/>
          </a:bodyPr>
          <a:lstStyle/>
          <a:p>
            <a:pPr algn="ctr"/>
            <a:r>
              <a:rPr lang="en-US" sz="6000" b="1" smtClean="0">
                <a:ln w="6600">
                  <a:solidFill>
                    <a:schemeClr val="accent2"/>
                  </a:solidFill>
                  <a:prstDash val="solid"/>
                </a:ln>
                <a:solidFill>
                  <a:srgbClr val="FFFFFF"/>
                </a:solidFill>
                <a:effectLst>
                  <a:outerShdw dist="38100" dir="2700000" algn="tl" rotWithShape="0">
                    <a:schemeClr val="accent2"/>
                  </a:outerShdw>
                </a:effectLst>
              </a:rPr>
              <a:t>4</a:t>
            </a:r>
            <a:endParaRPr lang="en-US" sz="60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693104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9E2714A-BE29-4E83-A155-D5802C472B0A}"/>
              </a:ext>
            </a:extLst>
          </p:cNvPr>
          <p:cNvSpPr txBox="1"/>
          <p:nvPr/>
        </p:nvSpPr>
        <p:spPr>
          <a:xfrm>
            <a:off x="0" y="4720285"/>
            <a:ext cx="12192000" cy="1015663"/>
          </a:xfrm>
          <a:prstGeom prst="rect">
            <a:avLst/>
          </a:prstGeom>
          <a:noFill/>
          <a:scene3d>
            <a:camera prst="isometricOffAxis1Right">
              <a:rot lat="1080000" lon="21000000" rev="0"/>
            </a:camera>
            <a:lightRig rig="threePt" dir="t"/>
          </a:scene3d>
        </p:spPr>
        <p:txBody>
          <a:bodyPr wrap="square" rtlCol="0" anchor="ctr">
            <a:spAutoFit/>
          </a:bodyPr>
          <a:lstStyle/>
          <a:p>
            <a:pPr algn="ctr"/>
            <a:r>
              <a:rPr lang="en-US" altLang="ko-KR" sz="6000"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6000" err="1" smtClean="0">
                <a:ln w="0"/>
                <a:solidFill>
                  <a:schemeClr val="accent1"/>
                </a:solidFill>
                <a:effectLst>
                  <a:outerShdw blurRad="38100" dist="25400" dir="5400000" algn="ctr" rotWithShape="0">
                    <a:srgbClr val="6E747A">
                      <a:alpha val="43000"/>
                    </a:srgbClr>
                  </a:outerShdw>
                </a:effectLst>
                <a:cs typeface="Arial" pitchFamily="34" charset="0"/>
              </a:rPr>
              <a:t>Terima</a:t>
            </a:r>
            <a:r>
              <a:rPr lang="en-US" altLang="ko-KR" sz="6000"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6000" err="1" smtClean="0">
                <a:ln w="0"/>
                <a:solidFill>
                  <a:schemeClr val="accent1"/>
                </a:solidFill>
                <a:effectLst>
                  <a:outerShdw blurRad="38100" dist="25400" dir="5400000" algn="ctr" rotWithShape="0">
                    <a:srgbClr val="6E747A">
                      <a:alpha val="43000"/>
                    </a:srgbClr>
                  </a:outerShdw>
                </a:effectLst>
                <a:cs typeface="Arial" pitchFamily="34" charset="0"/>
              </a:rPr>
              <a:t>Kasih</a:t>
            </a:r>
            <a:endParaRPr lang="ko-KR" altLang="en-US" sz="6000">
              <a:ln w="0"/>
              <a:solidFill>
                <a:schemeClr val="accent1"/>
              </a:solidFill>
              <a:effectLst>
                <a:outerShdw blurRad="38100" dist="25400" dir="5400000" algn="ctr" rotWithShape="0">
                  <a:srgbClr val="6E747A">
                    <a:alpha val="43000"/>
                  </a:srgbClr>
                </a:outerShdw>
              </a:effectLst>
              <a:cs typeface="Arial" pitchFamily="34" charset="0"/>
            </a:endParaRPr>
          </a:p>
        </p:txBody>
      </p:sp>
      <p:sp>
        <p:nvSpPr>
          <p:cNvPr id="3" name="TextBox 2">
            <a:extLst>
              <a:ext uri="{FF2B5EF4-FFF2-40B4-BE49-F238E27FC236}">
                <a16:creationId xmlns="" xmlns:a16="http://schemas.microsoft.com/office/drawing/2014/main" id="{279A9243-91CB-437D-9D82-6D402B13F59A}"/>
              </a:ext>
            </a:extLst>
          </p:cNvPr>
          <p:cNvSpPr txBox="1"/>
          <p:nvPr/>
        </p:nvSpPr>
        <p:spPr>
          <a:xfrm>
            <a:off x="506264" y="5443386"/>
            <a:ext cx="12191852" cy="666977"/>
          </a:xfrm>
          <a:prstGeom prst="rect">
            <a:avLst/>
          </a:prstGeom>
          <a:noFill/>
          <a:scene3d>
            <a:camera prst="isometricOffAxis1Right">
              <a:rot lat="1080000" lon="21000000" rev="0"/>
            </a:camera>
            <a:lightRig rig="threePt" dir="t"/>
          </a:scene3d>
        </p:spPr>
        <p:txBody>
          <a:bodyPr wrap="square" rtlCol="0" anchor="ctr">
            <a:spAutoFit/>
          </a:bodyPr>
          <a:lstStyle/>
          <a:p>
            <a:pPr algn="ct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Semoga</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kita</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mendapatkan</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pelajaran</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p>
          <a:p>
            <a:pPr algn="ct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dan</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hikmah</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nya</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pada</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materi</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ini</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a:t>
            </a:r>
            <a:endParaRPr lang="ko-KR" altLang="en-US" sz="1867">
              <a:ln w="0"/>
              <a:solidFill>
                <a:schemeClr val="accent1"/>
              </a:solidFill>
              <a:effectLst>
                <a:outerShdw blurRad="38100" dist="25400" dir="5400000" algn="ctr" rotWithShape="0">
                  <a:srgbClr val="6E747A">
                    <a:alpha val="43000"/>
                  </a:srgbClr>
                </a:outerShdw>
              </a:effectLst>
              <a:cs typeface="Arial" pitchFamily="34" charset="0"/>
            </a:endParaRPr>
          </a:p>
        </p:txBody>
      </p:sp>
      <p:sp>
        <p:nvSpPr>
          <p:cNvPr id="4" name="Freeform: Shape 3">
            <a:extLst>
              <a:ext uri="{FF2B5EF4-FFF2-40B4-BE49-F238E27FC236}">
                <a16:creationId xmlns="" xmlns:a16="http://schemas.microsoft.com/office/drawing/2014/main" id="{0944902E-F65C-4D3F-BBF4-06921F03847E}"/>
              </a:ext>
            </a:extLst>
          </p:cNvPr>
          <p:cNvSpPr/>
          <p:nvPr/>
        </p:nvSpPr>
        <p:spPr>
          <a:xfrm>
            <a:off x="3290596" y="4373802"/>
            <a:ext cx="1764982" cy="1989344"/>
          </a:xfrm>
          <a:custGeom>
            <a:avLst/>
            <a:gdLst>
              <a:gd name="connsiteX0" fmla="*/ 776380 w 772179"/>
              <a:gd name="connsiteY0" fmla="*/ 162702 h 870337"/>
              <a:gd name="connsiteX1" fmla="*/ 275117 w 772179"/>
              <a:gd name="connsiteY1" fmla="*/ 181025 h 870337"/>
              <a:gd name="connsiteX2" fmla="*/ 233236 w 772179"/>
              <a:gd name="connsiteY2" fmla="*/ 656111 h 870337"/>
              <a:gd name="connsiteX3" fmla="*/ 733844 w 772179"/>
              <a:gd name="connsiteY3" fmla="*/ 754270 h 870337"/>
              <a:gd name="connsiteX4" fmla="*/ 326160 w 772179"/>
              <a:gd name="connsiteY4" fmla="*/ 860281 h 870337"/>
              <a:gd name="connsiteX5" fmla="*/ 274 w 772179"/>
              <a:gd name="connsiteY5" fmla="*/ 453251 h 870337"/>
              <a:gd name="connsiteX6" fmla="*/ 288860 w 772179"/>
              <a:gd name="connsiteY6" fmla="*/ 25934 h 870337"/>
              <a:gd name="connsiteX7" fmla="*/ 776380 w 772179"/>
              <a:gd name="connsiteY7" fmla="*/ 162702 h 87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179" h="870337">
                <a:moveTo>
                  <a:pt x="776380" y="162702"/>
                </a:moveTo>
                <a:cubicBezTo>
                  <a:pt x="611473" y="28552"/>
                  <a:pt x="400106" y="57345"/>
                  <a:pt x="275117" y="181025"/>
                </a:cubicBezTo>
                <a:cubicBezTo>
                  <a:pt x="147511" y="307322"/>
                  <a:pt x="130497" y="508219"/>
                  <a:pt x="233236" y="656111"/>
                </a:cubicBezTo>
                <a:cubicBezTo>
                  <a:pt x="326814" y="790261"/>
                  <a:pt x="536873" y="873369"/>
                  <a:pt x="733844" y="754270"/>
                </a:cubicBezTo>
                <a:cubicBezTo>
                  <a:pt x="658590" y="838686"/>
                  <a:pt x="491720" y="903470"/>
                  <a:pt x="326160" y="860281"/>
                </a:cubicBezTo>
                <a:cubicBezTo>
                  <a:pt x="141622" y="811856"/>
                  <a:pt x="6818" y="645641"/>
                  <a:pt x="274" y="453251"/>
                </a:cubicBezTo>
                <a:cubicBezTo>
                  <a:pt x="-6270" y="264132"/>
                  <a:pt x="104976" y="93336"/>
                  <a:pt x="288860" y="25934"/>
                </a:cubicBezTo>
                <a:cubicBezTo>
                  <a:pt x="464236" y="-38196"/>
                  <a:pt x="669060" y="20045"/>
                  <a:pt x="776380" y="162702"/>
                </a:cubicBezTo>
                <a:close/>
              </a:path>
            </a:pathLst>
          </a:custGeom>
          <a:solidFill>
            <a:schemeClr val="bg1">
              <a:alpha val="20000"/>
            </a:schemeClr>
          </a:solidFill>
          <a:ln w="6538" cap="flat">
            <a:noFill/>
            <a:prstDash val="solid"/>
            <a:miter/>
          </a:ln>
        </p:spPr>
        <p:txBody>
          <a:bodyPr rtlCol="0" anchor="ctr"/>
          <a:lstStyle/>
          <a:p>
            <a:endParaRPr lang="en-US"/>
          </a:p>
        </p:txBody>
      </p:sp>
    </p:spTree>
    <p:extLst>
      <p:ext uri="{BB962C8B-B14F-4D97-AF65-F5344CB8AC3E}">
        <p14:creationId xmlns:p14="http://schemas.microsoft.com/office/powerpoint/2010/main" val="1241158067"/>
      </p:ext>
    </p:extLst>
  </p:cSld>
  <p:clrMapOvr>
    <a:masterClrMapping/>
  </p:clrMapOvr>
</p:sld>
</file>

<file path=ppt/theme/theme1.xml><?xml version="1.0" encoding="utf-8"?>
<a:theme xmlns:a="http://schemas.openxmlformats.org/drawingml/2006/main" name="Cover and End Slide Master">
  <a:themeElements>
    <a:clrScheme name="ALLPPT - COLOR 212">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212">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212">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TotalTime>
  <Words>752</Words>
  <Application>Microsoft Office PowerPoint</Application>
  <PresentationFormat>Widescreen</PresentationFormat>
  <Paragraphs>124</Paragraphs>
  <Slides>9</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9</vt:i4>
      </vt:variant>
    </vt:vector>
  </HeadingPairs>
  <TitlesOfParts>
    <vt:vector size="16" baseType="lpstr">
      <vt:lpstr>Arial Unicode MS</vt:lpstr>
      <vt:lpstr>Arial</vt:lpstr>
      <vt:lpstr>Calibri</vt:lpstr>
      <vt:lpstr>Times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ADNAN</cp:lastModifiedBy>
  <cp:revision>74</cp:revision>
  <dcterms:created xsi:type="dcterms:W3CDTF">2020-01-20T05:08:25Z</dcterms:created>
  <dcterms:modified xsi:type="dcterms:W3CDTF">2021-10-23T14:26:49Z</dcterms:modified>
</cp:coreProperties>
</file>