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6" r:id="rId2"/>
    <p:sldId id="267" r:id="rId3"/>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E30"/>
    <a:srgbClr val="157C81"/>
    <a:srgbClr val="734142"/>
    <a:srgbClr val="1C2125"/>
    <a:srgbClr val="B22B3A"/>
    <a:srgbClr val="E0E0E0"/>
    <a:srgbClr val="EBF3FF"/>
    <a:srgbClr val="C8C2F6"/>
    <a:srgbClr val="409CFF"/>
    <a:srgbClr val="59B3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60" autoAdjust="0"/>
  </p:normalViewPr>
  <p:slideViewPr>
    <p:cSldViewPr snapToGrid="0" snapToObjects="1">
      <p:cViewPr varScale="1">
        <p:scale>
          <a:sx n="67" d="100"/>
          <a:sy n="67" d="100"/>
        </p:scale>
        <p:origin x="1584" y="-72"/>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86691-AC2F-42B5-872F-A7F93AECB130}" type="datetimeFigureOut">
              <a:rPr lang="fr-FR" smtClean="0"/>
              <a:t>02/03/2022</a:t>
            </a:fld>
            <a:endParaRPr lang="fr-F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61AB0-D5C1-4355-B2CC-145C0EBEEE25}" type="slidenum">
              <a:rPr lang="fr-FR" smtClean="0"/>
              <a:t>‹#›</a:t>
            </a:fld>
            <a:endParaRPr lang="fr-FR"/>
          </a:p>
        </p:txBody>
      </p:sp>
    </p:spTree>
    <p:extLst>
      <p:ext uri="{BB962C8B-B14F-4D97-AF65-F5344CB8AC3E}">
        <p14:creationId xmlns:p14="http://schemas.microsoft.com/office/powerpoint/2010/main" val="418155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909090"/>
                </a:solidFill>
                <a:effectLst/>
                <a:latin typeface="Roboto" panose="02000000000000000000" pitchFamily="2" charset="0"/>
              </a:rPr>
              <a:t>Copyright © www.BestFreeCV.com</a:t>
            </a:r>
          </a:p>
        </p:txBody>
      </p:sp>
      <p:sp>
        <p:nvSpPr>
          <p:cNvPr id="4" name="Slide Number Placeholder 3"/>
          <p:cNvSpPr>
            <a:spLocks noGrp="1"/>
          </p:cNvSpPr>
          <p:nvPr>
            <p:ph type="sldNum" sz="quarter" idx="5"/>
          </p:nvPr>
        </p:nvSpPr>
        <p:spPr/>
        <p:txBody>
          <a:bodyPr/>
          <a:lstStyle/>
          <a:p>
            <a:fld id="{1E361AB0-D5C1-4355-B2CC-145C0EBEEE25}" type="slidenum">
              <a:rPr lang="fr-FR" smtClean="0"/>
              <a:t>1</a:t>
            </a:fld>
            <a:endParaRPr lang="fr-FR"/>
          </a:p>
        </p:txBody>
      </p:sp>
    </p:spTree>
    <p:extLst>
      <p:ext uri="{BB962C8B-B14F-4D97-AF65-F5344CB8AC3E}">
        <p14:creationId xmlns:p14="http://schemas.microsoft.com/office/powerpoint/2010/main" val="412492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83668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00702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2867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44473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42309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6F6A27C-E2F9-C140-AA96-063441F5E1DC}"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33769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6F6A27C-E2F9-C140-AA96-063441F5E1DC}" type="datetimeFigureOut">
              <a:rPr lang="fr-FR" smtClean="0"/>
              <a:t>02/03/2022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6017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36F6A27C-E2F9-C140-AA96-063441F5E1DC}" type="datetimeFigureOut">
              <a:rPr lang="fr-FR" smtClean="0"/>
              <a:t>02/03/2022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373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F6A27C-E2F9-C140-AA96-063441F5E1DC}" type="datetimeFigureOut">
              <a:rPr lang="fr-FR" smtClean="0"/>
              <a:t>02/03/2022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73715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67444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486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36F6A27C-E2F9-C140-AA96-063441F5E1DC}" type="datetimeFigureOut">
              <a:rPr lang="fr-FR" smtClean="0"/>
              <a:t>02/03/2022</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CC829F0-9E9D-5843-8AC4-BFFFF05F267C}" type="slidenum">
              <a:rPr lang="fr-FR" smtClean="0"/>
              <a:t>‹#›</a:t>
            </a:fld>
            <a:endParaRPr lang="fr-FR"/>
          </a:p>
        </p:txBody>
      </p:sp>
      <p:sp>
        <p:nvSpPr>
          <p:cNvPr id="8" name="TextBox 7">
            <a:extLst>
              <a:ext uri="{FF2B5EF4-FFF2-40B4-BE49-F238E27FC236}">
                <a16:creationId xmlns:a16="http://schemas.microsoft.com/office/drawing/2014/main" id="{86CEA989-A6EB-463F-874F-6AC7E8294321}"/>
              </a:ext>
            </a:extLst>
          </p:cNvPr>
          <p:cNvSpPr txBox="1"/>
          <p:nvPr userDrawn="1"/>
        </p:nvSpPr>
        <p:spPr>
          <a:xfrm>
            <a:off x="830554" y="10714396"/>
            <a:ext cx="5901743" cy="369332"/>
          </a:xfrm>
          <a:prstGeom prst="rect">
            <a:avLst/>
          </a:prstGeom>
          <a:noFill/>
        </p:spPr>
        <p:txBody>
          <a:bodyPr wrap="square">
            <a:spAutoFit/>
          </a:bodyPr>
          <a:lstStyle/>
          <a:p>
            <a:pPr algn="ctr"/>
            <a:r>
              <a:rPr lang="en-US" b="0" i="0" dirty="0">
                <a:solidFill>
                  <a:srgbClr val="909090"/>
                </a:solidFill>
                <a:effectLst/>
                <a:latin typeface="Roboto" panose="020B0604020202020204" pitchFamily="2" charset="0"/>
              </a:rPr>
              <a:t>© All Rights Reserved By www.Bestfreecv.Com</a:t>
            </a:r>
          </a:p>
        </p:txBody>
      </p:sp>
    </p:spTree>
    <p:extLst>
      <p:ext uri="{BB962C8B-B14F-4D97-AF65-F5344CB8AC3E}">
        <p14:creationId xmlns:p14="http://schemas.microsoft.com/office/powerpoint/2010/main" val="237549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bestfreecv.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F9EDF19-39F1-4218-9531-068B61872D00}"/>
              </a:ext>
            </a:extLst>
          </p:cNvPr>
          <p:cNvSpPr/>
          <p:nvPr/>
        </p:nvSpPr>
        <p:spPr>
          <a:xfrm>
            <a:off x="0" y="0"/>
            <a:ext cx="2721123" cy="10688638"/>
          </a:xfrm>
          <a:prstGeom prst="rect">
            <a:avLst/>
          </a:prstGeom>
          <a:solidFill>
            <a:srgbClr val="0D1E30"/>
          </a:solidFill>
          <a:ln w="254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sp>
        <p:nvSpPr>
          <p:cNvPr id="116" name="Freeform: Shape 115">
            <a:extLst>
              <a:ext uri="{FF2B5EF4-FFF2-40B4-BE49-F238E27FC236}">
                <a16:creationId xmlns:a16="http://schemas.microsoft.com/office/drawing/2014/main" id="{520AC156-F49F-4290-ADE6-2444D785E542}"/>
              </a:ext>
            </a:extLst>
          </p:cNvPr>
          <p:cNvSpPr/>
          <p:nvPr/>
        </p:nvSpPr>
        <p:spPr>
          <a:xfrm flipH="1">
            <a:off x="0" y="3751029"/>
            <a:ext cx="1967211" cy="377992"/>
          </a:xfrm>
          <a:custGeom>
            <a:avLst/>
            <a:gdLst>
              <a:gd name="connsiteX0" fmla="*/ 1200868 w 1967211"/>
              <a:gd name="connsiteY0" fmla="*/ 0 h 377992"/>
              <a:gd name="connsiteX1" fmla="*/ 1181941 w 1967211"/>
              <a:gd name="connsiteY1" fmla="*/ 1908 h 377992"/>
              <a:gd name="connsiteX2" fmla="*/ 1054748 w 1967211"/>
              <a:gd name="connsiteY2" fmla="*/ 1908 h 377992"/>
              <a:gd name="connsiteX3" fmla="*/ 1035821 w 1967211"/>
              <a:gd name="connsiteY3" fmla="*/ 0 h 377992"/>
              <a:gd name="connsiteX4" fmla="*/ 1016894 w 1967211"/>
              <a:gd name="connsiteY4" fmla="*/ 1908 h 377992"/>
              <a:gd name="connsiteX5" fmla="*/ 975880 w 1967211"/>
              <a:gd name="connsiteY5" fmla="*/ 1908 h 377992"/>
              <a:gd name="connsiteX6" fmla="*/ 206969 w 1967211"/>
              <a:gd name="connsiteY6" fmla="*/ 1908 h 377992"/>
              <a:gd name="connsiteX7" fmla="*/ 188042 w 1967211"/>
              <a:gd name="connsiteY7" fmla="*/ 0 h 377992"/>
              <a:gd name="connsiteX8" fmla="*/ 0 w 1967211"/>
              <a:gd name="connsiteY8" fmla="*/ 188042 h 377992"/>
              <a:gd name="connsiteX9" fmla="*/ 150145 w 1967211"/>
              <a:gd name="connsiteY9" fmla="*/ 372264 h 377992"/>
              <a:gd name="connsiteX10" fmla="*/ 184051 w 1967211"/>
              <a:gd name="connsiteY10" fmla="*/ 375682 h 377992"/>
              <a:gd name="connsiteX11" fmla="*/ 184051 w 1967211"/>
              <a:gd name="connsiteY11" fmla="*/ 377992 h 377992"/>
              <a:gd name="connsiteX12" fmla="*/ 975880 w 1967211"/>
              <a:gd name="connsiteY12" fmla="*/ 377992 h 377992"/>
              <a:gd name="connsiteX13" fmla="*/ 1039812 w 1967211"/>
              <a:gd name="connsiteY13" fmla="*/ 377992 h 377992"/>
              <a:gd name="connsiteX14" fmla="*/ 1196877 w 1967211"/>
              <a:gd name="connsiteY14" fmla="*/ 377992 h 377992"/>
              <a:gd name="connsiteX15" fmla="*/ 1260809 w 1967211"/>
              <a:gd name="connsiteY15" fmla="*/ 377992 h 377992"/>
              <a:gd name="connsiteX16" fmla="*/ 1967211 w 1967211"/>
              <a:gd name="connsiteY16" fmla="*/ 377992 h 377992"/>
              <a:gd name="connsiteX17" fmla="*/ 1967211 w 1967211"/>
              <a:gd name="connsiteY17" fmla="*/ 1908 h 377992"/>
              <a:gd name="connsiteX18" fmla="*/ 1260809 w 1967211"/>
              <a:gd name="connsiteY18" fmla="*/ 1908 h 377992"/>
              <a:gd name="connsiteX19" fmla="*/ 1219795 w 1967211"/>
              <a:gd name="connsiteY19"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7211" h="377992">
                <a:moveTo>
                  <a:pt x="1200868" y="0"/>
                </a:move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1967211" y="377992"/>
                </a:lnTo>
                <a:lnTo>
                  <a:pt x="1967211" y="1908"/>
                </a:lnTo>
                <a:lnTo>
                  <a:pt x="1260809" y="1908"/>
                </a:lnTo>
                <a:lnTo>
                  <a:pt x="1219795" y="1908"/>
                </a:lnTo>
                <a:close/>
              </a:path>
            </a:pathLst>
          </a:custGeom>
          <a:solidFill>
            <a:srgbClr val="157C81"/>
          </a:solidFill>
          <a:ln w="254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7800" algn="ctr"/>
            <a:r>
              <a:rPr lang="en-US" sz="1600" b="1" dirty="0">
                <a:solidFill>
                  <a:schemeClr val="bg1"/>
                </a:solidFill>
                <a:ea typeface="Open Sans" panose="020B0606030504020204" pitchFamily="34" charset="0"/>
                <a:cs typeface="Open Sans" panose="020B0606030504020204" pitchFamily="34" charset="0"/>
              </a:rPr>
              <a:t>SKILL HIGHLIGHTS</a:t>
            </a:r>
            <a:endParaRPr lang="fr-FR" sz="1600" b="1" dirty="0">
              <a:solidFill>
                <a:schemeClr val="bg1"/>
              </a:solidFill>
              <a:ea typeface="Open Sans" panose="020B0606030504020204" pitchFamily="34" charset="0"/>
              <a:cs typeface="Open Sans" panose="020B0606030504020204" pitchFamily="34" charset="0"/>
            </a:endParaRPr>
          </a:p>
        </p:txBody>
      </p:sp>
      <p:pic>
        <p:nvPicPr>
          <p:cNvPr id="40" name="Picture 36">
            <a:extLst>
              <a:ext uri="{FF2B5EF4-FFF2-40B4-BE49-F238E27FC236}">
                <a16:creationId xmlns:a16="http://schemas.microsoft.com/office/drawing/2014/main" id="{8B2CD887-3058-4AF4-B5AE-E3EDEE90D19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9795" y="219168"/>
            <a:ext cx="1921532" cy="1921532"/>
          </a:xfrm>
          <a:prstGeom prst="ellipse">
            <a:avLst/>
          </a:prstGeom>
          <a:ln w="31750">
            <a:solidFill>
              <a:schemeClr val="bg1"/>
            </a:solidFill>
          </a:ln>
        </p:spPr>
      </p:pic>
      <p:sp>
        <p:nvSpPr>
          <p:cNvPr id="84" name="Shape">
            <a:extLst>
              <a:ext uri="{FF2B5EF4-FFF2-40B4-BE49-F238E27FC236}">
                <a16:creationId xmlns:a16="http://schemas.microsoft.com/office/drawing/2014/main" id="{BD9AA28C-5555-4ED9-8314-D5E820703534}"/>
              </a:ext>
            </a:extLst>
          </p:cNvPr>
          <p:cNvSpPr/>
          <p:nvPr/>
        </p:nvSpPr>
        <p:spPr>
          <a:xfrm>
            <a:off x="31690" y="3789873"/>
            <a:ext cx="268175" cy="265990"/>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rgbClr val="FFFFFF"/>
          </a:solidFill>
          <a:ln w="12700">
            <a:miter lim="400000"/>
          </a:ln>
        </p:spPr>
        <p:txBody>
          <a:bodyPr lIns="45719" rIns="45719" anchor="ctr"/>
          <a:lstStyle/>
          <a:p>
            <a:pPr>
              <a:lnSpc>
                <a:spcPct val="80000"/>
              </a:lnSpc>
              <a:defRPr sz="7000" spc="140">
                <a:solidFill>
                  <a:srgbClr val="FFFFFF"/>
                </a:solidFill>
              </a:defRPr>
            </a:pPr>
            <a:endParaRPr/>
          </a:p>
        </p:txBody>
      </p:sp>
      <p:grpSp>
        <p:nvGrpSpPr>
          <p:cNvPr id="7" name="Group 6">
            <a:extLst>
              <a:ext uri="{FF2B5EF4-FFF2-40B4-BE49-F238E27FC236}">
                <a16:creationId xmlns:a16="http://schemas.microsoft.com/office/drawing/2014/main" id="{465F0623-F583-4DD6-AE8B-7E4AD24F7CFA}"/>
              </a:ext>
            </a:extLst>
          </p:cNvPr>
          <p:cNvGrpSpPr/>
          <p:nvPr/>
        </p:nvGrpSpPr>
        <p:grpSpPr>
          <a:xfrm>
            <a:off x="2721545" y="2178593"/>
            <a:ext cx="3419118" cy="377992"/>
            <a:chOff x="2721123" y="2178593"/>
            <a:chExt cx="3419118" cy="377992"/>
          </a:xfrm>
        </p:grpSpPr>
        <p:sp>
          <p:nvSpPr>
            <p:cNvPr id="120" name="Freeform: Shape 119">
              <a:extLst>
                <a:ext uri="{FF2B5EF4-FFF2-40B4-BE49-F238E27FC236}">
                  <a16:creationId xmlns:a16="http://schemas.microsoft.com/office/drawing/2014/main" id="{61D220CC-8F74-4BC7-AF83-884E5F9806C1}"/>
                </a:ext>
              </a:extLst>
            </p:cNvPr>
            <p:cNvSpPr/>
            <p:nvPr/>
          </p:nvSpPr>
          <p:spPr>
            <a:xfrm>
              <a:off x="2721123" y="2178593"/>
              <a:ext cx="3419118" cy="377992"/>
            </a:xfrm>
            <a:custGeom>
              <a:avLst/>
              <a:gdLst>
                <a:gd name="connsiteX0" fmla="*/ 960303 w 3419118"/>
                <a:gd name="connsiteY0" fmla="*/ 0 h 377992"/>
                <a:gd name="connsiteX1" fmla="*/ 979230 w 3419118"/>
                <a:gd name="connsiteY1" fmla="*/ 1908 h 377992"/>
                <a:gd name="connsiteX2" fmla="*/ 2214737 w 3419118"/>
                <a:gd name="connsiteY2" fmla="*/ 1908 h 377992"/>
                <a:gd name="connsiteX3" fmla="*/ 2218250 w 3419118"/>
                <a:gd name="connsiteY3" fmla="*/ 1908 h 377992"/>
                <a:gd name="connsiteX4" fmla="*/ 3227563 w 3419118"/>
                <a:gd name="connsiteY4" fmla="*/ 1908 h 377992"/>
                <a:gd name="connsiteX5" fmla="*/ 3227563 w 3419118"/>
                <a:gd name="connsiteY5" fmla="*/ 2262 h 377992"/>
                <a:gd name="connsiteX6" fmla="*/ 3231076 w 3419118"/>
                <a:gd name="connsiteY6" fmla="*/ 1908 h 377992"/>
                <a:gd name="connsiteX7" fmla="*/ 3419118 w 3419118"/>
                <a:gd name="connsiteY7" fmla="*/ 189950 h 377992"/>
                <a:gd name="connsiteX8" fmla="*/ 3231076 w 3419118"/>
                <a:gd name="connsiteY8" fmla="*/ 377992 h 377992"/>
                <a:gd name="connsiteX9" fmla="*/ 3227563 w 3419118"/>
                <a:gd name="connsiteY9" fmla="*/ 377638 h 377992"/>
                <a:gd name="connsiteX10" fmla="*/ 3227563 w 3419118"/>
                <a:gd name="connsiteY10" fmla="*/ 377992 h 377992"/>
                <a:gd name="connsiteX11" fmla="*/ 2218250 w 3419118"/>
                <a:gd name="connsiteY11" fmla="*/ 377992 h 377992"/>
                <a:gd name="connsiteX12" fmla="*/ 2214737 w 3419118"/>
                <a:gd name="connsiteY12" fmla="*/ 377992 h 377992"/>
                <a:gd name="connsiteX13" fmla="*/ 956312 w 3419118"/>
                <a:gd name="connsiteY13" fmla="*/ 377992 h 377992"/>
                <a:gd name="connsiteX14" fmla="*/ 0 w 3419118"/>
                <a:gd name="connsiteY14" fmla="*/ 377992 h 377992"/>
                <a:gd name="connsiteX15" fmla="*/ 0 w 3419118"/>
                <a:gd name="connsiteY15" fmla="*/ 1908 h 377992"/>
                <a:gd name="connsiteX16" fmla="*/ 941376 w 3419118"/>
                <a:gd name="connsiteY16"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9118" h="377992">
                  <a:moveTo>
                    <a:pt x="960303" y="0"/>
                  </a:moveTo>
                  <a:lnTo>
                    <a:pt x="979230" y="1908"/>
                  </a:lnTo>
                  <a:lnTo>
                    <a:pt x="2214737" y="1908"/>
                  </a:lnTo>
                  <a:lnTo>
                    <a:pt x="2218250" y="1908"/>
                  </a:lnTo>
                  <a:lnTo>
                    <a:pt x="3227563" y="1908"/>
                  </a:lnTo>
                  <a:lnTo>
                    <a:pt x="3227563" y="2262"/>
                  </a:lnTo>
                  <a:lnTo>
                    <a:pt x="3231076" y="1908"/>
                  </a:lnTo>
                  <a:cubicBezTo>
                    <a:pt x="3334929" y="1908"/>
                    <a:pt x="3419118" y="86097"/>
                    <a:pt x="3419118" y="189950"/>
                  </a:cubicBezTo>
                  <a:cubicBezTo>
                    <a:pt x="3419118" y="293803"/>
                    <a:pt x="3334929" y="377992"/>
                    <a:pt x="3231076" y="377992"/>
                  </a:cubicBezTo>
                  <a:lnTo>
                    <a:pt x="3227563" y="377638"/>
                  </a:lnTo>
                  <a:lnTo>
                    <a:pt x="3227563" y="377992"/>
                  </a:lnTo>
                  <a:lnTo>
                    <a:pt x="2218250" y="377992"/>
                  </a:lnTo>
                  <a:lnTo>
                    <a:pt x="2214737" y="377992"/>
                  </a:lnTo>
                  <a:lnTo>
                    <a:pt x="956312" y="377992"/>
                  </a:lnTo>
                  <a:lnTo>
                    <a:pt x="0" y="377992"/>
                  </a:lnTo>
                  <a:lnTo>
                    <a:pt x="0" y="1908"/>
                  </a:lnTo>
                  <a:lnTo>
                    <a:pt x="941376" y="1908"/>
                  </a:lnTo>
                  <a:close/>
                </a:path>
              </a:pathLst>
            </a:custGeom>
            <a:solidFill>
              <a:srgbClr val="0D1E3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357188">
                <a:lnSpc>
                  <a:spcPct val="107000"/>
                </a:lnSpc>
                <a:spcAft>
                  <a:spcPts val="800"/>
                </a:spcAft>
              </a:pPr>
              <a:r>
                <a:rPr lang="fr-MA" sz="1600" b="1" dirty="0">
                  <a:solidFill>
                    <a:schemeClr val="bg1"/>
                  </a:solidFill>
                  <a:ea typeface="Open Sans" panose="020B0606030504020204" pitchFamily="34" charset="0"/>
                  <a:cs typeface="Open Sans" panose="020B0606030504020204" pitchFamily="34" charset="0"/>
                </a:rPr>
                <a:t>EXPERIENCE</a:t>
              </a:r>
              <a:endParaRPr lang="fr-FR" sz="1600" b="1" dirty="0">
                <a:solidFill>
                  <a:schemeClr val="bg1"/>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endParaRPr>
            </a:p>
          </p:txBody>
        </p:sp>
        <p:sp>
          <p:nvSpPr>
            <p:cNvPr id="85" name="Shape">
              <a:extLst>
                <a:ext uri="{FF2B5EF4-FFF2-40B4-BE49-F238E27FC236}">
                  <a16:creationId xmlns:a16="http://schemas.microsoft.com/office/drawing/2014/main" id="{93E2486D-6CE9-4782-88E3-065B5C5314F6}"/>
                </a:ext>
              </a:extLst>
            </p:cNvPr>
            <p:cNvSpPr/>
            <p:nvPr/>
          </p:nvSpPr>
          <p:spPr>
            <a:xfrm>
              <a:off x="2803690" y="2236455"/>
              <a:ext cx="284967" cy="244529"/>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chemeClr val="bg1"/>
            </a:solidFill>
            <a:ln w="12700">
              <a:miter lim="400000"/>
            </a:ln>
          </p:spPr>
          <p:txBody>
            <a:bodyPr lIns="45719" rIns="45719" anchor="ctr"/>
            <a:lstStyle/>
            <a:p>
              <a:pPr>
                <a:lnSpc>
                  <a:spcPct val="80000"/>
                </a:lnSpc>
                <a:defRPr sz="7000" spc="140">
                  <a:solidFill>
                    <a:srgbClr val="FFFFFF"/>
                  </a:solidFill>
                </a:defRPr>
              </a:pPr>
              <a:endParaRPr/>
            </a:p>
          </p:txBody>
        </p:sp>
      </p:grpSp>
      <p:grpSp>
        <p:nvGrpSpPr>
          <p:cNvPr id="2" name="Group 1">
            <a:extLst>
              <a:ext uri="{FF2B5EF4-FFF2-40B4-BE49-F238E27FC236}">
                <a16:creationId xmlns:a16="http://schemas.microsoft.com/office/drawing/2014/main" id="{720E4BA0-9791-4FD6-8205-E53D66AAA2B4}"/>
              </a:ext>
            </a:extLst>
          </p:cNvPr>
          <p:cNvGrpSpPr/>
          <p:nvPr/>
        </p:nvGrpSpPr>
        <p:grpSpPr>
          <a:xfrm>
            <a:off x="2724734" y="5817762"/>
            <a:ext cx="3419118" cy="377992"/>
            <a:chOff x="2721123" y="7238003"/>
            <a:chExt cx="3419118" cy="377992"/>
          </a:xfrm>
        </p:grpSpPr>
        <p:sp>
          <p:nvSpPr>
            <p:cNvPr id="119" name="Freeform: Shape 118">
              <a:extLst>
                <a:ext uri="{FF2B5EF4-FFF2-40B4-BE49-F238E27FC236}">
                  <a16:creationId xmlns:a16="http://schemas.microsoft.com/office/drawing/2014/main" id="{7C6DF2AE-7750-4FB4-A9C1-8C32F53E9387}"/>
                </a:ext>
              </a:extLst>
            </p:cNvPr>
            <p:cNvSpPr/>
            <p:nvPr/>
          </p:nvSpPr>
          <p:spPr>
            <a:xfrm>
              <a:off x="2721123" y="7238003"/>
              <a:ext cx="3419118" cy="377992"/>
            </a:xfrm>
            <a:custGeom>
              <a:avLst/>
              <a:gdLst>
                <a:gd name="connsiteX0" fmla="*/ 960303 w 3419118"/>
                <a:gd name="connsiteY0" fmla="*/ 0 h 377992"/>
                <a:gd name="connsiteX1" fmla="*/ 979230 w 3419118"/>
                <a:gd name="connsiteY1" fmla="*/ 1908 h 377992"/>
                <a:gd name="connsiteX2" fmla="*/ 2214737 w 3419118"/>
                <a:gd name="connsiteY2" fmla="*/ 1908 h 377992"/>
                <a:gd name="connsiteX3" fmla="*/ 2218250 w 3419118"/>
                <a:gd name="connsiteY3" fmla="*/ 1908 h 377992"/>
                <a:gd name="connsiteX4" fmla="*/ 3227563 w 3419118"/>
                <a:gd name="connsiteY4" fmla="*/ 1908 h 377992"/>
                <a:gd name="connsiteX5" fmla="*/ 3227563 w 3419118"/>
                <a:gd name="connsiteY5" fmla="*/ 2262 h 377992"/>
                <a:gd name="connsiteX6" fmla="*/ 3231076 w 3419118"/>
                <a:gd name="connsiteY6" fmla="*/ 1908 h 377992"/>
                <a:gd name="connsiteX7" fmla="*/ 3419118 w 3419118"/>
                <a:gd name="connsiteY7" fmla="*/ 189950 h 377992"/>
                <a:gd name="connsiteX8" fmla="*/ 3231076 w 3419118"/>
                <a:gd name="connsiteY8" fmla="*/ 377992 h 377992"/>
                <a:gd name="connsiteX9" fmla="*/ 3227563 w 3419118"/>
                <a:gd name="connsiteY9" fmla="*/ 377638 h 377992"/>
                <a:gd name="connsiteX10" fmla="*/ 3227563 w 3419118"/>
                <a:gd name="connsiteY10" fmla="*/ 377992 h 377992"/>
                <a:gd name="connsiteX11" fmla="*/ 2218250 w 3419118"/>
                <a:gd name="connsiteY11" fmla="*/ 377992 h 377992"/>
                <a:gd name="connsiteX12" fmla="*/ 2214737 w 3419118"/>
                <a:gd name="connsiteY12" fmla="*/ 377992 h 377992"/>
                <a:gd name="connsiteX13" fmla="*/ 956312 w 3419118"/>
                <a:gd name="connsiteY13" fmla="*/ 377992 h 377992"/>
                <a:gd name="connsiteX14" fmla="*/ 0 w 3419118"/>
                <a:gd name="connsiteY14" fmla="*/ 377992 h 377992"/>
                <a:gd name="connsiteX15" fmla="*/ 0 w 3419118"/>
                <a:gd name="connsiteY15" fmla="*/ 1908 h 377992"/>
                <a:gd name="connsiteX16" fmla="*/ 941376 w 3419118"/>
                <a:gd name="connsiteY16"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9118" h="377992">
                  <a:moveTo>
                    <a:pt x="960303" y="0"/>
                  </a:moveTo>
                  <a:lnTo>
                    <a:pt x="979230" y="1908"/>
                  </a:lnTo>
                  <a:lnTo>
                    <a:pt x="2214737" y="1908"/>
                  </a:lnTo>
                  <a:lnTo>
                    <a:pt x="2218250" y="1908"/>
                  </a:lnTo>
                  <a:lnTo>
                    <a:pt x="3227563" y="1908"/>
                  </a:lnTo>
                  <a:lnTo>
                    <a:pt x="3227563" y="2262"/>
                  </a:lnTo>
                  <a:lnTo>
                    <a:pt x="3231076" y="1908"/>
                  </a:lnTo>
                  <a:cubicBezTo>
                    <a:pt x="3334929" y="1908"/>
                    <a:pt x="3419118" y="86097"/>
                    <a:pt x="3419118" y="189950"/>
                  </a:cubicBezTo>
                  <a:cubicBezTo>
                    <a:pt x="3419118" y="293803"/>
                    <a:pt x="3334929" y="377992"/>
                    <a:pt x="3231076" y="377992"/>
                  </a:cubicBezTo>
                  <a:lnTo>
                    <a:pt x="3227563" y="377638"/>
                  </a:lnTo>
                  <a:lnTo>
                    <a:pt x="3227563" y="377992"/>
                  </a:lnTo>
                  <a:lnTo>
                    <a:pt x="2218250" y="377992"/>
                  </a:lnTo>
                  <a:lnTo>
                    <a:pt x="2214737" y="377992"/>
                  </a:lnTo>
                  <a:lnTo>
                    <a:pt x="956312" y="377992"/>
                  </a:lnTo>
                  <a:lnTo>
                    <a:pt x="0" y="377992"/>
                  </a:lnTo>
                  <a:lnTo>
                    <a:pt x="0" y="1908"/>
                  </a:lnTo>
                  <a:lnTo>
                    <a:pt x="941376" y="1908"/>
                  </a:lnTo>
                  <a:close/>
                </a:path>
              </a:pathLst>
            </a:custGeom>
            <a:solidFill>
              <a:srgbClr val="0D1E3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357188">
                <a:lnSpc>
                  <a:spcPct val="107000"/>
                </a:lnSpc>
                <a:spcAft>
                  <a:spcPts val="800"/>
                </a:spcAft>
              </a:pPr>
              <a:r>
                <a:rPr lang="fr-MA" sz="1600" b="1" dirty="0">
                  <a:solidFill>
                    <a:schemeClr val="bg1"/>
                  </a:solidFill>
                  <a:ea typeface="Open Sans" panose="020B0606030504020204" pitchFamily="34" charset="0"/>
                  <a:cs typeface="Open Sans" panose="020B0606030504020204" pitchFamily="34" charset="0"/>
                </a:rPr>
                <a:t>EDUCATION</a:t>
              </a:r>
              <a:endParaRPr lang="fr-FR" sz="900" dirty="0">
                <a:solidFill>
                  <a:schemeClr val="bg1"/>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endParaRPr>
            </a:p>
          </p:txBody>
        </p:sp>
        <p:sp>
          <p:nvSpPr>
            <p:cNvPr id="86" name="Shape">
              <a:extLst>
                <a:ext uri="{FF2B5EF4-FFF2-40B4-BE49-F238E27FC236}">
                  <a16:creationId xmlns:a16="http://schemas.microsoft.com/office/drawing/2014/main" id="{CF8178E8-04DF-4B72-B821-ADEC4D276F8C}"/>
                </a:ext>
              </a:extLst>
            </p:cNvPr>
            <p:cNvSpPr/>
            <p:nvPr/>
          </p:nvSpPr>
          <p:spPr>
            <a:xfrm>
              <a:off x="2791606" y="7269601"/>
              <a:ext cx="324000" cy="25767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bg1"/>
            </a:solidFill>
            <a:ln w="12700">
              <a:miter lim="400000"/>
            </a:ln>
          </p:spPr>
          <p:txBody>
            <a:bodyPr lIns="45719" rIns="45719" anchor="ctr"/>
            <a:lstStyle/>
            <a:p>
              <a:pPr>
                <a:lnSpc>
                  <a:spcPct val="80000"/>
                </a:lnSpc>
                <a:defRPr sz="7000" spc="140">
                  <a:solidFill>
                    <a:srgbClr val="FFFFFF"/>
                  </a:solidFill>
                </a:defRPr>
              </a:pPr>
              <a:endParaRPr/>
            </a:p>
          </p:txBody>
        </p:sp>
      </p:grpSp>
      <p:grpSp>
        <p:nvGrpSpPr>
          <p:cNvPr id="9" name="Group 8">
            <a:extLst>
              <a:ext uri="{FF2B5EF4-FFF2-40B4-BE49-F238E27FC236}">
                <a16:creationId xmlns:a16="http://schemas.microsoft.com/office/drawing/2014/main" id="{91AFA4BF-A044-4940-9886-4B6564B26F70}"/>
              </a:ext>
            </a:extLst>
          </p:cNvPr>
          <p:cNvGrpSpPr/>
          <p:nvPr/>
        </p:nvGrpSpPr>
        <p:grpSpPr>
          <a:xfrm>
            <a:off x="-6439" y="7041593"/>
            <a:ext cx="1967211" cy="377992"/>
            <a:chOff x="-6439" y="6375385"/>
            <a:chExt cx="1967211" cy="377992"/>
          </a:xfrm>
        </p:grpSpPr>
        <p:sp>
          <p:nvSpPr>
            <p:cNvPr id="117" name="Freeform: Shape 116">
              <a:extLst>
                <a:ext uri="{FF2B5EF4-FFF2-40B4-BE49-F238E27FC236}">
                  <a16:creationId xmlns:a16="http://schemas.microsoft.com/office/drawing/2014/main" id="{E70F1513-2A91-48B2-97FA-7B747601B363}"/>
                </a:ext>
              </a:extLst>
            </p:cNvPr>
            <p:cNvSpPr/>
            <p:nvPr/>
          </p:nvSpPr>
          <p:spPr>
            <a:xfrm flipH="1">
              <a:off x="-6439" y="6375385"/>
              <a:ext cx="1967211" cy="377992"/>
            </a:xfrm>
            <a:custGeom>
              <a:avLst/>
              <a:gdLst>
                <a:gd name="connsiteX0" fmla="*/ 1200868 w 1967211"/>
                <a:gd name="connsiteY0" fmla="*/ 0 h 377992"/>
                <a:gd name="connsiteX1" fmla="*/ 1181941 w 1967211"/>
                <a:gd name="connsiteY1" fmla="*/ 1908 h 377992"/>
                <a:gd name="connsiteX2" fmla="*/ 1054748 w 1967211"/>
                <a:gd name="connsiteY2" fmla="*/ 1908 h 377992"/>
                <a:gd name="connsiteX3" fmla="*/ 1035821 w 1967211"/>
                <a:gd name="connsiteY3" fmla="*/ 0 h 377992"/>
                <a:gd name="connsiteX4" fmla="*/ 1016894 w 1967211"/>
                <a:gd name="connsiteY4" fmla="*/ 1908 h 377992"/>
                <a:gd name="connsiteX5" fmla="*/ 975880 w 1967211"/>
                <a:gd name="connsiteY5" fmla="*/ 1908 h 377992"/>
                <a:gd name="connsiteX6" fmla="*/ 206969 w 1967211"/>
                <a:gd name="connsiteY6" fmla="*/ 1908 h 377992"/>
                <a:gd name="connsiteX7" fmla="*/ 188042 w 1967211"/>
                <a:gd name="connsiteY7" fmla="*/ 0 h 377992"/>
                <a:gd name="connsiteX8" fmla="*/ 0 w 1967211"/>
                <a:gd name="connsiteY8" fmla="*/ 188042 h 377992"/>
                <a:gd name="connsiteX9" fmla="*/ 150145 w 1967211"/>
                <a:gd name="connsiteY9" fmla="*/ 372264 h 377992"/>
                <a:gd name="connsiteX10" fmla="*/ 184051 w 1967211"/>
                <a:gd name="connsiteY10" fmla="*/ 375682 h 377992"/>
                <a:gd name="connsiteX11" fmla="*/ 184051 w 1967211"/>
                <a:gd name="connsiteY11" fmla="*/ 377992 h 377992"/>
                <a:gd name="connsiteX12" fmla="*/ 975880 w 1967211"/>
                <a:gd name="connsiteY12" fmla="*/ 377992 h 377992"/>
                <a:gd name="connsiteX13" fmla="*/ 1039812 w 1967211"/>
                <a:gd name="connsiteY13" fmla="*/ 377992 h 377992"/>
                <a:gd name="connsiteX14" fmla="*/ 1196877 w 1967211"/>
                <a:gd name="connsiteY14" fmla="*/ 377992 h 377992"/>
                <a:gd name="connsiteX15" fmla="*/ 1260809 w 1967211"/>
                <a:gd name="connsiteY15" fmla="*/ 377992 h 377992"/>
                <a:gd name="connsiteX16" fmla="*/ 1967211 w 1967211"/>
                <a:gd name="connsiteY16" fmla="*/ 377992 h 377992"/>
                <a:gd name="connsiteX17" fmla="*/ 1967211 w 1967211"/>
                <a:gd name="connsiteY17" fmla="*/ 1908 h 377992"/>
                <a:gd name="connsiteX18" fmla="*/ 1260809 w 1967211"/>
                <a:gd name="connsiteY18" fmla="*/ 1908 h 377992"/>
                <a:gd name="connsiteX19" fmla="*/ 1219795 w 1967211"/>
                <a:gd name="connsiteY19"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7211" h="377992">
                  <a:moveTo>
                    <a:pt x="1200868" y="0"/>
                  </a:move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1967211" y="377992"/>
                  </a:lnTo>
                  <a:lnTo>
                    <a:pt x="1967211" y="1908"/>
                  </a:lnTo>
                  <a:lnTo>
                    <a:pt x="1260809" y="1908"/>
                  </a:lnTo>
                  <a:lnTo>
                    <a:pt x="1219795" y="1908"/>
                  </a:lnTo>
                  <a:close/>
                </a:path>
              </a:pathLst>
            </a:custGeom>
            <a:solidFill>
              <a:srgbClr val="157C81"/>
            </a:solidFill>
            <a:ln w="254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1938"/>
              <a:r>
                <a:rPr lang="fr-MA" sz="1600" b="1" dirty="0">
                  <a:solidFill>
                    <a:schemeClr val="bg1"/>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rPr>
                <a:t>LANGUAGES</a:t>
              </a:r>
              <a:endParaRPr lang="fr-FR" sz="1600" b="1" dirty="0">
                <a:solidFill>
                  <a:srgbClr val="FFFFFF"/>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endParaRPr>
            </a:p>
          </p:txBody>
        </p:sp>
        <p:sp>
          <p:nvSpPr>
            <p:cNvPr id="99" name="Shape">
              <a:extLst>
                <a:ext uri="{FF2B5EF4-FFF2-40B4-BE49-F238E27FC236}">
                  <a16:creationId xmlns:a16="http://schemas.microsoft.com/office/drawing/2014/main" id="{02449091-592D-452D-ABE1-8CB1346691E4}"/>
                </a:ext>
              </a:extLst>
            </p:cNvPr>
            <p:cNvSpPr/>
            <p:nvPr/>
          </p:nvSpPr>
          <p:spPr>
            <a:xfrm>
              <a:off x="58745" y="6455511"/>
              <a:ext cx="237404" cy="182474"/>
            </a:xfrm>
            <a:custGeom>
              <a:avLst/>
              <a:gdLst/>
              <a:ahLst/>
              <a:cxnLst>
                <a:cxn ang="0">
                  <a:pos x="wd2" y="hd2"/>
                </a:cxn>
                <a:cxn ang="5400000">
                  <a:pos x="wd2" y="hd2"/>
                </a:cxn>
                <a:cxn ang="10800000">
                  <a:pos x="wd2" y="hd2"/>
                </a:cxn>
                <a:cxn ang="16200000">
                  <a:pos x="wd2" y="hd2"/>
                </a:cxn>
              </a:cxnLst>
              <a:rect l="0" t="0" r="r" b="b"/>
              <a:pathLst>
                <a:path w="21090" h="21472" extrusionOk="0">
                  <a:moveTo>
                    <a:pt x="20873" y="12076"/>
                  </a:moveTo>
                  <a:cubicBezTo>
                    <a:pt x="20103" y="9581"/>
                    <a:pt x="18563" y="8050"/>
                    <a:pt x="15911" y="8050"/>
                  </a:cubicBezTo>
                  <a:cubicBezTo>
                    <a:pt x="15911" y="8050"/>
                    <a:pt x="15911" y="8050"/>
                    <a:pt x="15526" y="8050"/>
                  </a:cubicBezTo>
                  <a:cubicBezTo>
                    <a:pt x="15526" y="5046"/>
                    <a:pt x="15526" y="5046"/>
                    <a:pt x="15526" y="5046"/>
                  </a:cubicBezTo>
                  <a:lnTo>
                    <a:pt x="19290" y="4535"/>
                  </a:lnTo>
                  <a:cubicBezTo>
                    <a:pt x="19718" y="4535"/>
                    <a:pt x="19718" y="4025"/>
                    <a:pt x="19718" y="4025"/>
                  </a:cubicBezTo>
                  <a:cubicBezTo>
                    <a:pt x="19718" y="4025"/>
                    <a:pt x="19290" y="3005"/>
                    <a:pt x="19290" y="2494"/>
                  </a:cubicBezTo>
                  <a:cubicBezTo>
                    <a:pt x="19290" y="2494"/>
                    <a:pt x="19290" y="2494"/>
                    <a:pt x="18948" y="2494"/>
                  </a:cubicBezTo>
                  <a:lnTo>
                    <a:pt x="15526" y="3005"/>
                  </a:lnTo>
                  <a:cubicBezTo>
                    <a:pt x="15526" y="3005"/>
                    <a:pt x="15526" y="510"/>
                    <a:pt x="15526" y="0"/>
                  </a:cubicBezTo>
                  <a:cubicBezTo>
                    <a:pt x="15141" y="0"/>
                    <a:pt x="14371" y="0"/>
                    <a:pt x="14371" y="0"/>
                  </a:cubicBezTo>
                  <a:lnTo>
                    <a:pt x="14029" y="0"/>
                  </a:lnTo>
                  <a:cubicBezTo>
                    <a:pt x="14029" y="510"/>
                    <a:pt x="14371" y="3515"/>
                    <a:pt x="14371" y="3515"/>
                  </a:cubicBezTo>
                  <a:lnTo>
                    <a:pt x="10992" y="4025"/>
                  </a:lnTo>
                  <a:lnTo>
                    <a:pt x="10608" y="4535"/>
                  </a:lnTo>
                  <a:lnTo>
                    <a:pt x="10992" y="6009"/>
                  </a:lnTo>
                  <a:cubicBezTo>
                    <a:pt x="11377" y="6009"/>
                    <a:pt x="14371" y="5499"/>
                    <a:pt x="14371" y="5499"/>
                  </a:cubicBezTo>
                  <a:cubicBezTo>
                    <a:pt x="14371" y="8561"/>
                    <a:pt x="14371" y="8561"/>
                    <a:pt x="14371" y="8561"/>
                  </a:cubicBezTo>
                  <a:cubicBezTo>
                    <a:pt x="13259" y="8561"/>
                    <a:pt x="12490" y="9581"/>
                    <a:pt x="11762" y="10091"/>
                  </a:cubicBezTo>
                  <a:cubicBezTo>
                    <a:pt x="10992" y="11565"/>
                    <a:pt x="10608" y="13096"/>
                    <a:pt x="10608" y="14570"/>
                  </a:cubicBezTo>
                  <a:cubicBezTo>
                    <a:pt x="10608" y="16554"/>
                    <a:pt x="11762" y="18085"/>
                    <a:pt x="13259" y="18085"/>
                  </a:cubicBezTo>
                  <a:cubicBezTo>
                    <a:pt x="16296" y="18595"/>
                    <a:pt x="18563" y="14060"/>
                    <a:pt x="19290" y="11565"/>
                  </a:cubicBezTo>
                  <a:cubicBezTo>
                    <a:pt x="20488" y="13550"/>
                    <a:pt x="19290" y="17575"/>
                    <a:pt x="17023" y="20069"/>
                  </a:cubicBezTo>
                  <a:lnTo>
                    <a:pt x="17408" y="21090"/>
                  </a:lnTo>
                  <a:cubicBezTo>
                    <a:pt x="17793" y="21600"/>
                    <a:pt x="17793" y="21600"/>
                    <a:pt x="17793" y="21090"/>
                  </a:cubicBezTo>
                  <a:cubicBezTo>
                    <a:pt x="20488" y="19106"/>
                    <a:pt x="21600" y="15080"/>
                    <a:pt x="20873" y="12076"/>
                  </a:cubicBezTo>
                  <a:close/>
                  <a:moveTo>
                    <a:pt x="13259" y="16554"/>
                  </a:moveTo>
                  <a:cubicBezTo>
                    <a:pt x="12105" y="16101"/>
                    <a:pt x="12105" y="15080"/>
                    <a:pt x="12105" y="14570"/>
                  </a:cubicBezTo>
                  <a:cubicBezTo>
                    <a:pt x="12105" y="13096"/>
                    <a:pt x="12490" y="12076"/>
                    <a:pt x="12874" y="11565"/>
                  </a:cubicBezTo>
                  <a:cubicBezTo>
                    <a:pt x="13259" y="11055"/>
                    <a:pt x="13644" y="10545"/>
                    <a:pt x="14371" y="10091"/>
                  </a:cubicBezTo>
                  <a:cubicBezTo>
                    <a:pt x="14371" y="16101"/>
                    <a:pt x="14371" y="16101"/>
                    <a:pt x="14371" y="16101"/>
                  </a:cubicBezTo>
                  <a:cubicBezTo>
                    <a:pt x="14029" y="16554"/>
                    <a:pt x="13644" y="16554"/>
                    <a:pt x="13259" y="16554"/>
                  </a:cubicBezTo>
                  <a:close/>
                  <a:moveTo>
                    <a:pt x="15526" y="15591"/>
                  </a:moveTo>
                  <a:cubicBezTo>
                    <a:pt x="15526" y="10091"/>
                    <a:pt x="15526" y="10091"/>
                    <a:pt x="15526" y="10091"/>
                  </a:cubicBezTo>
                  <a:cubicBezTo>
                    <a:pt x="15911" y="10091"/>
                    <a:pt x="15911" y="10091"/>
                    <a:pt x="15911" y="10091"/>
                  </a:cubicBezTo>
                  <a:cubicBezTo>
                    <a:pt x="16638" y="10091"/>
                    <a:pt x="17408" y="10091"/>
                    <a:pt x="17793" y="10545"/>
                  </a:cubicBezTo>
                  <a:cubicBezTo>
                    <a:pt x="18563" y="10545"/>
                    <a:pt x="17023" y="14060"/>
                    <a:pt x="15526" y="15591"/>
                  </a:cubicBezTo>
                  <a:close/>
                  <a:moveTo>
                    <a:pt x="6074" y="5046"/>
                  </a:moveTo>
                  <a:cubicBezTo>
                    <a:pt x="6074" y="4535"/>
                    <a:pt x="6074" y="4535"/>
                    <a:pt x="6074" y="4535"/>
                  </a:cubicBezTo>
                  <a:cubicBezTo>
                    <a:pt x="3764" y="4535"/>
                    <a:pt x="3764" y="4535"/>
                    <a:pt x="3764" y="4535"/>
                  </a:cubicBezTo>
                  <a:cubicBezTo>
                    <a:pt x="3764" y="4535"/>
                    <a:pt x="3764" y="4535"/>
                    <a:pt x="3764" y="5046"/>
                  </a:cubicBezTo>
                  <a:cubicBezTo>
                    <a:pt x="3379" y="6576"/>
                    <a:pt x="0" y="20069"/>
                    <a:pt x="0" y="20580"/>
                  </a:cubicBezTo>
                  <a:cubicBezTo>
                    <a:pt x="1882" y="20580"/>
                    <a:pt x="1882" y="20580"/>
                    <a:pt x="1882" y="20580"/>
                  </a:cubicBezTo>
                  <a:cubicBezTo>
                    <a:pt x="1882" y="20069"/>
                    <a:pt x="3037" y="15591"/>
                    <a:pt x="3037" y="15591"/>
                  </a:cubicBezTo>
                  <a:cubicBezTo>
                    <a:pt x="6844" y="15591"/>
                    <a:pt x="6844" y="15591"/>
                    <a:pt x="6844" y="15591"/>
                  </a:cubicBezTo>
                  <a:cubicBezTo>
                    <a:pt x="6844" y="15591"/>
                    <a:pt x="7956" y="20069"/>
                    <a:pt x="7956" y="20580"/>
                  </a:cubicBezTo>
                  <a:cubicBezTo>
                    <a:pt x="9838" y="20580"/>
                    <a:pt x="9838" y="20580"/>
                    <a:pt x="9838" y="20580"/>
                  </a:cubicBezTo>
                  <a:cubicBezTo>
                    <a:pt x="9838" y="20069"/>
                    <a:pt x="6459" y="6576"/>
                    <a:pt x="6074" y="5046"/>
                  </a:cubicBezTo>
                  <a:close/>
                  <a:moveTo>
                    <a:pt x="3379" y="13550"/>
                  </a:moveTo>
                  <a:cubicBezTo>
                    <a:pt x="4962" y="6576"/>
                    <a:pt x="4962" y="6576"/>
                    <a:pt x="4962" y="6576"/>
                  </a:cubicBezTo>
                  <a:cubicBezTo>
                    <a:pt x="6459" y="13550"/>
                    <a:pt x="6459" y="13550"/>
                    <a:pt x="6459" y="13550"/>
                  </a:cubicBezTo>
                  <a:lnTo>
                    <a:pt x="3379" y="13550"/>
                  </a:lnTo>
                  <a:close/>
                </a:path>
              </a:pathLst>
            </a:custGeom>
            <a:solidFill>
              <a:schemeClr val="bg1"/>
            </a:solidFill>
            <a:ln w="12700">
              <a:miter lim="400000"/>
            </a:ln>
          </p:spPr>
          <p:txBody>
            <a:bodyPr lIns="45719" rIns="45719" anchor="ctr"/>
            <a:lstStyle/>
            <a:p>
              <a:pPr>
                <a:lnSpc>
                  <a:spcPct val="80000"/>
                </a:lnSpc>
                <a:defRPr sz="7000" spc="140">
                  <a:solidFill>
                    <a:srgbClr val="FFFFFF"/>
                  </a:solidFill>
                </a:defRPr>
              </a:pPr>
              <a:endParaRPr/>
            </a:p>
          </p:txBody>
        </p:sp>
      </p:grpSp>
      <p:grpSp>
        <p:nvGrpSpPr>
          <p:cNvPr id="8" name="Group 7">
            <a:extLst>
              <a:ext uri="{FF2B5EF4-FFF2-40B4-BE49-F238E27FC236}">
                <a16:creationId xmlns:a16="http://schemas.microsoft.com/office/drawing/2014/main" id="{E271C494-888C-4162-B4E9-DD9269201618}"/>
              </a:ext>
            </a:extLst>
          </p:cNvPr>
          <p:cNvGrpSpPr/>
          <p:nvPr/>
        </p:nvGrpSpPr>
        <p:grpSpPr>
          <a:xfrm>
            <a:off x="-6439" y="8650610"/>
            <a:ext cx="1971070" cy="377992"/>
            <a:chOff x="-6439" y="8232599"/>
            <a:chExt cx="1971070" cy="377992"/>
          </a:xfrm>
        </p:grpSpPr>
        <p:sp>
          <p:nvSpPr>
            <p:cNvPr id="118" name="Freeform: Shape 117">
              <a:extLst>
                <a:ext uri="{FF2B5EF4-FFF2-40B4-BE49-F238E27FC236}">
                  <a16:creationId xmlns:a16="http://schemas.microsoft.com/office/drawing/2014/main" id="{569AE2C6-97D0-43E8-8B1B-0D1B8BFC2DCD}"/>
                </a:ext>
              </a:extLst>
            </p:cNvPr>
            <p:cNvSpPr/>
            <p:nvPr/>
          </p:nvSpPr>
          <p:spPr>
            <a:xfrm flipH="1">
              <a:off x="-6439" y="8232599"/>
              <a:ext cx="1971070" cy="377992"/>
            </a:xfrm>
            <a:custGeom>
              <a:avLst/>
              <a:gdLst>
                <a:gd name="connsiteX0" fmla="*/ 1200868 w 1971070"/>
                <a:gd name="connsiteY0" fmla="*/ 0 h 377992"/>
                <a:gd name="connsiteX1" fmla="*/ 1181941 w 1971070"/>
                <a:gd name="connsiteY1" fmla="*/ 1908 h 377992"/>
                <a:gd name="connsiteX2" fmla="*/ 1054748 w 1971070"/>
                <a:gd name="connsiteY2" fmla="*/ 1908 h 377992"/>
                <a:gd name="connsiteX3" fmla="*/ 1035821 w 1971070"/>
                <a:gd name="connsiteY3" fmla="*/ 0 h 377992"/>
                <a:gd name="connsiteX4" fmla="*/ 1016894 w 1971070"/>
                <a:gd name="connsiteY4" fmla="*/ 1908 h 377992"/>
                <a:gd name="connsiteX5" fmla="*/ 975880 w 1971070"/>
                <a:gd name="connsiteY5" fmla="*/ 1908 h 377992"/>
                <a:gd name="connsiteX6" fmla="*/ 206969 w 1971070"/>
                <a:gd name="connsiteY6" fmla="*/ 1908 h 377992"/>
                <a:gd name="connsiteX7" fmla="*/ 188042 w 1971070"/>
                <a:gd name="connsiteY7" fmla="*/ 0 h 377992"/>
                <a:gd name="connsiteX8" fmla="*/ 0 w 1971070"/>
                <a:gd name="connsiteY8" fmla="*/ 188042 h 377992"/>
                <a:gd name="connsiteX9" fmla="*/ 150145 w 1971070"/>
                <a:gd name="connsiteY9" fmla="*/ 372264 h 377992"/>
                <a:gd name="connsiteX10" fmla="*/ 184051 w 1971070"/>
                <a:gd name="connsiteY10" fmla="*/ 375682 h 377992"/>
                <a:gd name="connsiteX11" fmla="*/ 184051 w 1971070"/>
                <a:gd name="connsiteY11" fmla="*/ 377992 h 377992"/>
                <a:gd name="connsiteX12" fmla="*/ 975880 w 1971070"/>
                <a:gd name="connsiteY12" fmla="*/ 377992 h 377992"/>
                <a:gd name="connsiteX13" fmla="*/ 1039812 w 1971070"/>
                <a:gd name="connsiteY13" fmla="*/ 377992 h 377992"/>
                <a:gd name="connsiteX14" fmla="*/ 1196877 w 1971070"/>
                <a:gd name="connsiteY14" fmla="*/ 377992 h 377992"/>
                <a:gd name="connsiteX15" fmla="*/ 1260809 w 1971070"/>
                <a:gd name="connsiteY15" fmla="*/ 377992 h 377992"/>
                <a:gd name="connsiteX16" fmla="*/ 1971070 w 1971070"/>
                <a:gd name="connsiteY16" fmla="*/ 377992 h 377992"/>
                <a:gd name="connsiteX17" fmla="*/ 1971070 w 1971070"/>
                <a:gd name="connsiteY17" fmla="*/ 1908 h 377992"/>
                <a:gd name="connsiteX18" fmla="*/ 1260809 w 1971070"/>
                <a:gd name="connsiteY18" fmla="*/ 1908 h 377992"/>
                <a:gd name="connsiteX19" fmla="*/ 1219795 w 1971070"/>
                <a:gd name="connsiteY19"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71070" h="377992">
                  <a:moveTo>
                    <a:pt x="1200868" y="0"/>
                  </a:move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1971070" y="377992"/>
                  </a:lnTo>
                  <a:lnTo>
                    <a:pt x="1971070" y="1908"/>
                  </a:lnTo>
                  <a:lnTo>
                    <a:pt x="1260809" y="1908"/>
                  </a:lnTo>
                  <a:lnTo>
                    <a:pt x="1219795" y="1908"/>
                  </a:lnTo>
                  <a:close/>
                </a:path>
              </a:pathLst>
            </a:custGeom>
            <a:solidFill>
              <a:srgbClr val="157C81"/>
            </a:solidFill>
            <a:ln w="254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3525"/>
              <a:r>
                <a:rPr lang="fr-MA" sz="1600" b="1" dirty="0">
                  <a:solidFill>
                    <a:schemeClr val="bg1"/>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rPr>
                <a:t>HOBBIES</a:t>
              </a:r>
              <a:endParaRPr lang="fr-FR" sz="1600" dirty="0">
                <a:effectLst>
                  <a:outerShdw blurRad="38100" dist="38100" dir="2700000" algn="tl">
                    <a:srgbClr val="000000">
                      <a:alpha val="43137"/>
                    </a:srgbClr>
                  </a:outerShdw>
                </a:effectLst>
                <a:ea typeface="Open Sans" panose="020B0606030504020204" pitchFamily="34" charset="0"/>
                <a:cs typeface="Open Sans" panose="020B0606030504020204" pitchFamily="34" charset="0"/>
              </a:endParaRPr>
            </a:p>
          </p:txBody>
        </p:sp>
        <p:sp>
          <p:nvSpPr>
            <p:cNvPr id="121" name="Shape">
              <a:extLst>
                <a:ext uri="{FF2B5EF4-FFF2-40B4-BE49-F238E27FC236}">
                  <a16:creationId xmlns:a16="http://schemas.microsoft.com/office/drawing/2014/main" id="{330FEA0B-8331-4840-8908-242AEB91632A}"/>
                </a:ext>
              </a:extLst>
            </p:cNvPr>
            <p:cNvSpPr/>
            <p:nvPr/>
          </p:nvSpPr>
          <p:spPr>
            <a:xfrm>
              <a:off x="66579" y="8288562"/>
              <a:ext cx="250446" cy="241352"/>
            </a:xfrm>
            <a:custGeom>
              <a:avLst/>
              <a:gdLst/>
              <a:ahLst/>
              <a:cxnLst>
                <a:cxn ang="0">
                  <a:pos x="wd2" y="hd2"/>
                </a:cxn>
                <a:cxn ang="5400000">
                  <a:pos x="wd2" y="hd2"/>
                </a:cxn>
                <a:cxn ang="10800000">
                  <a:pos x="wd2" y="hd2"/>
                </a:cxn>
                <a:cxn ang="16200000">
                  <a:pos x="wd2" y="hd2"/>
                </a:cxn>
              </a:cxnLst>
              <a:rect l="0" t="0" r="r" b="b"/>
              <a:pathLst>
                <a:path w="21600" h="21600" extrusionOk="0">
                  <a:moveTo>
                    <a:pt x="18545" y="20555"/>
                  </a:moveTo>
                  <a:cubicBezTo>
                    <a:pt x="18545" y="20817"/>
                    <a:pt x="18294" y="21078"/>
                    <a:pt x="18042" y="21078"/>
                  </a:cubicBezTo>
                  <a:cubicBezTo>
                    <a:pt x="17790" y="21078"/>
                    <a:pt x="17539" y="20817"/>
                    <a:pt x="17287" y="20555"/>
                  </a:cubicBezTo>
                  <a:cubicBezTo>
                    <a:pt x="16029" y="19250"/>
                    <a:pt x="16029" y="19250"/>
                    <a:pt x="16029" y="19250"/>
                  </a:cubicBezTo>
                  <a:cubicBezTo>
                    <a:pt x="15778" y="18989"/>
                    <a:pt x="15490" y="18727"/>
                    <a:pt x="15490" y="18429"/>
                  </a:cubicBezTo>
                  <a:cubicBezTo>
                    <a:pt x="15490" y="17907"/>
                    <a:pt x="16029" y="17384"/>
                    <a:pt x="16532" y="17384"/>
                  </a:cubicBezTo>
                  <a:cubicBezTo>
                    <a:pt x="16784" y="17384"/>
                    <a:pt x="17036" y="17646"/>
                    <a:pt x="17287" y="17907"/>
                  </a:cubicBezTo>
                  <a:cubicBezTo>
                    <a:pt x="18042" y="18429"/>
                    <a:pt x="18042" y="18429"/>
                    <a:pt x="18042" y="18429"/>
                  </a:cubicBezTo>
                  <a:cubicBezTo>
                    <a:pt x="20091" y="16340"/>
                    <a:pt x="20091" y="16340"/>
                    <a:pt x="20091" y="16340"/>
                  </a:cubicBezTo>
                  <a:cubicBezTo>
                    <a:pt x="20091" y="16079"/>
                    <a:pt x="20342" y="16079"/>
                    <a:pt x="20594" y="16079"/>
                  </a:cubicBezTo>
                  <a:cubicBezTo>
                    <a:pt x="21348" y="16079"/>
                    <a:pt x="21600" y="16601"/>
                    <a:pt x="21600" y="17123"/>
                  </a:cubicBezTo>
                  <a:cubicBezTo>
                    <a:pt x="21600" y="17384"/>
                    <a:pt x="21600" y="17646"/>
                    <a:pt x="21348" y="17907"/>
                  </a:cubicBezTo>
                  <a:lnTo>
                    <a:pt x="18545" y="20555"/>
                  </a:lnTo>
                  <a:close/>
                  <a:moveTo>
                    <a:pt x="18042" y="16862"/>
                  </a:moveTo>
                  <a:cubicBezTo>
                    <a:pt x="17539" y="16601"/>
                    <a:pt x="17036" y="16340"/>
                    <a:pt x="16532" y="16340"/>
                  </a:cubicBezTo>
                  <a:cubicBezTo>
                    <a:pt x="15490" y="16340"/>
                    <a:pt x="14484" y="17384"/>
                    <a:pt x="14484" y="18429"/>
                  </a:cubicBezTo>
                  <a:cubicBezTo>
                    <a:pt x="14484" y="19250"/>
                    <a:pt x="14735" y="19772"/>
                    <a:pt x="15239" y="20033"/>
                  </a:cubicBezTo>
                  <a:cubicBezTo>
                    <a:pt x="16532" y="21339"/>
                    <a:pt x="16532" y="21339"/>
                    <a:pt x="16532" y="21339"/>
                  </a:cubicBezTo>
                  <a:cubicBezTo>
                    <a:pt x="16532" y="21600"/>
                    <a:pt x="16784" y="21600"/>
                    <a:pt x="16784" y="21600"/>
                  </a:cubicBezTo>
                  <a:cubicBezTo>
                    <a:pt x="1042" y="21600"/>
                    <a:pt x="1042" y="21600"/>
                    <a:pt x="1042" y="21600"/>
                  </a:cubicBezTo>
                  <a:cubicBezTo>
                    <a:pt x="539" y="21600"/>
                    <a:pt x="0" y="21339"/>
                    <a:pt x="0" y="20555"/>
                  </a:cubicBezTo>
                  <a:cubicBezTo>
                    <a:pt x="0" y="20555"/>
                    <a:pt x="0" y="16862"/>
                    <a:pt x="2803" y="15295"/>
                  </a:cubicBezTo>
                  <a:cubicBezTo>
                    <a:pt x="4313" y="14475"/>
                    <a:pt x="3810" y="15295"/>
                    <a:pt x="5858" y="14213"/>
                  </a:cubicBezTo>
                  <a:cubicBezTo>
                    <a:pt x="7871" y="13430"/>
                    <a:pt x="8374" y="13169"/>
                    <a:pt x="8374" y="13169"/>
                  </a:cubicBezTo>
                  <a:cubicBezTo>
                    <a:pt x="8374" y="11042"/>
                    <a:pt x="8374" y="11042"/>
                    <a:pt x="8374" y="11042"/>
                  </a:cubicBezTo>
                  <a:cubicBezTo>
                    <a:pt x="8374" y="11042"/>
                    <a:pt x="7619" y="10259"/>
                    <a:pt x="7368" y="8431"/>
                  </a:cubicBezTo>
                  <a:cubicBezTo>
                    <a:pt x="6865" y="8692"/>
                    <a:pt x="6865" y="7909"/>
                    <a:pt x="6865" y="7387"/>
                  </a:cubicBezTo>
                  <a:cubicBezTo>
                    <a:pt x="6865" y="6827"/>
                    <a:pt x="6613" y="5521"/>
                    <a:pt x="7116" y="5521"/>
                  </a:cubicBezTo>
                  <a:cubicBezTo>
                    <a:pt x="6865" y="4738"/>
                    <a:pt x="6865" y="3693"/>
                    <a:pt x="6865" y="3432"/>
                  </a:cubicBezTo>
                  <a:cubicBezTo>
                    <a:pt x="7116" y="1828"/>
                    <a:pt x="8662" y="0"/>
                    <a:pt x="10926" y="0"/>
                  </a:cubicBezTo>
                  <a:cubicBezTo>
                    <a:pt x="13478" y="0"/>
                    <a:pt x="14735" y="1828"/>
                    <a:pt x="14735" y="3432"/>
                  </a:cubicBezTo>
                  <a:cubicBezTo>
                    <a:pt x="14735" y="3693"/>
                    <a:pt x="14735" y="4738"/>
                    <a:pt x="14484" y="5521"/>
                  </a:cubicBezTo>
                  <a:cubicBezTo>
                    <a:pt x="15239" y="5521"/>
                    <a:pt x="14987" y="6827"/>
                    <a:pt x="14987" y="7387"/>
                  </a:cubicBezTo>
                  <a:cubicBezTo>
                    <a:pt x="14987" y="7909"/>
                    <a:pt x="14735" y="8692"/>
                    <a:pt x="14232" y="8431"/>
                  </a:cubicBezTo>
                  <a:cubicBezTo>
                    <a:pt x="13981" y="10259"/>
                    <a:pt x="13226" y="11042"/>
                    <a:pt x="13226" y="11042"/>
                  </a:cubicBezTo>
                  <a:cubicBezTo>
                    <a:pt x="13226" y="13169"/>
                    <a:pt x="13226" y="13169"/>
                    <a:pt x="13226" y="13169"/>
                  </a:cubicBezTo>
                  <a:cubicBezTo>
                    <a:pt x="13226" y="13169"/>
                    <a:pt x="13729" y="13430"/>
                    <a:pt x="15778" y="14213"/>
                  </a:cubicBezTo>
                  <a:cubicBezTo>
                    <a:pt x="18042" y="15295"/>
                    <a:pt x="17287" y="14475"/>
                    <a:pt x="19048" y="15295"/>
                  </a:cubicBezTo>
                  <a:cubicBezTo>
                    <a:pt x="19048" y="15556"/>
                    <a:pt x="19048" y="15556"/>
                    <a:pt x="19300" y="15556"/>
                  </a:cubicBezTo>
                  <a:lnTo>
                    <a:pt x="18042" y="16862"/>
                  </a:lnTo>
                  <a:close/>
                  <a:moveTo>
                    <a:pt x="21600" y="19250"/>
                  </a:moveTo>
                  <a:cubicBezTo>
                    <a:pt x="21600" y="20033"/>
                    <a:pt x="21600" y="20555"/>
                    <a:pt x="21600" y="20555"/>
                  </a:cubicBezTo>
                  <a:cubicBezTo>
                    <a:pt x="21600" y="21339"/>
                    <a:pt x="21348" y="21600"/>
                    <a:pt x="20594" y="21600"/>
                  </a:cubicBezTo>
                  <a:cubicBezTo>
                    <a:pt x="19048" y="21600"/>
                    <a:pt x="19048" y="21600"/>
                    <a:pt x="19048" y="21600"/>
                  </a:cubicBezTo>
                  <a:cubicBezTo>
                    <a:pt x="19300" y="21600"/>
                    <a:pt x="19300" y="21600"/>
                    <a:pt x="19300" y="21339"/>
                  </a:cubicBezTo>
                  <a:lnTo>
                    <a:pt x="21600" y="19250"/>
                  </a:lnTo>
                  <a:close/>
                </a:path>
              </a:pathLst>
            </a:custGeom>
            <a:solidFill>
              <a:srgbClr val="FFFFFF"/>
            </a:solidFill>
            <a:ln w="12700">
              <a:miter lim="400000"/>
            </a:ln>
          </p:spPr>
          <p:txBody>
            <a:bodyPr lIns="45719" rIns="45719" anchor="ctr"/>
            <a:lstStyle/>
            <a:p>
              <a:pPr>
                <a:lnSpc>
                  <a:spcPct val="80000"/>
                </a:lnSpc>
                <a:defRPr sz="7000" spc="140">
                  <a:solidFill>
                    <a:srgbClr val="FFFFFF"/>
                  </a:solidFill>
                </a:defRPr>
              </a:pPr>
              <a:endParaRPr/>
            </a:p>
          </p:txBody>
        </p:sp>
      </p:grpSp>
      <p:sp>
        <p:nvSpPr>
          <p:cNvPr id="83" name="Text Box 5">
            <a:extLst>
              <a:ext uri="{FF2B5EF4-FFF2-40B4-BE49-F238E27FC236}">
                <a16:creationId xmlns:a16="http://schemas.microsoft.com/office/drawing/2014/main" id="{083A4701-A6D4-43C6-BBCE-6906BC79DE7C}"/>
              </a:ext>
            </a:extLst>
          </p:cNvPr>
          <p:cNvSpPr txBox="1">
            <a:spLocks noChangeArrowheads="1"/>
          </p:cNvSpPr>
          <p:nvPr/>
        </p:nvSpPr>
        <p:spPr bwMode="auto">
          <a:xfrm>
            <a:off x="2857813" y="70310"/>
            <a:ext cx="4592913" cy="2022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square" lIns="82918" tIns="41459" rIns="82918" bIns="41459" numCol="1" anchor="t" anchorCtr="0" compatLnSpc="1">
            <a:prstTxWarp prst="textNoShape">
              <a:avLst/>
            </a:prstTxWarp>
            <a:spAutoFit/>
          </a:bodyPr>
          <a:lstStyle/>
          <a:p>
            <a:pPr algn="just"/>
            <a:r>
              <a:rPr lang="en-US" sz="4000" b="1" dirty="0">
                <a:solidFill>
                  <a:srgbClr val="157C81"/>
                </a:solidFill>
                <a:ea typeface="Open Sans" panose="020B0606030504020204" pitchFamily="34" charset="0"/>
                <a:cs typeface="Open Sans" panose="020B0606030504020204" pitchFamily="34" charset="0"/>
              </a:rPr>
              <a:t>JHON</a:t>
            </a:r>
            <a:r>
              <a:rPr lang="en-US" sz="4000" b="1" dirty="0">
                <a:ea typeface="Open Sans" panose="020B0606030504020204" pitchFamily="34" charset="0"/>
                <a:cs typeface="Open Sans" panose="020B0606030504020204" pitchFamily="34" charset="0"/>
              </a:rPr>
              <a:t> DOE</a:t>
            </a:r>
          </a:p>
          <a:p>
            <a:pPr algn="just"/>
            <a:r>
              <a:rPr lang="fr-MA" sz="1600" b="1" dirty="0">
                <a:ea typeface="Open Sans" panose="020B0606030504020204" pitchFamily="34" charset="0"/>
                <a:cs typeface="Open Sans" panose="020B0606030504020204" pitchFamily="34" charset="0"/>
              </a:rPr>
              <a:t>SUMMARY</a:t>
            </a:r>
            <a:endParaRPr lang="en-US" sz="3600" b="1" dirty="0">
              <a:ea typeface="Open Sans" panose="020B0606030504020204" pitchFamily="34" charset="0"/>
              <a:cs typeface="Open Sans" panose="020B0606030504020204" pitchFamily="34" charset="0"/>
            </a:endParaRPr>
          </a:p>
          <a:p>
            <a:pPr algn="just"/>
            <a:r>
              <a:rPr lang="en-US" sz="1400" dirty="0">
                <a:ea typeface="Open Sans" panose="020B0606030504020204" pitchFamily="34" charset="0"/>
                <a:cs typeface="Open Sans" panose="020B0606030504020204" pitchFamily="34" charset="0"/>
              </a:rPr>
              <a:t>Describe in a few lines your career path, your key skills for the position and your career goals. This is actually an introduction to your cover letter. Describe in a few lines your career path, your key skills for the position and your career goals. This is actually an introduction to your cover letter. </a:t>
            </a:r>
            <a:endParaRPr lang="fr-FR" sz="1400" dirty="0">
              <a:ea typeface="Open Sans" panose="020B0606030504020204" pitchFamily="34" charset="0"/>
              <a:cs typeface="Open Sans" panose="020B0606030504020204" pitchFamily="34" charset="0"/>
            </a:endParaRPr>
          </a:p>
        </p:txBody>
      </p:sp>
      <p:sp>
        <p:nvSpPr>
          <p:cNvPr id="122" name="Subtitle 2">
            <a:extLst>
              <a:ext uri="{FF2B5EF4-FFF2-40B4-BE49-F238E27FC236}">
                <a16:creationId xmlns:a16="http://schemas.microsoft.com/office/drawing/2014/main" id="{A9BE3E1D-576B-4BFC-9A41-092B484AA899}"/>
              </a:ext>
            </a:extLst>
          </p:cNvPr>
          <p:cNvSpPr/>
          <p:nvPr/>
        </p:nvSpPr>
        <p:spPr>
          <a:xfrm>
            <a:off x="2849759" y="2664060"/>
            <a:ext cx="4528989" cy="2932841"/>
          </a:xfrm>
          <a:prstGeom prst="rect">
            <a:avLst/>
          </a:prstGeom>
          <a:noFill/>
          <a:ln cap="flat">
            <a:noFill/>
            <a:prstDash val="solid"/>
          </a:ln>
        </p:spPr>
        <p:txBody>
          <a:bodyPr vert="horz" wrap="square" lIns="82918" tIns="41459" rIns="82918" bIns="41459" anchor="t" anchorCtr="0" compatLnSpc="0">
            <a:spAutoFit/>
          </a:bodyPr>
          <a:lstStyle/>
          <a:p>
            <a:r>
              <a:rPr lang="en-US" sz="1400" b="1" dirty="0">
                <a:ea typeface="Open Sans" panose="020B0606030504020204" pitchFamily="34" charset="0"/>
                <a:cs typeface="Open Sans" panose="020B0606030504020204" pitchFamily="34" charset="0"/>
              </a:rPr>
              <a:t>Creative designer </a:t>
            </a:r>
            <a:r>
              <a:rPr lang="en-US" sz="1400" dirty="0">
                <a:ea typeface="Open Sans" panose="020B0606030504020204" pitchFamily="34" charset="0"/>
                <a:cs typeface="Open Sans" panose="020B0606030504020204" pitchFamily="34" charset="0"/>
              </a:rPr>
              <a:t>| Jan 2030 To Dec 2032</a:t>
            </a:r>
            <a:endParaRPr lang="fr-FR" sz="1400" dirty="0">
              <a:ea typeface="Open Sans" panose="020B0606030504020204" pitchFamily="34" charset="0"/>
              <a:cs typeface="Open Sans" panose="020B0606030504020204" pitchFamily="34" charset="0"/>
            </a:endParaRPr>
          </a:p>
          <a:p>
            <a:r>
              <a:rPr lang="en-US" sz="1400" b="1" dirty="0">
                <a:ea typeface="Open Sans" panose="020B0606030504020204" pitchFamily="34" charset="0"/>
                <a:cs typeface="Open Sans" panose="020B0606030504020204" pitchFamily="34" charset="0"/>
              </a:rPr>
              <a:t>Web Design</a:t>
            </a:r>
            <a:r>
              <a:rPr lang="en-US" sz="1400" dirty="0">
                <a:ea typeface="Open Sans" panose="020B0606030504020204" pitchFamily="34" charset="0"/>
                <a:cs typeface="Open Sans" panose="020B0606030504020204" pitchFamily="34" charset="0"/>
              </a:rPr>
              <a:t>, Miami</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164108"/>
            <a:endParaRPr lang="fr-FR" sz="1400" dirty="0">
              <a:ea typeface="Open Sans" panose="020B0606030504020204" pitchFamily="34" charset="0"/>
              <a:cs typeface="Open Sans" panose="020B0606030504020204" pitchFamily="34" charset="0"/>
            </a:endParaRPr>
          </a:p>
          <a:p>
            <a:r>
              <a:rPr lang="en-US" sz="1400" b="1" dirty="0">
                <a:ea typeface="Open Sans" panose="020B0606030504020204" pitchFamily="34" charset="0"/>
                <a:cs typeface="Open Sans" panose="020B0606030504020204" pitchFamily="34" charset="0"/>
              </a:rPr>
              <a:t>Creative designer </a:t>
            </a:r>
            <a:r>
              <a:rPr lang="en-US" sz="1400" dirty="0">
                <a:ea typeface="Open Sans" panose="020B0606030504020204" pitchFamily="34" charset="0"/>
                <a:cs typeface="Open Sans" panose="020B0606030504020204" pitchFamily="34" charset="0"/>
              </a:rPr>
              <a:t>| Jan 2030 To Dec 2032</a:t>
            </a:r>
            <a:endParaRPr lang="fr-FR" sz="1400" dirty="0">
              <a:ea typeface="Open Sans" panose="020B0606030504020204" pitchFamily="34" charset="0"/>
              <a:cs typeface="Open Sans" panose="020B0606030504020204" pitchFamily="34" charset="0"/>
            </a:endParaRPr>
          </a:p>
          <a:p>
            <a:r>
              <a:rPr lang="en-US" sz="1400" b="1" dirty="0">
                <a:ea typeface="Open Sans" panose="020B0606030504020204" pitchFamily="34" charset="0"/>
                <a:cs typeface="Open Sans" panose="020B0606030504020204" pitchFamily="34" charset="0"/>
              </a:rPr>
              <a:t>Web Design</a:t>
            </a:r>
            <a:r>
              <a:rPr lang="en-US" sz="1400" dirty="0">
                <a:ea typeface="Open Sans" panose="020B0606030504020204" pitchFamily="34" charset="0"/>
                <a:cs typeface="Open Sans" panose="020B0606030504020204" pitchFamily="34" charset="0"/>
              </a:rPr>
              <a:t>, Miami</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a:p>
            <a:pPr marL="335558" indent="-171450">
              <a:buFont typeface="Wingdings" panose="05000000000000000000" pitchFamily="2" charset="2"/>
              <a:buChar char="§"/>
            </a:pPr>
            <a:r>
              <a:rPr lang="en-US" sz="1400" dirty="0">
                <a:ea typeface="Open Sans" panose="020B0606030504020204" pitchFamily="34" charset="0"/>
                <a:cs typeface="Open Sans" panose="020B0606030504020204" pitchFamily="34" charset="0"/>
              </a:rPr>
              <a:t>Lorem Ipsum is simply dummy text </a:t>
            </a:r>
          </a:p>
        </p:txBody>
      </p:sp>
      <p:sp>
        <p:nvSpPr>
          <p:cNvPr id="123" name="Subtitle 2">
            <a:extLst>
              <a:ext uri="{FF2B5EF4-FFF2-40B4-BE49-F238E27FC236}">
                <a16:creationId xmlns:a16="http://schemas.microsoft.com/office/drawing/2014/main" id="{4743DA8D-934E-43FF-B03B-B91C6A09A489}"/>
              </a:ext>
            </a:extLst>
          </p:cNvPr>
          <p:cNvSpPr/>
          <p:nvPr/>
        </p:nvSpPr>
        <p:spPr>
          <a:xfrm>
            <a:off x="2865121" y="6313970"/>
            <a:ext cx="4528989" cy="522053"/>
          </a:xfrm>
          <a:prstGeom prst="rect">
            <a:avLst/>
          </a:prstGeom>
          <a:noFill/>
          <a:ln cap="flat">
            <a:noFill/>
            <a:prstDash val="solid"/>
          </a:ln>
        </p:spPr>
        <p:txBody>
          <a:bodyPr vert="horz" wrap="square" lIns="82918" tIns="41459" rIns="82918" bIns="41459" anchor="t" anchorCtr="0" compatLnSpc="0">
            <a:spAutoFit/>
          </a:bodyPr>
          <a:lstStyle/>
          <a:p>
            <a:r>
              <a:rPr lang="en-US" sz="1400" b="1" dirty="0">
                <a:ea typeface="Open Sans" panose="020B0606030504020204" pitchFamily="34" charset="0"/>
                <a:cs typeface="Open Sans" panose="020B0606030504020204" pitchFamily="34" charset="0"/>
              </a:rPr>
              <a:t>Bachelor of Science: Computer Information Systems </a:t>
            </a:r>
            <a:r>
              <a:rPr lang="en-US" sz="1400" dirty="0">
                <a:ea typeface="Open Sans" panose="020B0606030504020204" pitchFamily="34" charset="0"/>
                <a:cs typeface="Open Sans" panose="020B0606030504020204" pitchFamily="34" charset="0"/>
              </a:rPr>
              <a:t>| 2014</a:t>
            </a:r>
            <a:endParaRPr lang="fr-FR" sz="1400" dirty="0">
              <a:ea typeface="Open Sans" panose="020B0606030504020204" pitchFamily="34" charset="0"/>
              <a:cs typeface="Open Sans" panose="020B0606030504020204" pitchFamily="34" charset="0"/>
            </a:endParaRPr>
          </a:p>
          <a:p>
            <a:r>
              <a:rPr lang="en-US" sz="1400" dirty="0">
                <a:ea typeface="Open Sans" panose="020B0606030504020204" pitchFamily="34" charset="0"/>
                <a:cs typeface="Open Sans" panose="020B0606030504020204" pitchFamily="34" charset="0"/>
              </a:rPr>
              <a:t>Columbia University, NY</a:t>
            </a:r>
            <a:endParaRPr lang="fr-FR" sz="1400" dirty="0">
              <a:ea typeface="Open Sans" panose="020B0606030504020204" pitchFamily="34" charset="0"/>
              <a:cs typeface="Open Sans" panose="020B0606030504020204" pitchFamily="34" charset="0"/>
            </a:endParaRPr>
          </a:p>
        </p:txBody>
      </p:sp>
      <p:sp>
        <p:nvSpPr>
          <p:cNvPr id="124" name="Subtitle 2">
            <a:extLst>
              <a:ext uri="{FF2B5EF4-FFF2-40B4-BE49-F238E27FC236}">
                <a16:creationId xmlns:a16="http://schemas.microsoft.com/office/drawing/2014/main" id="{27A3862F-C3CC-4C14-B906-6681E3E65DDA}"/>
              </a:ext>
            </a:extLst>
          </p:cNvPr>
          <p:cNvSpPr/>
          <p:nvPr/>
        </p:nvSpPr>
        <p:spPr>
          <a:xfrm>
            <a:off x="2870876" y="6991995"/>
            <a:ext cx="4523234" cy="522053"/>
          </a:xfrm>
          <a:prstGeom prst="rect">
            <a:avLst/>
          </a:prstGeom>
          <a:noFill/>
          <a:ln cap="flat">
            <a:noFill/>
            <a:prstDash val="solid"/>
          </a:ln>
        </p:spPr>
        <p:txBody>
          <a:bodyPr vert="horz" wrap="square" lIns="82918" tIns="41459" rIns="82918" bIns="41459" anchor="t" anchorCtr="0" compatLnSpc="0">
            <a:spAutoFit/>
          </a:bodyPr>
          <a:lstStyle/>
          <a:p>
            <a:r>
              <a:rPr lang="en-US" sz="1400" b="1" dirty="0">
                <a:ea typeface="Open Sans" panose="020B0606030504020204" pitchFamily="34" charset="0"/>
                <a:cs typeface="Open Sans" panose="020B0606030504020204" pitchFamily="34" charset="0"/>
              </a:rPr>
              <a:t>Bachelor of Science: Computer Information Systems </a:t>
            </a:r>
            <a:r>
              <a:rPr lang="en-US" sz="1400" dirty="0">
                <a:ea typeface="Open Sans" panose="020B0606030504020204" pitchFamily="34" charset="0"/>
                <a:cs typeface="Open Sans" panose="020B0606030504020204" pitchFamily="34" charset="0"/>
              </a:rPr>
              <a:t>| 2014</a:t>
            </a:r>
            <a:endParaRPr lang="fr-FR" sz="1400" dirty="0">
              <a:ea typeface="Open Sans" panose="020B0606030504020204" pitchFamily="34" charset="0"/>
              <a:cs typeface="Open Sans" panose="020B0606030504020204" pitchFamily="34" charset="0"/>
            </a:endParaRPr>
          </a:p>
          <a:p>
            <a:r>
              <a:rPr lang="en-US" sz="1400" dirty="0">
                <a:ea typeface="Open Sans" panose="020B0606030504020204" pitchFamily="34" charset="0"/>
                <a:cs typeface="Open Sans" panose="020B0606030504020204" pitchFamily="34" charset="0"/>
              </a:rPr>
              <a:t>Columbia University, NY</a:t>
            </a:r>
            <a:endParaRPr lang="fr-FR" sz="1400" dirty="0">
              <a:ea typeface="Open Sans" panose="020B0606030504020204" pitchFamily="34" charset="0"/>
              <a:cs typeface="Open Sans" panose="020B0606030504020204" pitchFamily="34" charset="0"/>
            </a:endParaRPr>
          </a:p>
        </p:txBody>
      </p:sp>
      <p:grpSp>
        <p:nvGrpSpPr>
          <p:cNvPr id="126" name="Group 125">
            <a:extLst>
              <a:ext uri="{FF2B5EF4-FFF2-40B4-BE49-F238E27FC236}">
                <a16:creationId xmlns:a16="http://schemas.microsoft.com/office/drawing/2014/main" id="{41BB0FE2-65B1-4424-A018-25474408633D}"/>
              </a:ext>
            </a:extLst>
          </p:cNvPr>
          <p:cNvGrpSpPr/>
          <p:nvPr/>
        </p:nvGrpSpPr>
        <p:grpSpPr>
          <a:xfrm>
            <a:off x="227108" y="2339523"/>
            <a:ext cx="2205948" cy="1142637"/>
            <a:chOff x="1341479" y="884619"/>
            <a:chExt cx="2205948" cy="1142637"/>
          </a:xfrm>
        </p:grpSpPr>
        <p:grpSp>
          <p:nvGrpSpPr>
            <p:cNvPr id="127" name="Group 126">
              <a:extLst>
                <a:ext uri="{FF2B5EF4-FFF2-40B4-BE49-F238E27FC236}">
                  <a16:creationId xmlns:a16="http://schemas.microsoft.com/office/drawing/2014/main" id="{74C009F2-BD28-4B28-B10E-E995C5D7A770}"/>
                </a:ext>
              </a:extLst>
            </p:cNvPr>
            <p:cNvGrpSpPr/>
            <p:nvPr/>
          </p:nvGrpSpPr>
          <p:grpSpPr>
            <a:xfrm>
              <a:off x="1676466" y="884619"/>
              <a:ext cx="1870961" cy="1142637"/>
              <a:chOff x="142660" y="886839"/>
              <a:chExt cx="1870961" cy="1142637"/>
            </a:xfrm>
          </p:grpSpPr>
          <p:sp>
            <p:nvSpPr>
              <p:cNvPr id="131" name="Rectangle 130">
                <a:extLst>
                  <a:ext uri="{FF2B5EF4-FFF2-40B4-BE49-F238E27FC236}">
                    <a16:creationId xmlns:a16="http://schemas.microsoft.com/office/drawing/2014/main" id="{52DB52AE-00D9-4A0B-BCC7-CBBFEB503AD6}"/>
                  </a:ext>
                </a:extLst>
              </p:cNvPr>
              <p:cNvSpPr/>
              <p:nvPr/>
            </p:nvSpPr>
            <p:spPr>
              <a:xfrm>
                <a:off x="142660" y="1598589"/>
                <a:ext cx="1870961" cy="430887"/>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bg1"/>
                    </a:solidFill>
                    <a:effectLst/>
                    <a:ea typeface="Times New Roman" panose="02020603050405020304" pitchFamily="18" charset="0"/>
                    <a:cs typeface="Arial" panose="020B0604020202020204" pitchFamily="34" charset="0"/>
                  </a:rPr>
                  <a:t>120 Great Portland Street</a:t>
                </a:r>
              </a:p>
              <a:p>
                <a:pPr algn="l"/>
                <a:r>
                  <a:rPr lang="en-US" sz="1400" dirty="0">
                    <a:solidFill>
                      <a:schemeClr val="bg1"/>
                    </a:solidFill>
                    <a:effectLst/>
                    <a:ea typeface="Times New Roman" panose="02020603050405020304" pitchFamily="18" charset="0"/>
                    <a:cs typeface="Arial" panose="020B0604020202020204" pitchFamily="34" charset="0"/>
                  </a:rPr>
                  <a:t>London W2W 6tQ</a:t>
                </a:r>
                <a:endParaRPr lang="fr-FR" sz="1400" dirty="0">
                  <a:solidFill>
                    <a:schemeClr val="bg1"/>
                  </a:solidFill>
                  <a:effectLst/>
                  <a:ea typeface="Times New Roman" panose="02020603050405020304" pitchFamily="18" charset="0"/>
                  <a:cs typeface="Arial" panose="020B0604020202020204" pitchFamily="34" charset="0"/>
                </a:endParaRPr>
              </a:p>
            </p:txBody>
          </p:sp>
          <p:sp>
            <p:nvSpPr>
              <p:cNvPr id="132" name="Rectangle 131">
                <a:extLst>
                  <a:ext uri="{FF2B5EF4-FFF2-40B4-BE49-F238E27FC236}">
                    <a16:creationId xmlns:a16="http://schemas.microsoft.com/office/drawing/2014/main" id="{30207055-7D32-4B0F-8454-F9C61CD79B59}"/>
                  </a:ext>
                </a:extLst>
              </p:cNvPr>
              <p:cNvSpPr/>
              <p:nvPr/>
            </p:nvSpPr>
            <p:spPr>
              <a:xfrm>
                <a:off x="142660" y="886839"/>
                <a:ext cx="1546898" cy="215444"/>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solidFill>
                    <a:effectLst/>
                    <a:ea typeface="Times New Roman" panose="02020603050405020304" pitchFamily="18" charset="0"/>
                    <a:cs typeface="Arial" panose="020B0604020202020204" pitchFamily="34" charset="0"/>
                  </a:rPr>
                  <a:t>+</a:t>
                </a:r>
                <a:r>
                  <a:rPr lang="en-US" sz="1400" dirty="0">
                    <a:solidFill>
                      <a:schemeClr val="bg1"/>
                    </a:solidFill>
                    <a:ea typeface="Open Sans" panose="020B0606030504020204" pitchFamily="34" charset="0"/>
                    <a:cs typeface="Open Sans" panose="020B0606030504020204" pitchFamily="34" charset="0"/>
                  </a:rPr>
                  <a:t>44 (0)20 7666 8555 </a:t>
                </a:r>
                <a:endParaRPr lang="fr-FR" sz="1400" dirty="0">
                  <a:solidFill>
                    <a:schemeClr val="bg1"/>
                  </a:solidFill>
                  <a:ea typeface="Open Sans" panose="020B0606030504020204" pitchFamily="34" charset="0"/>
                  <a:cs typeface="Open Sans" panose="020B0606030504020204" pitchFamily="34" charset="0"/>
                </a:endParaRPr>
              </a:p>
            </p:txBody>
          </p:sp>
          <p:sp>
            <p:nvSpPr>
              <p:cNvPr id="133" name="Rectangle 132">
                <a:extLst>
                  <a:ext uri="{FF2B5EF4-FFF2-40B4-BE49-F238E27FC236}">
                    <a16:creationId xmlns:a16="http://schemas.microsoft.com/office/drawing/2014/main" id="{1B61706F-5B52-411E-AB75-73AFE92ABCE2}"/>
                  </a:ext>
                </a:extLst>
              </p:cNvPr>
              <p:cNvSpPr/>
              <p:nvPr/>
            </p:nvSpPr>
            <p:spPr>
              <a:xfrm>
                <a:off x="142660" y="1242714"/>
                <a:ext cx="1547155" cy="215444"/>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solidFill>
                    <a:ea typeface="Open Sans" panose="020B0606030504020204" pitchFamily="34" charset="0"/>
                    <a:cs typeface="Open Sans" panose="020B0606030504020204" pitchFamily="34" charset="0"/>
                  </a:rPr>
                  <a:t>info@bestfreecv.com</a:t>
                </a:r>
                <a:endParaRPr lang="fr-FR" sz="1400" dirty="0">
                  <a:solidFill>
                    <a:schemeClr val="bg1"/>
                  </a:solidFill>
                  <a:ea typeface="Open Sans" panose="020B0606030504020204" pitchFamily="34" charset="0"/>
                  <a:cs typeface="Open Sans" panose="020B0606030504020204" pitchFamily="34" charset="0"/>
                </a:endParaRPr>
              </a:p>
            </p:txBody>
          </p:sp>
        </p:grpSp>
        <p:sp>
          <p:nvSpPr>
            <p:cNvPr id="128" name="شكل حر 78">
              <a:extLst>
                <a:ext uri="{FF2B5EF4-FFF2-40B4-BE49-F238E27FC236}">
                  <a16:creationId xmlns:a16="http://schemas.microsoft.com/office/drawing/2014/main" id="{50FEBAEE-B64D-4489-8CD9-6561DEF94561}"/>
                </a:ext>
              </a:extLst>
            </p:cNvPr>
            <p:cNvSpPr>
              <a:spLocks noChangeAspect="1"/>
            </p:cNvSpPr>
            <p:nvPr/>
          </p:nvSpPr>
          <p:spPr>
            <a:xfrm>
              <a:off x="1373599" y="1711036"/>
              <a:ext cx="131694" cy="198858"/>
            </a:xfrm>
            <a:custGeom>
              <a:avLst/>
              <a:gdLst>
                <a:gd name="connsiteX0" fmla="*/ 1316986 w 2647950"/>
                <a:gd name="connsiteY0" fmla="*/ 704850 h 3976070"/>
                <a:gd name="connsiteX1" fmla="*/ 776597 w 2647950"/>
                <a:gd name="connsiteY1" fmla="*/ 1245239 h 3976070"/>
                <a:gd name="connsiteX2" fmla="*/ 1316986 w 2647950"/>
                <a:gd name="connsiteY2" fmla="*/ 1785628 h 3976070"/>
                <a:gd name="connsiteX3" fmla="*/ 1857375 w 2647950"/>
                <a:gd name="connsiteY3" fmla="*/ 1245239 h 3976070"/>
                <a:gd name="connsiteX4" fmla="*/ 1316986 w 2647950"/>
                <a:gd name="connsiteY4" fmla="*/ 704850 h 3976070"/>
                <a:gd name="connsiteX5" fmla="*/ 1323975 w 2647950"/>
                <a:gd name="connsiteY5" fmla="*/ 0 h 3976070"/>
                <a:gd name="connsiteX6" fmla="*/ 2647950 w 2647950"/>
                <a:gd name="connsiteY6" fmla="*/ 1323975 h 3976070"/>
                <a:gd name="connsiteX7" fmla="*/ 2421836 w 2647950"/>
                <a:gd name="connsiteY7" fmla="*/ 2064222 h 3976070"/>
                <a:gd name="connsiteX8" fmla="*/ 2358543 w 2647950"/>
                <a:gd name="connsiteY8" fmla="*/ 2148863 h 3976070"/>
                <a:gd name="connsiteX9" fmla="*/ 1334733 w 2647950"/>
                <a:gd name="connsiteY9" fmla="*/ 3976070 h 3976070"/>
                <a:gd name="connsiteX10" fmla="*/ 273757 w 2647950"/>
                <a:gd name="connsiteY10" fmla="*/ 2127934 h 3976070"/>
                <a:gd name="connsiteX11" fmla="*/ 226114 w 2647950"/>
                <a:gd name="connsiteY11" fmla="*/ 2064222 h 3976070"/>
                <a:gd name="connsiteX12" fmla="*/ 0 w 2647950"/>
                <a:gd name="connsiteY12" fmla="*/ 1323975 h 3976070"/>
                <a:gd name="connsiteX13" fmla="*/ 1323975 w 2647950"/>
                <a:gd name="connsiteY13" fmla="*/ 0 h 397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950" h="3976070">
                  <a:moveTo>
                    <a:pt x="1316986" y="704850"/>
                  </a:moveTo>
                  <a:cubicBezTo>
                    <a:pt x="1018537" y="704850"/>
                    <a:pt x="776597" y="946790"/>
                    <a:pt x="776597" y="1245239"/>
                  </a:cubicBezTo>
                  <a:cubicBezTo>
                    <a:pt x="776597" y="1543688"/>
                    <a:pt x="1018537" y="1785628"/>
                    <a:pt x="1316986" y="1785628"/>
                  </a:cubicBezTo>
                  <a:cubicBezTo>
                    <a:pt x="1615435" y="1785628"/>
                    <a:pt x="1857375" y="1543688"/>
                    <a:pt x="1857375" y="1245239"/>
                  </a:cubicBezTo>
                  <a:cubicBezTo>
                    <a:pt x="1857375" y="946790"/>
                    <a:pt x="1615435" y="704850"/>
                    <a:pt x="1316986" y="704850"/>
                  </a:cubicBezTo>
                  <a:close/>
                  <a:moveTo>
                    <a:pt x="1323975" y="0"/>
                  </a:moveTo>
                  <a:cubicBezTo>
                    <a:pt x="2055186" y="0"/>
                    <a:pt x="2647950" y="592764"/>
                    <a:pt x="2647950" y="1323975"/>
                  </a:cubicBezTo>
                  <a:cubicBezTo>
                    <a:pt x="2647950" y="1598179"/>
                    <a:pt x="2564593" y="1852914"/>
                    <a:pt x="2421836" y="2064222"/>
                  </a:cubicBezTo>
                  <a:lnTo>
                    <a:pt x="2358543" y="2148863"/>
                  </a:lnTo>
                  <a:lnTo>
                    <a:pt x="1334733" y="3976070"/>
                  </a:lnTo>
                  <a:lnTo>
                    <a:pt x="273757" y="2127934"/>
                  </a:lnTo>
                  <a:lnTo>
                    <a:pt x="226114" y="2064222"/>
                  </a:lnTo>
                  <a:cubicBezTo>
                    <a:pt x="83358" y="1852914"/>
                    <a:pt x="0" y="1598179"/>
                    <a:pt x="0" y="1323975"/>
                  </a:cubicBezTo>
                  <a:cubicBezTo>
                    <a:pt x="0" y="592764"/>
                    <a:pt x="592764" y="0"/>
                    <a:pt x="1323975" y="0"/>
                  </a:cubicBezTo>
                  <a:close/>
                </a:path>
              </a:pathLst>
            </a:custGeom>
            <a:solidFill>
              <a:schemeClr val="bg1"/>
            </a:solidFill>
            <a:ln w="793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fr-MA" sz="1400">
                <a:solidFill>
                  <a:schemeClr val="bg1"/>
                </a:solidFill>
              </a:endParaRPr>
            </a:p>
          </p:txBody>
        </p:sp>
        <p:sp>
          <p:nvSpPr>
            <p:cNvPr id="129" name="شكل حر 85">
              <a:extLst>
                <a:ext uri="{FF2B5EF4-FFF2-40B4-BE49-F238E27FC236}">
                  <a16:creationId xmlns:a16="http://schemas.microsoft.com/office/drawing/2014/main" id="{FE807E9E-A7BF-4382-BC7D-61A6F8CDC8D6}"/>
                </a:ext>
              </a:extLst>
            </p:cNvPr>
            <p:cNvSpPr>
              <a:spLocks noChangeAspect="1"/>
            </p:cNvSpPr>
            <p:nvPr/>
          </p:nvSpPr>
          <p:spPr>
            <a:xfrm>
              <a:off x="1341479" y="1288487"/>
              <a:ext cx="185933" cy="132573"/>
            </a:xfrm>
            <a:custGeom>
              <a:avLst/>
              <a:gdLst>
                <a:gd name="connsiteX0" fmla="*/ 3316236 w 8372474"/>
                <a:gd name="connsiteY0" fmla="*/ 3531540 h 5981701"/>
                <a:gd name="connsiteX1" fmla="*/ 1307076 w 8372474"/>
                <a:gd name="connsiteY1" fmla="*/ 5537782 h 5981701"/>
                <a:gd name="connsiteX2" fmla="*/ 7035211 w 8372474"/>
                <a:gd name="connsiteY2" fmla="*/ 5534939 h 5981701"/>
                <a:gd name="connsiteX3" fmla="*/ 5064612 w 8372474"/>
                <a:gd name="connsiteY3" fmla="*/ 3558654 h 5981701"/>
                <a:gd name="connsiteX4" fmla="*/ 4317667 w 8372474"/>
                <a:gd name="connsiteY4" fmla="*/ 4306522 h 5981701"/>
                <a:gd name="connsiteX5" fmla="*/ 4091217 w 8372474"/>
                <a:gd name="connsiteY5" fmla="*/ 4308903 h 5981701"/>
                <a:gd name="connsiteX6" fmla="*/ 7887285 w 8372474"/>
                <a:gd name="connsiteY6" fmla="*/ 736631 h 5981701"/>
                <a:gd name="connsiteX7" fmla="*/ 5379748 w 8372474"/>
                <a:gd name="connsiteY7" fmla="*/ 3243523 h 5981701"/>
                <a:gd name="connsiteX8" fmla="*/ 7665088 w 8372474"/>
                <a:gd name="connsiteY8" fmla="*/ 5527516 h 5981701"/>
                <a:gd name="connsiteX9" fmla="*/ 7884020 w 8372474"/>
                <a:gd name="connsiteY9" fmla="*/ 5078798 h 5981701"/>
                <a:gd name="connsiteX10" fmla="*/ 7887285 w 8372474"/>
                <a:gd name="connsiteY10" fmla="*/ 736631 h 5981701"/>
                <a:gd name="connsiteX11" fmla="*/ 494711 w 8372474"/>
                <a:gd name="connsiteY11" fmla="*/ 712818 h 5981701"/>
                <a:gd name="connsiteX12" fmla="*/ 497974 w 8372474"/>
                <a:gd name="connsiteY12" fmla="*/ 5054986 h 5981701"/>
                <a:gd name="connsiteX13" fmla="*/ 716862 w 8372474"/>
                <a:gd name="connsiteY13" fmla="*/ 5503704 h 5981701"/>
                <a:gd name="connsiteX14" fmla="*/ 3001739 w 8372474"/>
                <a:gd name="connsiteY14" fmla="*/ 3219711 h 5981701"/>
                <a:gd name="connsiteX15" fmla="*/ 881060 w 8372474"/>
                <a:gd name="connsiteY15" fmla="*/ 472017 h 5981701"/>
                <a:gd name="connsiteX16" fmla="*/ 4067173 w 8372474"/>
                <a:gd name="connsiteY16" fmla="*/ 3655748 h 5981701"/>
                <a:gd name="connsiteX17" fmla="*/ 4212429 w 8372474"/>
                <a:gd name="connsiteY17" fmla="*/ 3729567 h 5981701"/>
                <a:gd name="connsiteX18" fmla="*/ 4348161 w 8372474"/>
                <a:gd name="connsiteY18" fmla="*/ 3641461 h 5981701"/>
                <a:gd name="connsiteX19" fmla="*/ 7519985 w 8372474"/>
                <a:gd name="connsiteY19" fmla="*/ 472017 h 5981701"/>
                <a:gd name="connsiteX20" fmla="*/ 892290 w 8372474"/>
                <a:gd name="connsiteY20" fmla="*/ 0 h 5981701"/>
                <a:gd name="connsiteX21" fmla="*/ 7480184 w 8372474"/>
                <a:gd name="connsiteY21" fmla="*/ 0 h 5981701"/>
                <a:gd name="connsiteX22" fmla="*/ 8372474 w 8372474"/>
                <a:gd name="connsiteY22" fmla="*/ 892290 h 5981701"/>
                <a:gd name="connsiteX23" fmla="*/ 8372474 w 8372474"/>
                <a:gd name="connsiteY23" fmla="*/ 5089411 h 5981701"/>
                <a:gd name="connsiteX24" fmla="*/ 7480184 w 8372474"/>
                <a:gd name="connsiteY24" fmla="*/ 5981701 h 5981701"/>
                <a:gd name="connsiteX25" fmla="*/ 892290 w 8372474"/>
                <a:gd name="connsiteY25" fmla="*/ 5981701 h 5981701"/>
                <a:gd name="connsiteX26" fmla="*/ 0 w 8372474"/>
                <a:gd name="connsiteY26" fmla="*/ 5089411 h 5981701"/>
                <a:gd name="connsiteX27" fmla="*/ 0 w 8372474"/>
                <a:gd name="connsiteY27" fmla="*/ 892290 h 5981701"/>
                <a:gd name="connsiteX28" fmla="*/ 892290 w 8372474"/>
                <a:gd name="connsiteY28" fmla="*/ 0 h 598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372474" h="5981701">
                  <a:moveTo>
                    <a:pt x="3316236" y="3531540"/>
                  </a:moveTo>
                  <a:lnTo>
                    <a:pt x="1307076" y="5537782"/>
                  </a:lnTo>
                  <a:lnTo>
                    <a:pt x="7035211" y="5534939"/>
                  </a:lnTo>
                  <a:lnTo>
                    <a:pt x="5064612" y="3558654"/>
                  </a:lnTo>
                  <a:lnTo>
                    <a:pt x="4317667" y="4306522"/>
                  </a:lnTo>
                  <a:cubicBezTo>
                    <a:pt x="4246947" y="4383516"/>
                    <a:pt x="4152413" y="4365259"/>
                    <a:pt x="4091217" y="4308903"/>
                  </a:cubicBezTo>
                  <a:close/>
                  <a:moveTo>
                    <a:pt x="7887285" y="736631"/>
                  </a:moveTo>
                  <a:lnTo>
                    <a:pt x="5379748" y="3243523"/>
                  </a:lnTo>
                  <a:lnTo>
                    <a:pt x="7665088" y="5527516"/>
                  </a:lnTo>
                  <a:cubicBezTo>
                    <a:pt x="7783318" y="5489862"/>
                    <a:pt x="7896785" y="5392677"/>
                    <a:pt x="7884020" y="5078798"/>
                  </a:cubicBezTo>
                  <a:cubicBezTo>
                    <a:pt x="7877170" y="3582196"/>
                    <a:pt x="7894135" y="2233232"/>
                    <a:pt x="7887285" y="736631"/>
                  </a:cubicBezTo>
                  <a:close/>
                  <a:moveTo>
                    <a:pt x="494711" y="712818"/>
                  </a:moveTo>
                  <a:cubicBezTo>
                    <a:pt x="487861" y="2209420"/>
                    <a:pt x="504824" y="3558384"/>
                    <a:pt x="497974" y="5054986"/>
                  </a:cubicBezTo>
                  <a:cubicBezTo>
                    <a:pt x="485212" y="5368865"/>
                    <a:pt x="598656" y="5466050"/>
                    <a:pt x="716862" y="5503704"/>
                  </a:cubicBezTo>
                  <a:lnTo>
                    <a:pt x="3001739" y="3219711"/>
                  </a:lnTo>
                  <a:close/>
                  <a:moveTo>
                    <a:pt x="881060" y="472017"/>
                  </a:moveTo>
                  <a:lnTo>
                    <a:pt x="4067173" y="3655748"/>
                  </a:lnTo>
                  <a:cubicBezTo>
                    <a:pt x="4101304" y="3685117"/>
                    <a:pt x="4099716" y="3719248"/>
                    <a:pt x="4212429" y="3729567"/>
                  </a:cubicBezTo>
                  <a:cubicBezTo>
                    <a:pt x="4298154" y="3712104"/>
                    <a:pt x="4312442" y="3685118"/>
                    <a:pt x="4348161" y="3641461"/>
                  </a:cubicBezTo>
                  <a:lnTo>
                    <a:pt x="7519985" y="472017"/>
                  </a:lnTo>
                  <a:close/>
                  <a:moveTo>
                    <a:pt x="892290" y="0"/>
                  </a:moveTo>
                  <a:lnTo>
                    <a:pt x="7480184" y="0"/>
                  </a:lnTo>
                  <a:cubicBezTo>
                    <a:pt x="7972982" y="0"/>
                    <a:pt x="8372474" y="399492"/>
                    <a:pt x="8372474" y="892290"/>
                  </a:cubicBezTo>
                  <a:lnTo>
                    <a:pt x="8372474" y="5089411"/>
                  </a:lnTo>
                  <a:cubicBezTo>
                    <a:pt x="8372474" y="5582209"/>
                    <a:pt x="7972982" y="5981701"/>
                    <a:pt x="7480184" y="5981701"/>
                  </a:cubicBezTo>
                  <a:lnTo>
                    <a:pt x="892290" y="5981701"/>
                  </a:lnTo>
                  <a:cubicBezTo>
                    <a:pt x="399492" y="5981701"/>
                    <a:pt x="0" y="5582209"/>
                    <a:pt x="0" y="5089411"/>
                  </a:cubicBezTo>
                  <a:lnTo>
                    <a:pt x="0" y="892290"/>
                  </a:lnTo>
                  <a:cubicBezTo>
                    <a:pt x="0" y="399492"/>
                    <a:pt x="399492" y="0"/>
                    <a:pt x="892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fr-MA" sz="1400" dirty="0">
                <a:solidFill>
                  <a:schemeClr val="bg1"/>
                </a:solidFill>
              </a:endParaRPr>
            </a:p>
          </p:txBody>
        </p:sp>
        <p:sp>
          <p:nvSpPr>
            <p:cNvPr id="130" name="Freeform: Shape 129">
              <a:extLst>
                <a:ext uri="{FF2B5EF4-FFF2-40B4-BE49-F238E27FC236}">
                  <a16:creationId xmlns:a16="http://schemas.microsoft.com/office/drawing/2014/main" id="{F407AAAA-B4EA-4B3A-A558-18A592EC3FE1}"/>
                </a:ext>
              </a:extLst>
            </p:cNvPr>
            <p:cNvSpPr/>
            <p:nvPr/>
          </p:nvSpPr>
          <p:spPr>
            <a:xfrm>
              <a:off x="1342588" y="891885"/>
              <a:ext cx="198858" cy="198858"/>
            </a:xfrm>
            <a:custGeom>
              <a:avLst/>
              <a:gdLst>
                <a:gd name="connsiteX0" fmla="*/ 67377 w 108660"/>
                <a:gd name="connsiteY0" fmla="*/ 71902 h 115365"/>
                <a:gd name="connsiteX1" fmla="*/ 70853 w 108660"/>
                <a:gd name="connsiteY1" fmla="*/ 73629 h 115365"/>
                <a:gd name="connsiteX2" fmla="*/ 86114 w 108660"/>
                <a:gd name="connsiteY2" fmla="*/ 100034 h 115365"/>
                <a:gd name="connsiteX3" fmla="*/ 84836 w 108660"/>
                <a:gd name="connsiteY3" fmla="*/ 104841 h 115365"/>
                <a:gd name="connsiteX4" fmla="*/ 76774 w 108660"/>
                <a:gd name="connsiteY4" fmla="*/ 109523 h 115365"/>
                <a:gd name="connsiteX5" fmla="*/ 71978 w 108660"/>
                <a:gd name="connsiteY5" fmla="*/ 108243 h 115365"/>
                <a:gd name="connsiteX6" fmla="*/ 56717 w 108660"/>
                <a:gd name="connsiteY6" fmla="*/ 81838 h 115365"/>
                <a:gd name="connsiteX7" fmla="*/ 57995 w 108660"/>
                <a:gd name="connsiteY7" fmla="*/ 77031 h 115365"/>
                <a:gd name="connsiteX8" fmla="*/ 66057 w 108660"/>
                <a:gd name="connsiteY8" fmla="*/ 72349 h 115365"/>
                <a:gd name="connsiteX9" fmla="*/ 67377 w 108660"/>
                <a:gd name="connsiteY9" fmla="*/ 71902 h 115365"/>
                <a:gd name="connsiteX10" fmla="*/ 90660 w 108660"/>
                <a:gd name="connsiteY10" fmla="*/ 11963 h 115365"/>
                <a:gd name="connsiteX11" fmla="*/ 108660 w 108660"/>
                <a:gd name="connsiteY11" fmla="*/ 29963 h 115365"/>
                <a:gd name="connsiteX12" fmla="*/ 90660 w 108660"/>
                <a:gd name="connsiteY12" fmla="*/ 47963 h 115365"/>
                <a:gd name="connsiteX13" fmla="*/ 72660 w 108660"/>
                <a:gd name="connsiteY13" fmla="*/ 29963 h 115365"/>
                <a:gd name="connsiteX14" fmla="*/ 90660 w 108660"/>
                <a:gd name="connsiteY14" fmla="*/ 11963 h 115365"/>
                <a:gd name="connsiteX15" fmla="*/ 12883 w 108660"/>
                <a:gd name="connsiteY15" fmla="*/ 10583 h 115365"/>
                <a:gd name="connsiteX16" fmla="*/ 28856 w 108660"/>
                <a:gd name="connsiteY16" fmla="*/ 38492 h 115365"/>
                <a:gd name="connsiteX17" fmla="*/ 29670 w 108660"/>
                <a:gd name="connsiteY17" fmla="*/ 68633 h 115365"/>
                <a:gd name="connsiteX18" fmla="*/ 54537 w 108660"/>
                <a:gd name="connsiteY18" fmla="*/ 82872 h 115365"/>
                <a:gd name="connsiteX19" fmla="*/ 70535 w 108660"/>
                <a:gd name="connsiteY19" fmla="*/ 110710 h 115365"/>
                <a:gd name="connsiteX20" fmla="*/ 56894 w 108660"/>
                <a:gd name="connsiteY20" fmla="*/ 115365 h 115365"/>
                <a:gd name="connsiteX21" fmla="*/ 45294 w 108660"/>
                <a:gd name="connsiteY21" fmla="*/ 110850 h 115365"/>
                <a:gd name="connsiteX22" fmla="*/ 20 w 108660"/>
                <a:gd name="connsiteY22" fmla="*/ 26785 h 115365"/>
                <a:gd name="connsiteX23" fmla="*/ 3356 w 108660"/>
                <a:gd name="connsiteY23" fmla="*/ 17711 h 115365"/>
                <a:gd name="connsiteX24" fmla="*/ 12883 w 108660"/>
                <a:gd name="connsiteY24" fmla="*/ 10583 h 115365"/>
                <a:gd name="connsiteX25" fmla="*/ 26146 w 108660"/>
                <a:gd name="connsiteY25" fmla="*/ 27 h 115365"/>
                <a:gd name="connsiteX26" fmla="*/ 29622 w 108660"/>
                <a:gd name="connsiteY26" fmla="*/ 1755 h 115365"/>
                <a:gd name="connsiteX27" fmla="*/ 44882 w 108660"/>
                <a:gd name="connsiteY27" fmla="*/ 28160 h 115365"/>
                <a:gd name="connsiteX28" fmla="*/ 43605 w 108660"/>
                <a:gd name="connsiteY28" fmla="*/ 32967 h 115365"/>
                <a:gd name="connsiteX29" fmla="*/ 35542 w 108660"/>
                <a:gd name="connsiteY29" fmla="*/ 37649 h 115365"/>
                <a:gd name="connsiteX30" fmla="*/ 30747 w 108660"/>
                <a:gd name="connsiteY30" fmla="*/ 36368 h 115365"/>
                <a:gd name="connsiteX31" fmla="*/ 15486 w 108660"/>
                <a:gd name="connsiteY31" fmla="*/ 9963 h 115365"/>
                <a:gd name="connsiteX32" fmla="*/ 16764 w 108660"/>
                <a:gd name="connsiteY32" fmla="*/ 5156 h 115365"/>
                <a:gd name="connsiteX33" fmla="*/ 24826 w 108660"/>
                <a:gd name="connsiteY33" fmla="*/ 474 h 115365"/>
                <a:gd name="connsiteX34" fmla="*/ 26146 w 108660"/>
                <a:gd name="connsiteY34" fmla="*/ 27 h 11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660" h="115365">
                  <a:moveTo>
                    <a:pt x="67377" y="71902"/>
                  </a:moveTo>
                  <a:cubicBezTo>
                    <a:pt x="68734" y="71731"/>
                    <a:pt x="70124" y="72369"/>
                    <a:pt x="70853" y="73629"/>
                  </a:cubicBezTo>
                  <a:lnTo>
                    <a:pt x="86114" y="100034"/>
                  </a:lnTo>
                  <a:cubicBezTo>
                    <a:pt x="87085" y="101715"/>
                    <a:pt x="86513" y="103867"/>
                    <a:pt x="84836" y="104841"/>
                  </a:cubicBezTo>
                  <a:lnTo>
                    <a:pt x="76774" y="109523"/>
                  </a:lnTo>
                  <a:cubicBezTo>
                    <a:pt x="75097" y="110497"/>
                    <a:pt x="72950" y="109924"/>
                    <a:pt x="71978" y="108243"/>
                  </a:cubicBezTo>
                  <a:lnTo>
                    <a:pt x="56717" y="81838"/>
                  </a:lnTo>
                  <a:cubicBezTo>
                    <a:pt x="55746" y="80157"/>
                    <a:pt x="56318" y="78005"/>
                    <a:pt x="57995" y="77031"/>
                  </a:cubicBezTo>
                  <a:lnTo>
                    <a:pt x="66057" y="72349"/>
                  </a:lnTo>
                  <a:cubicBezTo>
                    <a:pt x="66477" y="72106"/>
                    <a:pt x="66925" y="71959"/>
                    <a:pt x="67377" y="71902"/>
                  </a:cubicBezTo>
                  <a:close/>
                  <a:moveTo>
                    <a:pt x="90660" y="11963"/>
                  </a:moveTo>
                  <a:cubicBezTo>
                    <a:pt x="100601" y="11963"/>
                    <a:pt x="108660" y="20022"/>
                    <a:pt x="108660" y="29963"/>
                  </a:cubicBezTo>
                  <a:cubicBezTo>
                    <a:pt x="108660" y="39904"/>
                    <a:pt x="100601" y="47963"/>
                    <a:pt x="90660" y="47963"/>
                  </a:cubicBezTo>
                  <a:cubicBezTo>
                    <a:pt x="80719" y="47963"/>
                    <a:pt x="72660" y="39904"/>
                    <a:pt x="72660" y="29963"/>
                  </a:cubicBezTo>
                  <a:cubicBezTo>
                    <a:pt x="72660" y="20022"/>
                    <a:pt x="80719" y="11963"/>
                    <a:pt x="90660" y="11963"/>
                  </a:cubicBezTo>
                  <a:close/>
                  <a:moveTo>
                    <a:pt x="12883" y="10583"/>
                  </a:moveTo>
                  <a:lnTo>
                    <a:pt x="28856" y="38492"/>
                  </a:lnTo>
                  <a:cubicBezTo>
                    <a:pt x="19525" y="44628"/>
                    <a:pt x="25413" y="61107"/>
                    <a:pt x="29670" y="68633"/>
                  </a:cubicBezTo>
                  <a:cubicBezTo>
                    <a:pt x="34137" y="76158"/>
                    <a:pt x="44638" y="88577"/>
                    <a:pt x="54537" y="82872"/>
                  </a:cubicBezTo>
                  <a:lnTo>
                    <a:pt x="70535" y="110710"/>
                  </a:lnTo>
                  <a:cubicBezTo>
                    <a:pt x="62330" y="115705"/>
                    <a:pt x="59819" y="115213"/>
                    <a:pt x="56894" y="115365"/>
                  </a:cubicBezTo>
                  <a:cubicBezTo>
                    <a:pt x="52780" y="115307"/>
                    <a:pt x="47969" y="112616"/>
                    <a:pt x="45294" y="110850"/>
                  </a:cubicBezTo>
                  <a:cubicBezTo>
                    <a:pt x="32483" y="102989"/>
                    <a:pt x="-936" y="61099"/>
                    <a:pt x="20" y="26785"/>
                  </a:cubicBezTo>
                  <a:cubicBezTo>
                    <a:pt x="137" y="22672"/>
                    <a:pt x="1794" y="19675"/>
                    <a:pt x="3356" y="17711"/>
                  </a:cubicBezTo>
                  <a:cubicBezTo>
                    <a:pt x="5476" y="15116"/>
                    <a:pt x="9518" y="12492"/>
                    <a:pt x="12883" y="10583"/>
                  </a:cubicBezTo>
                  <a:close/>
                  <a:moveTo>
                    <a:pt x="26146" y="27"/>
                  </a:moveTo>
                  <a:cubicBezTo>
                    <a:pt x="27503" y="-144"/>
                    <a:pt x="28893" y="494"/>
                    <a:pt x="29622" y="1755"/>
                  </a:cubicBezTo>
                  <a:lnTo>
                    <a:pt x="44882" y="28160"/>
                  </a:lnTo>
                  <a:cubicBezTo>
                    <a:pt x="45854" y="29841"/>
                    <a:pt x="45282" y="31993"/>
                    <a:pt x="43605" y="32967"/>
                  </a:cubicBezTo>
                  <a:lnTo>
                    <a:pt x="35542" y="37649"/>
                  </a:lnTo>
                  <a:cubicBezTo>
                    <a:pt x="33866" y="38622"/>
                    <a:pt x="31719" y="38049"/>
                    <a:pt x="30747" y="36368"/>
                  </a:cubicBezTo>
                  <a:lnTo>
                    <a:pt x="15486" y="9963"/>
                  </a:lnTo>
                  <a:cubicBezTo>
                    <a:pt x="14515" y="8282"/>
                    <a:pt x="15087" y="6130"/>
                    <a:pt x="16764" y="5156"/>
                  </a:cubicBezTo>
                  <a:lnTo>
                    <a:pt x="24826" y="474"/>
                  </a:lnTo>
                  <a:cubicBezTo>
                    <a:pt x="25245" y="231"/>
                    <a:pt x="25694" y="84"/>
                    <a:pt x="26146" y="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MA" sz="1400" dirty="0">
                <a:solidFill>
                  <a:schemeClr val="bg1"/>
                </a:solidFill>
              </a:endParaRPr>
            </a:p>
          </p:txBody>
        </p:sp>
      </p:grpSp>
      <p:grpSp>
        <p:nvGrpSpPr>
          <p:cNvPr id="6" name="Group 5">
            <a:extLst>
              <a:ext uri="{FF2B5EF4-FFF2-40B4-BE49-F238E27FC236}">
                <a16:creationId xmlns:a16="http://schemas.microsoft.com/office/drawing/2014/main" id="{C5CC69F1-4CDC-4AF3-AFC1-700DBE5BEFDE}"/>
              </a:ext>
            </a:extLst>
          </p:cNvPr>
          <p:cNvGrpSpPr/>
          <p:nvPr/>
        </p:nvGrpSpPr>
        <p:grpSpPr>
          <a:xfrm>
            <a:off x="2728537" y="7703970"/>
            <a:ext cx="3419118" cy="377992"/>
            <a:chOff x="2718809" y="9013829"/>
            <a:chExt cx="3419118" cy="377992"/>
          </a:xfrm>
        </p:grpSpPr>
        <p:sp>
          <p:nvSpPr>
            <p:cNvPr id="135" name="Freeform: Shape 134">
              <a:extLst>
                <a:ext uri="{FF2B5EF4-FFF2-40B4-BE49-F238E27FC236}">
                  <a16:creationId xmlns:a16="http://schemas.microsoft.com/office/drawing/2014/main" id="{182308FC-52DE-4035-B676-35074E16C6D4}"/>
                </a:ext>
              </a:extLst>
            </p:cNvPr>
            <p:cNvSpPr/>
            <p:nvPr/>
          </p:nvSpPr>
          <p:spPr>
            <a:xfrm>
              <a:off x="2718809" y="9013829"/>
              <a:ext cx="3419118" cy="377992"/>
            </a:xfrm>
            <a:custGeom>
              <a:avLst/>
              <a:gdLst>
                <a:gd name="connsiteX0" fmla="*/ 960303 w 3419118"/>
                <a:gd name="connsiteY0" fmla="*/ 0 h 377992"/>
                <a:gd name="connsiteX1" fmla="*/ 979230 w 3419118"/>
                <a:gd name="connsiteY1" fmla="*/ 1908 h 377992"/>
                <a:gd name="connsiteX2" fmla="*/ 2214737 w 3419118"/>
                <a:gd name="connsiteY2" fmla="*/ 1908 h 377992"/>
                <a:gd name="connsiteX3" fmla="*/ 2218250 w 3419118"/>
                <a:gd name="connsiteY3" fmla="*/ 1908 h 377992"/>
                <a:gd name="connsiteX4" fmla="*/ 3227563 w 3419118"/>
                <a:gd name="connsiteY4" fmla="*/ 1908 h 377992"/>
                <a:gd name="connsiteX5" fmla="*/ 3227563 w 3419118"/>
                <a:gd name="connsiteY5" fmla="*/ 2262 h 377992"/>
                <a:gd name="connsiteX6" fmla="*/ 3231076 w 3419118"/>
                <a:gd name="connsiteY6" fmla="*/ 1908 h 377992"/>
                <a:gd name="connsiteX7" fmla="*/ 3419118 w 3419118"/>
                <a:gd name="connsiteY7" fmla="*/ 189950 h 377992"/>
                <a:gd name="connsiteX8" fmla="*/ 3231076 w 3419118"/>
                <a:gd name="connsiteY8" fmla="*/ 377992 h 377992"/>
                <a:gd name="connsiteX9" fmla="*/ 3227563 w 3419118"/>
                <a:gd name="connsiteY9" fmla="*/ 377638 h 377992"/>
                <a:gd name="connsiteX10" fmla="*/ 3227563 w 3419118"/>
                <a:gd name="connsiteY10" fmla="*/ 377992 h 377992"/>
                <a:gd name="connsiteX11" fmla="*/ 2218250 w 3419118"/>
                <a:gd name="connsiteY11" fmla="*/ 377992 h 377992"/>
                <a:gd name="connsiteX12" fmla="*/ 2214737 w 3419118"/>
                <a:gd name="connsiteY12" fmla="*/ 377992 h 377992"/>
                <a:gd name="connsiteX13" fmla="*/ 956312 w 3419118"/>
                <a:gd name="connsiteY13" fmla="*/ 377992 h 377992"/>
                <a:gd name="connsiteX14" fmla="*/ 0 w 3419118"/>
                <a:gd name="connsiteY14" fmla="*/ 377992 h 377992"/>
                <a:gd name="connsiteX15" fmla="*/ 0 w 3419118"/>
                <a:gd name="connsiteY15" fmla="*/ 1908 h 377992"/>
                <a:gd name="connsiteX16" fmla="*/ 941376 w 3419118"/>
                <a:gd name="connsiteY16" fmla="*/ 1908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9118" h="377992">
                  <a:moveTo>
                    <a:pt x="960303" y="0"/>
                  </a:moveTo>
                  <a:lnTo>
                    <a:pt x="979230" y="1908"/>
                  </a:lnTo>
                  <a:lnTo>
                    <a:pt x="2214737" y="1908"/>
                  </a:lnTo>
                  <a:lnTo>
                    <a:pt x="2218250" y="1908"/>
                  </a:lnTo>
                  <a:lnTo>
                    <a:pt x="3227563" y="1908"/>
                  </a:lnTo>
                  <a:lnTo>
                    <a:pt x="3227563" y="2262"/>
                  </a:lnTo>
                  <a:lnTo>
                    <a:pt x="3231076" y="1908"/>
                  </a:lnTo>
                  <a:cubicBezTo>
                    <a:pt x="3334929" y="1908"/>
                    <a:pt x="3419118" y="86097"/>
                    <a:pt x="3419118" y="189950"/>
                  </a:cubicBezTo>
                  <a:cubicBezTo>
                    <a:pt x="3419118" y="293803"/>
                    <a:pt x="3334929" y="377992"/>
                    <a:pt x="3231076" y="377992"/>
                  </a:cubicBezTo>
                  <a:lnTo>
                    <a:pt x="3227563" y="377638"/>
                  </a:lnTo>
                  <a:lnTo>
                    <a:pt x="3227563" y="377992"/>
                  </a:lnTo>
                  <a:lnTo>
                    <a:pt x="2218250" y="377992"/>
                  </a:lnTo>
                  <a:lnTo>
                    <a:pt x="2214737" y="377992"/>
                  </a:lnTo>
                  <a:lnTo>
                    <a:pt x="956312" y="377992"/>
                  </a:lnTo>
                  <a:lnTo>
                    <a:pt x="0" y="377992"/>
                  </a:lnTo>
                  <a:lnTo>
                    <a:pt x="0" y="1908"/>
                  </a:lnTo>
                  <a:lnTo>
                    <a:pt x="941376" y="1908"/>
                  </a:lnTo>
                  <a:close/>
                </a:path>
              </a:pathLst>
            </a:custGeom>
            <a:solidFill>
              <a:srgbClr val="0D1E3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357188">
                <a:lnSpc>
                  <a:spcPct val="107000"/>
                </a:lnSpc>
                <a:spcAft>
                  <a:spcPts val="800"/>
                </a:spcAft>
              </a:pPr>
              <a:r>
                <a:rPr lang="en-US" sz="1600" b="1" dirty="0">
                  <a:solidFill>
                    <a:schemeClr val="bg1"/>
                  </a:solidFill>
                  <a:ea typeface="Open Sans" panose="020B0606030504020204" pitchFamily="34" charset="0"/>
                  <a:cs typeface="Open Sans" panose="020B0606030504020204" pitchFamily="34" charset="0"/>
                </a:rPr>
                <a:t>COURSES</a:t>
              </a:r>
              <a:endParaRPr lang="fr-FR" sz="900" dirty="0">
                <a:solidFill>
                  <a:schemeClr val="bg1"/>
                </a:solidFill>
                <a:effectLst>
                  <a:outerShdw blurRad="38100" dist="38100" dir="2700000" algn="tl">
                    <a:srgbClr val="000000">
                      <a:alpha val="43137"/>
                    </a:srgbClr>
                  </a:outerShdw>
                </a:effectLst>
                <a:ea typeface="Open Sans" panose="020B0606030504020204" pitchFamily="34" charset="0"/>
                <a:cs typeface="Open Sans" panose="020B0606030504020204" pitchFamily="34" charset="0"/>
              </a:endParaRPr>
            </a:p>
          </p:txBody>
        </p:sp>
        <p:sp>
          <p:nvSpPr>
            <p:cNvPr id="136" name="Shape">
              <a:extLst>
                <a:ext uri="{FF2B5EF4-FFF2-40B4-BE49-F238E27FC236}">
                  <a16:creationId xmlns:a16="http://schemas.microsoft.com/office/drawing/2014/main" id="{EA080384-6A4D-4A8A-87A3-ACAAA77E3478}"/>
                </a:ext>
              </a:extLst>
            </p:cNvPr>
            <p:cNvSpPr/>
            <p:nvPr/>
          </p:nvSpPr>
          <p:spPr>
            <a:xfrm>
              <a:off x="2789292" y="9058490"/>
              <a:ext cx="324000" cy="25767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bg1"/>
            </a:solidFill>
            <a:ln w="12700">
              <a:miter lim="400000"/>
            </a:ln>
          </p:spPr>
          <p:txBody>
            <a:bodyPr lIns="45719" rIns="45719" anchor="ctr"/>
            <a:lstStyle/>
            <a:p>
              <a:pPr>
                <a:lnSpc>
                  <a:spcPct val="80000"/>
                </a:lnSpc>
                <a:defRPr sz="7000" spc="140">
                  <a:solidFill>
                    <a:srgbClr val="FFFFFF"/>
                  </a:solidFill>
                </a:defRPr>
              </a:pPr>
              <a:endParaRPr/>
            </a:p>
          </p:txBody>
        </p:sp>
      </p:grpSp>
      <p:sp>
        <p:nvSpPr>
          <p:cNvPr id="139" name="Rectangle 138">
            <a:extLst>
              <a:ext uri="{FF2B5EF4-FFF2-40B4-BE49-F238E27FC236}">
                <a16:creationId xmlns:a16="http://schemas.microsoft.com/office/drawing/2014/main" id="{E788EBEA-213C-41E0-B175-1910F1D02A82}"/>
              </a:ext>
            </a:extLst>
          </p:cNvPr>
          <p:cNvSpPr/>
          <p:nvPr/>
        </p:nvSpPr>
        <p:spPr>
          <a:xfrm>
            <a:off x="2883682" y="8320526"/>
            <a:ext cx="4608075" cy="2154436"/>
          </a:xfrm>
          <a:prstGeom prst="rect">
            <a:avLst/>
          </a:prstGeom>
        </p:spPr>
        <p:txBody>
          <a:bodyPr wrap="square">
            <a:spAutoFit/>
          </a:bodyPr>
          <a:lstStyle/>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a:p>
            <a:pPr>
              <a:spcBef>
                <a:spcPts val="600"/>
              </a:spcBef>
              <a:spcAft>
                <a:spcPts val="600"/>
              </a:spcAft>
            </a:pPr>
            <a:r>
              <a:rPr lang="en-US" sz="1400" dirty="0">
                <a:ea typeface="Open Sans" panose="020B0606030504020204" pitchFamily="34" charset="0"/>
                <a:cs typeface="Open Sans" panose="020B0606030504020204" pitchFamily="34" charset="0"/>
              </a:rPr>
              <a:t>Lorem Ipsum is simply dummy text </a:t>
            </a:r>
          </a:p>
        </p:txBody>
      </p:sp>
      <p:sp>
        <p:nvSpPr>
          <p:cNvPr id="140" name="Rectangle 139">
            <a:extLst>
              <a:ext uri="{FF2B5EF4-FFF2-40B4-BE49-F238E27FC236}">
                <a16:creationId xmlns:a16="http://schemas.microsoft.com/office/drawing/2014/main" id="{07AB4DF8-8853-481B-B414-92482A68F245}"/>
              </a:ext>
            </a:extLst>
          </p:cNvPr>
          <p:cNvSpPr/>
          <p:nvPr/>
        </p:nvSpPr>
        <p:spPr>
          <a:xfrm>
            <a:off x="165776" y="4303109"/>
            <a:ext cx="2462233" cy="2491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t" anchorCtr="0" forceAA="0" compatLnSpc="1">
            <a:prstTxWarp prst="textNoShape">
              <a:avLst/>
            </a:prstTxWarp>
            <a:spAutoFit/>
          </a:bodyPr>
          <a:lstStyle/>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Innovative</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Creative design</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Service-focused </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Project management</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Strong decision maker </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Complex problem solver</a:t>
            </a:r>
          </a:p>
          <a:p>
            <a:pPr marL="179388" indent="-179388" algn="l">
              <a:lnSpc>
                <a:spcPct val="114000"/>
              </a:lnSpc>
              <a:spcBef>
                <a:spcPts val="300"/>
              </a:spcBef>
              <a:spcAft>
                <a:spcPts val="300"/>
              </a:spcAft>
              <a:buFont typeface="Wingdings" panose="05000000000000000000" pitchFamily="2" charset="2"/>
              <a:buChar char="§"/>
            </a:pPr>
            <a:r>
              <a:rPr lang="en-US" sz="1400" dirty="0">
                <a:solidFill>
                  <a:schemeClr val="bg1"/>
                </a:solidFill>
                <a:ea typeface="Open Sans" panose="020B0606030504020204" pitchFamily="34" charset="0"/>
                <a:cs typeface="Open Sans" panose="020B0606030504020204" pitchFamily="34" charset="0"/>
              </a:rPr>
              <a:t>Lorem Ipsum is simply </a:t>
            </a:r>
            <a:r>
              <a:rPr lang="en-US" sz="1400" dirty="0" err="1">
                <a:solidFill>
                  <a:schemeClr val="bg1"/>
                </a:solidFill>
                <a:ea typeface="Open Sans" panose="020B0606030504020204" pitchFamily="34" charset="0"/>
                <a:cs typeface="Open Sans" panose="020B0606030504020204" pitchFamily="34" charset="0"/>
              </a:rPr>
              <a:t>dummyg</a:t>
            </a:r>
            <a:endParaRPr lang="en-US" sz="1400" dirty="0">
              <a:solidFill>
                <a:schemeClr val="bg1"/>
              </a:solidFill>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ACBD1166-9319-4E46-80CD-4DDAE00532CE}"/>
              </a:ext>
            </a:extLst>
          </p:cNvPr>
          <p:cNvSpPr/>
          <p:nvPr/>
        </p:nvSpPr>
        <p:spPr>
          <a:xfrm>
            <a:off x="165776" y="7592597"/>
            <a:ext cx="2462233" cy="879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t" anchorCtr="0" forceAA="0" compatLnSpc="1">
            <a:prstTxWarp prst="textNoShape">
              <a:avLst/>
            </a:prstTxWarp>
            <a:spAutoFit/>
          </a:bodyPr>
          <a:lstStyle/>
          <a:p>
            <a:pPr marL="179388" indent="-179388" algn="l" rtl="0">
              <a:spcBef>
                <a:spcPts val="300"/>
              </a:spcBef>
              <a:spcAft>
                <a:spcPts val="300"/>
              </a:spcAft>
              <a:buFont typeface="Wingdings" panose="05000000000000000000" pitchFamily="2" charset="2"/>
              <a:buChar char="§"/>
            </a:pPr>
            <a:r>
              <a:rPr lang="en-US" sz="1400" b="1" dirty="0">
                <a:solidFill>
                  <a:schemeClr val="bg1"/>
                </a:solidFill>
                <a:ea typeface="Open Sans" panose="020B0606030504020204" pitchFamily="34" charset="0"/>
                <a:cs typeface="Open Sans" panose="020B0606030504020204" pitchFamily="34" charset="0"/>
              </a:rPr>
              <a:t>Arabic</a:t>
            </a:r>
            <a:r>
              <a:rPr lang="en-US" sz="1400" dirty="0">
                <a:solidFill>
                  <a:schemeClr val="bg1"/>
                </a:solidFill>
                <a:ea typeface="Open Sans" panose="020B0606030504020204" pitchFamily="34" charset="0"/>
                <a:cs typeface="Open Sans" panose="020B0606030504020204" pitchFamily="34" charset="0"/>
              </a:rPr>
              <a:t> – C2</a:t>
            </a:r>
            <a:endParaRPr lang="fr-FR" sz="1400" dirty="0">
              <a:solidFill>
                <a:schemeClr val="bg1"/>
              </a:solidFill>
              <a:ea typeface="Open Sans" panose="020B0606030504020204" pitchFamily="34" charset="0"/>
              <a:cs typeface="Open Sans" panose="020B0606030504020204" pitchFamily="34" charset="0"/>
            </a:endParaRPr>
          </a:p>
          <a:p>
            <a:pPr marL="179388" indent="-179388" algn="l" rtl="0">
              <a:spcBef>
                <a:spcPts val="300"/>
              </a:spcBef>
              <a:spcAft>
                <a:spcPts val="300"/>
              </a:spcAft>
              <a:buFont typeface="Wingdings" panose="05000000000000000000" pitchFamily="2" charset="2"/>
              <a:buChar char="§"/>
            </a:pPr>
            <a:r>
              <a:rPr lang="en-US" sz="1400" b="1" dirty="0">
                <a:solidFill>
                  <a:schemeClr val="bg1"/>
                </a:solidFill>
                <a:ea typeface="Open Sans" panose="020B0606030504020204" pitchFamily="34" charset="0"/>
                <a:cs typeface="Open Sans" panose="020B0606030504020204" pitchFamily="34" charset="0"/>
              </a:rPr>
              <a:t>Chinese</a:t>
            </a:r>
            <a:r>
              <a:rPr lang="en-US" sz="1400" dirty="0">
                <a:solidFill>
                  <a:schemeClr val="bg1"/>
                </a:solidFill>
                <a:ea typeface="Open Sans" panose="020B0606030504020204" pitchFamily="34" charset="0"/>
                <a:cs typeface="Open Sans" panose="020B0606030504020204" pitchFamily="34" charset="0"/>
              </a:rPr>
              <a:t> – A1</a:t>
            </a:r>
            <a:endParaRPr lang="fr-FR" sz="1400" dirty="0">
              <a:solidFill>
                <a:schemeClr val="bg1"/>
              </a:solidFill>
              <a:ea typeface="Open Sans" panose="020B0606030504020204" pitchFamily="34" charset="0"/>
              <a:cs typeface="Open Sans" panose="020B0606030504020204" pitchFamily="34" charset="0"/>
            </a:endParaRPr>
          </a:p>
          <a:p>
            <a:pPr marL="179388" indent="-179388" algn="l" rtl="0">
              <a:spcBef>
                <a:spcPts val="300"/>
              </a:spcBef>
              <a:spcAft>
                <a:spcPts val="300"/>
              </a:spcAft>
              <a:buFont typeface="Wingdings" panose="05000000000000000000" pitchFamily="2" charset="2"/>
              <a:buChar char="§"/>
            </a:pPr>
            <a:r>
              <a:rPr lang="en-US" sz="1400" b="1" dirty="0">
                <a:solidFill>
                  <a:schemeClr val="bg1"/>
                </a:solidFill>
                <a:ea typeface="Open Sans" panose="020B0606030504020204" pitchFamily="34" charset="0"/>
                <a:cs typeface="Open Sans" panose="020B0606030504020204" pitchFamily="34" charset="0"/>
              </a:rPr>
              <a:t>German</a:t>
            </a:r>
            <a:r>
              <a:rPr lang="en-US" sz="1400" dirty="0">
                <a:solidFill>
                  <a:schemeClr val="bg1"/>
                </a:solidFill>
                <a:ea typeface="Open Sans" panose="020B0606030504020204" pitchFamily="34" charset="0"/>
                <a:cs typeface="Open Sans" panose="020B0606030504020204" pitchFamily="34" charset="0"/>
              </a:rPr>
              <a:t> – A2</a:t>
            </a:r>
            <a:endParaRPr lang="fr-FR" sz="1400" dirty="0">
              <a:solidFill>
                <a:schemeClr val="bg1"/>
              </a:solidFill>
              <a:ea typeface="Open Sans" panose="020B0606030504020204" pitchFamily="34" charset="0"/>
              <a:cs typeface="Open Sans" panose="020B0606030504020204" pitchFamily="34" charset="0"/>
            </a:endParaRPr>
          </a:p>
        </p:txBody>
      </p:sp>
      <p:sp>
        <p:nvSpPr>
          <p:cNvPr id="41" name="Rectangle 40">
            <a:extLst>
              <a:ext uri="{FF2B5EF4-FFF2-40B4-BE49-F238E27FC236}">
                <a16:creationId xmlns:a16="http://schemas.microsoft.com/office/drawing/2014/main" id="{172C0592-3242-44B5-9138-8C5307255A09}"/>
              </a:ext>
            </a:extLst>
          </p:cNvPr>
          <p:cNvSpPr/>
          <p:nvPr/>
        </p:nvSpPr>
        <p:spPr>
          <a:xfrm>
            <a:off x="165776" y="9245172"/>
            <a:ext cx="2462233" cy="1216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t" anchorCtr="0" forceAA="0" compatLnSpc="1">
            <a:prstTxWarp prst="textNoShape">
              <a:avLst/>
            </a:prstTxWarp>
            <a:spAutoFit/>
          </a:bodyPr>
          <a:lstStyle/>
          <a:p>
            <a:pPr marL="179388" lvl="0" indent="-179388" algn="l" rtl="0">
              <a:lnSpc>
                <a:spcPct val="107000"/>
              </a:lnSpc>
              <a:spcBef>
                <a:spcPts val="300"/>
              </a:spcBef>
              <a:spcAft>
                <a:spcPts val="300"/>
              </a:spcAft>
              <a:buFont typeface="Wingdings" panose="05000000000000000000" pitchFamily="2" charset="2"/>
              <a:buChar char="§"/>
            </a:pPr>
            <a:r>
              <a:rPr lang="en-US" sz="1400" b="0" dirty="0">
                <a:solidFill>
                  <a:schemeClr val="bg1"/>
                </a:solidFill>
                <a:ea typeface="Open Sans" panose="020B0606030504020204" pitchFamily="34" charset="0"/>
                <a:cs typeface="Open Sans" panose="020B0606030504020204" pitchFamily="34" charset="0"/>
              </a:rPr>
              <a:t>Writing</a:t>
            </a:r>
            <a:endParaRPr lang="fr-FR" sz="1400" b="0" dirty="0">
              <a:solidFill>
                <a:schemeClr val="bg1"/>
              </a:solidFill>
              <a:ea typeface="Open Sans" panose="020B0606030504020204" pitchFamily="34" charset="0"/>
              <a:cs typeface="Open Sans" panose="020B0606030504020204" pitchFamily="34" charset="0"/>
            </a:endParaRPr>
          </a:p>
          <a:p>
            <a:pPr marL="179388" lvl="0" indent="-179388" algn="l" rtl="0">
              <a:lnSpc>
                <a:spcPct val="107000"/>
              </a:lnSpc>
              <a:spcBef>
                <a:spcPts val="300"/>
              </a:spcBef>
              <a:spcAft>
                <a:spcPts val="300"/>
              </a:spcAft>
              <a:buFont typeface="Wingdings" panose="05000000000000000000" pitchFamily="2" charset="2"/>
              <a:buChar char="§"/>
            </a:pPr>
            <a:r>
              <a:rPr lang="en-US" sz="1400" b="0" dirty="0">
                <a:solidFill>
                  <a:schemeClr val="bg1"/>
                </a:solidFill>
                <a:ea typeface="Open Sans" panose="020B0606030504020204" pitchFamily="34" charset="0"/>
                <a:cs typeface="Open Sans" panose="020B0606030504020204" pitchFamily="34" charset="0"/>
              </a:rPr>
              <a:t>Sketching</a:t>
            </a:r>
            <a:endParaRPr lang="fr-FR" sz="1400" b="0" dirty="0">
              <a:solidFill>
                <a:schemeClr val="bg1"/>
              </a:solidFill>
              <a:ea typeface="Open Sans" panose="020B0606030504020204" pitchFamily="34" charset="0"/>
              <a:cs typeface="Open Sans" panose="020B0606030504020204" pitchFamily="34" charset="0"/>
            </a:endParaRPr>
          </a:p>
          <a:p>
            <a:pPr marL="179388" lvl="0" indent="-179388" algn="l" rtl="0">
              <a:lnSpc>
                <a:spcPct val="107000"/>
              </a:lnSpc>
              <a:spcBef>
                <a:spcPts val="300"/>
              </a:spcBef>
              <a:spcAft>
                <a:spcPts val="300"/>
              </a:spcAft>
              <a:buFont typeface="Wingdings" panose="05000000000000000000" pitchFamily="2" charset="2"/>
              <a:buChar char="§"/>
            </a:pPr>
            <a:r>
              <a:rPr lang="en-US" sz="1400" b="0" dirty="0">
                <a:solidFill>
                  <a:schemeClr val="bg1"/>
                </a:solidFill>
                <a:ea typeface="Open Sans" panose="020B0606030504020204" pitchFamily="34" charset="0"/>
                <a:cs typeface="Open Sans" panose="020B0606030504020204" pitchFamily="34" charset="0"/>
              </a:rPr>
              <a:t>Photography</a:t>
            </a:r>
            <a:endParaRPr lang="fr-FR" sz="1400" b="0" dirty="0">
              <a:solidFill>
                <a:schemeClr val="bg1"/>
              </a:solidFill>
              <a:ea typeface="Open Sans" panose="020B0606030504020204" pitchFamily="34" charset="0"/>
              <a:cs typeface="Open Sans" panose="020B0606030504020204" pitchFamily="34" charset="0"/>
            </a:endParaRPr>
          </a:p>
          <a:p>
            <a:pPr marL="179388" lvl="0" indent="-179388" algn="l" rtl="0">
              <a:spcBef>
                <a:spcPts val="300"/>
              </a:spcBef>
              <a:spcAft>
                <a:spcPts val="300"/>
              </a:spcAft>
              <a:buFont typeface="Wingdings" panose="05000000000000000000" pitchFamily="2" charset="2"/>
              <a:buChar char="§"/>
            </a:pPr>
            <a:r>
              <a:rPr lang="en-US" sz="1400" b="0" dirty="0">
                <a:solidFill>
                  <a:schemeClr val="bg1"/>
                </a:solidFill>
                <a:ea typeface="Open Sans" panose="020B0606030504020204" pitchFamily="34" charset="0"/>
                <a:cs typeface="Open Sans" panose="020B0606030504020204" pitchFamily="34" charset="0"/>
              </a:rPr>
              <a:t>Design</a:t>
            </a:r>
            <a:endParaRPr lang="fr-FR" sz="1400" b="0"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1557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224-6A30-4044-8F8E-2454AF594799}"/>
              </a:ext>
            </a:extLst>
          </p:cNvPr>
          <p:cNvSpPr>
            <a:spLocks noGrp="1"/>
          </p:cNvSpPr>
          <p:nvPr>
            <p:ph type="title"/>
          </p:nvPr>
        </p:nvSpPr>
        <p:spPr>
          <a:xfrm>
            <a:off x="378143" y="2265897"/>
            <a:ext cx="6806565" cy="3170099"/>
          </a:xfrm>
        </p:spPr>
        <p:txBody>
          <a:bodyPr wrap="square">
            <a:spAutoFit/>
          </a:bodyPr>
          <a:lstStyle/>
          <a:p>
            <a:pPr rtl="1"/>
            <a:r>
              <a:rPr lang="ar-DZ"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جميع الحقوق محفوظة</a:t>
            </a:r>
            <a:br>
              <a:rPr lang="fr-FR"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br>
            <a:r>
              <a:rPr lang="fr-FR"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hlinkClick r:id="rId2"/>
              </a:rPr>
              <a:t>www.Bestfreecv.Com</a:t>
            </a:r>
            <a:br>
              <a:rPr lang="fr-FR" sz="18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br>
            <a:b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b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حقوق الطبع والنشر - يرجى قراءة هذه الرسالة</a:t>
            </a:r>
            <a:b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b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rPr>
            </a:b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هذه القوالب والخطابات المجانية للسيرة الذاتية هي ملك لشركة </a:t>
            </a:r>
            <a: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rPr>
              <a:t>BAHLA66 SL </a:t>
            </a: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يمكنك تنزيلها وتعديلها بحرية لاستخدامك الشخصي ولأغراض غير تجارية. لا يجوز إعادة بيع هذه النماذج تحت أي ظرف من الظروف. لا يجوز نسخ هذه المستندات ، أو أي جزء منها ، أو إعادة توزيعها أو استخدامها أو إعادة نشرها على مواقع ويب أخرى دون موافقة خطية مسبقة من </a:t>
            </a:r>
            <a: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BAHLA66 S.L.</a:t>
            </a:r>
            <a:b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تذكر إزالة معلومات حقوق النشر هذه قبل تحرير وطباعة سيرتك الذاتية الشخصية</a:t>
            </a:r>
            <a:r>
              <a:rPr lang="fr-FR"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 </a:t>
            </a: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a:t>
            </a:r>
            <a:b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b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br>
            <a:r>
              <a:rPr lang="ar-DZ" sz="1200" b="1" i="0" dirty="0">
                <a:solidFill>
                  <a:srgbClr val="171717"/>
                </a:solidFill>
                <a:effectLst/>
                <a:latin typeface="Tahoma" panose="020B0604030504040204" pitchFamily="34" charset="0"/>
                <a:ea typeface="Tahoma" panose="020B0604030504040204" pitchFamily="34" charset="0"/>
                <a:cs typeface="Tahoma" panose="020B0604030504040204" pitchFamily="34" charset="0"/>
              </a:rPr>
              <a:t>لأية أسئلة ، اكتب إلى </a:t>
            </a:r>
            <a: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rPr>
              <a:t>bahla.works@gmail.com</a:t>
            </a:r>
            <a:b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rPr>
            </a:br>
            <a:b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rPr>
            </a:br>
            <a:r>
              <a:rPr lang="ar-DZ" sz="1200" b="1" dirty="0">
                <a:solidFill>
                  <a:srgbClr val="171717"/>
                </a:solidFill>
                <a:latin typeface="Tahoma" panose="020B0604030504040204" pitchFamily="34" charset="0"/>
                <a:ea typeface="Tahoma" panose="020B0604030504040204" pitchFamily="34" charset="0"/>
                <a:cs typeface="Tahoma" panose="020B0604030504040204" pitchFamily="34" charset="0"/>
              </a:rPr>
              <a:t>اكتشف المزيد من قوالب السيرة الذاتية على </a:t>
            </a:r>
            <a:r>
              <a:rPr lang="fr-FR" sz="1200" b="1" dirty="0">
                <a:solidFill>
                  <a:srgbClr val="171717"/>
                </a:solidFill>
                <a:latin typeface="Tahoma" panose="020B0604030504040204" pitchFamily="34" charset="0"/>
                <a:ea typeface="Tahoma" panose="020B0604030504040204" pitchFamily="34" charset="0"/>
                <a:cs typeface="Tahoma" panose="020B0604030504040204" pitchFamily="34" charset="0"/>
                <a:hlinkClick r:id="rId2"/>
              </a:rPr>
              <a:t>www.bestfreecv.com</a:t>
            </a:r>
            <a:endParaRPr lang="fr-FR" sz="18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24DC013-7EC9-42F8-B168-B573F96272D2}"/>
              </a:ext>
            </a:extLst>
          </p:cNvPr>
          <p:cNvPicPr>
            <a:picLocks noChangeAspect="1"/>
          </p:cNvPicPr>
          <p:nvPr/>
        </p:nvPicPr>
        <p:blipFill>
          <a:blip r:embed="rId3"/>
          <a:stretch>
            <a:fillRect/>
          </a:stretch>
        </p:blipFill>
        <p:spPr>
          <a:xfrm>
            <a:off x="947737" y="660135"/>
            <a:ext cx="5667375" cy="1724025"/>
          </a:xfrm>
          <a:prstGeom prst="rect">
            <a:avLst/>
          </a:prstGeom>
        </p:spPr>
      </p:pic>
    </p:spTree>
    <p:extLst>
      <p:ext uri="{BB962C8B-B14F-4D97-AF65-F5344CB8AC3E}">
        <p14:creationId xmlns:p14="http://schemas.microsoft.com/office/powerpoint/2010/main" val="366311428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09CFF"/>
        </a:solidFill>
        <a:ln w="25400">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391</Words>
  <Application>Microsoft Office PowerPoint</Application>
  <PresentationFormat>Custom</PresentationFormat>
  <Paragraphs>53</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Roboto</vt:lpstr>
      <vt:lpstr>Tahoma</vt:lpstr>
      <vt:lpstr>Wingdings</vt:lpstr>
      <vt:lpstr>Thème Office</vt:lpstr>
      <vt:lpstr>PowerPoint Presentation</vt:lpstr>
      <vt:lpstr>© جميع الحقوق محفوظة www.Bestfreecv.Com   حقوق الطبع والنشر - يرجى قراءة هذه الرسالة  هذه القوالب والخطابات المجانية للسيرة الذاتية هي ملك لشركة BAHLA66 SL يمكنك تنزيلها وتعديلها بحرية لاستخدامك الشخصي ولأغراض غير تجارية. لا يجوز إعادة بيع هذه النماذج تحت أي ظرف من الظروف. لا يجوز نسخ هذه المستندات ، أو أي جزء منها ، أو إعادة توزيعها أو استخدامها أو إعادة نشرها على مواقع ويب أخرى دون موافقة خطية مسبقة من BAHLA66 S.L. تذكر إزالة معلومات حقوق النشر هذه قبل تحرير وطباعة سيرتك الذاتية الشخصية .  لأية أسئلة ، اكتب إلى bahla.works@gmail.com  اكتشف المزيد من قوالب السيرة الذاتية على www.bestfreecv.com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www.bestfreecv.com</dc:title>
  <dc:creator>YOUSSEF BAHLA</dc:creator>
  <cp:keywords>www.bestfreecv.com/en</cp:keywords>
  <cp:lastModifiedBy>YUSF</cp:lastModifiedBy>
  <cp:revision>97</cp:revision>
  <dcterms:created xsi:type="dcterms:W3CDTF">2015-07-03T12:55:42Z</dcterms:created>
  <dcterms:modified xsi:type="dcterms:W3CDTF">2022-03-02T13:00:59Z</dcterms:modified>
  <cp:category>www.bestfreecv.com/en</cp:category>
</cp:coreProperties>
</file>