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BF87-2D9D-45C6-8A0B-7A378035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7DDC-6F86-48FE-87D5-F53838A7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EE5E-FA72-4E14-A395-AE9B750B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E483-B5EC-4409-B59A-6EEABF04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F761-1EE9-4455-A3F7-BBE0FE3B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B8F-4B81-420C-8763-53C1CAF0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4AC7-018E-4EE1-A9D6-63ECB00A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C84F-B9DB-44CA-B5E6-43E5772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2CA4-4FF7-4847-B958-82A1FB9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866F-D978-43D2-987E-48277801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935D4-0082-4EE5-AD0F-8FF9D36E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D188-FC70-4613-B4FB-AE40C409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E563-6D0B-4AAC-96A0-355D924B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0C5A-6500-433A-9074-8984ABEF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38-8BD0-44E2-AFEE-043C877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5F25-6310-4F18-9317-D5EA31A8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CE1C-0B42-448D-A5FD-5145DA4A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78F6-F0E0-44D2-AF5B-567BB5AD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EB54-BC96-42F5-8DAC-6BB603B2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C50F-658B-45EA-B291-0B7FA481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8ABB-0B04-4F92-8BCA-8631BD07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49FE-5324-4A82-8ADA-D66FCB5D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0F8B-F337-46D5-9CE3-A14D0BE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70FC-31A5-40B1-87A4-0BCFF8C4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E3B6-7F66-40BA-9932-68A8921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18F-6BDF-41AF-A965-DF12978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4D6F-4FAC-4443-A467-CAD8B0D4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19DC2-CE7C-407A-8A41-0422BCC0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3917-B1EA-48E3-BF8E-D408097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2748-F6F3-4440-91BF-A671CCB5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3904-CADE-4FC8-ADF4-AB27F19D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B57A-FEF0-4C71-A2F9-072FFD3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8B94-252D-40C2-8CBB-ACBCFD33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4954-5E9B-4F53-890A-6F120457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D3EDA-F541-4B8A-BFAD-12AB37F8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6941-83AE-4AE8-A407-ED4A210B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746C-F1C4-4011-859C-3A7D092C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A6073-B452-4E9E-A836-1B7DFFC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6AAD2-833E-40A5-BDF9-25ED4B6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DC86-280E-4546-ACAA-B2F7CCC3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569AA-8FB8-4EBC-926C-E9066513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36ED5-7DE2-4DBE-83E4-372C634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E887-DD4A-4BDE-AEDD-49CAD2FE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81E7C-87C9-4FF7-80B1-389B5EC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07BB-48E9-4626-AF78-57645D41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7A20-6A79-44E2-81C2-98788DF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B71-90EF-420F-91A2-E2786983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4872-32A1-402F-BB73-4527E1D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0AAE-502D-45DC-AEC3-6A4F076A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CB547-BD09-430D-BDEF-E78F52D5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0F23-AA51-45FD-9BE0-85E8DE82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1142-4C25-4F70-BFC3-817F0A33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55E-B44B-4BAF-8120-F717A91B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09E3-0524-491B-9C32-4F54EA3C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DC3F-C198-4424-B503-5A27B728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0E6E-408F-47C7-BC00-B91C1418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9C0D-B874-43A2-A399-E52EA527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C973-868E-46B5-ACAF-21070A48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1848-CEB8-4786-B9F9-BA9BEB72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6084-62D6-4C20-8E95-23D2BA53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AA63-50C9-4338-9942-38E25BAFF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2255-7FF1-4C7B-BBB0-B5B936FD62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B959-25C2-4BDE-9B88-E48FCFD1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B9C8-84BB-4F7D-A11D-730D3C7D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41C3-4491-49EE-8C9A-576867BC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RahulShettyAcademy.com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5423-653D-4FC4-AB78-43C64B3E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 25 Software Testing Behavioral Interview Questions </a:t>
            </a:r>
          </a:p>
        </p:txBody>
      </p:sp>
    </p:spTree>
    <p:extLst>
      <p:ext uri="{BB962C8B-B14F-4D97-AF65-F5344CB8AC3E}">
        <p14:creationId xmlns:p14="http://schemas.microsoft.com/office/powerpoint/2010/main" val="20611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871C-5241-4A7D-819B-05E405B9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Give an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b="1" dirty="0"/>
              <a:t> for High Priority Low Severity Bug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773A-231F-4B14-B88A-668E8E61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Logo Image in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83DB-059B-4DBB-80E0-37E13BE9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understanding regarding a Test plan?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3C14-F6D0-4536-B487-93E169DC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 is a document that consists of scope, approach, resources, and outline of the testing project as well as the activities for tracking the progress of the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4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8AF7-B1A0-41D4-BBBA-1F282CC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Explain what will be your reaction if a project you had been working got Sudden change in its deadline?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3309-B508-43D7-80AD-CE2C6DC7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.As a QA Engineer, Be open on your thoughts if you can deliver the project with QA Sign off covering all testcases</a:t>
            </a:r>
          </a:p>
          <a:p>
            <a:r>
              <a:rPr lang="en-US" dirty="0"/>
              <a:t>If Pre release is must, then discuss the </a:t>
            </a:r>
            <a:r>
              <a:rPr lang="en-US" dirty="0" err="1"/>
              <a:t>oppurtunities</a:t>
            </a:r>
            <a:r>
              <a:rPr lang="en-US" dirty="0"/>
              <a:t> of increasing QA Resources or possibility of partial product delivery</a:t>
            </a:r>
          </a:p>
          <a:p>
            <a:r>
              <a:rPr lang="en-US" dirty="0"/>
              <a:t>You have the power to hold QA Sign off if you are not satisfied with quality of product which eventually stops the release 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016-061E-4E39-8513-5DB0B060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difference between Smoke testing and Sanity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44AC-9A41-4EF5-8A44-5DA5ED8B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Sanity testing is a kind of Software Testing performed after receiving a software build, with minor changes in code, or functionality, to ascertain that the bugs have been fixed and no further issues are introduced due to these changes. </a:t>
            </a:r>
          </a:p>
          <a:p>
            <a:endParaRPr lang="en-US" dirty="0"/>
          </a:p>
          <a:p>
            <a:r>
              <a:rPr lang="en-US" dirty="0"/>
              <a:t>Smoke Testing is a special type of testing performed on Software build to check the critical functionalities of the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AC1A-8822-4778-9025-8C2BFF12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a small section of code in application is updated? What is your Test approach in validating it?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B122-CA06-4100-A319-41FC2DD4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FB35-4C03-41FE-9A86-FE16721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Differentiate Ad-hoc Testing and Exploratory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C721-2A99-434E-95E5-5FF9E925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testing Includes learning the application first and then proceeding with the testing process.</a:t>
            </a:r>
          </a:p>
          <a:p>
            <a:r>
              <a:rPr lang="en-US" dirty="0"/>
              <a:t>Exploratory testing form of testing includes learning the application while testing.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9B3-3FA9-4C87-AB3A-65CE6B3B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your daily activities as a member of automation tester in your office?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33BE-EB01-4A41-8FBD-BCC9F214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Smoke Suite on daily Basis and sending the mail to team on health of the application</a:t>
            </a:r>
          </a:p>
          <a:p>
            <a:r>
              <a:rPr lang="en-US" dirty="0"/>
              <a:t>Verify Defects Assigned to you  and take appropriate Actions</a:t>
            </a:r>
          </a:p>
          <a:p>
            <a:r>
              <a:rPr lang="en-US" dirty="0"/>
              <a:t>Working on Manual and Automation testing for the stories in Current Sprint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2379-5042-4F33-97EF-15E52C7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select regression test cases or form the regression test suite?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7D5-49CB-49B3-B469-8EFE0A76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the test cases that verify core features of the application:</a:t>
            </a:r>
          </a:p>
          <a:p>
            <a:r>
              <a:rPr lang="en-US" dirty="0"/>
              <a:t>. Include the test cases for functionalities that have undergone recent changes: </a:t>
            </a:r>
          </a:p>
          <a:p>
            <a:r>
              <a:rPr lang="en-US" dirty="0"/>
              <a:t>Include the test cases that have frequently yielded bugs: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CE8-EE60-4E19-A7BC-7B051394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Have you ever managed writing the test cases without having any documents?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A756-6597-40B6-96F4-533DBB0E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one of my previous project,  we had to redevelop our internal tool with new Technology, But There are no testcases/Documentation for the old/existing product. As there is no documentation, Below are the steps I have followed </a:t>
            </a:r>
          </a:p>
          <a:p>
            <a:r>
              <a:rPr lang="en-US" dirty="0"/>
              <a:t>Understand and exploring the existing Product to come up with Scenarios.</a:t>
            </a:r>
          </a:p>
          <a:p>
            <a:r>
              <a:rPr lang="en-US" dirty="0"/>
              <a:t>Spending time with Product owner or Seniors to understand the Business of the tool.</a:t>
            </a:r>
          </a:p>
          <a:p>
            <a:r>
              <a:rPr lang="en-US" dirty="0"/>
              <a:t>Going through production Bugs which found previously for product so that edge testcases are not missed in writing the tests for Upgraded product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6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F633-546A-4932-B1CA-53F7476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first action you perform as a tester when application throws any weird Errors?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7B59-B821-4928-B92A-92AD9F40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Developer tools-&gt; Check in Console for any Java Script Errors</a:t>
            </a:r>
          </a:p>
          <a:p>
            <a:r>
              <a:rPr lang="en-US" dirty="0"/>
              <a:t>Open Network Tab -&gt; And see if any request Responses are failed</a:t>
            </a:r>
          </a:p>
          <a:p>
            <a:r>
              <a:rPr lang="en-US" dirty="0"/>
              <a:t>Verify </a:t>
            </a:r>
            <a:r>
              <a:rPr lang="en-US" dirty="0" err="1"/>
              <a:t>APplication</a:t>
            </a:r>
            <a:r>
              <a:rPr lang="en-US" dirty="0"/>
              <a:t> logs to understand the actual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0FC-E4A6-43CA-B276-02F5B7B4B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Suppose you find a bug in production. how would you make sure that the same bug is not introduced again?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FFC1-C219-487F-8FC0-A3288215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7270"/>
            <a:ext cx="9144000" cy="2090530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Add uncaught functionality to regression test cases</a:t>
            </a:r>
          </a:p>
          <a:p>
            <a:r>
              <a:rPr lang="en-US" sz="3900" dirty="0"/>
              <a:t>If you have Automated Regression Suite, then write a new Script which validates above functionality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ED9B-0365-452A-8EFD-16102FCF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solve if there is any conflict with your peer QA on any technical aspect?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5E1D-F9E1-4EFA-A1AF-AD5EEA5B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argument only up to certain extent with your Peer on why you are correct</a:t>
            </a:r>
          </a:p>
          <a:p>
            <a:r>
              <a:rPr lang="en-US" dirty="0"/>
              <a:t>If it is still conflict,</a:t>
            </a:r>
          </a:p>
          <a:p>
            <a:r>
              <a:rPr lang="en-US" dirty="0"/>
              <a:t>Involve team and discuss the conflict issue with larger Audience. Open to take suggestions from your Team.</a:t>
            </a:r>
          </a:p>
          <a:p>
            <a:r>
              <a:rPr lang="en-US" dirty="0"/>
              <a:t>Accept any decision made from Team meeting with Smile.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9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4C-61C8-4974-A7A4-F1C9833C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decide if test case Is not ideal candidate for Automation?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7299-7E76-4E6F-A1A6-04F70A04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which are highly dependent on Data with frequent changes every time</a:t>
            </a:r>
          </a:p>
          <a:p>
            <a:r>
              <a:rPr lang="en-US" dirty="0"/>
              <a:t>     Tests which cannot be automated due to technical challenges </a:t>
            </a:r>
          </a:p>
          <a:p>
            <a:r>
              <a:rPr lang="en-US" dirty="0"/>
              <a:t>Tests which are unstable due to complex nature of Application.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9977-BAE7-4D31-A0C8-2A670CA2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ifference between retesting and regression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79CF-9F1B-41C0-8FB5-5014F3E1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Retesting is done to make sure that the tests cases which failed in last execution are passed after the defects are fixed.</a:t>
            </a:r>
          </a:p>
          <a:p>
            <a:r>
              <a:rPr lang="en-US" dirty="0"/>
              <a:t>Regression testing is to ensure that changes have not affected unchanged part.</a:t>
            </a:r>
          </a:p>
          <a:p>
            <a:r>
              <a:rPr lang="en-US" dirty="0"/>
              <a:t> Regression testing is not carried out for specific defect fixes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32B-655E-4795-AEAE-9032E36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What’s the most interesting bug that you’ve found recently?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318B-612E-489A-A054-20161D2B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9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F464-6053-4532-8B79-A9CF048D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Agile Environments, in case you have any doubts regarding your project, how do you approach?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DDFF-4BE2-4E0D-BD7D-8D52BD9C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 a tester, For Domain related queries, You should reach out to Business Analyst, Product Owner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2BE4-CD0B-4190-AD49-5896A5D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a tester, how do you differentiate Dummy login page which is exactly designed like your Working project login page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5F34-C2C3-4421-BAF4-8526921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2A9A-2AD1-4706-ACDF-3E616E6B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Will You Tell If Enough Test Cases Have Been Created To Test A Product?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6D5E-D587-4F66-8F31-C901896E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Business requirement is mapped to at least one test Scenario</a:t>
            </a:r>
          </a:p>
          <a:p>
            <a:r>
              <a:rPr lang="en-US" dirty="0"/>
              <a:t>Each Test Scenario should have positive and negative test cases</a:t>
            </a:r>
          </a:p>
          <a:p>
            <a:r>
              <a:rPr lang="en-US" dirty="0"/>
              <a:t>Using  traceability Metrix to check whether these testcases are covering all the requirement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7431-2BEA-4EC3-AFC4-19AB29F0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do you do when your developer denies that what you filed IS A BUG?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3FB1-C6A5-4EF2-9E79-4D26B841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Business Documentation reference to support why the existing functionality is not as per design.</a:t>
            </a:r>
          </a:p>
          <a:p>
            <a:r>
              <a:rPr lang="en-US" dirty="0"/>
              <a:t>Involve Product Owner / Business Analyst for Discussion.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Bug is not reproducible then</a:t>
            </a:r>
          </a:p>
          <a:p>
            <a:r>
              <a:rPr lang="en-US" dirty="0"/>
              <a:t>Provide Screenshots of the Bug, Give Timestamp on when you reproduced this so that Developer can check in Application Logs.</a:t>
            </a:r>
          </a:p>
          <a:p>
            <a:r>
              <a:rPr lang="en-US" dirty="0"/>
              <a:t>Provide Test Data you have used for replicating issue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RahulShettyAcademy.com – QA Platform</a:t>
            </a:r>
          </a:p>
        </p:txBody>
      </p:sp>
    </p:spTree>
    <p:extLst>
      <p:ext uri="{BB962C8B-B14F-4D97-AF65-F5344CB8AC3E}">
        <p14:creationId xmlns:p14="http://schemas.microsoft.com/office/powerpoint/2010/main" val="29639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504-1741-4665-BE44-7B1DDBE8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has been one of your greatest challenges while doing regression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34A7-16F7-4C64-A3C3-06B21D08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Data issue</a:t>
            </a:r>
          </a:p>
          <a:p>
            <a:r>
              <a:rPr lang="en-US" dirty="0"/>
              <a:t>Improper selection of regression test cases might skip a major regression defect to be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11E6-4E27-4785-AB2A-879C21B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Difference between functional and non-functional testing?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A7B9-C554-4FE3-B363-ECD084A3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 verifies that features/System  working  as expected  according to requirements,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Nonfunctional requirements: How Well the system does it within design &amp; resource constraints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E3C-A2CB-4151-8C3C-F4468423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Enlist some of the key challenges that are faced while performing Software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AD80-E64B-43CE-B70B-F54CDF23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Issues, </a:t>
            </a:r>
          </a:p>
          <a:p>
            <a:r>
              <a:rPr lang="en-US" dirty="0"/>
              <a:t>Environment Available,</a:t>
            </a:r>
          </a:p>
          <a:p>
            <a:r>
              <a:rPr lang="en-US" dirty="0"/>
              <a:t>Using right set of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81F8-9D92-46D6-8E7E-E4E0EFA3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are the different levels of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190E-D134-4149-B27C-04374247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	Integration Testing</a:t>
            </a:r>
          </a:p>
          <a:p>
            <a:r>
              <a:rPr lang="en-US" dirty="0"/>
              <a:t>	System Testing</a:t>
            </a:r>
          </a:p>
          <a:p>
            <a:r>
              <a:rPr lang="en-US" dirty="0"/>
              <a:t>	Acceptance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F1C-7915-4F9C-962A-FCC55B6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the drawbacks of the Agile implementation/ methodology that you faced?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09BF-4A9B-426C-BFDA-93F695D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Sprints are usually very deadline constrained.</a:t>
            </a:r>
          </a:p>
          <a:p>
            <a:r>
              <a:rPr lang="en-US" dirty="0"/>
              <a:t>Documentation is not the priority</a:t>
            </a:r>
          </a:p>
          <a:p>
            <a:r>
              <a:rPr lang="en-US" dirty="0"/>
              <a:t>Frequent change in requirements</a:t>
            </a:r>
          </a:p>
          <a:p>
            <a:r>
              <a:rPr lang="en-US" dirty="0"/>
              <a:t>Spillover (Adnan)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1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CDF-34DC-45CB-9F91-2BCC9BFB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approach when you have a high priority release to be delivered in a very short time?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3B28-1247-4F44-9802-F26F601A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Automation Suites</a:t>
            </a:r>
          </a:p>
          <a:p>
            <a:r>
              <a:rPr lang="en-US" dirty="0"/>
              <a:t>. Run Unit tests. </a:t>
            </a:r>
          </a:p>
          <a:p>
            <a:r>
              <a:rPr lang="en-US" dirty="0"/>
              <a:t>Manual testing on high level Priority Business test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1301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RahulShettyAcademy.com</vt:lpstr>
      <vt:lpstr>Suppose you find a bug in production. how would you make sure that the same bug is not introduced again? </vt:lpstr>
      <vt:lpstr>What do you do when your developer denies that what you filed IS A BUG? </vt:lpstr>
      <vt:lpstr>What has been one of your greatest challenges while doing regression testing? </vt:lpstr>
      <vt:lpstr>Difference between functional and non-functional testing? </vt:lpstr>
      <vt:lpstr> Enlist some of the key challenges that are faced while performing Software Testing </vt:lpstr>
      <vt:lpstr>What are the different levels of testing? </vt:lpstr>
      <vt:lpstr>What are the drawbacks of the Agile implementation/ methodology that you faced? </vt:lpstr>
      <vt:lpstr>What is your approach when you have a high priority release to be delivered in a very short time? </vt:lpstr>
      <vt:lpstr>Give an example for High Priority Low Severity Bug </vt:lpstr>
      <vt:lpstr>What is your understanding regarding a Test plan? </vt:lpstr>
      <vt:lpstr>Explain what will be your reaction if a project you had been working got Sudden change in its deadline? </vt:lpstr>
      <vt:lpstr>What is the difference between Smoke testing and Sanity Testing? </vt:lpstr>
      <vt:lpstr>If a small section of code in application is updated? What is your Test approach in validating it? </vt:lpstr>
      <vt:lpstr>Differentiate Ad-hoc Testing and Exploratory Testing? </vt:lpstr>
      <vt:lpstr>What are your daily activities as a member of automation tester in your office? </vt:lpstr>
      <vt:lpstr>How do you select regression test cases or form the regression test suite? </vt:lpstr>
      <vt:lpstr>Have you ever managed writing the test cases without having any documents? </vt:lpstr>
      <vt:lpstr>What is the first action you perform as a tester when application throws any weird Errors? </vt:lpstr>
      <vt:lpstr>How do you solve if there is any conflict with your peer QA on any technical aspect? </vt:lpstr>
      <vt:lpstr>How do we decide if test case Is not ideal candidate for Automation? </vt:lpstr>
      <vt:lpstr>Difference between retesting and regression testing? </vt:lpstr>
      <vt:lpstr>What’s the most interesting bug that you’ve found recently? </vt:lpstr>
      <vt:lpstr>In Agile Environments, in case you have any doubts regarding your project, how do you approach? </vt:lpstr>
      <vt:lpstr>As a tester, how do you differentiate Dummy login page which is exactly designed like your Working project login page </vt:lpstr>
      <vt:lpstr>How Will You Tell If Enough Test Cases Have Been Created To Test A Product?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Suppose you find a bug in production. how would you make sure that the same bug is not introduced again?</dc:title>
  <dc:creator>Owner</dc:creator>
  <cp:lastModifiedBy>Adnan Hanif</cp:lastModifiedBy>
  <cp:revision>11</cp:revision>
  <dcterms:created xsi:type="dcterms:W3CDTF">2020-02-02T15:08:47Z</dcterms:created>
  <dcterms:modified xsi:type="dcterms:W3CDTF">2024-03-12T05:37:51Z</dcterms:modified>
</cp:coreProperties>
</file>