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5C8A"/>
    <a:srgbClr val="00B4B0"/>
    <a:srgbClr val="008D8A"/>
    <a:srgbClr val="006699"/>
    <a:srgbClr val="006666"/>
    <a:srgbClr val="99CC00"/>
    <a:srgbClr val="9E9B2D"/>
    <a:srgbClr val="920000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50" d="100"/>
          <a:sy n="50" d="100"/>
        </p:scale>
        <p:origin x="75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2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0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395-637D-4422-98AC-45892CB01CA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36E1-0B97-4EA0-8B52-63066DBF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88192" y="508958"/>
            <a:ext cx="3657600" cy="3657600"/>
            <a:chOff x="4379152" y="2526262"/>
            <a:chExt cx="3657600" cy="3657600"/>
          </a:xfrm>
        </p:grpSpPr>
        <p:sp>
          <p:nvSpPr>
            <p:cNvPr id="22" name="Oval 21"/>
            <p:cNvSpPr/>
            <p:nvPr/>
          </p:nvSpPr>
          <p:spPr>
            <a:xfrm>
              <a:off x="4379152" y="2526262"/>
              <a:ext cx="3657600" cy="36576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0325"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480203" y="3564346"/>
              <a:ext cx="1406957" cy="1657876"/>
              <a:chOff x="5209264" y="534571"/>
              <a:chExt cx="1824794" cy="191109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209264" y="534571"/>
                <a:ext cx="545228" cy="191109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485783" y="534571"/>
                <a:ext cx="548275" cy="191109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229600" y="546706"/>
            <a:ext cx="3657600" cy="3657600"/>
            <a:chOff x="8229600" y="546706"/>
            <a:chExt cx="3657600" cy="3657600"/>
          </a:xfrm>
        </p:grpSpPr>
        <p:sp>
          <p:nvSpPr>
            <p:cNvPr id="2" name="Oval 1"/>
            <p:cNvSpPr/>
            <p:nvPr/>
          </p:nvSpPr>
          <p:spPr>
            <a:xfrm>
              <a:off x="8229600" y="546706"/>
              <a:ext cx="3657600" cy="36576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0325"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Extract 11"/>
            <p:cNvSpPr/>
            <p:nvPr/>
          </p:nvSpPr>
          <p:spPr>
            <a:xfrm rot="5400000">
              <a:off x="9471511" y="1618216"/>
              <a:ext cx="1475641" cy="1439084"/>
            </a:xfrm>
            <a:prstGeom prst="flowChartExtra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1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88192" y="508958"/>
            <a:ext cx="3657600" cy="3657600"/>
            <a:chOff x="3988192" y="508958"/>
            <a:chExt cx="3657600" cy="3657600"/>
          </a:xfrm>
        </p:grpSpPr>
        <p:sp>
          <p:nvSpPr>
            <p:cNvPr id="22" name="Oval 21"/>
            <p:cNvSpPr/>
            <p:nvPr/>
          </p:nvSpPr>
          <p:spPr>
            <a:xfrm>
              <a:off x="3988192" y="508958"/>
              <a:ext cx="3657600" cy="36576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0325"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27166" y="1676137"/>
              <a:ext cx="1388715" cy="1270869"/>
            </a:xfrm>
            <a:prstGeom prst="roundRect">
              <a:avLst>
                <a:gd name="adj" fmla="val 7098"/>
              </a:avLst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29600" y="546706"/>
            <a:ext cx="3657600" cy="3657600"/>
            <a:chOff x="8229600" y="546706"/>
            <a:chExt cx="3657600" cy="3657600"/>
          </a:xfrm>
        </p:grpSpPr>
        <p:sp>
          <p:nvSpPr>
            <p:cNvPr id="2" name="Oval 1"/>
            <p:cNvSpPr/>
            <p:nvPr/>
          </p:nvSpPr>
          <p:spPr>
            <a:xfrm>
              <a:off x="8229600" y="546706"/>
              <a:ext cx="3657600" cy="36576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0325"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15046" y="1639450"/>
              <a:ext cx="2391507" cy="1472111"/>
              <a:chOff x="1172977" y="3668266"/>
              <a:chExt cx="3679570" cy="1911096"/>
            </a:xfrm>
          </p:grpSpPr>
          <p:sp>
            <p:nvSpPr>
              <p:cNvPr id="13" name="Flowchart: Extract 12"/>
              <p:cNvSpPr/>
              <p:nvPr/>
            </p:nvSpPr>
            <p:spPr>
              <a:xfrm rot="5400000">
                <a:off x="2941451" y="3668266"/>
                <a:ext cx="1911096" cy="1911096"/>
              </a:xfrm>
              <a:prstGeom prst="flowChartExtra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Extract 13"/>
              <p:cNvSpPr/>
              <p:nvPr/>
            </p:nvSpPr>
            <p:spPr>
              <a:xfrm rot="5400000">
                <a:off x="1172977" y="3668266"/>
                <a:ext cx="1911096" cy="1911096"/>
              </a:xfrm>
              <a:prstGeom prst="flowChartExtra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348" y="546706"/>
            <a:ext cx="3657600" cy="3657600"/>
            <a:chOff x="46348" y="546706"/>
            <a:chExt cx="3657600" cy="3657600"/>
          </a:xfrm>
        </p:grpSpPr>
        <p:sp>
          <p:nvSpPr>
            <p:cNvPr id="19" name="Oval 18"/>
            <p:cNvSpPr/>
            <p:nvPr/>
          </p:nvSpPr>
          <p:spPr>
            <a:xfrm>
              <a:off x="46348" y="546706"/>
              <a:ext cx="3657600" cy="36576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0325"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488894" y="1639450"/>
              <a:ext cx="2391507" cy="1472111"/>
              <a:chOff x="1172977" y="3668266"/>
              <a:chExt cx="3679570" cy="1911096"/>
            </a:xfrm>
          </p:grpSpPr>
          <p:sp>
            <p:nvSpPr>
              <p:cNvPr id="23" name="Flowchart: Extract 22"/>
              <p:cNvSpPr/>
              <p:nvPr/>
            </p:nvSpPr>
            <p:spPr>
              <a:xfrm rot="5400000">
                <a:off x="2941451" y="3668266"/>
                <a:ext cx="1911096" cy="1911096"/>
              </a:xfrm>
              <a:prstGeom prst="flowChartExtra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Extract 23"/>
              <p:cNvSpPr/>
              <p:nvPr/>
            </p:nvSpPr>
            <p:spPr>
              <a:xfrm rot="5400000">
                <a:off x="1172977" y="3668266"/>
                <a:ext cx="1911096" cy="1911096"/>
              </a:xfrm>
              <a:prstGeom prst="flowChartExtra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81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75500" y="762000"/>
            <a:ext cx="4678150" cy="3262001"/>
            <a:chOff x="9380807" y="3541655"/>
            <a:chExt cx="2661138" cy="1911096"/>
          </a:xfrm>
        </p:grpSpPr>
        <p:sp>
          <p:nvSpPr>
            <p:cNvPr id="25" name="Rounded Rectangle 24"/>
            <p:cNvSpPr/>
            <p:nvPr/>
          </p:nvSpPr>
          <p:spPr>
            <a:xfrm>
              <a:off x="9380807" y="3541655"/>
              <a:ext cx="2661138" cy="1911096"/>
            </a:xfrm>
            <a:prstGeom prst="roundRect">
              <a:avLst>
                <a:gd name="adj" fmla="val 9306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0325"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553137" y="4604232"/>
              <a:ext cx="1158239" cy="667391"/>
            </a:xfrm>
            <a:prstGeom prst="roundRect">
              <a:avLst>
                <a:gd name="adj" fmla="val 9306"/>
              </a:avLst>
            </a:prstGeom>
            <a:solidFill>
              <a:schemeClr val="bg1"/>
            </a:solidFill>
            <a:ln w="603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348" y="546706"/>
            <a:ext cx="3657600" cy="3657600"/>
            <a:chOff x="46348" y="546706"/>
            <a:chExt cx="3657600" cy="3657600"/>
          </a:xfrm>
        </p:grpSpPr>
        <p:sp>
          <p:nvSpPr>
            <p:cNvPr id="31" name="Oval 30"/>
            <p:cNvSpPr/>
            <p:nvPr/>
          </p:nvSpPr>
          <p:spPr>
            <a:xfrm>
              <a:off x="46348" y="546706"/>
              <a:ext cx="3657600" cy="36576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0325"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 flipH="1">
              <a:off x="488894" y="1639450"/>
              <a:ext cx="2391507" cy="1472111"/>
              <a:chOff x="1172977" y="3668266"/>
              <a:chExt cx="3679570" cy="1911096"/>
            </a:xfrm>
          </p:grpSpPr>
          <p:sp>
            <p:nvSpPr>
              <p:cNvPr id="33" name="Flowchart: Extract 32"/>
              <p:cNvSpPr/>
              <p:nvPr/>
            </p:nvSpPr>
            <p:spPr>
              <a:xfrm rot="5400000">
                <a:off x="2941451" y="3668266"/>
                <a:ext cx="1911096" cy="1911096"/>
              </a:xfrm>
              <a:prstGeom prst="flowChartExtra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Extract 33"/>
              <p:cNvSpPr/>
              <p:nvPr/>
            </p:nvSpPr>
            <p:spPr>
              <a:xfrm rot="5400000">
                <a:off x="1172977" y="3668266"/>
                <a:ext cx="1911096" cy="1911096"/>
              </a:xfrm>
              <a:prstGeom prst="flowChartExtra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33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11315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Right-click each icon and save as a picture to generate the icon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97-2003 Presentation (2)</Template>
  <TotalTime>138</TotalTime>
  <Words>12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Niazi</dc:creator>
  <cp:lastModifiedBy>Adnan Niazi</cp:lastModifiedBy>
  <cp:revision>14</cp:revision>
  <dcterms:created xsi:type="dcterms:W3CDTF">2015-06-25T05:03:53Z</dcterms:created>
  <dcterms:modified xsi:type="dcterms:W3CDTF">2015-06-25T07:22:31Z</dcterms:modified>
</cp:coreProperties>
</file>