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2" r:id="rId37"/>
    <p:sldId id="29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9C786ADB-6F5F-4B6C-8063-60A7779A03DF}"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791EB-461B-4156-B6A5-A5445CAB9E29}"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86ADB-6F5F-4B6C-8063-60A7779A03DF}"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791EB-461B-4156-B6A5-A5445CAB9E2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86ADB-6F5F-4B6C-8063-60A7779A03DF}"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791EB-461B-4156-B6A5-A5445CAB9E2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86ADB-6F5F-4B6C-8063-60A7779A03DF}"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791EB-461B-4156-B6A5-A5445CAB9E2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5" name="Title 94"/>
          <p:cNvSpPr>
            <a:spLocks noGrp="1"/>
          </p:cNvSpPr>
          <p:nvPr>
            <p:ph type="title"/>
          </p:nvPr>
        </p:nvSpPr>
        <p:spPr>
          <a:xfrm>
            <a:off x="457200" y="4463568"/>
            <a:ext cx="8305800" cy="1143000"/>
          </a:xfrm>
        </p:spPr>
        <p:txBody>
          <a:bodyPr/>
          <a:lstStyle/>
          <a:p>
            <a:r>
              <a:rPr lang="en-US"/>
              <a:t>Click to edit Master title style</a:t>
            </a:r>
          </a:p>
        </p:txBody>
      </p:sp>
      <p:sp>
        <p:nvSpPr>
          <p:cNvPr id="2" name="Date Placeholder 1"/>
          <p:cNvSpPr>
            <a:spLocks noGrp="1"/>
          </p:cNvSpPr>
          <p:nvPr>
            <p:ph type="dt" sz="half" idx="10"/>
          </p:nvPr>
        </p:nvSpPr>
        <p:spPr/>
        <p:txBody>
          <a:bodyPr/>
          <a:lstStyle/>
          <a:p>
            <a:fld id="{9C786ADB-6F5F-4B6C-8063-60A7779A03DF}" type="datetimeFigureOut">
              <a:rPr lang="en-US" smtClean="0"/>
              <a:t>1/12/2024</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CAD791EB-461B-4156-B6A5-A5445CAB9E2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786ADB-6F5F-4B6C-8063-60A7779A03DF}"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791EB-461B-4156-B6A5-A5445CAB9E2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C786ADB-6F5F-4B6C-8063-60A7779A03DF}" type="datetimeFigureOut">
              <a:rPr lang="en-US" smtClean="0"/>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D791EB-461B-4156-B6A5-A5445CAB9E2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786ADB-6F5F-4B6C-8063-60A7779A03DF}" type="datetimeFigureOut">
              <a:rPr lang="en-US" smtClean="0"/>
              <a:t>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D791EB-461B-4156-B6A5-A5445CAB9E2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86ADB-6F5F-4B6C-8063-60A7779A03DF}" type="datetimeFigureOut">
              <a:rPr lang="en-US" smtClean="0"/>
              <a:t>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D791EB-461B-4156-B6A5-A5445CAB9E2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86ADB-6F5F-4B6C-8063-60A7779A03DF}"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791EB-461B-4156-B6A5-A5445CAB9E29}"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p:txBody>
          <a:bodyPr/>
          <a:lstStyle/>
          <a:p>
            <a:fld id="{9C786ADB-6F5F-4B6C-8063-60A7779A03DF}"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791EB-461B-4156-B6A5-A5445CAB9E29}"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9C786ADB-6F5F-4B6C-8063-60A7779A03DF}" type="datetimeFigureOut">
              <a:rPr lang="en-US" smtClean="0"/>
              <a:t>1/12/2024</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CAD791EB-461B-4156-B6A5-A5445CAB9E2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ell.amazon.com/pricing#selling-plan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sell.amazon.com/tools/amazon-partner-network"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play.google.com/store/apps/details?id=com.amazon.sellermobile.android&amp;hl=en_US&amp;initialSessionID=131-9621135-8237725&amp;ld=NSGoogle&amp;ldStackingCodes=NSGoogle" TargetMode="External"/><Relationship Id="rId3" Type="http://schemas.openxmlformats.org/officeDocument/2006/relationships/hyperlink" Target="https://sellercentral.amazon.com/forums/?initialSessionID=131-9621135-8237725&amp;ld=NSGoogle&amp;ldStackingCodes=NSGoogle" TargetMode="External"/><Relationship Id="rId7" Type="http://schemas.openxmlformats.org/officeDocument/2006/relationships/hyperlink" Target="https://apps.apple.com/us/app/amazon-seller/id794141485?initialSessionID=131-9621135-8237725&amp;ld=NSGoogle&amp;ldStackingCodes=NSGoogle" TargetMode="External"/><Relationship Id="rId2" Type="http://schemas.openxmlformats.org/officeDocument/2006/relationships/hyperlink" Target="https://sell.amazon.com/learn" TargetMode="External"/><Relationship Id="rId1" Type="http://schemas.openxmlformats.org/officeDocument/2006/relationships/slideLayout" Target="../slideLayouts/slideLayout2.xml"/><Relationship Id="rId6" Type="http://schemas.openxmlformats.org/officeDocument/2006/relationships/hyperlink" Target="https://sell.amazon.com/pricing#selling-plans" TargetMode="External"/><Relationship Id="rId5" Type="http://schemas.openxmlformats.org/officeDocument/2006/relationships/hyperlink" Target="https://sell.amazon.com/learn/ecommerce-fulfillment" TargetMode="External"/><Relationship Id="rId4" Type="http://schemas.openxmlformats.org/officeDocument/2006/relationships/hyperlink" Target="https://sell.amazon.com/learn/inventory-management"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sell.amazon.com/blog/how-to-use-amazon-seller-ap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ell.amazon.com/learn" TargetMode="External"/><Relationship Id="rId2" Type="http://schemas.openxmlformats.org/officeDocument/2006/relationships/hyperlink" Target="https://www.aboutamazon.com/news/how-amazon-works/supporting-small-businesses-with-tools-insights-and-data?initialSessionID=131-9621135-8237725&amp;ld=NSGoogle&amp;ldStackingCodes=NSGoogl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182880" indent="0">
              <a:buNone/>
            </a:pPr>
            <a:r>
              <a:rPr lang="en-US" dirty="0"/>
              <a:t>AMAZON SELLER APP</a:t>
            </a:r>
          </a:p>
        </p:txBody>
      </p:sp>
      <p:sp>
        <p:nvSpPr>
          <p:cNvPr id="3" name="Subtitle 2"/>
          <p:cNvSpPr>
            <a:spLocks noGrp="1"/>
          </p:cNvSpPr>
          <p:nvPr>
            <p:ph type="subTitle" idx="1"/>
          </p:nvPr>
        </p:nvSpPr>
        <p:spPr/>
        <p:txBody>
          <a:bodyPr>
            <a:normAutofit lnSpcReduction="10000"/>
          </a:bodyPr>
          <a:lstStyle/>
          <a:p>
            <a:r>
              <a:rPr lang="en-US" dirty="0"/>
              <a:t>BY ADNAN MAJEED</a:t>
            </a:r>
          </a:p>
          <a:p>
            <a:r>
              <a:rPr lang="en-US" dirty="0"/>
              <a:t>INSTRUCTOR IT </a:t>
            </a:r>
            <a:r>
              <a:rPr lang="en-US"/>
              <a:t>: COMPUTER LEARNING CENTER LAHORE </a:t>
            </a:r>
            <a:endParaRPr lang="en-US" dirty="0"/>
          </a:p>
        </p:txBody>
      </p:sp>
    </p:spTree>
    <p:extLst>
      <p:ext uri="{BB962C8B-B14F-4D97-AF65-F5344CB8AC3E}">
        <p14:creationId xmlns:p14="http://schemas.microsoft.com/office/powerpoint/2010/main" val="4023841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pricing</a:t>
            </a:r>
          </a:p>
        </p:txBody>
      </p:sp>
      <p:sp>
        <p:nvSpPr>
          <p:cNvPr id="3" name="Content Placeholder 2"/>
          <p:cNvSpPr>
            <a:spLocks noGrp="1"/>
          </p:cNvSpPr>
          <p:nvPr>
            <p:ph idx="1"/>
          </p:nvPr>
        </p:nvSpPr>
        <p:spPr/>
        <p:txBody>
          <a:bodyPr>
            <a:normAutofit/>
          </a:bodyPr>
          <a:lstStyle/>
          <a:p>
            <a:r>
              <a:rPr lang="en-US" dirty="0"/>
              <a:t>Get product-level pricing details and make pricing changes and updates.</a:t>
            </a:r>
          </a:p>
          <a:p>
            <a:r>
              <a:rPr lang="en-US" dirty="0"/>
              <a:t>Get a “fee preview” of a product--estimated fees if the product is sold.</a:t>
            </a:r>
          </a:p>
          <a:p>
            <a:r>
              <a:rPr lang="en-US" dirty="0"/>
              <a:t>View low price match and Featured Offer price.</a:t>
            </a:r>
          </a:p>
          <a:p>
            <a:r>
              <a:rPr lang="en-US" dirty="0"/>
              <a:t>View competitor offers.</a:t>
            </a:r>
          </a:p>
          <a:p>
            <a:r>
              <a:rPr lang="en-US" dirty="0"/>
              <a:t>Use the profitability calculator to estimate product margin, which tells you how much the product sells for above the actual cost of the product itself.</a:t>
            </a:r>
          </a:p>
        </p:txBody>
      </p:sp>
    </p:spTree>
    <p:extLst>
      <p:ext uri="{BB962C8B-B14F-4D97-AF65-F5344CB8AC3E}">
        <p14:creationId xmlns:p14="http://schemas.microsoft.com/office/powerpoint/2010/main" val="1118475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Fulfill orders</a:t>
            </a:r>
          </a:p>
        </p:txBody>
      </p:sp>
      <p:sp>
        <p:nvSpPr>
          <p:cNvPr id="3" name="Content Placeholder 2"/>
          <p:cNvSpPr>
            <a:spLocks noGrp="1"/>
          </p:cNvSpPr>
          <p:nvPr>
            <p:ph idx="1"/>
          </p:nvPr>
        </p:nvSpPr>
        <p:spPr/>
        <p:txBody>
          <a:bodyPr>
            <a:normAutofit/>
          </a:bodyPr>
          <a:lstStyle/>
          <a:p>
            <a:r>
              <a:rPr lang="en-US" dirty="0"/>
              <a:t>Receive push notifications to know when products sell.</a:t>
            </a:r>
          </a:p>
          <a:p>
            <a:r>
              <a:rPr lang="en-US" dirty="0"/>
              <a:t>View pending orders and account status updates.</a:t>
            </a:r>
          </a:p>
          <a:p>
            <a:r>
              <a:rPr lang="en-US" dirty="0"/>
              <a:t>Manage returns and issue refunds.</a:t>
            </a:r>
          </a:p>
          <a:p>
            <a:r>
              <a:rPr lang="en-US" dirty="0"/>
              <a:t>If you use FBA to outsource order fulfillment, you can check the status of FBA shipments.</a:t>
            </a:r>
          </a:p>
          <a:p>
            <a:r>
              <a:rPr lang="en-US" dirty="0"/>
              <a:t>Get shipment updates to make sure orders are in process, in transit, or completed.</a:t>
            </a:r>
          </a:p>
        </p:txBody>
      </p:sp>
    </p:spTree>
    <p:extLst>
      <p:ext uri="{BB962C8B-B14F-4D97-AF65-F5344CB8AC3E}">
        <p14:creationId xmlns:p14="http://schemas.microsoft.com/office/powerpoint/2010/main" val="1765443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 and analyze sales</a:t>
            </a:r>
          </a:p>
        </p:txBody>
      </p:sp>
      <p:sp>
        <p:nvSpPr>
          <p:cNvPr id="3" name="Content Placeholder 2"/>
          <p:cNvSpPr>
            <a:spLocks noGrp="1"/>
          </p:cNvSpPr>
          <p:nvPr>
            <p:ph idx="1"/>
          </p:nvPr>
        </p:nvSpPr>
        <p:spPr/>
        <p:txBody>
          <a:bodyPr/>
          <a:lstStyle/>
          <a:p>
            <a:r>
              <a:rPr lang="en-US" dirty="0"/>
              <a:t>Get a quick status update by tracking sales and keeping an eye on sales growth.</a:t>
            </a:r>
          </a:p>
          <a:p>
            <a:r>
              <a:rPr lang="en-US" dirty="0"/>
              <a:t>Drill down into product-level sales over time.</a:t>
            </a:r>
          </a:p>
          <a:p>
            <a:r>
              <a:rPr lang="en-US" dirty="0"/>
              <a:t>View top-selling products.</a:t>
            </a:r>
          </a:p>
          <a:p>
            <a:r>
              <a:rPr lang="en-US" dirty="0"/>
              <a:t>Use charts to track year-to-date sales performance and sales by date range.</a:t>
            </a:r>
          </a:p>
          <a:p>
            <a:r>
              <a:rPr lang="en-US" dirty="0"/>
              <a:t>Compare performance to past years and monitor key performance indicators.</a:t>
            </a:r>
          </a:p>
        </p:txBody>
      </p:sp>
    </p:spTree>
    <p:extLst>
      <p:ext uri="{BB962C8B-B14F-4D97-AF65-F5344CB8AC3E}">
        <p14:creationId xmlns:p14="http://schemas.microsoft.com/office/powerpoint/2010/main" val="2170925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Stay on top of customer service and engagement</a:t>
            </a:r>
          </a:p>
        </p:txBody>
      </p:sp>
      <p:sp>
        <p:nvSpPr>
          <p:cNvPr id="3" name="Content Placeholder 2"/>
          <p:cNvSpPr>
            <a:spLocks noGrp="1"/>
          </p:cNvSpPr>
          <p:nvPr>
            <p:ph idx="1"/>
          </p:nvPr>
        </p:nvSpPr>
        <p:spPr/>
        <p:txBody>
          <a:bodyPr/>
          <a:lstStyle/>
          <a:p>
            <a:r>
              <a:rPr lang="en-US" dirty="0"/>
              <a:t>Get instant notifications when customers inquire about products.</a:t>
            </a:r>
          </a:p>
          <a:p>
            <a:r>
              <a:rPr lang="en-US" dirty="0"/>
              <a:t>Use the Seller Feedback Manager to manage and post public replies to customer feedback.</a:t>
            </a:r>
          </a:p>
          <a:p>
            <a:r>
              <a:rPr lang="en-US" dirty="0"/>
              <a:t>Check messages and use customizable email templates to reply to common questions.</a:t>
            </a:r>
          </a:p>
          <a:p>
            <a:r>
              <a:rPr lang="en-US" dirty="0"/>
              <a:t>Share products on social media with one tap.</a:t>
            </a:r>
          </a:p>
        </p:txBody>
      </p:sp>
    </p:spTree>
    <p:extLst>
      <p:ext uri="{BB962C8B-B14F-4D97-AF65-F5344CB8AC3E}">
        <p14:creationId xmlns:p14="http://schemas.microsoft.com/office/powerpoint/2010/main" val="4059806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promotions</a:t>
            </a:r>
          </a:p>
        </p:txBody>
      </p:sp>
      <p:sp>
        <p:nvSpPr>
          <p:cNvPr id="3" name="Content Placeholder 2"/>
          <p:cNvSpPr>
            <a:spLocks noGrp="1"/>
          </p:cNvSpPr>
          <p:nvPr>
            <p:ph idx="1"/>
          </p:nvPr>
        </p:nvSpPr>
        <p:spPr/>
        <p:txBody>
          <a:bodyPr>
            <a:normAutofit fontScale="92500"/>
          </a:bodyPr>
          <a:lstStyle/>
          <a:p>
            <a:r>
              <a:rPr lang="en-US" dirty="0"/>
              <a:t>Special Deals: Monitor deal performance on the Deals Dashboard, tracking the performance of Lightning Deals and 7-Day Deals.</a:t>
            </a:r>
          </a:p>
          <a:p>
            <a:r>
              <a:rPr lang="en-US" dirty="0"/>
              <a:t>Sponsored Products: Manage and make adjustments to Sponsored Products campaigns.</a:t>
            </a:r>
          </a:p>
          <a:p>
            <a:r>
              <a:rPr lang="en-US" dirty="0"/>
              <a:t>Track ad spend, impressions, and average cost-per-click (CPC) of all campaigns in a preferred time range.</a:t>
            </a:r>
          </a:p>
          <a:p>
            <a:r>
              <a:rPr lang="en-US" dirty="0"/>
              <a:t>Update daily budget for each campaign and modify keyword settings.</a:t>
            </a:r>
          </a:p>
          <a:p>
            <a:r>
              <a:rPr lang="en-US" dirty="0"/>
              <a:t>Edit ad groups to organize by a common theme. Modify ad campaigns and keywords to tailor them to your target audience.</a:t>
            </a:r>
          </a:p>
          <a:p>
            <a:r>
              <a:rPr lang="en-US" dirty="0"/>
              <a:t>Update bids and pause individual campaigns.</a:t>
            </a:r>
          </a:p>
        </p:txBody>
      </p:sp>
    </p:spTree>
    <p:extLst>
      <p:ext uri="{BB962C8B-B14F-4D97-AF65-F5344CB8AC3E}">
        <p14:creationId xmlns:p14="http://schemas.microsoft.com/office/powerpoint/2010/main" val="3629050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Leverage additional management tools</a:t>
            </a:r>
          </a:p>
        </p:txBody>
      </p:sp>
      <p:sp>
        <p:nvSpPr>
          <p:cNvPr id="3" name="Content Placeholder 2"/>
          <p:cNvSpPr>
            <a:spLocks noGrp="1"/>
          </p:cNvSpPr>
          <p:nvPr>
            <p:ph idx="1"/>
          </p:nvPr>
        </p:nvSpPr>
        <p:spPr/>
        <p:txBody>
          <a:bodyPr>
            <a:normAutofit fontScale="77500" lnSpcReduction="20000"/>
          </a:bodyPr>
          <a:lstStyle/>
          <a:p>
            <a:r>
              <a:rPr lang="en-US" dirty="0"/>
              <a:t>Account Health: Keep an eye on essential metrics in one place with the Account Dashboard. Get visibility into your account’s adherence to Amazon’s performance targets and policies.</a:t>
            </a:r>
          </a:p>
          <a:p>
            <a:r>
              <a:rPr lang="en-US" dirty="0"/>
              <a:t>Get visibility into service performance metrics such as Order Defect Rate, Cancellation Rate, Late Shipment Rate, Valid Tracking Rate, On-time Delivery Rate, and Return Dissatisfaction Rate.</a:t>
            </a:r>
          </a:p>
          <a:p>
            <a:r>
              <a:rPr lang="en-US" dirty="0"/>
              <a:t>Monitor product policy compliance with complaints or violation tracking.</a:t>
            </a:r>
          </a:p>
          <a:p>
            <a:r>
              <a:rPr lang="en-US" dirty="0"/>
              <a:t>See top banner alerts if your account is at risk of deactivation or if it has been deactivated, and one click will list reasons for account status.</a:t>
            </a:r>
          </a:p>
          <a:p>
            <a:r>
              <a:rPr lang="en-US" dirty="0"/>
              <a:t>User Permissions: Share access with your team and control user permissions. Whether they sign in using the app or a computer, users have identical access to their Seller Central accounts with the same user rights and roles as they have with the Seller Central website.</a:t>
            </a:r>
          </a:p>
          <a:p>
            <a:r>
              <a:rPr lang="en-US" dirty="0"/>
              <a:t>International Sales: Manage global business efficiently with a single sign-in. One-tap country switch and business.</a:t>
            </a:r>
          </a:p>
          <a:p>
            <a:r>
              <a:rPr lang="en-US" dirty="0"/>
              <a:t>Seller Support: Quickly send questions to the Seller Support team. Reply to ongoing support cases via case log and resolve issues efficiently.</a:t>
            </a:r>
          </a:p>
        </p:txBody>
      </p:sp>
    </p:spTree>
    <p:extLst>
      <p:ext uri="{BB962C8B-B14F-4D97-AF65-F5344CB8AC3E}">
        <p14:creationId xmlns:p14="http://schemas.microsoft.com/office/powerpoint/2010/main" val="1139917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get the Amazon Seller app</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7296150"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5892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a:t>
            </a:r>
          </a:p>
        </p:txBody>
      </p:sp>
      <p:sp>
        <p:nvSpPr>
          <p:cNvPr id="3" name="Content Placeholder 2"/>
          <p:cNvSpPr>
            <a:spLocks noGrp="1"/>
          </p:cNvSpPr>
          <p:nvPr>
            <p:ph idx="1"/>
          </p:nvPr>
        </p:nvSpPr>
        <p:spPr/>
        <p:txBody>
          <a:bodyPr/>
          <a:lstStyle/>
          <a:p>
            <a:r>
              <a:rPr lang="en-US" dirty="0"/>
              <a:t>Is there an app for Amazon sellers?</a:t>
            </a:r>
          </a:p>
          <a:p>
            <a:r>
              <a:rPr lang="en-US" dirty="0"/>
              <a:t>Yes. Amazon Seller is Amazon’s free mobile app that helps you manage your Amazon business remotely. Once you choose a selling plan and register, you can download the Seller app from the Apple Store or Google Play.</a:t>
            </a:r>
          </a:p>
        </p:txBody>
      </p:sp>
    </p:spTree>
    <p:extLst>
      <p:ext uri="{BB962C8B-B14F-4D97-AF65-F5344CB8AC3E}">
        <p14:creationId xmlns:p14="http://schemas.microsoft.com/office/powerpoint/2010/main" val="573484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Amazon Seller app?</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Amazon Seller is Amazon’s free mobile app that helps you manage your ecommerce business from anywhere. This ecommerce app gives you the power to handle business details conveniently from your mobile device.</a:t>
            </a:r>
          </a:p>
          <a:p>
            <a:endParaRPr lang="en-US" dirty="0"/>
          </a:p>
          <a:p>
            <a:r>
              <a:rPr lang="en-US" dirty="0"/>
              <a:t>Along with other features, you can use it to:</a:t>
            </a:r>
          </a:p>
          <a:p>
            <a:r>
              <a:rPr lang="en-US" dirty="0"/>
              <a:t>Track and fulfill orders</a:t>
            </a:r>
          </a:p>
          <a:p>
            <a:r>
              <a:rPr lang="en-US" dirty="0"/>
              <a:t>Search and find products to sell</a:t>
            </a:r>
          </a:p>
          <a:p>
            <a:r>
              <a:rPr lang="en-US" dirty="0"/>
              <a:t>Manage pricing, offers, inventory, and returns</a:t>
            </a:r>
          </a:p>
          <a:p>
            <a:r>
              <a:rPr lang="en-US" dirty="0"/>
              <a:t>Stay on top of customer service and respond to customer messages quickly</a:t>
            </a:r>
          </a:p>
          <a:p>
            <a:r>
              <a:rPr lang="en-US" dirty="0"/>
              <a:t>Stay current with inventory and pricing alerts</a:t>
            </a:r>
          </a:p>
          <a:p>
            <a:r>
              <a:rPr lang="en-US" dirty="0"/>
              <a:t>Manage Sponsored Product campaigns and access product-level inventory details</a:t>
            </a:r>
          </a:p>
          <a:p>
            <a:r>
              <a:rPr lang="en-US" dirty="0"/>
              <a:t>Easily create listings and edit professional-quality product photos</a:t>
            </a:r>
          </a:p>
          <a:p>
            <a:r>
              <a:rPr lang="en-US" dirty="0"/>
              <a:t>Analyze sales over time and manage campaigns</a:t>
            </a:r>
          </a:p>
          <a:p>
            <a:r>
              <a:rPr lang="en-US" dirty="0"/>
              <a:t>Set up instant notifications</a:t>
            </a:r>
          </a:p>
        </p:txBody>
      </p:sp>
    </p:spTree>
    <p:extLst>
      <p:ext uri="{BB962C8B-B14F-4D97-AF65-F5344CB8AC3E}">
        <p14:creationId xmlns:p14="http://schemas.microsoft.com/office/powerpoint/2010/main" val="2307668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I use the Amazon Seller app?</a:t>
            </a:r>
            <a:br>
              <a:rPr lang="en-US" dirty="0"/>
            </a:br>
            <a:endParaRPr lang="en-US" dirty="0"/>
          </a:p>
        </p:txBody>
      </p:sp>
      <p:sp>
        <p:nvSpPr>
          <p:cNvPr id="3" name="Content Placeholder 2"/>
          <p:cNvSpPr>
            <a:spLocks noGrp="1"/>
          </p:cNvSpPr>
          <p:nvPr>
            <p:ph idx="1"/>
          </p:nvPr>
        </p:nvSpPr>
        <p:spPr/>
        <p:txBody>
          <a:bodyPr/>
          <a:lstStyle/>
          <a:p>
            <a:r>
              <a:rPr lang="en-US" dirty="0"/>
              <a:t>To use this free ecommerce app, first set up a seller account. Then download the app from the Apple Store or Google Play. When you set it up, it syncs with your Amazon seller account, and helps you manage business details from anywhere with an internet connection.</a:t>
            </a:r>
          </a:p>
        </p:txBody>
      </p:sp>
    </p:spTree>
    <p:extLst>
      <p:ext uri="{BB962C8B-B14F-4D97-AF65-F5344CB8AC3E}">
        <p14:creationId xmlns:p14="http://schemas.microsoft.com/office/powerpoint/2010/main" val="3805802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the Amazon Seller app?</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The free Amazon Seller app is packed with features that help you manage and grow your </a:t>
            </a:r>
            <a:r>
              <a:rPr lang="en-US" dirty="0">
                <a:hlinkClick r:id="rId2"/>
              </a:rPr>
              <a:t>Amazon seller account</a:t>
            </a:r>
            <a:r>
              <a:rPr lang="en-US" dirty="0"/>
              <a:t> wherever you are. It gives you the freedom to take care of business without being tied to a desk or an office.</a:t>
            </a:r>
            <a:br>
              <a:rPr lang="en-US" dirty="0"/>
            </a:br>
            <a:br>
              <a:rPr lang="en-US" dirty="0"/>
            </a:br>
            <a:r>
              <a:rPr lang="en-US" dirty="0"/>
              <a:t>Ecommerce business owners commonly struggle with:</a:t>
            </a:r>
          </a:p>
          <a:p>
            <a:r>
              <a:rPr lang="en-US" dirty="0"/>
              <a:t>Spending too much time trying to find third-party tools to keep track of sales and listings</a:t>
            </a:r>
          </a:p>
          <a:p>
            <a:r>
              <a:rPr lang="en-US" dirty="0"/>
              <a:t>Needing to be on-site to manage orders and inventory or change a product price quickly</a:t>
            </a:r>
          </a:p>
          <a:p>
            <a:r>
              <a:rPr lang="en-US" dirty="0"/>
              <a:t>Staying on top of customer reviews, requests, and questions</a:t>
            </a:r>
          </a:p>
          <a:p>
            <a:r>
              <a:rPr lang="en-US" dirty="0"/>
              <a:t>Have you experienced challenges like these? Do you wish you could get instant notifications for urgent matters wherever you are?</a:t>
            </a:r>
            <a:br>
              <a:rPr lang="en-US" dirty="0"/>
            </a:br>
            <a:br>
              <a:rPr lang="en-US" dirty="0"/>
            </a:br>
            <a:r>
              <a:rPr lang="en-US" dirty="0"/>
              <a:t>Using the Amazon Seller app can help you:</a:t>
            </a:r>
          </a:p>
          <a:p>
            <a:r>
              <a:rPr lang="en-US" dirty="0"/>
              <a:t>Save time with quick and easy access to sales, listings, and other store features</a:t>
            </a:r>
          </a:p>
          <a:p>
            <a:r>
              <a:rPr lang="en-US" dirty="0"/>
              <a:t>Manage inventory and product prices remotely</a:t>
            </a:r>
          </a:p>
          <a:p>
            <a:r>
              <a:rPr lang="en-US" dirty="0"/>
              <a:t>Improve store performance by keeping up with customer reviews and requests</a:t>
            </a:r>
          </a:p>
          <a:p>
            <a:r>
              <a:rPr lang="en-US" dirty="0"/>
              <a:t>The Amazon Seller app sends instant notifications so you can resolve issues as they arise and minimize any disruptions to your ecommerce business.</a:t>
            </a:r>
          </a:p>
          <a:p>
            <a:endParaRPr lang="en-US" dirty="0"/>
          </a:p>
        </p:txBody>
      </p:sp>
    </p:spTree>
    <p:extLst>
      <p:ext uri="{BB962C8B-B14F-4D97-AF65-F5344CB8AC3E}">
        <p14:creationId xmlns:p14="http://schemas.microsoft.com/office/powerpoint/2010/main" val="1061074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66800"/>
            <a:ext cx="8229600" cy="1143000"/>
          </a:xfrm>
        </p:spPr>
        <p:txBody>
          <a:bodyPr>
            <a:normAutofit fontScale="90000"/>
          </a:bodyPr>
          <a:lstStyle/>
          <a:p>
            <a:r>
              <a:rPr lang="en-US" dirty="0"/>
              <a:t>How much does the Amazon Seller app cost? Is the Amazon Seller app free?</a:t>
            </a:r>
            <a:br>
              <a:rPr lang="en-US" dirty="0"/>
            </a:br>
            <a:endParaRPr lang="en-US" dirty="0"/>
          </a:p>
        </p:txBody>
      </p:sp>
      <p:sp>
        <p:nvSpPr>
          <p:cNvPr id="3" name="Content Placeholder 2"/>
          <p:cNvSpPr>
            <a:spLocks noGrp="1"/>
          </p:cNvSpPr>
          <p:nvPr>
            <p:ph idx="1"/>
          </p:nvPr>
        </p:nvSpPr>
        <p:spPr>
          <a:xfrm>
            <a:off x="457200" y="2338964"/>
            <a:ext cx="8229600" cy="4525963"/>
          </a:xfrm>
        </p:spPr>
        <p:txBody>
          <a:bodyPr/>
          <a:lstStyle/>
          <a:p>
            <a:r>
              <a:rPr lang="en-US" dirty="0"/>
              <a:t>The Amazon Seller app is free. Download the app from the Apple Store or Google Play. Once you log in, you can manage business details right from your mobile device.</a:t>
            </a:r>
          </a:p>
        </p:txBody>
      </p:sp>
    </p:spTree>
    <p:extLst>
      <p:ext uri="{BB962C8B-B14F-4D97-AF65-F5344CB8AC3E}">
        <p14:creationId xmlns:p14="http://schemas.microsoft.com/office/powerpoint/2010/main" val="1455192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a:t>Are there any free tools for Amazon sellers?</a:t>
            </a:r>
            <a:br>
              <a:rPr lang="en-US" dirty="0"/>
            </a:br>
            <a:endParaRPr lang="en-US" dirty="0"/>
          </a:p>
        </p:txBody>
      </p:sp>
      <p:sp>
        <p:nvSpPr>
          <p:cNvPr id="3" name="Content Placeholder 2"/>
          <p:cNvSpPr>
            <a:spLocks noGrp="1"/>
          </p:cNvSpPr>
          <p:nvPr>
            <p:ph idx="1"/>
          </p:nvPr>
        </p:nvSpPr>
        <p:spPr/>
        <p:txBody>
          <a:bodyPr>
            <a:normAutofit/>
          </a:bodyPr>
          <a:lstStyle/>
          <a:p>
            <a:r>
              <a:rPr lang="en-US" dirty="0"/>
              <a:t>Yes, many free tools for Amazon sellers are designed to help small- and medium-sized businesses grow. Amazon has invested tens of billions in infrastructure and built hundreds of tools and free resources to help independent sellers succeed in Amazon stores—including data analytics to help independent sellers better understand and reach customers.</a:t>
            </a:r>
          </a:p>
          <a:p>
            <a:endParaRPr lang="en-US" dirty="0"/>
          </a:p>
          <a:p>
            <a:r>
              <a:rPr lang="en-US" dirty="0"/>
              <a:t>Go mobile with the Amazon Seller app, available on Apple Store or Google Play. The tool gives you the power to handle business details conveniently from your mobile device.</a:t>
            </a:r>
          </a:p>
        </p:txBody>
      </p:sp>
    </p:spTree>
    <p:extLst>
      <p:ext uri="{BB962C8B-B14F-4D97-AF65-F5344CB8AC3E}">
        <p14:creationId xmlns:p14="http://schemas.microsoft.com/office/powerpoint/2010/main" val="4012917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some useful apps for Amazon sellers?</a:t>
            </a:r>
          </a:p>
        </p:txBody>
      </p:sp>
      <p:sp>
        <p:nvSpPr>
          <p:cNvPr id="3" name="Content Placeholder 2"/>
          <p:cNvSpPr>
            <a:spLocks noGrp="1"/>
          </p:cNvSpPr>
          <p:nvPr>
            <p:ph idx="1"/>
          </p:nvPr>
        </p:nvSpPr>
        <p:spPr/>
        <p:txBody>
          <a:bodyPr>
            <a:normAutofit/>
          </a:bodyPr>
          <a:lstStyle/>
          <a:p>
            <a:r>
              <a:rPr lang="en-US" dirty="0"/>
              <a:t>Amazon sellers have many valuable tools at their fingertips. For example, Amazon Seller is Amazon’s free ecommerce app that helps you manage an Amazon store.</a:t>
            </a:r>
            <a:br>
              <a:rPr lang="en-US" dirty="0"/>
            </a:br>
            <a:br>
              <a:rPr lang="en-US" dirty="0"/>
            </a:br>
            <a:r>
              <a:rPr lang="en-US" dirty="0"/>
              <a:t>The </a:t>
            </a:r>
            <a:r>
              <a:rPr lang="en-US" dirty="0">
                <a:hlinkClick r:id="rId2"/>
              </a:rPr>
              <a:t>Amazon Partner Network</a:t>
            </a:r>
            <a:r>
              <a:rPr lang="en-US" dirty="0"/>
              <a:t> is an excellent place to find automated solutions to manage and grow your business, available from external developers and Amazon. Browse hundreds of tech solutions filtered by category, reviews, pricing, language, and more.</a:t>
            </a:r>
          </a:p>
        </p:txBody>
      </p:sp>
    </p:spTree>
    <p:extLst>
      <p:ext uri="{BB962C8B-B14F-4D97-AF65-F5344CB8AC3E}">
        <p14:creationId xmlns:p14="http://schemas.microsoft.com/office/powerpoint/2010/main" val="1084333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easy is it to sell products on Amazon?</a:t>
            </a:r>
          </a:p>
        </p:txBody>
      </p:sp>
      <p:sp>
        <p:nvSpPr>
          <p:cNvPr id="3" name="Content Placeholder 2"/>
          <p:cNvSpPr>
            <a:spLocks noGrp="1"/>
          </p:cNvSpPr>
          <p:nvPr>
            <p:ph idx="1"/>
          </p:nvPr>
        </p:nvSpPr>
        <p:spPr/>
        <p:txBody>
          <a:bodyPr>
            <a:normAutofit fontScale="70000" lnSpcReduction="20000"/>
          </a:bodyPr>
          <a:lstStyle/>
          <a:p>
            <a:r>
              <a:rPr lang="en-US" dirty="0"/>
              <a:t>Entrepreneurs are creators, using their ideas to start, build, invent, and experiment. Amazon works to support and empower businesses through resources, learning tools, logistics, services, and programs. Tools like </a:t>
            </a:r>
            <a:r>
              <a:rPr lang="en-US" dirty="0">
                <a:hlinkClick r:id="rId2"/>
              </a:rPr>
              <a:t>Seller University</a:t>
            </a:r>
            <a:r>
              <a:rPr lang="en-US" dirty="0"/>
              <a:t> training videos and </a:t>
            </a:r>
            <a:r>
              <a:rPr lang="en-US" dirty="0">
                <a:hlinkClick r:id="rId3"/>
              </a:rPr>
              <a:t>Seller Central Forums</a:t>
            </a:r>
            <a:r>
              <a:rPr lang="en-US" dirty="0"/>
              <a:t> exist to help you learn how to </a:t>
            </a:r>
            <a:r>
              <a:rPr lang="en-US" dirty="0">
                <a:hlinkClick r:id="rId4"/>
              </a:rPr>
              <a:t>manage inventory</a:t>
            </a:r>
            <a:r>
              <a:rPr lang="en-US" dirty="0"/>
              <a:t>, </a:t>
            </a:r>
            <a:r>
              <a:rPr lang="en-US" dirty="0">
                <a:hlinkClick r:id="rId5"/>
              </a:rPr>
              <a:t>handle order fulfillment</a:t>
            </a:r>
            <a:r>
              <a:rPr lang="en-US" dirty="0"/>
              <a:t>, and grow your ecommerce business.</a:t>
            </a:r>
            <a:br>
              <a:rPr lang="en-US" dirty="0"/>
            </a:br>
            <a:br>
              <a:rPr lang="en-US" dirty="0"/>
            </a:br>
            <a:r>
              <a:rPr lang="en-US" dirty="0"/>
              <a:t>If you want to sell products on Amazon, here’s the rundown of how to get started:</a:t>
            </a:r>
          </a:p>
          <a:p>
            <a:r>
              <a:rPr lang="en-US" dirty="0"/>
              <a:t>Choose between an Individual or Professional selling plan</a:t>
            </a:r>
          </a:p>
          <a:p>
            <a:r>
              <a:rPr lang="en-US" dirty="0"/>
              <a:t>Create an account</a:t>
            </a:r>
          </a:p>
          <a:p>
            <a:r>
              <a:rPr lang="en-US" dirty="0"/>
              <a:t>List products</a:t>
            </a:r>
          </a:p>
          <a:p>
            <a:r>
              <a:rPr lang="en-US" dirty="0"/>
              <a:t>Fulfill orders</a:t>
            </a:r>
          </a:p>
          <a:p>
            <a:r>
              <a:rPr lang="en-US" dirty="0"/>
              <a:t>Make money</a:t>
            </a:r>
          </a:p>
          <a:p>
            <a:r>
              <a:rPr lang="en-US" dirty="0"/>
              <a:t>If you’re starting a new ecommerce business, and have a </a:t>
            </a:r>
            <a:r>
              <a:rPr lang="en-US" dirty="0">
                <a:hlinkClick r:id="rId6"/>
              </a:rPr>
              <a:t>Professional seller account</a:t>
            </a:r>
            <a:r>
              <a:rPr lang="en-US" dirty="0"/>
              <a:t>, Amazon offers even more free tools and resources to help you along the way, including the Amazon Seller app (available on </a:t>
            </a:r>
            <a:r>
              <a:rPr lang="en-US" dirty="0">
                <a:hlinkClick r:id="rId7"/>
              </a:rPr>
              <a:t>Apple Store </a:t>
            </a:r>
            <a:r>
              <a:rPr lang="en-US" dirty="0"/>
              <a:t>or </a:t>
            </a:r>
            <a:r>
              <a:rPr lang="en-US" dirty="0">
                <a:hlinkClick r:id="rId8"/>
              </a:rPr>
              <a:t>Google Play</a:t>
            </a:r>
            <a:r>
              <a:rPr lang="en-US" dirty="0"/>
              <a:t>).</a:t>
            </a:r>
            <a:br>
              <a:rPr lang="en-US" dirty="0"/>
            </a:br>
            <a:br>
              <a:rPr lang="en-US" dirty="0"/>
            </a:br>
            <a:r>
              <a:rPr lang="en-US" dirty="0"/>
              <a:t>Need a little inspiration? Check out this list of 38 business ideas to see real-life examples of sellers who’ve built a business selling online.</a:t>
            </a:r>
          </a:p>
          <a:p>
            <a:endParaRPr lang="en-US" dirty="0"/>
          </a:p>
        </p:txBody>
      </p:sp>
    </p:spTree>
    <p:extLst>
      <p:ext uri="{BB962C8B-B14F-4D97-AF65-F5344CB8AC3E}">
        <p14:creationId xmlns:p14="http://schemas.microsoft.com/office/powerpoint/2010/main" val="3909836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the Amazon Seller app</a:t>
            </a:r>
          </a:p>
        </p:txBody>
      </p:sp>
      <p:sp>
        <p:nvSpPr>
          <p:cNvPr id="3" name="Content Placeholder 2"/>
          <p:cNvSpPr>
            <a:spLocks noGrp="1"/>
          </p:cNvSpPr>
          <p:nvPr>
            <p:ph idx="1"/>
          </p:nvPr>
        </p:nvSpPr>
        <p:spPr/>
        <p:txBody>
          <a:bodyPr/>
          <a:lstStyle/>
          <a:p>
            <a:r>
              <a:rPr lang="en-US" dirty="0">
                <a:hlinkClick r:id="rId2"/>
              </a:rPr>
              <a:t>https://sell.amazon.com/blog/how-to-use-amazon-seller-app</a:t>
            </a:r>
            <a:endParaRPr lang="en-US" dirty="0"/>
          </a:p>
          <a:p>
            <a:r>
              <a:rPr lang="en-US" dirty="0"/>
              <a:t>Video link </a:t>
            </a:r>
          </a:p>
        </p:txBody>
      </p:sp>
    </p:spTree>
    <p:extLst>
      <p:ext uri="{BB962C8B-B14F-4D97-AF65-F5344CB8AC3E}">
        <p14:creationId xmlns:p14="http://schemas.microsoft.com/office/powerpoint/2010/main" val="1074496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the Amazon Seller app work?</a:t>
            </a:r>
          </a:p>
        </p:txBody>
      </p:sp>
      <p:sp>
        <p:nvSpPr>
          <p:cNvPr id="3" name="Content Placeholder 2"/>
          <p:cNvSpPr>
            <a:spLocks noGrp="1"/>
          </p:cNvSpPr>
          <p:nvPr>
            <p:ph idx="1"/>
          </p:nvPr>
        </p:nvSpPr>
        <p:spPr/>
        <p:txBody>
          <a:bodyPr/>
          <a:lstStyle/>
          <a:p>
            <a:r>
              <a:rPr lang="en-US" dirty="0"/>
              <a:t>The Amazon Seller app is a software solution that allows you to manage an Amazon store from your mobile device. After you create an Amazon Seller account, you can download the app for free and set up push notifications to stay on top of important tasks. Use the app’s features to conveniently list products, keep an eye on sales, fulfill orders, respond to customers, and more</a:t>
            </a:r>
          </a:p>
        </p:txBody>
      </p:sp>
    </p:spTree>
    <p:extLst>
      <p:ext uri="{BB962C8B-B14F-4D97-AF65-F5344CB8AC3E}">
        <p14:creationId xmlns:p14="http://schemas.microsoft.com/office/powerpoint/2010/main" val="2460247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Q:How do you scan products using the Amazon Seller app?</a:t>
            </a:r>
          </a:p>
        </p:txBody>
      </p:sp>
      <p:sp>
        <p:nvSpPr>
          <p:cNvPr id="3" name="Content Placeholder 2"/>
          <p:cNvSpPr>
            <a:spLocks noGrp="1"/>
          </p:cNvSpPr>
          <p:nvPr>
            <p:ph idx="1"/>
          </p:nvPr>
        </p:nvSpPr>
        <p:spPr/>
        <p:txBody>
          <a:bodyPr/>
          <a:lstStyle/>
          <a:p>
            <a:r>
              <a:rPr lang="en-US" dirty="0"/>
              <a:t>Select the camera icon on the app home screen or select Add a Product to get started. Use your device’s camera to scan the product’s barcode, or let the AI find a product for you using an image search.</a:t>
            </a:r>
          </a:p>
        </p:txBody>
      </p:sp>
    </p:spTree>
    <p:extLst>
      <p:ext uri="{BB962C8B-B14F-4D97-AF65-F5344CB8AC3E}">
        <p14:creationId xmlns:p14="http://schemas.microsoft.com/office/powerpoint/2010/main" val="4040252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can you scan books on the Amazon Seller app?</a:t>
            </a:r>
          </a:p>
        </p:txBody>
      </p:sp>
      <p:sp>
        <p:nvSpPr>
          <p:cNvPr id="3" name="Content Placeholder 2"/>
          <p:cNvSpPr>
            <a:spLocks noGrp="1"/>
          </p:cNvSpPr>
          <p:nvPr>
            <p:ph idx="1"/>
          </p:nvPr>
        </p:nvSpPr>
        <p:spPr/>
        <p:txBody>
          <a:bodyPr/>
          <a:lstStyle/>
          <a:p>
            <a:r>
              <a:rPr lang="en-US" dirty="0"/>
              <a:t>You can scan a book using the app’s handy Add a Product feature. Use the manual search bar to look up a book by title, or scan its barcode using the visual search option, which will pull up product details in the Amazon catalog.</a:t>
            </a:r>
          </a:p>
        </p:txBody>
      </p:sp>
    </p:spTree>
    <p:extLst>
      <p:ext uri="{BB962C8B-B14F-4D97-AF65-F5344CB8AC3E}">
        <p14:creationId xmlns:p14="http://schemas.microsoft.com/office/powerpoint/2010/main" val="1527327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can you download the Amazon Seller app on a laptop?</a:t>
            </a:r>
          </a:p>
        </p:txBody>
      </p:sp>
      <p:sp>
        <p:nvSpPr>
          <p:cNvPr id="3" name="Content Placeholder 2"/>
          <p:cNvSpPr>
            <a:spLocks noGrp="1"/>
          </p:cNvSpPr>
          <p:nvPr>
            <p:ph idx="1"/>
          </p:nvPr>
        </p:nvSpPr>
        <p:spPr/>
        <p:txBody>
          <a:bodyPr>
            <a:normAutofit fontScale="92500" lnSpcReduction="20000"/>
          </a:bodyPr>
          <a:lstStyle/>
          <a:p>
            <a:r>
              <a:rPr lang="en-US" dirty="0"/>
              <a:t>The Amazon Seller app is a mobile app available for </a:t>
            </a:r>
            <a:r>
              <a:rPr lang="en-US" dirty="0" err="1"/>
              <a:t>iOS</a:t>
            </a:r>
            <a:r>
              <a:rPr lang="en-US" dirty="0"/>
              <a:t> and Android. On a laptop or desktop device, you can navigate directly to Seller Central in a browser window, so there’s no need to download the app. Here are some options to download the app for your mobile device:</a:t>
            </a:r>
          </a:p>
          <a:p>
            <a:r>
              <a:rPr lang="en-US" dirty="0"/>
              <a:t>For iPhone users: Click here, or search for “Amazon Seller” on the </a:t>
            </a:r>
            <a:r>
              <a:rPr lang="en-US" dirty="0" err="1"/>
              <a:t>iOS</a:t>
            </a:r>
            <a:r>
              <a:rPr lang="en-US" dirty="0"/>
              <a:t> app store.</a:t>
            </a:r>
          </a:p>
          <a:p>
            <a:r>
              <a:rPr lang="en-US" dirty="0"/>
              <a:t>For Android users on Fire OS: Click here, or search for “Amazon Seller” on the Amazon app store.</a:t>
            </a:r>
          </a:p>
          <a:p>
            <a:r>
              <a:rPr lang="en-US" dirty="0"/>
              <a:t>For Google Play </a:t>
            </a:r>
            <a:r>
              <a:rPr lang="en-US" dirty="0" err="1"/>
              <a:t>appstore</a:t>
            </a:r>
            <a:r>
              <a:rPr lang="en-US" dirty="0"/>
              <a:t>: Click here, or search for “Amazon Seller” on the Google Play app store.</a:t>
            </a:r>
          </a:p>
          <a:p>
            <a:r>
              <a:rPr lang="en-US" dirty="0"/>
              <a:t>For Android users in mainland China: Download the app by searching for “</a:t>
            </a:r>
            <a:r>
              <a:rPr lang="ja-JP" altLang="en-US" dirty="0"/>
              <a:t>亚马逊卖家” </a:t>
            </a:r>
            <a:r>
              <a:rPr lang="en-US" dirty="0"/>
              <a:t>in </a:t>
            </a:r>
            <a:r>
              <a:rPr lang="en-US" dirty="0" err="1"/>
              <a:t>Tencent</a:t>
            </a:r>
            <a:r>
              <a:rPr lang="en-US" dirty="0"/>
              <a:t> app store (</a:t>
            </a:r>
            <a:r>
              <a:rPr lang="ja-JP" altLang="en-US" dirty="0"/>
              <a:t>腾讯应用商店）</a:t>
            </a:r>
          </a:p>
          <a:p>
            <a:r>
              <a:rPr lang="en-US" dirty="0"/>
              <a:t>You can also scan a QR code on the footer of the Seller Central homepage to get the app on your mobile device.</a:t>
            </a:r>
          </a:p>
        </p:txBody>
      </p:sp>
    </p:spTree>
    <p:extLst>
      <p:ext uri="{BB962C8B-B14F-4D97-AF65-F5344CB8AC3E}">
        <p14:creationId xmlns:p14="http://schemas.microsoft.com/office/powerpoint/2010/main" val="3463966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 I use the Amazon Seller app to do business in regions outside of the U.S.?</a:t>
            </a:r>
          </a:p>
        </p:txBody>
      </p:sp>
      <p:sp>
        <p:nvSpPr>
          <p:cNvPr id="3" name="Content Placeholder 2"/>
          <p:cNvSpPr>
            <a:spLocks noGrp="1"/>
          </p:cNvSpPr>
          <p:nvPr>
            <p:ph idx="1"/>
          </p:nvPr>
        </p:nvSpPr>
        <p:spPr/>
        <p:txBody>
          <a:bodyPr/>
          <a:lstStyle/>
          <a:p>
            <a:r>
              <a:rPr lang="en-US" dirty="0"/>
              <a:t>The Amazon Seller app is available in 20+ countries and over 13 languages via single sign-on, allowing you to shift seamlessly between countries and regions in which you do business. Learn more in this guide for global selling.</a:t>
            </a:r>
          </a:p>
        </p:txBody>
      </p:sp>
    </p:spTree>
    <p:extLst>
      <p:ext uri="{BB962C8B-B14F-4D97-AF65-F5344CB8AC3E}">
        <p14:creationId xmlns:p14="http://schemas.microsoft.com/office/powerpoint/2010/main" val="2254395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a:t>
            </a:r>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313949" y="1600200"/>
            <a:ext cx="451610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2472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Respond to customer needs and feedback</a:t>
            </a:r>
          </a:p>
        </p:txBody>
      </p:sp>
      <p:sp>
        <p:nvSpPr>
          <p:cNvPr id="3" name="Content Placeholder 2"/>
          <p:cNvSpPr>
            <a:spLocks noGrp="1"/>
          </p:cNvSpPr>
          <p:nvPr>
            <p:ph idx="1"/>
          </p:nvPr>
        </p:nvSpPr>
        <p:spPr/>
        <p:txBody>
          <a:bodyPr>
            <a:normAutofit fontScale="77500" lnSpcReduction="20000"/>
          </a:bodyPr>
          <a:lstStyle/>
          <a:p>
            <a:r>
              <a:rPr lang="en-US" dirty="0"/>
              <a:t>Use the Seller app to connect with customers and convert visitors into loyal return buyers. The app allows you to view customer feedback and reply to messages.</a:t>
            </a:r>
          </a:p>
          <a:p>
            <a:endParaRPr lang="en-US" dirty="0"/>
          </a:p>
          <a:p>
            <a:r>
              <a:rPr lang="en-US" dirty="0"/>
              <a:t>Tap the Communications icon on your home screen to access messages. You can see and quickly respond to messages, or mark them as “reply not needed.”</a:t>
            </a:r>
          </a:p>
          <a:p>
            <a:endParaRPr lang="en-US" dirty="0"/>
          </a:p>
          <a:p>
            <a:r>
              <a:rPr lang="en-US" dirty="0"/>
              <a:t>Filter to find messages you haven’t yet replied to.</a:t>
            </a:r>
          </a:p>
          <a:p>
            <a:r>
              <a:rPr lang="en-US" dirty="0"/>
              <a:t>Use keywords to search your inbox for specific messages.</a:t>
            </a:r>
          </a:p>
          <a:p>
            <a:r>
              <a:rPr lang="en-US" dirty="0"/>
              <a:t>Customize email templates to save time responding to common queries.</a:t>
            </a:r>
          </a:p>
          <a:p>
            <a:r>
              <a:rPr lang="en-US" dirty="0"/>
              <a:t>You can also leave public responses using the Feedback Manager, where you can view ratings over time along with customer reviews.</a:t>
            </a:r>
          </a:p>
          <a:p>
            <a:endParaRPr lang="en-US" dirty="0"/>
          </a:p>
          <a:p>
            <a:r>
              <a:rPr lang="en-US" dirty="0"/>
              <a:t>Share the app with other members of your team to help keep up with messages and other tasks as you scale. Set up user permissions in Seller Central to manage access.</a:t>
            </a:r>
          </a:p>
        </p:txBody>
      </p:sp>
    </p:spTree>
    <p:extLst>
      <p:ext uri="{BB962C8B-B14F-4D97-AF65-F5344CB8AC3E}">
        <p14:creationId xmlns:p14="http://schemas.microsoft.com/office/powerpoint/2010/main" val="3793761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Review sales performance and monitor orders</a:t>
            </a:r>
          </a:p>
        </p:txBody>
      </p:sp>
      <p:sp>
        <p:nvSpPr>
          <p:cNvPr id="3" name="Content Placeholder 2"/>
          <p:cNvSpPr>
            <a:spLocks noGrp="1"/>
          </p:cNvSpPr>
          <p:nvPr>
            <p:ph idx="1"/>
          </p:nvPr>
        </p:nvSpPr>
        <p:spPr/>
        <p:txBody>
          <a:bodyPr/>
          <a:lstStyle/>
          <a:p>
            <a:r>
              <a:rPr lang="en-US" dirty="0"/>
              <a:t>Get a picture of sales performance with clear metrics and sales data for your business right in the app. Simply tap the sales chart to see sales, spot best sellers, and start identifying trends. Tap again to get information about product-level sales over time.</a:t>
            </a:r>
          </a:p>
          <a:p>
            <a:endParaRPr lang="en-US" dirty="0"/>
          </a:p>
          <a:p>
            <a:r>
              <a:rPr lang="en-US" dirty="0"/>
              <a:t>You can toggle between product sales and units sold using the gear icon. Filter data by date range—the past seven days, 30 days, or the current week or month.</a:t>
            </a:r>
          </a:p>
        </p:txBody>
      </p:sp>
    </p:spTree>
    <p:extLst>
      <p:ext uri="{BB962C8B-B14F-4D97-AF65-F5344CB8AC3E}">
        <p14:creationId xmlns:p14="http://schemas.microsoft.com/office/powerpoint/2010/main" val="10696645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r>
              <a:rPr lang="en-US" dirty="0"/>
              <a:t>To review payment details and current or past statements, tap the Payments tab on your home screen. In addition to statements, you can also view information about:</a:t>
            </a:r>
          </a:p>
          <a:p>
            <a:endParaRPr lang="en-US" dirty="0"/>
          </a:p>
          <a:p>
            <a:r>
              <a:rPr lang="en-US" dirty="0"/>
              <a:t>Refunds</a:t>
            </a:r>
          </a:p>
          <a:p>
            <a:r>
              <a:rPr lang="en-US" dirty="0"/>
              <a:t>Current orders</a:t>
            </a:r>
          </a:p>
          <a:p>
            <a:r>
              <a:rPr lang="en-US" dirty="0"/>
              <a:t>Other transactions</a:t>
            </a:r>
          </a:p>
          <a:p>
            <a:r>
              <a:rPr lang="en-US" dirty="0"/>
              <a:t>The app also gives you oversight for the entire fulfillment process—from the moment customers place orders to the point when the packages arrive at their doorsteps. Keep an eye on the returns process as well as:</a:t>
            </a:r>
          </a:p>
          <a:p>
            <a:endParaRPr lang="en-US" dirty="0"/>
          </a:p>
          <a:p>
            <a:r>
              <a:rPr lang="en-US" dirty="0"/>
              <a:t>On-time deliveries</a:t>
            </a:r>
          </a:p>
          <a:p>
            <a:r>
              <a:rPr lang="en-US" dirty="0"/>
              <a:t>Late shipment stats</a:t>
            </a:r>
          </a:p>
          <a:p>
            <a:r>
              <a:rPr lang="en-US" dirty="0"/>
              <a:t>Order defect rates</a:t>
            </a:r>
          </a:p>
          <a:p>
            <a:r>
              <a:rPr lang="en-US" dirty="0"/>
              <a:t>Cancellation numbers</a:t>
            </a:r>
          </a:p>
          <a:p>
            <a:r>
              <a:rPr lang="en-US" dirty="0"/>
              <a:t>Return dissatisfaction data</a:t>
            </a:r>
          </a:p>
        </p:txBody>
      </p:sp>
    </p:spTree>
    <p:extLst>
      <p:ext uri="{BB962C8B-B14F-4D97-AF65-F5344CB8AC3E}">
        <p14:creationId xmlns:p14="http://schemas.microsoft.com/office/powerpoint/2010/main" val="194604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Maintain account health</a:t>
            </a:r>
          </a:p>
        </p:txBody>
      </p:sp>
      <p:sp>
        <p:nvSpPr>
          <p:cNvPr id="3" name="Content Placeholder 2"/>
          <p:cNvSpPr>
            <a:spLocks noGrp="1"/>
          </p:cNvSpPr>
          <p:nvPr>
            <p:ph idx="1"/>
          </p:nvPr>
        </p:nvSpPr>
        <p:spPr/>
        <p:txBody>
          <a:bodyPr>
            <a:normAutofit fontScale="92500" lnSpcReduction="10000"/>
          </a:bodyPr>
          <a:lstStyle/>
          <a:p>
            <a:r>
              <a:rPr lang="en-US" dirty="0"/>
              <a:t>It can be tedious to comb through policy details to ensure your account is meeting performance requirements. The ability to see potential problem areas can help you nip issues in the bud.</a:t>
            </a:r>
          </a:p>
          <a:p>
            <a:endParaRPr lang="en-US" dirty="0"/>
          </a:p>
          <a:p>
            <a:r>
              <a:rPr lang="en-US" dirty="0"/>
              <a:t>To access the dashboard and view metrics about product complaints and performance, tap the Account Health option on the home screen.</a:t>
            </a:r>
          </a:p>
          <a:p>
            <a:endParaRPr lang="en-US" dirty="0"/>
          </a:p>
          <a:p>
            <a:r>
              <a:rPr lang="en-US" dirty="0"/>
              <a:t>Get instant insights into areas you may need to focus on to make store improvements.</a:t>
            </a:r>
          </a:p>
          <a:p>
            <a:r>
              <a:rPr lang="en-US" dirty="0"/>
              <a:t>Find up-to-date information about policy updates and news from Amazon by tapping the News tab.</a:t>
            </a:r>
          </a:p>
          <a:p>
            <a:r>
              <a:rPr lang="en-US" dirty="0"/>
              <a:t>Tap banner on the home screen to learn the details about critical issues that might put your account at risk.</a:t>
            </a:r>
          </a:p>
        </p:txBody>
      </p:sp>
    </p:spTree>
    <p:extLst>
      <p:ext uri="{BB962C8B-B14F-4D97-AF65-F5344CB8AC3E}">
        <p14:creationId xmlns:p14="http://schemas.microsoft.com/office/powerpoint/2010/main" val="3715928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1500" y="1777206"/>
            <a:ext cx="800100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2260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Ali EXPRESS DISCOUNTED PRODUCT TO BUY AND SELL ON AMAZON </a:t>
            </a:r>
          </a:p>
        </p:txBody>
      </p:sp>
      <p:sp>
        <p:nvSpPr>
          <p:cNvPr id="3" name="Content Placeholder 2"/>
          <p:cNvSpPr>
            <a:spLocks noGrp="1"/>
          </p:cNvSpPr>
          <p:nvPr>
            <p:ph idx="1"/>
          </p:nvPr>
        </p:nvSpPr>
        <p:spPr/>
        <p:txBody>
          <a:bodyPr/>
          <a:lstStyle/>
          <a:p>
            <a:r>
              <a:rPr lang="en-US" dirty="0"/>
              <a:t>MEN BELT LEATHER = 1400 </a:t>
            </a:r>
            <a:r>
              <a:rPr lang="en-US" dirty="0" err="1"/>
              <a:t>PKR</a:t>
            </a:r>
            <a:r>
              <a:rPr lang="en-US" dirty="0"/>
              <a:t> </a:t>
            </a:r>
          </a:p>
          <a:p>
            <a:r>
              <a:rPr lang="en-US" dirty="0"/>
              <a:t>AMAZON MEN BELT LEATHER 32$ = 8559 </a:t>
            </a:r>
          </a:p>
          <a:p>
            <a:r>
              <a:rPr lang="en-US" dirty="0"/>
              <a:t>ALI EXPRESS BUY </a:t>
            </a:r>
          </a:p>
          <a:p>
            <a:r>
              <a:rPr lang="en-US" dirty="0"/>
              <a:t>RESALE ON AMAZON AND EARN 7159 </a:t>
            </a:r>
            <a:r>
              <a:rPr lang="en-US" dirty="0" err="1"/>
              <a:t>PKR</a:t>
            </a:r>
            <a:r>
              <a:rPr lang="en-US" dirty="0"/>
              <a:t> </a:t>
            </a:r>
          </a:p>
          <a:p>
            <a:r>
              <a:rPr lang="en-US" dirty="0"/>
              <a:t>RETURN ON INVESTMENT CASH </a:t>
            </a:r>
          </a:p>
        </p:txBody>
      </p:sp>
    </p:spTree>
    <p:extLst>
      <p:ext uri="{BB962C8B-B14F-4D97-AF65-F5344CB8AC3E}">
        <p14:creationId xmlns:p14="http://schemas.microsoft.com/office/powerpoint/2010/main" val="2592135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PACKING MATERIAL (OWN) </a:t>
            </a:r>
          </a:p>
        </p:txBody>
      </p:sp>
      <p:sp>
        <p:nvSpPr>
          <p:cNvPr id="3" name="Content Placeholder 2"/>
          <p:cNvSpPr>
            <a:spLocks noGrp="1"/>
          </p:cNvSpPr>
          <p:nvPr>
            <p:ph idx="1"/>
          </p:nvPr>
        </p:nvSpPr>
        <p:spPr/>
        <p:txBody>
          <a:bodyPr>
            <a:normAutofit fontScale="92500" lnSpcReduction="20000"/>
          </a:bodyPr>
          <a:lstStyle/>
          <a:p>
            <a:r>
              <a:rPr lang="en-US" dirty="0"/>
              <a:t>1. PACKING </a:t>
            </a:r>
          </a:p>
          <a:p>
            <a:r>
              <a:rPr lang="en-US" dirty="0"/>
              <a:t>2. LABELING</a:t>
            </a:r>
          </a:p>
          <a:p>
            <a:r>
              <a:rPr lang="en-US" dirty="0"/>
              <a:t>3. TAGGING</a:t>
            </a:r>
          </a:p>
          <a:p>
            <a:r>
              <a:rPr lang="en-US" dirty="0"/>
              <a:t>4. PRICING TAG </a:t>
            </a:r>
          </a:p>
          <a:p>
            <a:r>
              <a:rPr lang="en-US" dirty="0"/>
              <a:t>--------------------------------------</a:t>
            </a:r>
          </a:p>
          <a:p>
            <a:r>
              <a:rPr lang="en-US" dirty="0"/>
              <a:t>BAR CODE APP (DOWNLOAD ) </a:t>
            </a:r>
          </a:p>
          <a:p>
            <a:r>
              <a:rPr lang="en-US" dirty="0"/>
              <a:t>PRODUCT SCAN ( GENERATE BAR CODE) </a:t>
            </a:r>
          </a:p>
          <a:p>
            <a:r>
              <a:rPr lang="en-US" dirty="0"/>
              <a:t>PRINT THEM AND LABEL THEM </a:t>
            </a:r>
          </a:p>
          <a:p>
            <a:r>
              <a:rPr lang="en-US" dirty="0"/>
              <a:t>--------------------RESALE ON AMAZON</a:t>
            </a:r>
          </a:p>
          <a:p>
            <a:r>
              <a:rPr lang="en-US" dirty="0"/>
              <a:t>1. DISCOUNTED WEBSITE</a:t>
            </a:r>
          </a:p>
          <a:p>
            <a:r>
              <a:rPr lang="en-US" dirty="0"/>
              <a:t>   OLX.COM.PK  </a:t>
            </a:r>
          </a:p>
          <a:p>
            <a:r>
              <a:rPr lang="en-US" dirty="0"/>
              <a:t>   DARAZ.PK </a:t>
            </a:r>
          </a:p>
          <a:p>
            <a:r>
              <a:rPr lang="en-US" dirty="0"/>
              <a:t>2. RESELL ON AMAZON </a:t>
            </a:r>
          </a:p>
        </p:txBody>
      </p:sp>
    </p:spTree>
    <p:extLst>
      <p:ext uri="{BB962C8B-B14F-4D97-AF65-F5344CB8AC3E}">
        <p14:creationId xmlns:p14="http://schemas.microsoft.com/office/powerpoint/2010/main" val="22494178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Thanks </a:t>
            </a:r>
          </a:p>
        </p:txBody>
      </p:sp>
    </p:spTree>
    <p:extLst>
      <p:ext uri="{BB962C8B-B14F-4D97-AF65-F5344CB8AC3E}">
        <p14:creationId xmlns:p14="http://schemas.microsoft.com/office/powerpoint/2010/main" val="721847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Did you know?</a:t>
            </a:r>
            <a:br>
              <a:rPr lang="en-US" b="1" dirty="0"/>
            </a:br>
            <a:endParaRPr lang="en-US" dirty="0"/>
          </a:p>
        </p:txBody>
      </p:sp>
      <p:sp>
        <p:nvSpPr>
          <p:cNvPr id="3" name="Content Placeholder 2"/>
          <p:cNvSpPr>
            <a:spLocks noGrp="1"/>
          </p:cNvSpPr>
          <p:nvPr>
            <p:ph idx="1"/>
          </p:nvPr>
        </p:nvSpPr>
        <p:spPr/>
        <p:txBody>
          <a:bodyPr/>
          <a:lstStyle/>
          <a:p>
            <a:r>
              <a:rPr lang="en-US" b="1" dirty="0"/>
              <a:t>Amazon supports small businesses with tools, insights, and data</a:t>
            </a:r>
          </a:p>
          <a:p>
            <a:r>
              <a:rPr lang="en-US" dirty="0"/>
              <a:t>Amazon has invested </a:t>
            </a:r>
            <a:r>
              <a:rPr lang="en-US" dirty="0">
                <a:hlinkClick r:id="rId2"/>
              </a:rPr>
              <a:t>tens of billions in infrastructure</a:t>
            </a:r>
            <a:r>
              <a:rPr lang="en-US" dirty="0"/>
              <a:t> and built hundreds of tools and </a:t>
            </a:r>
            <a:r>
              <a:rPr lang="en-US" dirty="0">
                <a:hlinkClick r:id="rId3"/>
              </a:rPr>
              <a:t>free resources</a:t>
            </a:r>
            <a:r>
              <a:rPr lang="en-US" dirty="0"/>
              <a:t> to help independent sellers succeed on Amazon—including data analytics to help independent sellers better understand and reach customers.</a:t>
            </a:r>
          </a:p>
          <a:p>
            <a:endParaRPr lang="en-US" dirty="0"/>
          </a:p>
        </p:txBody>
      </p:sp>
    </p:spTree>
    <p:extLst>
      <p:ext uri="{BB962C8B-B14F-4D97-AF65-F5344CB8AC3E}">
        <p14:creationId xmlns:p14="http://schemas.microsoft.com/office/powerpoint/2010/main" val="1921400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8229600" cy="1143000"/>
          </a:xfrm>
        </p:spPr>
        <p:txBody>
          <a:bodyPr>
            <a:normAutofit fontScale="90000"/>
          </a:bodyPr>
          <a:lstStyle/>
          <a:p>
            <a:r>
              <a:rPr lang="en-US" b="1" dirty="0"/>
              <a:t>10 benefits of using the free Amazon Seller app</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benefits of using this ecommerce tool are many—and growing. With the Amazon Seller app, you can:</a:t>
            </a:r>
          </a:p>
          <a:p>
            <a:pPr marL="457200" indent="-457200">
              <a:buFont typeface="+mj-lt"/>
              <a:buAutoNum type="arabicPeriod"/>
            </a:pPr>
            <a:r>
              <a:rPr lang="en-US" dirty="0"/>
              <a:t>Analyze sales</a:t>
            </a:r>
          </a:p>
          <a:p>
            <a:pPr marL="457200" indent="-457200">
              <a:buFont typeface="+mj-lt"/>
              <a:buAutoNum type="arabicPeriod"/>
            </a:pPr>
            <a:r>
              <a:rPr lang="en-US" dirty="0"/>
              <a:t>Fulfill orders</a:t>
            </a:r>
          </a:p>
          <a:p>
            <a:pPr marL="457200" indent="-457200">
              <a:buFont typeface="+mj-lt"/>
              <a:buAutoNum type="arabicPeriod"/>
            </a:pPr>
            <a:r>
              <a:rPr lang="en-US" dirty="0"/>
              <a:t>Find products to sell</a:t>
            </a:r>
          </a:p>
          <a:p>
            <a:pPr marL="457200" indent="-457200">
              <a:buFont typeface="+mj-lt"/>
              <a:buAutoNum type="arabicPeriod"/>
            </a:pPr>
            <a:r>
              <a:rPr lang="en-US" dirty="0"/>
              <a:t>Manage offers, inventory, and returns</a:t>
            </a:r>
          </a:p>
          <a:p>
            <a:pPr marL="457200" indent="-457200">
              <a:buFont typeface="+mj-lt"/>
              <a:buAutoNum type="arabicPeriod"/>
            </a:pPr>
            <a:r>
              <a:rPr lang="en-US" dirty="0"/>
              <a:t>Respond to customer messages quickly</a:t>
            </a:r>
          </a:p>
          <a:p>
            <a:pPr marL="457200" indent="-457200">
              <a:buFont typeface="+mj-lt"/>
              <a:buAutoNum type="arabicPeriod"/>
            </a:pPr>
            <a:r>
              <a:rPr lang="en-US" dirty="0"/>
              <a:t>Stay current with inventory and pricing alerts</a:t>
            </a:r>
          </a:p>
          <a:p>
            <a:pPr marL="457200" indent="-457200">
              <a:buFont typeface="+mj-lt"/>
              <a:buAutoNum type="arabicPeriod"/>
            </a:pPr>
            <a:r>
              <a:rPr lang="en-US" dirty="0"/>
              <a:t>Manage Sponsored Product campaigns</a:t>
            </a:r>
          </a:p>
          <a:p>
            <a:pPr marL="457200" indent="-457200">
              <a:buFont typeface="+mj-lt"/>
              <a:buAutoNum type="arabicPeriod"/>
            </a:pPr>
            <a:r>
              <a:rPr lang="en-US" dirty="0"/>
              <a:t>Access product-level inventory details</a:t>
            </a:r>
          </a:p>
          <a:p>
            <a:pPr marL="457200" indent="-457200">
              <a:buFont typeface="+mj-lt"/>
              <a:buAutoNum type="arabicPeriod"/>
            </a:pPr>
            <a:r>
              <a:rPr lang="en-US" dirty="0"/>
              <a:t>Easily research and sell products</a:t>
            </a:r>
          </a:p>
          <a:p>
            <a:pPr marL="457200" indent="-457200">
              <a:buFont typeface="+mj-lt"/>
              <a:buAutoNum type="arabicPeriod"/>
            </a:pPr>
            <a:r>
              <a:rPr lang="en-US" dirty="0"/>
              <a:t>Create listings and edit professional-quality product photos</a:t>
            </a:r>
          </a:p>
          <a:p>
            <a:endParaRPr lang="en-US" dirty="0"/>
          </a:p>
        </p:txBody>
      </p:sp>
    </p:spTree>
    <p:extLst>
      <p:ext uri="{BB962C8B-B14F-4D97-AF65-F5344CB8AC3E}">
        <p14:creationId xmlns:p14="http://schemas.microsoft.com/office/powerpoint/2010/main" val="1172019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Amazon Seller app can improve business performance</a:t>
            </a:r>
          </a:p>
        </p:txBody>
      </p:sp>
      <p:sp>
        <p:nvSpPr>
          <p:cNvPr id="3" name="Content Placeholder 2"/>
          <p:cNvSpPr>
            <a:spLocks noGrp="1"/>
          </p:cNvSpPr>
          <p:nvPr>
            <p:ph idx="1"/>
          </p:nvPr>
        </p:nvSpPr>
        <p:spPr/>
        <p:txBody>
          <a:bodyPr/>
          <a:lstStyle/>
          <a:p>
            <a:r>
              <a:rPr lang="en-US" dirty="0"/>
              <a:t>By actively using the ecommerce app, sellers may earn more sales by earning a higher store rating, having a lower account suspension rate, and having the ability to respond faster to buyer messages</a:t>
            </a:r>
          </a:p>
        </p:txBody>
      </p:sp>
    </p:spTree>
    <p:extLst>
      <p:ext uri="{BB962C8B-B14F-4D97-AF65-F5344CB8AC3E}">
        <p14:creationId xmlns:p14="http://schemas.microsoft.com/office/powerpoint/2010/main" val="313917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 features for running your ecommerce business remotely</a:t>
            </a:r>
          </a:p>
        </p:txBody>
      </p:sp>
      <p:sp>
        <p:nvSpPr>
          <p:cNvPr id="3" name="Content Placeholder 2"/>
          <p:cNvSpPr>
            <a:spLocks noGrp="1"/>
          </p:cNvSpPr>
          <p:nvPr>
            <p:ph idx="1"/>
          </p:nvPr>
        </p:nvSpPr>
        <p:spPr/>
        <p:txBody>
          <a:bodyPr>
            <a:normAutofit fontScale="92500"/>
          </a:bodyPr>
          <a:lstStyle/>
          <a:p>
            <a:r>
              <a:rPr lang="en-US" dirty="0"/>
              <a:t>You can use the Amazon Seller app to search for and find products to sell. Whenever inspiration strikes you, the visual search feature scans products with or without a barcode and instantly helps you discover details about products listed in Amazon stores.</a:t>
            </a:r>
          </a:p>
          <a:p>
            <a:endParaRPr lang="en-US" dirty="0"/>
          </a:p>
          <a:p>
            <a:r>
              <a:rPr lang="en-US" dirty="0"/>
              <a:t>Here are more ways you can use the tool to streamline your business operations:</a:t>
            </a:r>
          </a:p>
          <a:p>
            <a:r>
              <a:rPr lang="en-US" dirty="0"/>
              <a:t>Create product listings</a:t>
            </a:r>
          </a:p>
          <a:p>
            <a:r>
              <a:rPr lang="en-US" dirty="0"/>
              <a:t>Add offers to existing listings or create new catalog products to sell.</a:t>
            </a:r>
          </a:p>
          <a:p>
            <a:r>
              <a:rPr lang="en-US" dirty="0"/>
              <a:t>Use your mobile device’s camera to scan barcodes, take product photos, and upload documents.</a:t>
            </a:r>
          </a:p>
        </p:txBody>
      </p:sp>
    </p:spTree>
    <p:extLst>
      <p:ext uri="{BB962C8B-B14F-4D97-AF65-F5344CB8AC3E}">
        <p14:creationId xmlns:p14="http://schemas.microsoft.com/office/powerpoint/2010/main" val="3478640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product photos for free</a:t>
            </a:r>
          </a:p>
        </p:txBody>
      </p:sp>
      <p:sp>
        <p:nvSpPr>
          <p:cNvPr id="3" name="Content Placeholder 2"/>
          <p:cNvSpPr>
            <a:spLocks noGrp="1"/>
          </p:cNvSpPr>
          <p:nvPr>
            <p:ph idx="1"/>
          </p:nvPr>
        </p:nvSpPr>
        <p:spPr/>
        <p:txBody>
          <a:bodyPr/>
          <a:lstStyle/>
          <a:p>
            <a:r>
              <a:rPr lang="en-US" dirty="0"/>
              <a:t>Avoid expensive product photo sessions and rejected images.</a:t>
            </a:r>
          </a:p>
          <a:p>
            <a:r>
              <a:rPr lang="en-US" dirty="0"/>
              <a:t>Capture, retouch, edit, and submit professional-quality product photos using the Product Photo Studio.</a:t>
            </a:r>
          </a:p>
          <a:p>
            <a:r>
              <a:rPr lang="en-US" dirty="0"/>
              <a:t>Know if images meet Amazon requirements and fix issues before you submit.</a:t>
            </a:r>
          </a:p>
        </p:txBody>
      </p:sp>
    </p:spTree>
    <p:extLst>
      <p:ext uri="{BB962C8B-B14F-4D97-AF65-F5344CB8AC3E}">
        <p14:creationId xmlns:p14="http://schemas.microsoft.com/office/powerpoint/2010/main" val="63274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product inventory</a:t>
            </a:r>
          </a:p>
        </p:txBody>
      </p:sp>
      <p:sp>
        <p:nvSpPr>
          <p:cNvPr id="3" name="Content Placeholder 2"/>
          <p:cNvSpPr>
            <a:spLocks noGrp="1"/>
          </p:cNvSpPr>
          <p:nvPr>
            <p:ph idx="1"/>
          </p:nvPr>
        </p:nvSpPr>
        <p:spPr/>
        <p:txBody>
          <a:bodyPr/>
          <a:lstStyle/>
          <a:p>
            <a:r>
              <a:rPr lang="en-US" dirty="0"/>
              <a:t>Navigate product-level inventory details.</a:t>
            </a:r>
          </a:p>
          <a:p>
            <a:r>
              <a:rPr lang="en-US" dirty="0"/>
              <a:t>Get aggregated analytics and information.</a:t>
            </a:r>
          </a:p>
          <a:p>
            <a:r>
              <a:rPr lang="en-US" dirty="0"/>
              <a:t>Optimize inventory decisions and check the status of fulfillment channels.</a:t>
            </a:r>
          </a:p>
          <a:p>
            <a:r>
              <a:rPr lang="en-US" dirty="0"/>
              <a:t>View Fulfillment by Amazon (FBA) inbound statistics or status statistics.</a:t>
            </a:r>
          </a:p>
          <a:p>
            <a:r>
              <a:rPr lang="en-US" dirty="0"/>
              <a:t>Make Merchant Fulfilled Network (MFN) quantity changes.</a:t>
            </a:r>
          </a:p>
        </p:txBody>
      </p:sp>
    </p:spTree>
    <p:extLst>
      <p:ext uri="{BB962C8B-B14F-4D97-AF65-F5344CB8AC3E}">
        <p14:creationId xmlns:p14="http://schemas.microsoft.com/office/powerpoint/2010/main" val="2680913276"/>
      </p:ext>
    </p:extLst>
  </p:cSld>
  <p:clrMapOvr>
    <a:masterClrMapping/>
  </p:clrMapOvr>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387</TotalTime>
  <Words>2774</Words>
  <Application>Microsoft Office PowerPoint</Application>
  <PresentationFormat>On-screen Show (4:3)</PresentationFormat>
  <Paragraphs>195</Paragraphs>
  <Slides>37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Tw Cen MT</vt:lpstr>
      <vt:lpstr>Thatch</vt:lpstr>
      <vt:lpstr>AMAZON SELLER APP</vt:lpstr>
      <vt:lpstr>What is the Amazon Seller app? </vt:lpstr>
      <vt:lpstr>Amazon </vt:lpstr>
      <vt:lpstr>Did you know? </vt:lpstr>
      <vt:lpstr>10 benefits of using the free Amazon Seller app </vt:lpstr>
      <vt:lpstr>The Amazon Seller app can improve business performance</vt:lpstr>
      <vt:lpstr>App features for running your ecommerce business remotely</vt:lpstr>
      <vt:lpstr>Edit product photos for free</vt:lpstr>
      <vt:lpstr>Manage product inventory</vt:lpstr>
      <vt:lpstr>Manage pricing</vt:lpstr>
      <vt:lpstr>Fulfill orders</vt:lpstr>
      <vt:lpstr>Track and analyze sales</vt:lpstr>
      <vt:lpstr>Stay on top of customer service and engagement</vt:lpstr>
      <vt:lpstr>Manage promotions</vt:lpstr>
      <vt:lpstr>Leverage additional management tools</vt:lpstr>
      <vt:lpstr>How to get the Amazon Seller app</vt:lpstr>
      <vt:lpstr>FAQ</vt:lpstr>
      <vt:lpstr>What is the Amazon Seller app? </vt:lpstr>
      <vt:lpstr>How do I use the Amazon Seller app? </vt:lpstr>
      <vt:lpstr>How much does the Amazon Seller app cost? Is the Amazon Seller app free? </vt:lpstr>
      <vt:lpstr>Are there any free tools for Amazon sellers? </vt:lpstr>
      <vt:lpstr>What are some useful apps for Amazon sellers?</vt:lpstr>
      <vt:lpstr>How easy is it to sell products on Amazon?</vt:lpstr>
      <vt:lpstr>How to use the Amazon Seller app</vt:lpstr>
      <vt:lpstr>How does the Amazon Seller app work?</vt:lpstr>
      <vt:lpstr>Q:How do you scan products using the Amazon Seller app?</vt:lpstr>
      <vt:lpstr>How can you scan books on the Amazon Seller app?</vt:lpstr>
      <vt:lpstr>How can you download the Amazon Seller app on a laptop?</vt:lpstr>
      <vt:lpstr>Can I use the Amazon Seller app to do business in regions outside of the U.S.?</vt:lpstr>
      <vt:lpstr>Respond to customer needs and feedback</vt:lpstr>
      <vt:lpstr>Review sales performance and monitor orders</vt:lpstr>
      <vt:lpstr>PowerPoint Presentation</vt:lpstr>
      <vt:lpstr>Maintain account health</vt:lpstr>
      <vt:lpstr>PowerPoint Presentation</vt:lpstr>
      <vt:lpstr>Ali EXPRESS DISCOUNTED PRODUCT TO BUY AND SELL ON AMAZON </vt:lpstr>
      <vt:lpstr>PACKING MATERIAL (OWN)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SELLER APP</dc:title>
  <dc:creator>Faasti</dc:creator>
  <cp:lastModifiedBy>Adnan Majeed</cp:lastModifiedBy>
  <cp:revision>17</cp:revision>
  <dcterms:created xsi:type="dcterms:W3CDTF">2023-02-01T08:24:02Z</dcterms:created>
  <dcterms:modified xsi:type="dcterms:W3CDTF">2024-01-12T09:15:13Z</dcterms:modified>
</cp:coreProperties>
</file>