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A4E8-DD10-4DA5-96D2-BCC17AC9FD0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5021-20E9-4862-8989-2A65572CF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0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A4E8-DD10-4DA5-96D2-BCC17AC9FD0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5021-20E9-4862-8989-2A65572CF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A4E8-DD10-4DA5-96D2-BCC17AC9FD0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5021-20E9-4862-8989-2A65572CF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7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A4E8-DD10-4DA5-96D2-BCC17AC9FD0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5021-20E9-4862-8989-2A65572CF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3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A4E8-DD10-4DA5-96D2-BCC17AC9FD0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5021-20E9-4862-8989-2A65572CF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5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A4E8-DD10-4DA5-96D2-BCC17AC9FD0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5021-20E9-4862-8989-2A65572CF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4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A4E8-DD10-4DA5-96D2-BCC17AC9FD0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5021-20E9-4862-8989-2A65572CF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1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A4E8-DD10-4DA5-96D2-BCC17AC9FD0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5021-20E9-4862-8989-2A65572CF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2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A4E8-DD10-4DA5-96D2-BCC17AC9FD0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5021-20E9-4862-8989-2A65572CF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6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A4E8-DD10-4DA5-96D2-BCC17AC9FD0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5021-20E9-4862-8989-2A65572CF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3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A4E8-DD10-4DA5-96D2-BCC17AC9FD0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5021-20E9-4862-8989-2A65572CF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5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EA4E8-DD10-4DA5-96D2-BCC17AC9FD0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15021-20E9-4862-8989-2A65572CF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4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11379"/>
            <a:ext cx="9144000" cy="998583"/>
          </a:xfrm>
        </p:spPr>
        <p:txBody>
          <a:bodyPr/>
          <a:lstStyle/>
          <a:p>
            <a:r>
              <a:rPr lang="en-US" dirty="0" smtClean="0"/>
              <a:t>Car parts bids of parties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Adnan </a:t>
            </a:r>
            <a:r>
              <a:rPr lang="en-US" dirty="0" err="1" smtClean="0"/>
              <a:t>Majeed</a:t>
            </a:r>
            <a:endParaRPr lang="en-US" dirty="0" smtClean="0"/>
          </a:p>
          <a:p>
            <a:r>
              <a:rPr lang="en-US" dirty="0" smtClean="0"/>
              <a:t>Computer Learning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2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sheet like this party 1 data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585" y="1928533"/>
            <a:ext cx="8503209" cy="359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3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Party 2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6043"/>
            <a:ext cx="9065166" cy="411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mix price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3285"/>
            <a:ext cx="10108842" cy="416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6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=MIN(C7:D7)</a:t>
            </a:r>
          </a:p>
          <a:p>
            <a:r>
              <a:rPr lang="en-US" dirty="0" smtClean="0"/>
              <a:t>=INDEX(C$5:D$5,,MATCH(E7,C7:D7,0))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2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34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Car parts bids of parties</vt:lpstr>
      <vt:lpstr>Create sheet like this party 1 data </vt:lpstr>
      <vt:lpstr>Party 2 data</vt:lpstr>
      <vt:lpstr>Final mix price data</vt:lpstr>
      <vt:lpstr>Formula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parts bids of parties</dc:title>
  <dc:creator>Hp</dc:creator>
  <cp:lastModifiedBy>Hp</cp:lastModifiedBy>
  <cp:revision>6</cp:revision>
  <dcterms:created xsi:type="dcterms:W3CDTF">2024-10-03T09:56:01Z</dcterms:created>
  <dcterms:modified xsi:type="dcterms:W3CDTF">2024-10-03T10:44:06Z</dcterms:modified>
</cp:coreProperties>
</file>