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A328-BC6C-40F0-9A2E-FB5E517CE2E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986" y="529935"/>
            <a:ext cx="10346028" cy="2387600"/>
          </a:xfrm>
        </p:spPr>
        <p:txBody>
          <a:bodyPr/>
          <a:lstStyle/>
          <a:p>
            <a:r>
              <a:rPr lang="en-US" dirty="0" smtClean="0"/>
              <a:t>PHP LANDING PAGE LECTURE 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MAJEED </a:t>
            </a:r>
          </a:p>
          <a:p>
            <a:r>
              <a:rPr lang="en-US" dirty="0" smtClean="0"/>
              <a:t>LECTURER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8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0" y="3272631"/>
            <a:ext cx="5981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INDEX.PHP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8663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&lt;meta charset="UTF-8"&gt;</a:t>
            </a:r>
          </a:p>
          <a:p>
            <a:pPr marL="0" indent="0">
              <a:buNone/>
            </a:pPr>
            <a:r>
              <a:rPr lang="en-US" dirty="0" smtClean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 smtClean="0"/>
              <a:t>    &lt;title&gt;Landing Page&lt;/title&gt;</a:t>
            </a:r>
          </a:p>
          <a:p>
            <a:pPr marL="0" indent="0">
              <a:buNone/>
            </a:pPr>
            <a:r>
              <a:rPr lang="en-US" dirty="0" smtClean="0"/>
              <a:t>   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&lt;header&gt;</a:t>
            </a:r>
          </a:p>
          <a:p>
            <a:pPr marL="0" indent="0">
              <a:buNone/>
            </a:pPr>
            <a:r>
              <a:rPr lang="en-US" dirty="0" smtClean="0"/>
              <a:t>        &lt;div class="header-content"&gt;</a:t>
            </a:r>
          </a:p>
          <a:p>
            <a:pPr marL="0" indent="0">
              <a:buNone/>
            </a:pPr>
            <a:r>
              <a:rPr lang="en-US" dirty="0" smtClean="0"/>
              <a:t>            &lt;h1&gt;Welcome to Our Website&lt;/h1&gt;</a:t>
            </a:r>
          </a:p>
          <a:p>
            <a:pPr marL="0" indent="0">
              <a:buNone/>
            </a:pPr>
            <a:r>
              <a:rPr lang="en-US" dirty="0" smtClean="0"/>
              <a:t>            &lt;p&gt;Get the latest updates directly to your inbox.&lt;/p&gt;</a:t>
            </a:r>
          </a:p>
          <a:p>
            <a:pPr marL="0" indent="0">
              <a:buNone/>
            </a:pPr>
            <a:r>
              <a:rPr lang="en-US" dirty="0" smtClean="0"/>
              <a:t>            &lt;form action="</a:t>
            </a:r>
            <a:r>
              <a:rPr lang="en-US" dirty="0" err="1" smtClean="0"/>
              <a:t>process_form.php</a:t>
            </a:r>
            <a:r>
              <a:rPr lang="en-US" dirty="0" smtClean="0"/>
              <a:t>" method="POST"&gt;</a:t>
            </a:r>
          </a:p>
          <a:p>
            <a:pPr marL="0" indent="0">
              <a:buNone/>
            </a:pPr>
            <a:r>
              <a:rPr lang="en-US" dirty="0" smtClean="0"/>
              <a:t>                &lt;input type="email" name="email" placeholder="Enter your email" required&gt;</a:t>
            </a:r>
          </a:p>
          <a:p>
            <a:pPr marL="0" indent="0">
              <a:buNone/>
            </a:pPr>
            <a:r>
              <a:rPr lang="en-US" dirty="0" smtClean="0"/>
              <a:t>                &lt;button type="submit"&gt;Subscribe&lt;/button&gt;</a:t>
            </a:r>
          </a:p>
          <a:p>
            <a:pPr marL="0" indent="0">
              <a:buNone/>
            </a:pPr>
            <a:r>
              <a:rPr lang="en-US" dirty="0" smtClean="0"/>
              <a:t>            &lt;/form&gt;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&lt;/header&gt;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60" y="241524"/>
            <a:ext cx="10515600" cy="61335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&lt;section class="features"&gt;</a:t>
            </a:r>
          </a:p>
          <a:p>
            <a:pPr marL="0" indent="0">
              <a:buNone/>
            </a:pPr>
            <a:r>
              <a:rPr lang="en-US" dirty="0" smtClean="0"/>
              <a:t>        &lt;h2&gt;Our Features&lt;/h2&gt;</a:t>
            </a:r>
          </a:p>
          <a:p>
            <a:pPr marL="0" indent="0">
              <a:buNone/>
            </a:pPr>
            <a:r>
              <a:rPr lang="en-US" dirty="0" smtClean="0"/>
              <a:t>        &lt;div class="feature-list"&gt;</a:t>
            </a:r>
          </a:p>
          <a:p>
            <a:pPr marL="0" indent="0">
              <a:buNone/>
            </a:pPr>
            <a:r>
              <a:rPr lang="en-US" dirty="0" smtClean="0"/>
              <a:t>            &lt;div class="feature-item"&gt;</a:t>
            </a:r>
          </a:p>
          <a:p>
            <a:pPr marL="0" indent="0">
              <a:buNone/>
            </a:pPr>
            <a:r>
              <a:rPr lang="en-US" dirty="0" smtClean="0"/>
              <a:t>                &lt;h3&gt;Feature 1&lt;/h3&gt;</a:t>
            </a:r>
          </a:p>
          <a:p>
            <a:pPr marL="0" indent="0">
              <a:buNone/>
            </a:pPr>
            <a:r>
              <a:rPr lang="en-US" dirty="0" smtClean="0"/>
              <a:t>                &lt;p&gt;Brief description of Feature 1.&lt;/p&gt;</a:t>
            </a:r>
          </a:p>
          <a:p>
            <a:pPr marL="0" indent="0">
              <a:buNone/>
            </a:pPr>
            <a:r>
              <a:rPr lang="en-US" dirty="0" smtClean="0"/>
              <a:t>            &lt;/div&gt;</a:t>
            </a:r>
          </a:p>
          <a:p>
            <a:pPr marL="0" indent="0">
              <a:buNone/>
            </a:pPr>
            <a:r>
              <a:rPr lang="en-US" dirty="0" smtClean="0"/>
              <a:t>            &lt;div class="feature-item"&gt;</a:t>
            </a:r>
          </a:p>
          <a:p>
            <a:pPr marL="0" indent="0">
              <a:buNone/>
            </a:pPr>
            <a:r>
              <a:rPr lang="en-US" dirty="0" smtClean="0"/>
              <a:t>                &lt;h3&gt;Feature 2&lt;/h3&gt;</a:t>
            </a:r>
          </a:p>
          <a:p>
            <a:pPr marL="0" indent="0">
              <a:buNone/>
            </a:pPr>
            <a:r>
              <a:rPr lang="en-US" dirty="0" smtClean="0"/>
              <a:t>                &lt;p&gt;Brief description of Feature 2.&lt;/p&gt;</a:t>
            </a:r>
          </a:p>
          <a:p>
            <a:pPr marL="0" indent="0">
              <a:buNone/>
            </a:pPr>
            <a:r>
              <a:rPr lang="en-US" dirty="0" smtClean="0"/>
              <a:t>            &lt;/div&gt;</a:t>
            </a:r>
          </a:p>
          <a:p>
            <a:pPr marL="0" indent="0">
              <a:buNone/>
            </a:pPr>
            <a:r>
              <a:rPr lang="en-US" dirty="0" smtClean="0"/>
              <a:t>            &lt;div class="feature-item"&gt;</a:t>
            </a:r>
          </a:p>
          <a:p>
            <a:pPr marL="0" indent="0">
              <a:buNone/>
            </a:pPr>
            <a:r>
              <a:rPr lang="en-US" dirty="0" smtClean="0"/>
              <a:t>                &lt;h3&gt;Feature 3&lt;/h3&gt;</a:t>
            </a:r>
          </a:p>
          <a:p>
            <a:pPr marL="0" indent="0">
              <a:buNone/>
            </a:pPr>
            <a:r>
              <a:rPr lang="en-US" dirty="0" smtClean="0"/>
              <a:t>                &lt;p&gt;Brief description of Feature 3.&lt;/p&gt;</a:t>
            </a:r>
          </a:p>
          <a:p>
            <a:pPr marL="0" indent="0">
              <a:buNone/>
            </a:pPr>
            <a:r>
              <a:rPr lang="en-US" dirty="0" smtClean="0"/>
              <a:t>            &lt;/div&gt;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&lt;/section&gt;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&lt;footer&gt;</a:t>
            </a:r>
          </a:p>
          <a:p>
            <a:pPr marL="0" indent="0">
              <a:buNone/>
            </a:pPr>
            <a:r>
              <a:rPr lang="en-US" dirty="0" smtClean="0"/>
              <a:t>        &lt;p&gt;&amp;copy; &lt;?</a:t>
            </a:r>
            <a:r>
              <a:rPr lang="en-US" dirty="0" err="1" smtClean="0"/>
              <a:t>php</a:t>
            </a:r>
            <a:r>
              <a:rPr lang="en-US" dirty="0" smtClean="0"/>
              <a:t> echo date("Y"); ?&gt; Your Website. All rights reserved.&lt;/p&gt;</a:t>
            </a:r>
          </a:p>
          <a:p>
            <a:pPr marL="0" indent="0">
              <a:buNone/>
            </a:pPr>
            <a:r>
              <a:rPr lang="en-US" dirty="0" smtClean="0"/>
              <a:t>    &lt;/footer&gt;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0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STYLE.CSS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377"/>
            <a:ext cx="10515600" cy="547669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* {</a:t>
            </a:r>
          </a:p>
          <a:p>
            <a:pPr marL="0" indent="0">
              <a:buNone/>
            </a:pPr>
            <a:r>
              <a:rPr lang="en-US" dirty="0" smtClean="0"/>
              <a:t>    margin: 0;</a:t>
            </a:r>
          </a:p>
          <a:p>
            <a:pPr marL="0" indent="0">
              <a:buNone/>
            </a:pPr>
            <a:r>
              <a:rPr lang="en-US" dirty="0" smtClean="0"/>
              <a:t>    padding: 0;</a:t>
            </a:r>
          </a:p>
          <a:p>
            <a:pPr marL="0" indent="0">
              <a:buNone/>
            </a:pPr>
            <a:r>
              <a:rPr lang="en-US" dirty="0" smtClean="0"/>
              <a:t>    box-sizing: border-box;</a:t>
            </a:r>
          </a:p>
          <a:p>
            <a:pPr marL="0" indent="0">
              <a:buNone/>
            </a:pPr>
            <a:r>
              <a:rPr lang="en-US" dirty="0" smtClean="0"/>
              <a:t>    font-family: Arial,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body {</a:t>
            </a:r>
          </a:p>
          <a:p>
            <a:pPr marL="0" indent="0">
              <a:buNone/>
            </a:pPr>
            <a:r>
              <a:rPr lang="en-US" dirty="0" smtClean="0"/>
              <a:t>    display: flex;</a:t>
            </a:r>
          </a:p>
          <a:p>
            <a:pPr marL="0" indent="0">
              <a:buNone/>
            </a:pPr>
            <a:r>
              <a:rPr lang="en-US" dirty="0" smtClean="0"/>
              <a:t>    flex-direction: column;</a:t>
            </a:r>
          </a:p>
          <a:p>
            <a:pPr marL="0" indent="0">
              <a:buNone/>
            </a:pPr>
            <a:r>
              <a:rPr lang="en-US" dirty="0" smtClean="0"/>
              <a:t>    min-height: 100vh;</a:t>
            </a:r>
          </a:p>
          <a:p>
            <a:pPr marL="0" indent="0">
              <a:buNone/>
            </a:pPr>
            <a:r>
              <a:rPr lang="en-US" dirty="0" smtClean="0"/>
              <a:t>    background-color: #f4f4f4;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header {</a:t>
            </a:r>
          </a:p>
          <a:p>
            <a:pPr marL="0" indent="0">
              <a:buNone/>
            </a:pPr>
            <a:r>
              <a:rPr lang="en-US" dirty="0" smtClean="0"/>
              <a:t>    background: #008cba;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padding: 60px 20px;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280159"/>
            <a:ext cx="10515600" cy="64039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header-content h1 {</a:t>
            </a:r>
          </a:p>
          <a:p>
            <a:pPr marL="0" indent="0">
              <a:buNone/>
            </a:pPr>
            <a:r>
              <a:rPr lang="en-US" dirty="0" smtClean="0"/>
              <a:t>    font-size: 2.5rem;</a:t>
            </a:r>
          </a:p>
          <a:p>
            <a:pPr marL="0" indent="0">
              <a:buNone/>
            </a:pPr>
            <a:r>
              <a:rPr lang="en-US" dirty="0" smtClean="0"/>
              <a:t>    margin-bottom: 10px;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.header-content p {</a:t>
            </a:r>
          </a:p>
          <a:p>
            <a:pPr marL="0" indent="0">
              <a:buNone/>
            </a:pPr>
            <a:r>
              <a:rPr lang="en-US" dirty="0" smtClean="0"/>
              <a:t>    font-size: 1.2rem;</a:t>
            </a:r>
          </a:p>
          <a:p>
            <a:pPr marL="0" indent="0">
              <a:buNone/>
            </a:pPr>
            <a:r>
              <a:rPr lang="en-US" dirty="0" smtClean="0"/>
              <a:t>    margin-bottom: 20px;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 {</a:t>
            </a:r>
          </a:p>
          <a:p>
            <a:pPr marL="0" indent="0">
              <a:buNone/>
            </a:pPr>
            <a:r>
              <a:rPr lang="en-US" dirty="0" smtClean="0"/>
              <a:t>    display: flex;</a:t>
            </a:r>
          </a:p>
          <a:p>
            <a:pPr marL="0" indent="0">
              <a:buNone/>
            </a:pPr>
            <a:r>
              <a:rPr lang="en-US" dirty="0" smtClean="0"/>
              <a:t>    justify-content: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input[type="email"] {</a:t>
            </a:r>
          </a:p>
          <a:p>
            <a:pPr marL="0" indent="0">
              <a:buNone/>
            </a:pPr>
            <a:r>
              <a:rPr lang="en-US" dirty="0" smtClean="0"/>
              <a:t>    padding: 10px;</a:t>
            </a:r>
          </a:p>
          <a:p>
            <a:pPr marL="0" indent="0">
              <a:buNone/>
            </a:pPr>
            <a:r>
              <a:rPr lang="en-US" dirty="0" smtClean="0"/>
              <a:t>    font-size: 1rem;</a:t>
            </a:r>
          </a:p>
          <a:p>
            <a:pPr marL="0" indent="0">
              <a:buNone/>
            </a:pPr>
            <a:r>
              <a:rPr lang="en-US" dirty="0" smtClean="0"/>
              <a:t>    width: 250px;</a:t>
            </a:r>
          </a:p>
          <a:p>
            <a:pPr marL="0" indent="0">
              <a:buNone/>
            </a:pPr>
            <a:r>
              <a:rPr lang="en-US" dirty="0" smtClean="0"/>
              <a:t>    margin-right: 10px;</a:t>
            </a:r>
          </a:p>
          <a:p>
            <a:pPr marL="0" indent="0">
              <a:buNone/>
            </a:pPr>
            <a:r>
              <a:rPr lang="en-US" dirty="0" smtClean="0"/>
              <a:t>    border: 1px solid #</a:t>
            </a:r>
            <a:r>
              <a:rPr lang="en-US" dirty="0" err="1" smtClean="0"/>
              <a:t>ddd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8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64249"/>
            <a:ext cx="10515600" cy="65714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button {</a:t>
            </a:r>
          </a:p>
          <a:p>
            <a:pPr marL="0" indent="0">
              <a:buNone/>
            </a:pPr>
            <a:r>
              <a:rPr lang="en-US" dirty="0" smtClean="0"/>
              <a:t>    padding: 10px 20px;</a:t>
            </a:r>
          </a:p>
          <a:p>
            <a:pPr marL="0" indent="0">
              <a:buNone/>
            </a:pPr>
            <a:r>
              <a:rPr lang="en-US" dirty="0" smtClean="0"/>
              <a:t>    font-size: 1rem;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background: #005f8d;</a:t>
            </a:r>
          </a:p>
          <a:p>
            <a:pPr marL="0" indent="0">
              <a:buNone/>
            </a:pPr>
            <a:r>
              <a:rPr lang="en-US" dirty="0" smtClean="0"/>
              <a:t>    border: none;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    cursor: pointer;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button:hover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background: #004466;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.features {</a:t>
            </a:r>
          </a:p>
          <a:p>
            <a:pPr marL="0" indent="0">
              <a:buNone/>
            </a:pPr>
            <a:r>
              <a:rPr lang="en-US" dirty="0" smtClean="0"/>
              <a:t>    padding: 40px 20px;</a:t>
            </a:r>
          </a:p>
          <a:p>
            <a:pPr marL="0" indent="0">
              <a:buNone/>
            </a:pPr>
            <a:r>
              <a:rPr lang="en-US" dirty="0" smtClean="0"/>
              <a:t>    background-color: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.features h2 {</a:t>
            </a:r>
          </a:p>
          <a:p>
            <a:pPr marL="0" indent="0">
              <a:buNone/>
            </a:pPr>
            <a:r>
              <a:rPr lang="en-US" dirty="0" smtClean="0"/>
              <a:t>    margin-bottom: 20px;</a:t>
            </a:r>
          </a:p>
          <a:p>
            <a:pPr marL="0" indent="0">
              <a:buNone/>
            </a:pPr>
            <a:r>
              <a:rPr lang="en-US" dirty="0" smtClean="0"/>
              <a:t>    font-size: 2rem;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215766"/>
            <a:ext cx="10515600" cy="63267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feature-list {</a:t>
            </a:r>
          </a:p>
          <a:p>
            <a:pPr marL="0" indent="0">
              <a:buNone/>
            </a:pPr>
            <a:r>
              <a:rPr lang="en-US" dirty="0" smtClean="0"/>
              <a:t>    display: flex;</a:t>
            </a:r>
          </a:p>
          <a:p>
            <a:pPr marL="0" indent="0">
              <a:buNone/>
            </a:pPr>
            <a:r>
              <a:rPr lang="en-US" dirty="0" smtClean="0"/>
              <a:t>    justify-content: center;</a:t>
            </a:r>
          </a:p>
          <a:p>
            <a:pPr marL="0" indent="0">
              <a:buNone/>
            </a:pPr>
            <a:r>
              <a:rPr lang="en-US" dirty="0" smtClean="0"/>
              <a:t>    gap: 20px;</a:t>
            </a:r>
          </a:p>
          <a:p>
            <a:pPr marL="0" indent="0">
              <a:buNone/>
            </a:pPr>
            <a:r>
              <a:rPr lang="en-US" dirty="0" smtClean="0"/>
              <a:t>    flex-wrap: wrap;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.feature-item {</a:t>
            </a:r>
          </a:p>
          <a:p>
            <a:pPr marL="0" indent="0">
              <a:buNone/>
            </a:pPr>
            <a:r>
              <a:rPr lang="en-US" dirty="0" smtClean="0"/>
              <a:t>    width: 200px;</a:t>
            </a:r>
          </a:p>
          <a:p>
            <a:pPr marL="0" indent="0">
              <a:buNone/>
            </a:pPr>
            <a:r>
              <a:rPr lang="en-US" dirty="0" smtClean="0"/>
              <a:t>    padding: 20px;</a:t>
            </a:r>
          </a:p>
          <a:p>
            <a:pPr marL="0" indent="0">
              <a:buNone/>
            </a:pPr>
            <a:r>
              <a:rPr lang="en-US" dirty="0" smtClean="0"/>
              <a:t>    background-color: #f9f9f9;</a:t>
            </a:r>
          </a:p>
          <a:p>
            <a:pPr marL="0" indent="0">
              <a:buNone/>
            </a:pPr>
            <a:r>
              <a:rPr lang="en-US" dirty="0" smtClean="0"/>
              <a:t>    border: 1px solid #</a:t>
            </a:r>
            <a:r>
              <a:rPr lang="en-US" dirty="0" err="1" smtClean="0"/>
              <a:t>ddd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footer {</a:t>
            </a:r>
          </a:p>
          <a:p>
            <a:pPr marL="0" indent="0">
              <a:buNone/>
            </a:pPr>
            <a:r>
              <a:rPr lang="en-US" dirty="0" smtClean="0"/>
              <a:t>    background-color: #333;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    padding: 10px 0;</a:t>
            </a:r>
          </a:p>
          <a:p>
            <a:pPr marL="0" indent="0">
              <a:buNone/>
            </a:pPr>
            <a:r>
              <a:rPr lang="en-US" dirty="0" smtClean="0"/>
              <a:t>    margin-top: auto;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6" y="-304576"/>
            <a:ext cx="10515600" cy="1325563"/>
          </a:xfrm>
        </p:spPr>
        <p:txBody>
          <a:bodyPr/>
          <a:lstStyle/>
          <a:p>
            <a:r>
              <a:rPr lang="en-US" dirty="0" err="1" smtClean="0"/>
              <a:t>Process_form.php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6" y="1020986"/>
            <a:ext cx="10515600" cy="55601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($_SERVER["REQUEST_METHOD"] == "POST") {</a:t>
            </a:r>
          </a:p>
          <a:p>
            <a:pPr marL="0" indent="0">
              <a:buNone/>
            </a:pPr>
            <a:r>
              <a:rPr lang="en-US" dirty="0" smtClean="0"/>
              <a:t>    $email = </a:t>
            </a:r>
            <a:r>
              <a:rPr lang="en-US" dirty="0" err="1" smtClean="0"/>
              <a:t>filter_var</a:t>
            </a:r>
            <a:r>
              <a:rPr lang="en-US" dirty="0" smtClean="0"/>
              <a:t>($_POST['email'], FILTER_SANITIZE_EMAIL);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filter_var</a:t>
            </a:r>
            <a:r>
              <a:rPr lang="en-US" dirty="0" smtClean="0"/>
              <a:t>($email, FILTER_VALIDATE_EMAIL)) {</a:t>
            </a:r>
          </a:p>
          <a:p>
            <a:pPr marL="0" indent="0">
              <a:buNone/>
            </a:pPr>
            <a:r>
              <a:rPr lang="en-US" dirty="0" smtClean="0"/>
              <a:t>        // Save email to a file or database (basic example uses a file)</a:t>
            </a:r>
          </a:p>
          <a:p>
            <a:pPr marL="0" indent="0">
              <a:buNone/>
            </a:pPr>
            <a:r>
              <a:rPr lang="en-US" dirty="0" smtClean="0"/>
              <a:t>        $file = 'subscribers.txt';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file_put_contents</a:t>
            </a:r>
            <a:r>
              <a:rPr lang="en-US" dirty="0" smtClean="0"/>
              <a:t>($file, $email . PHP_EOL, FILE_APPEND | LOCK_EX);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echo "&lt;p&gt;Thank you for subscribing! We've received your email: $email.&lt;/p&gt;";</a:t>
            </a:r>
          </a:p>
          <a:p>
            <a:pPr marL="0" indent="0">
              <a:buNone/>
            </a:pPr>
            <a:r>
              <a:rPr lang="en-US" dirty="0" smtClean="0"/>
              <a:t>    } else {</a:t>
            </a:r>
          </a:p>
          <a:p>
            <a:pPr marL="0" indent="0">
              <a:buNone/>
            </a:pPr>
            <a:r>
              <a:rPr lang="en-US" dirty="0" smtClean="0"/>
              <a:t>        echo "&lt;p&gt;Invalid email address. Please try again.&lt;/p&gt;";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 smtClean="0"/>
              <a:t>    echo "&lt;p&gt;Invalid request. Please go back to the landing page.&lt;/p&gt;";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368" y="1439258"/>
            <a:ext cx="9797401" cy="51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5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762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PHP LANDING PAGE LECTURE 2 </vt:lpstr>
      <vt:lpstr>INDEX.PHP </vt:lpstr>
      <vt:lpstr>PowerPoint Presentation</vt:lpstr>
      <vt:lpstr>STYLE.CSS </vt:lpstr>
      <vt:lpstr>PowerPoint Presentation</vt:lpstr>
      <vt:lpstr>PowerPoint Presentation</vt:lpstr>
      <vt:lpstr>PowerPoint Presentation</vt:lpstr>
      <vt:lpstr>Process_form.php</vt:lpstr>
      <vt:lpstr>Output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LANDING PAGE LECTURE 2 </dc:title>
  <dc:creator>Windows User</dc:creator>
  <cp:lastModifiedBy>Windows User</cp:lastModifiedBy>
  <cp:revision>8</cp:revision>
  <dcterms:created xsi:type="dcterms:W3CDTF">2024-11-13T09:38:29Z</dcterms:created>
  <dcterms:modified xsi:type="dcterms:W3CDTF">2024-11-13T09:45:09Z</dcterms:modified>
</cp:coreProperties>
</file>