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7755-3A3D-45D0-B7FE-67D685EA559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C06BB-7E75-4DB4-B679-D9C6E34C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122363"/>
            <a:ext cx="11590986" cy="2387600"/>
          </a:xfrm>
        </p:spPr>
        <p:txBody>
          <a:bodyPr/>
          <a:lstStyle/>
          <a:p>
            <a:r>
              <a:rPr lang="en-US" dirty="0" err="1" smtClean="0"/>
              <a:t>EduAccess</a:t>
            </a:r>
            <a:r>
              <a:rPr lang="en-US" dirty="0" smtClean="0"/>
              <a:t> Portal (Login &amp; Session) Lecture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Adnan </a:t>
            </a:r>
            <a:r>
              <a:rPr lang="en-US" dirty="0" err="1" smtClean="0"/>
              <a:t>Majeed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if ($user &amp;&amp; </a:t>
            </a:r>
            <a:r>
              <a:rPr lang="en-US" dirty="0" err="1" smtClean="0"/>
              <a:t>password_verify</a:t>
            </a:r>
            <a:r>
              <a:rPr lang="en-US" dirty="0" smtClean="0"/>
              <a:t>($password, $user['password'])) {</a:t>
            </a:r>
          </a:p>
          <a:p>
            <a:r>
              <a:rPr lang="en-US" dirty="0" smtClean="0"/>
              <a:t>        $_SESSION['</a:t>
            </a:r>
            <a:r>
              <a:rPr lang="en-US" dirty="0" err="1" smtClean="0"/>
              <a:t>user_id</a:t>
            </a:r>
            <a:r>
              <a:rPr lang="en-US" dirty="0" smtClean="0"/>
              <a:t>'] = $user['id'];</a:t>
            </a:r>
          </a:p>
          <a:p>
            <a:r>
              <a:rPr lang="en-US" dirty="0" smtClean="0"/>
              <a:t>        $_SESSION['username'] = $user['username'];</a:t>
            </a:r>
          </a:p>
          <a:p>
            <a:r>
              <a:rPr lang="en-US" dirty="0" smtClean="0"/>
              <a:t>        header("Location: </a:t>
            </a:r>
            <a:r>
              <a:rPr lang="en-US" dirty="0" err="1" smtClean="0"/>
              <a:t>dashboard.php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$_SESSION['error'] = "Invalid email or password!";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23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&lt;title&gt;Login&lt;/title&gt;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&lt;h2&gt;Login&lt;/h2&gt;</a:t>
            </a:r>
          </a:p>
          <a:p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r>
              <a:rPr lang="en-US" dirty="0" smtClean="0"/>
              <a:t> if (</a:t>
            </a:r>
            <a:r>
              <a:rPr lang="en-US" dirty="0" err="1" smtClean="0"/>
              <a:t>isset</a:t>
            </a:r>
            <a:r>
              <a:rPr lang="en-US" dirty="0" smtClean="0"/>
              <a:t>($_SESSION['error'])): ?&gt;</a:t>
            </a:r>
          </a:p>
          <a:p>
            <a:r>
              <a:rPr lang="en-US" dirty="0" smtClean="0"/>
              <a:t>        &lt;p style="color: red;"&gt;&lt;?</a:t>
            </a:r>
            <a:r>
              <a:rPr lang="en-US" dirty="0" err="1" smtClean="0"/>
              <a:t>php</a:t>
            </a:r>
            <a:r>
              <a:rPr lang="en-US" dirty="0" smtClean="0"/>
              <a:t> echo $_SESSION['error']; unset($_SESSION['error']); ?&gt;&lt;/p&gt;</a:t>
            </a:r>
          </a:p>
          <a:p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endif</a:t>
            </a:r>
            <a:r>
              <a:rPr lang="en-US" dirty="0" smtClean="0"/>
              <a:t>; ?&gt;</a:t>
            </a:r>
          </a:p>
          <a:p>
            <a:r>
              <a:rPr lang="en-US" dirty="0" smtClean="0"/>
              <a:t>    &lt;form method="POST" action=""&gt;</a:t>
            </a:r>
          </a:p>
          <a:p>
            <a:r>
              <a:rPr lang="en-US" dirty="0" smtClean="0"/>
              <a:t>        &lt;input type="email" name="email" placeholder="Email" required&gt;&lt;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&lt;input type="password" name="password" placeholder="Password" required&gt;&lt;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&lt;button type="submit"&gt;Login&lt;/button&gt;</a:t>
            </a:r>
          </a:p>
          <a:p>
            <a:r>
              <a:rPr lang="en-US" dirty="0" smtClean="0"/>
              <a:t>    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Dashboard.php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679"/>
            <a:ext cx="10515600" cy="52883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isset</a:t>
            </a:r>
            <a:r>
              <a:rPr lang="en-US" dirty="0" smtClean="0"/>
              <a:t>($_SESSION['</a:t>
            </a:r>
            <a:r>
              <a:rPr lang="en-US" dirty="0" err="1" smtClean="0"/>
              <a:t>user_id</a:t>
            </a:r>
            <a:r>
              <a:rPr lang="en-US" dirty="0" smtClean="0"/>
              <a:t>'])) {</a:t>
            </a:r>
          </a:p>
          <a:p>
            <a:pPr marL="0" indent="0">
              <a:buNone/>
            </a:pPr>
            <a:r>
              <a:rPr lang="en-US" dirty="0" smtClean="0"/>
              <a:t>    header("Location: </a:t>
            </a:r>
            <a:r>
              <a:rPr lang="en-US" dirty="0" err="1" smtClean="0"/>
              <a:t>login.php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exit;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&lt;title&gt;Dashboard&lt;/title&gt;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&lt;h2&gt;Welcome to the LMS Portal, 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htmlspecialchars</a:t>
            </a:r>
            <a:r>
              <a:rPr lang="en-US" dirty="0" smtClean="0"/>
              <a:t>($_SESSION['username']); ?&gt;!&lt;/h2&gt;</a:t>
            </a:r>
          </a:p>
          <a:p>
            <a:pPr marL="0" indent="0">
              <a:buNone/>
            </a:pPr>
            <a:r>
              <a:rPr lang="en-US" dirty="0" smtClean="0"/>
              <a:t>    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logout.php</a:t>
            </a:r>
            <a:r>
              <a:rPr lang="en-US" dirty="0" smtClean="0"/>
              <a:t>"&gt;Logout&lt;/a&gt;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1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Logout.php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session_unset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header("Location: </a:t>
            </a:r>
            <a:r>
              <a:rPr lang="en-US" dirty="0" err="1" smtClean="0"/>
              <a:t>login.php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1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    font-family: Arial, sans-serif;</a:t>
            </a:r>
          </a:p>
          <a:p>
            <a:pPr marL="0" indent="0">
              <a:buNone/>
            </a:pPr>
            <a:r>
              <a:rPr lang="en-US" dirty="0" smtClean="0"/>
              <a:t>    margin: 50px;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form input, form button {</a:t>
            </a:r>
          </a:p>
          <a:p>
            <a:pPr marL="0" indent="0">
              <a:buNone/>
            </a:pPr>
            <a:r>
              <a:rPr lang="en-US" dirty="0" smtClean="0"/>
              <a:t>    margin: 10px 0;</a:t>
            </a:r>
          </a:p>
          <a:p>
            <a:pPr marL="0" indent="0">
              <a:buNone/>
            </a:pPr>
            <a:r>
              <a:rPr lang="en-US" dirty="0" smtClean="0"/>
              <a:t>    padding: 10px;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231" y="2005067"/>
            <a:ext cx="751676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40" y="2155523"/>
            <a:ext cx="7959039" cy="30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814" y="1690688"/>
            <a:ext cx="7227999" cy="40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2138"/>
            <a:ext cx="9967175" cy="51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in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lms_portal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lms_portal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TABLE users (</a:t>
            </a:r>
          </a:p>
          <a:p>
            <a:pPr marL="0" indent="0">
              <a:buNone/>
            </a:pPr>
            <a:r>
              <a:rPr lang="en-US" dirty="0" smtClean="0"/>
              <a:t>    id INT AUTO_INCREMENT PRIMARY KEY,</a:t>
            </a:r>
          </a:p>
          <a:p>
            <a:pPr marL="0" indent="0">
              <a:buNone/>
            </a:pPr>
            <a:r>
              <a:rPr lang="en-US" dirty="0" smtClean="0"/>
              <a:t>    username VARCHAR(50) NOT NULL UNIQUE,</a:t>
            </a:r>
          </a:p>
          <a:p>
            <a:pPr marL="0" indent="0">
              <a:buNone/>
            </a:pPr>
            <a:r>
              <a:rPr lang="en-US" dirty="0" smtClean="0"/>
              <a:t>    email VARCHAR(100) NOT NULL UNIQUE,</a:t>
            </a:r>
          </a:p>
          <a:p>
            <a:pPr marL="0" indent="0">
              <a:buNone/>
            </a:pPr>
            <a:r>
              <a:rPr lang="en-US" dirty="0" smtClean="0"/>
              <a:t>    password VARCHAR(255) NOT NULL,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created_at</a:t>
            </a:r>
            <a:r>
              <a:rPr lang="en-US" dirty="0" smtClean="0"/>
              <a:t> TIMESTAMP DEFAULT CURRENT_TIMESTAMP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en-US" dirty="0" err="1" smtClean="0"/>
              <a:t>strcture</a:t>
            </a:r>
            <a:r>
              <a:rPr lang="en-US" dirty="0" smtClean="0"/>
              <a:t> in 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project/</a:t>
            </a:r>
          </a:p>
          <a:p>
            <a:pPr marL="0" indent="0">
              <a:buNone/>
            </a:pPr>
            <a:r>
              <a:rPr lang="en-US" dirty="0" smtClean="0"/>
              <a:t>│</a:t>
            </a:r>
          </a:p>
          <a:p>
            <a:pPr marL="0" indent="0">
              <a:buNone/>
            </a:pPr>
            <a:r>
              <a:rPr lang="en-US" dirty="0" smtClean="0"/>
              <a:t>├── </a:t>
            </a:r>
            <a:r>
              <a:rPr lang="en-US" dirty="0" err="1" smtClean="0"/>
              <a:t>register.php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├── </a:t>
            </a:r>
            <a:r>
              <a:rPr lang="en-US" dirty="0" err="1" smtClean="0"/>
              <a:t>login.php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├── </a:t>
            </a:r>
            <a:r>
              <a:rPr lang="en-US" dirty="0" err="1" smtClean="0"/>
              <a:t>logout.php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├── </a:t>
            </a:r>
            <a:r>
              <a:rPr lang="en-US" dirty="0" err="1" smtClean="0"/>
              <a:t>dashboard.php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├── </a:t>
            </a:r>
            <a:r>
              <a:rPr lang="en-US" dirty="0" err="1" smtClean="0"/>
              <a:t>db.php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└── style.css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$host = '</a:t>
            </a:r>
            <a:r>
              <a:rPr lang="en-US" dirty="0" err="1" smtClean="0"/>
              <a:t>localhost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'</a:t>
            </a:r>
            <a:r>
              <a:rPr lang="en-US" dirty="0" err="1" smtClean="0"/>
              <a:t>lms_portal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$username = 'root';</a:t>
            </a:r>
          </a:p>
          <a:p>
            <a:pPr marL="0" indent="0">
              <a:buNone/>
            </a:pPr>
            <a:r>
              <a:rPr lang="en-US" dirty="0" smtClean="0"/>
              <a:t>$password = '';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{</a:t>
            </a:r>
          </a:p>
          <a:p>
            <a:pPr marL="0" indent="0">
              <a:buNone/>
            </a:pPr>
            <a:r>
              <a:rPr lang="en-US" dirty="0" smtClean="0"/>
              <a:t>    $conn = new PDO("</a:t>
            </a:r>
            <a:r>
              <a:rPr lang="en-US" dirty="0" err="1" smtClean="0"/>
              <a:t>mysql:host</a:t>
            </a:r>
            <a:r>
              <a:rPr lang="en-US" dirty="0" smtClean="0"/>
              <a:t>=$</a:t>
            </a:r>
            <a:r>
              <a:rPr lang="en-US" dirty="0" err="1" smtClean="0"/>
              <a:t>host;dbname</a:t>
            </a:r>
            <a:r>
              <a:rPr lang="en-US" dirty="0" smtClean="0"/>
              <a:t>=$</a:t>
            </a:r>
            <a:r>
              <a:rPr lang="en-US" dirty="0" err="1" smtClean="0"/>
              <a:t>dbname</a:t>
            </a:r>
            <a:r>
              <a:rPr lang="en-US" dirty="0" smtClean="0"/>
              <a:t>", $username, $password);</a:t>
            </a:r>
          </a:p>
          <a:p>
            <a:pPr marL="0" indent="0">
              <a:buNone/>
            </a:pPr>
            <a:r>
              <a:rPr lang="en-US" dirty="0" smtClean="0"/>
              <a:t>    $conn-&gt;</a:t>
            </a:r>
            <a:r>
              <a:rPr lang="en-US" dirty="0" err="1" smtClean="0"/>
              <a:t>setAttribute</a:t>
            </a:r>
            <a:r>
              <a:rPr lang="en-US" dirty="0" smtClean="0"/>
              <a:t>(PDO::ATTR_ERRMODE, PDO::ERRMODE_EXCEPTION);</a:t>
            </a:r>
          </a:p>
          <a:p>
            <a:pPr marL="0" indent="0"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PDOException</a:t>
            </a:r>
            <a:r>
              <a:rPr lang="en-US" dirty="0" smtClean="0"/>
              <a:t> $e) {</a:t>
            </a:r>
          </a:p>
          <a:p>
            <a:pPr marL="0" indent="0">
              <a:buNone/>
            </a:pPr>
            <a:r>
              <a:rPr lang="en-US" dirty="0" smtClean="0"/>
              <a:t>    die("Connection failed: " . $e-&gt;</a:t>
            </a:r>
            <a:r>
              <a:rPr lang="en-US" dirty="0" err="1" smtClean="0"/>
              <a:t>getMessage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3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require '</a:t>
            </a:r>
            <a:r>
              <a:rPr lang="en-US" dirty="0" err="1" smtClean="0"/>
              <a:t>db.php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($_SERVER['REQUEST_METHOD'] === 'POST') {</a:t>
            </a:r>
          </a:p>
          <a:p>
            <a:pPr marL="0" indent="0">
              <a:buNone/>
            </a:pPr>
            <a:r>
              <a:rPr lang="en-US" dirty="0" smtClean="0"/>
              <a:t>    $username = </a:t>
            </a:r>
            <a:r>
              <a:rPr lang="en-US" dirty="0" err="1" smtClean="0"/>
              <a:t>htmlspecialchars</a:t>
            </a:r>
            <a:r>
              <a:rPr lang="en-US" dirty="0" smtClean="0"/>
              <a:t>($_POST['username']);</a:t>
            </a:r>
          </a:p>
          <a:p>
            <a:pPr marL="0" indent="0">
              <a:buNone/>
            </a:pPr>
            <a:r>
              <a:rPr lang="en-US" dirty="0" smtClean="0"/>
              <a:t>    $email = </a:t>
            </a:r>
            <a:r>
              <a:rPr lang="en-US" dirty="0" err="1" smtClean="0"/>
              <a:t>htmlspecialchars</a:t>
            </a:r>
            <a:r>
              <a:rPr lang="en-US" dirty="0" smtClean="0"/>
              <a:t>($_POST['email']);</a:t>
            </a:r>
          </a:p>
          <a:p>
            <a:pPr marL="0" indent="0">
              <a:buNone/>
            </a:pPr>
            <a:r>
              <a:rPr lang="en-US" dirty="0" smtClean="0"/>
              <a:t>    $password = </a:t>
            </a:r>
            <a:r>
              <a:rPr lang="en-US" dirty="0" err="1" smtClean="0"/>
              <a:t>password_hash</a:t>
            </a:r>
            <a:r>
              <a:rPr lang="en-US" dirty="0" smtClean="0"/>
              <a:t>($_POST['password'], PASSWORD_BCRYPT);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sql</a:t>
            </a:r>
            <a:r>
              <a:rPr lang="en-US" dirty="0" smtClean="0"/>
              <a:t> = "INSERT INTO users (username, email, password) VALUES (:username, :email, :password)";</a:t>
            </a:r>
          </a:p>
          <a:p>
            <a:pPr marL="0" indent="0"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stmt</a:t>
            </a:r>
            <a:r>
              <a:rPr lang="en-US" dirty="0" smtClean="0"/>
              <a:t> = $conn-&gt;prepare($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3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try {</a:t>
            </a:r>
          </a:p>
          <a:p>
            <a:pPr marL="0" indent="0"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stmt</a:t>
            </a:r>
            <a:r>
              <a:rPr lang="en-US" dirty="0" smtClean="0"/>
              <a:t>-&gt;execute([':username' =&gt; $username, ':email' =&gt; $email, ':password' =&gt; $password]);</a:t>
            </a:r>
          </a:p>
          <a:p>
            <a:pPr marL="0" indent="0">
              <a:buNone/>
            </a:pPr>
            <a:r>
              <a:rPr lang="en-US" dirty="0" smtClean="0"/>
              <a:t>        $_SESSION['message'] = "Registration successful! Please log in.";</a:t>
            </a:r>
          </a:p>
          <a:p>
            <a:pPr marL="0" indent="0">
              <a:buNone/>
            </a:pPr>
            <a:r>
              <a:rPr lang="en-US" dirty="0" smtClean="0"/>
              <a:t>        header("Location: </a:t>
            </a:r>
            <a:r>
              <a:rPr lang="en-US" dirty="0" err="1" smtClean="0"/>
              <a:t>login.php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} catch (</a:t>
            </a:r>
            <a:r>
              <a:rPr lang="en-US" dirty="0" err="1" smtClean="0"/>
              <a:t>PDOException</a:t>
            </a:r>
            <a:r>
              <a:rPr lang="en-US" dirty="0" smtClean="0"/>
              <a:t> $e) {</a:t>
            </a:r>
          </a:p>
          <a:p>
            <a:pPr marL="0" indent="0">
              <a:buNone/>
            </a:pPr>
            <a:r>
              <a:rPr lang="en-US" dirty="0" smtClean="0"/>
              <a:t>        $_SESSION['error'] = "Error: " . $e-&gt;</a:t>
            </a:r>
            <a:r>
              <a:rPr lang="en-US" dirty="0" err="1" smtClean="0"/>
              <a:t>getMessage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3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&lt;title&gt;Register&lt;/title&gt;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&lt;h2&gt;Register&lt;/h2&gt;</a:t>
            </a:r>
          </a:p>
          <a:p>
            <a:pPr marL="0" indent="0">
              <a:buNone/>
            </a:pPr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r>
              <a:rPr lang="en-US" dirty="0" smtClean="0"/>
              <a:t> if (</a:t>
            </a:r>
            <a:r>
              <a:rPr lang="en-US" dirty="0" err="1" smtClean="0"/>
              <a:t>isset</a:t>
            </a:r>
            <a:r>
              <a:rPr lang="en-US" dirty="0" smtClean="0"/>
              <a:t>($_SESSION['error'])): ?&gt;</a:t>
            </a:r>
          </a:p>
          <a:p>
            <a:pPr marL="0" indent="0">
              <a:buNone/>
            </a:pPr>
            <a:r>
              <a:rPr lang="en-US" dirty="0" smtClean="0"/>
              <a:t>        &lt;p style="color: red;"&gt;&lt;?</a:t>
            </a:r>
            <a:r>
              <a:rPr lang="en-US" dirty="0" err="1" smtClean="0"/>
              <a:t>php</a:t>
            </a:r>
            <a:r>
              <a:rPr lang="en-US" dirty="0" smtClean="0"/>
              <a:t> echo $_SESSION['error']; unset($_SESSION['error']); ?&gt;&lt;/p&gt;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endif</a:t>
            </a:r>
            <a:r>
              <a:rPr lang="en-US" dirty="0" smtClean="0"/>
              <a:t>; ?&gt;</a:t>
            </a:r>
          </a:p>
          <a:p>
            <a:pPr marL="0" indent="0">
              <a:buNone/>
            </a:pPr>
            <a:r>
              <a:rPr lang="en-US" dirty="0" smtClean="0"/>
              <a:t>    &lt;form method="POST" action=""&gt;</a:t>
            </a:r>
          </a:p>
          <a:p>
            <a:pPr marL="0" indent="0">
              <a:buNone/>
            </a:pPr>
            <a:r>
              <a:rPr lang="en-US" dirty="0" smtClean="0"/>
              <a:t>        &lt;input type="text" name="username" placeholder="Username" required&gt;&lt;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&lt;input type="email" name="email" placeholder="Email" required&gt;&lt;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&lt;input type="password" name="password" placeholder="Password" required&gt;&lt;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&lt;button type="submit"&gt;Register&lt;/button&gt;</a:t>
            </a:r>
          </a:p>
          <a:p>
            <a:pPr marL="0" indent="0">
              <a:buNone/>
            </a:pPr>
            <a:r>
              <a:rPr lang="en-US" dirty="0" smtClean="0"/>
              <a:t>    &lt;/form&gt;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require '</a:t>
            </a:r>
            <a:r>
              <a:rPr lang="en-US" dirty="0" err="1" smtClean="0"/>
              <a:t>db.php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if ($_SERVER['REQUEST_METHOD'] === 'POST') {</a:t>
            </a:r>
          </a:p>
          <a:p>
            <a:r>
              <a:rPr lang="en-US" dirty="0" smtClean="0"/>
              <a:t>    $email = </a:t>
            </a:r>
            <a:r>
              <a:rPr lang="en-US" dirty="0" err="1" smtClean="0"/>
              <a:t>htmlspecialchars</a:t>
            </a:r>
            <a:r>
              <a:rPr lang="en-US" dirty="0" smtClean="0"/>
              <a:t>($_POST['email']);</a:t>
            </a:r>
          </a:p>
          <a:p>
            <a:r>
              <a:rPr lang="en-US" dirty="0" smtClean="0"/>
              <a:t>    $password = $_POST['password'];</a:t>
            </a:r>
          </a:p>
          <a:p>
            <a:endParaRPr lang="en-US" dirty="0" smtClean="0"/>
          </a:p>
          <a:p>
            <a:r>
              <a:rPr lang="en-US" dirty="0" smtClean="0"/>
              <a:t>    $</a:t>
            </a:r>
            <a:r>
              <a:rPr lang="en-US" dirty="0" err="1" smtClean="0"/>
              <a:t>sql</a:t>
            </a:r>
            <a:r>
              <a:rPr lang="en-US" dirty="0" smtClean="0"/>
              <a:t> = "SELECT * FROM users WHERE email = :email";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stmt</a:t>
            </a:r>
            <a:r>
              <a:rPr lang="en-US" dirty="0" smtClean="0"/>
              <a:t> = $conn-&gt;prepare($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$</a:t>
            </a:r>
            <a:r>
              <a:rPr lang="en-US" dirty="0" err="1" smtClean="0"/>
              <a:t>stmt</a:t>
            </a:r>
            <a:r>
              <a:rPr lang="en-US" dirty="0" smtClean="0"/>
              <a:t>-&gt;execute([':email' =&gt; $email]);</a:t>
            </a:r>
          </a:p>
          <a:p>
            <a:r>
              <a:rPr lang="en-US" dirty="0" smtClean="0"/>
              <a:t>    $user = $</a:t>
            </a:r>
            <a:r>
              <a:rPr lang="en-US" dirty="0" err="1" smtClean="0"/>
              <a:t>stmt</a:t>
            </a:r>
            <a:r>
              <a:rPr lang="en-US" dirty="0" smtClean="0"/>
              <a:t>-&gt;fetch(PDO::FETCH_ASSOC);</a:t>
            </a:r>
          </a:p>
        </p:txBody>
      </p:sp>
    </p:spTree>
    <p:extLst>
      <p:ext uri="{BB962C8B-B14F-4D97-AF65-F5344CB8AC3E}">
        <p14:creationId xmlns:p14="http://schemas.microsoft.com/office/powerpoint/2010/main" val="241984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931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EduAccess Portal (Login &amp; Session) Lecture 4 </vt:lpstr>
      <vt:lpstr>Database schema in xampp </vt:lpstr>
      <vt:lpstr>Directory strcture in htdocs </vt:lpstr>
      <vt:lpstr>Db.php</vt:lpstr>
      <vt:lpstr>Register.php</vt:lpstr>
      <vt:lpstr>Cont….</vt:lpstr>
      <vt:lpstr>Cont…</vt:lpstr>
      <vt:lpstr>Cont..</vt:lpstr>
      <vt:lpstr>Login.php</vt:lpstr>
      <vt:lpstr>Cont..</vt:lpstr>
      <vt:lpstr>Cont..</vt:lpstr>
      <vt:lpstr>Cont..</vt:lpstr>
      <vt:lpstr>Dashboard.php</vt:lpstr>
      <vt:lpstr>Logout.php</vt:lpstr>
      <vt:lpstr>Style.css</vt:lpstr>
      <vt:lpstr>Output </vt:lpstr>
      <vt:lpstr>Logged in </vt:lpstr>
      <vt:lpstr>New user </vt:lpstr>
      <vt:lpstr>Xampp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EduAccess Portal (login &amp; session) lecture 4 </dc:title>
  <dc:creator>Windows User</dc:creator>
  <cp:lastModifiedBy>Windows User</cp:lastModifiedBy>
  <cp:revision>20</cp:revision>
  <dcterms:created xsi:type="dcterms:W3CDTF">2024-11-15T09:09:52Z</dcterms:created>
  <dcterms:modified xsi:type="dcterms:W3CDTF">2024-11-15T09:20:41Z</dcterms:modified>
</cp:coreProperties>
</file>