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3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27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486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8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1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3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0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8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6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94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dnanmajeed82@gam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Learn How to Edit Text Editor with Elementor in WordPress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</a:t>
            </a:r>
            <a:r>
              <a:rPr lang="en-US" dirty="0"/>
              <a:t>dnan Majeed</a:t>
            </a:r>
          </a:p>
          <a:p>
            <a:r>
              <a:rPr lang="en-US" dirty="0"/>
              <a:t>Lecturer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 more with these resources:</a:t>
            </a:r>
          </a:p>
          <a:p>
            <a:r>
              <a:t>• Official Elementor Documentation: elementor.com</a:t>
            </a:r>
          </a:p>
          <a:p>
            <a:r>
              <a:t>• WordPress Tutorials: wordpress.org/support</a:t>
            </a:r>
          </a:p>
          <a:p>
            <a:r>
              <a:t>• Video Guides on YouTube.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attending! For any questions, contact:</a:t>
            </a:r>
          </a:p>
          <a:p>
            <a:r>
              <a:rPr dirty="0"/>
              <a:t>Adnan Majeed</a:t>
            </a:r>
          </a:p>
          <a:p>
            <a:r>
              <a:rPr dirty="0"/>
              <a:t>• Email: </a:t>
            </a:r>
            <a:r>
              <a:rPr lang="en-US" dirty="0">
                <a:hlinkClick r:id="rId2"/>
              </a:rPr>
              <a:t>adnanmajeed82@gamil.com</a:t>
            </a:r>
            <a:r>
              <a:rPr lang="en-US" dirty="0"/>
              <a:t> 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tutorial will guide you through the basics of editing text using the Elementor page builder in WordPress.</a:t>
            </a:r>
          </a:p>
          <a:p>
            <a:r>
              <a:t>• Understand the basics of Elementor.</a:t>
            </a:r>
          </a:p>
          <a:p>
            <a:r>
              <a:t>• Learn to edit text using the Text Editor widget.</a:t>
            </a:r>
          </a:p>
          <a:p>
            <a:r>
              <a:t>• For beginners and WordPress users.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Before starting, ensure you have:</a:t>
            </a:r>
          </a:p>
          <a:p>
            <a:r>
              <a:t>• Access to a WordPress website with Elementor installed.</a:t>
            </a:r>
          </a:p>
          <a:p>
            <a:r>
              <a:t>• Basic understanding of WordPress.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1 - Accessing Elementor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Follow these steps to start editing your page:</a:t>
            </a:r>
          </a:p>
          <a:p>
            <a:r>
              <a:t>• Log in to your WordPress dashboard.</a:t>
            </a:r>
          </a:p>
          <a:p>
            <a:r>
              <a:t>• Navigate to Pages or Posts and select the one you want to edit.</a:t>
            </a:r>
          </a:p>
          <a:p>
            <a:r>
              <a:t>• Click Edit with Elementor.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Step 2 - Adding a Text Editor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add a text editor widget:</a:t>
            </a:r>
          </a:p>
          <a:p>
            <a:r>
              <a:t>• In the Elementor editor, find the Text Editor widget in the left panel.</a:t>
            </a:r>
          </a:p>
          <a:p>
            <a:r>
              <a:t>• Drag and drop it onto the desired section of your page.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3 - Editing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Edit text in the following steps:</a:t>
            </a:r>
          </a:p>
          <a:p>
            <a:r>
              <a:t>• Click on the Text Editor widget.</a:t>
            </a:r>
          </a:p>
          <a:p>
            <a:r>
              <a:t>• Use the left-hand panel to modify the text in the editor.</a:t>
            </a:r>
          </a:p>
          <a:p>
            <a:r>
              <a:t>• Add or format content (bold, italic, lists, etc.).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4 - Styling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the Style tab to customize your text:</a:t>
            </a:r>
          </a:p>
          <a:p>
            <a:r>
              <a:t>• Adjust typography settings like font, size, weight, and line height.</a:t>
            </a:r>
          </a:p>
          <a:p>
            <a:r>
              <a:t>• Change text color and alignment.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5 - Saving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Ensure your edits are saved:</a:t>
            </a:r>
          </a:p>
          <a:p>
            <a:r>
              <a:t>• Click the Update button at the bottom of the Elementor panel.</a:t>
            </a:r>
          </a:p>
          <a:p>
            <a:r>
              <a:t>• Preview the page to see the changes live.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issues and solutions:</a:t>
            </a:r>
          </a:p>
          <a:p>
            <a:r>
              <a:t>• Text not appearing as expected? Check visibility settings.</a:t>
            </a:r>
          </a:p>
          <a:p>
            <a:r>
              <a:t>• Styling conflicts? Review your theme settings.</a:t>
            </a:r>
          </a:p>
          <a:p>
            <a:r>
              <a:t>• Widgets not working? Ensure Elementor is updated.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378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Learn How to Edit Text Editor with Elementor in WordPress</vt:lpstr>
      <vt:lpstr>Introduction</vt:lpstr>
      <vt:lpstr>Prerequisites</vt:lpstr>
      <vt:lpstr>Step 1 - Accessing Elementor</vt:lpstr>
      <vt:lpstr>Step 2 - Adding a Text Editor Widget</vt:lpstr>
      <vt:lpstr>Step 3 - Editing Text</vt:lpstr>
      <vt:lpstr>Step 4 - Styling Text</vt:lpstr>
      <vt:lpstr>Step 5 - Saving Changes</vt:lpstr>
      <vt:lpstr>Troubleshooting Tips</vt:lpstr>
      <vt:lpstr>Additional Resources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How to Edit Text Editor with Elementor in WordPress</dc:title>
  <dc:subject/>
  <dc:creator/>
  <cp:keywords/>
  <dc:description>generated using python-pptx</dc:description>
  <cp:lastModifiedBy>omanlubex@gmail.com</cp:lastModifiedBy>
  <cp:revision>4</cp:revision>
  <dcterms:created xsi:type="dcterms:W3CDTF">2013-01-27T09:14:16Z</dcterms:created>
  <dcterms:modified xsi:type="dcterms:W3CDTF">2024-12-02T08:37:09Z</dcterms:modified>
  <cp:category/>
</cp:coreProperties>
</file>