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7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0AFC-FAD0-40BE-AA99-CF4CC5B70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F8E4-0CA0-4956-86C0-12B3F0455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 PHP CONTACT US FORM WITH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ADNAN MAJEED</a:t>
            </a:r>
          </a:p>
          <a:p>
            <a:r>
              <a:rPr lang="en-US" dirty="0" smtClean="0"/>
              <a:t>LECTURER COMPUTER SCIENCE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DISPLAY IN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35" y="1690688"/>
            <a:ext cx="5700645" cy="43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0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77" y="1052893"/>
            <a:ext cx="11207361" cy="50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THANKS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4269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30" y="1149774"/>
            <a:ext cx="4942547" cy="49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3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PRE-REQUESITES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9564" y="1938412"/>
            <a:ext cx="111928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Form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collect user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 Script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handle form submission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data into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Table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the contact form data. </a:t>
            </a:r>
          </a:p>
        </p:txBody>
      </p:sp>
    </p:spTree>
    <p:extLst>
      <p:ext uri="{BB962C8B-B14F-4D97-AF65-F5344CB8AC3E}">
        <p14:creationId xmlns:p14="http://schemas.microsoft.com/office/powerpoint/2010/main" val="31665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&amp; TABLE IN XAMPP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contact_form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contact_form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TABLE messages (</a:t>
            </a:r>
          </a:p>
          <a:p>
            <a:pPr marL="0" indent="0">
              <a:buNone/>
            </a:pPr>
            <a:r>
              <a:rPr lang="en-US" dirty="0" smtClean="0"/>
              <a:t>    id INT(11) AUTO_INCREMENT PRIMARY KEY,</a:t>
            </a:r>
          </a:p>
          <a:p>
            <a:pPr marL="0" indent="0">
              <a:buNone/>
            </a:pPr>
            <a:r>
              <a:rPr lang="en-US" dirty="0" smtClean="0"/>
              <a:t>    name VARCHAR(100) NOT NULL,</a:t>
            </a:r>
          </a:p>
          <a:p>
            <a:pPr marL="0" indent="0">
              <a:buNone/>
            </a:pPr>
            <a:r>
              <a:rPr lang="en-US" dirty="0" smtClean="0"/>
              <a:t>    email VARCHAR(100) NOT NULL,</a:t>
            </a:r>
          </a:p>
          <a:p>
            <a:pPr marL="0" indent="0">
              <a:buNone/>
            </a:pPr>
            <a:r>
              <a:rPr lang="en-US" dirty="0" smtClean="0"/>
              <a:t>    message TEXT NOT NULL,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submitted_at</a:t>
            </a:r>
            <a:r>
              <a:rPr lang="en-US" dirty="0" smtClean="0"/>
              <a:t> TIMESTAMP DEFAULT CURRENT_TIMESTAMP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5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CONTACTFORM.PHP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  &lt;meta charset="UTF-8"&gt;</a:t>
            </a:r>
          </a:p>
          <a:p>
            <a:pPr marL="0" indent="0">
              <a:buNone/>
            </a:pPr>
            <a:r>
              <a:rPr lang="en-US" dirty="0" smtClean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 smtClean="0"/>
              <a:t>    &lt;title&gt;Contact Us&lt;/title&gt;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    &lt;h1&gt;Contact Us&lt;/h1&gt;</a:t>
            </a:r>
          </a:p>
          <a:p>
            <a:pPr marL="0" indent="0">
              <a:buNone/>
            </a:pPr>
            <a:r>
              <a:rPr lang="en-US" dirty="0" smtClean="0"/>
              <a:t>    &lt;form action="</a:t>
            </a:r>
            <a:r>
              <a:rPr lang="en-US" dirty="0" err="1" smtClean="0"/>
              <a:t>contact.php</a:t>
            </a:r>
            <a:r>
              <a:rPr lang="en-US" dirty="0" smtClean="0"/>
              <a:t>" method="post"&gt;</a:t>
            </a:r>
          </a:p>
          <a:p>
            <a:pPr marL="0" indent="0">
              <a:buNone/>
            </a:pPr>
            <a:r>
              <a:rPr lang="en-US" dirty="0" smtClean="0"/>
              <a:t>        &lt;label for="name"&gt;Name:&lt;/label&gt;</a:t>
            </a:r>
          </a:p>
          <a:p>
            <a:pPr marL="0" indent="0">
              <a:buNone/>
            </a:pPr>
            <a:r>
              <a:rPr lang="en-US" dirty="0" smtClean="0"/>
              <a:t>        &lt;input type="text" id="name" name="name" required&gt;&lt;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 …….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&lt;label for="email"&gt;Email:&lt;/label&gt;</a:t>
            </a:r>
          </a:p>
          <a:p>
            <a:pPr marL="0" indent="0">
              <a:buNone/>
            </a:pPr>
            <a:r>
              <a:rPr lang="en-US" dirty="0" smtClean="0"/>
              <a:t>        &lt;input type="email" id="email" name="email" required&gt;&lt;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&lt;label for="message"&gt;Message:&lt;/label&gt;&lt;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textarea</a:t>
            </a:r>
            <a:r>
              <a:rPr lang="en-US" dirty="0" smtClean="0"/>
              <a:t> id="message" name="message" rows="4" cols="50" required&gt;&lt;/</a:t>
            </a:r>
            <a:r>
              <a:rPr lang="en-US" dirty="0" err="1" smtClean="0"/>
              <a:t>textarea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&lt;button type="submit" name="submit"&gt;Send Message&lt;/button&gt;</a:t>
            </a:r>
          </a:p>
          <a:p>
            <a:pPr marL="0" indent="0">
              <a:buNone/>
            </a:pPr>
            <a:r>
              <a:rPr lang="en-US" dirty="0" smtClean="0"/>
              <a:t>    &lt;/form&gt;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CONTACT.PHP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Database connection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servername</a:t>
            </a:r>
            <a:r>
              <a:rPr lang="en-US" dirty="0" smtClean="0"/>
              <a:t> = "</a:t>
            </a:r>
            <a:r>
              <a:rPr lang="en-US" dirty="0" err="1" smtClean="0"/>
              <a:t>localhost</a:t>
            </a:r>
            <a:r>
              <a:rPr lang="en-US" dirty="0" smtClean="0"/>
              <a:t>"; // Your server name (usually </a:t>
            </a:r>
            <a:r>
              <a:rPr lang="en-US" dirty="0" err="1" smtClean="0"/>
              <a:t>localhost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$username = "root"; // Your database username</a:t>
            </a:r>
          </a:p>
          <a:p>
            <a:pPr marL="0" indent="0">
              <a:buNone/>
            </a:pPr>
            <a:r>
              <a:rPr lang="en-US" dirty="0" smtClean="0"/>
              <a:t>$password = ""; // Your database password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dbname</a:t>
            </a:r>
            <a:r>
              <a:rPr lang="en-US" dirty="0" smtClean="0"/>
              <a:t> = "</a:t>
            </a:r>
            <a:r>
              <a:rPr lang="en-US" dirty="0" err="1" smtClean="0"/>
              <a:t>contact_form</a:t>
            </a:r>
            <a:r>
              <a:rPr lang="en-US" dirty="0" smtClean="0"/>
              <a:t>"; // The name of your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 connection</a:t>
            </a:r>
          </a:p>
          <a:p>
            <a:pPr marL="0" indent="0">
              <a:buNone/>
            </a:pPr>
            <a:r>
              <a:rPr lang="en-US" dirty="0" smtClean="0"/>
              <a:t>$conn = new </a:t>
            </a:r>
            <a:r>
              <a:rPr lang="en-US" dirty="0" err="1" smtClean="0"/>
              <a:t>mysqli</a:t>
            </a:r>
            <a:r>
              <a:rPr lang="en-US" dirty="0" smtClean="0"/>
              <a:t>($</a:t>
            </a:r>
            <a:r>
              <a:rPr lang="en-US" dirty="0" err="1" smtClean="0"/>
              <a:t>servername</a:t>
            </a:r>
            <a:r>
              <a:rPr lang="en-US" dirty="0" smtClean="0"/>
              <a:t>, $username, $password, $</a:t>
            </a:r>
            <a:r>
              <a:rPr lang="en-US" dirty="0" err="1" smtClean="0"/>
              <a:t>dbname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Check the connection</a:t>
            </a:r>
          </a:p>
          <a:p>
            <a:pPr marL="0" indent="0">
              <a:buNone/>
            </a:pPr>
            <a:r>
              <a:rPr lang="en-US" dirty="0" smtClean="0"/>
              <a:t>if ($conn-&gt;</a:t>
            </a:r>
            <a:r>
              <a:rPr lang="en-US" dirty="0" err="1" smtClean="0"/>
              <a:t>connect_error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die("Connection failed: " . $conn-&gt;</a:t>
            </a:r>
            <a:r>
              <a:rPr lang="en-US" dirty="0" err="1" smtClean="0"/>
              <a:t>connect_error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4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isset</a:t>
            </a:r>
            <a:r>
              <a:rPr lang="en-US" dirty="0" smtClean="0"/>
              <a:t>($_POST['submit'])) {</a:t>
            </a:r>
          </a:p>
          <a:p>
            <a:pPr marL="0" indent="0">
              <a:buNone/>
            </a:pPr>
            <a:r>
              <a:rPr lang="en-US" dirty="0" smtClean="0"/>
              <a:t>    // Sanitize form data to prevent SQL injection</a:t>
            </a:r>
          </a:p>
          <a:p>
            <a:pPr marL="0" indent="0">
              <a:buNone/>
            </a:pPr>
            <a:r>
              <a:rPr lang="en-US" dirty="0" smtClean="0"/>
              <a:t>    $name = </a:t>
            </a:r>
            <a:r>
              <a:rPr lang="en-US" dirty="0" err="1" smtClean="0"/>
              <a:t>mysqli_real_escape_string</a:t>
            </a:r>
            <a:r>
              <a:rPr lang="en-US" dirty="0" smtClean="0"/>
              <a:t>($conn, $_POST['name']);</a:t>
            </a:r>
          </a:p>
          <a:p>
            <a:pPr marL="0" indent="0">
              <a:buNone/>
            </a:pPr>
            <a:r>
              <a:rPr lang="en-US" dirty="0" smtClean="0"/>
              <a:t>    $email = </a:t>
            </a:r>
            <a:r>
              <a:rPr lang="en-US" dirty="0" err="1" smtClean="0"/>
              <a:t>mysqli_real_escape_string</a:t>
            </a:r>
            <a:r>
              <a:rPr lang="en-US" dirty="0" smtClean="0"/>
              <a:t>($conn, $_POST['email']);</a:t>
            </a:r>
          </a:p>
          <a:p>
            <a:pPr marL="0" indent="0">
              <a:buNone/>
            </a:pPr>
            <a:r>
              <a:rPr lang="en-US" dirty="0" smtClean="0"/>
              <a:t>    $message = </a:t>
            </a:r>
            <a:r>
              <a:rPr lang="en-US" dirty="0" err="1" smtClean="0"/>
              <a:t>mysqli_real_escape_string</a:t>
            </a:r>
            <a:r>
              <a:rPr lang="en-US" dirty="0" smtClean="0"/>
              <a:t>($conn, $_POST['message']);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8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 Insert data into the database</a:t>
            </a:r>
          </a:p>
          <a:p>
            <a:pPr marL="0" indent="0"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sql</a:t>
            </a:r>
            <a:r>
              <a:rPr lang="en-US" dirty="0" smtClean="0"/>
              <a:t> = "INSERT INTO messages (name, email, message) VALUES ('$name', '$email', '$message')";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 ($conn-&gt;query($</a:t>
            </a:r>
            <a:r>
              <a:rPr lang="en-US" dirty="0" err="1" smtClean="0"/>
              <a:t>sql</a:t>
            </a:r>
            <a:r>
              <a:rPr lang="en-US" dirty="0" smtClean="0"/>
              <a:t>) === TRUE) {</a:t>
            </a:r>
          </a:p>
          <a:p>
            <a:pPr marL="0" indent="0">
              <a:buNone/>
            </a:pPr>
            <a:r>
              <a:rPr lang="en-US" dirty="0" smtClean="0"/>
              <a:t>        echo "Your message has been sent successfully!";</a:t>
            </a:r>
          </a:p>
          <a:p>
            <a:pPr marL="0" indent="0">
              <a:buNone/>
            </a:pPr>
            <a:r>
              <a:rPr lang="en-US" dirty="0" smtClean="0"/>
              <a:t>    } else {</a:t>
            </a:r>
          </a:p>
          <a:p>
            <a:pPr marL="0" indent="0">
              <a:buNone/>
            </a:pPr>
            <a:r>
              <a:rPr lang="en-US" dirty="0" smtClean="0"/>
              <a:t>        echo "Error: " . $</a:t>
            </a:r>
            <a:r>
              <a:rPr lang="en-US" dirty="0" err="1" smtClean="0"/>
              <a:t>sql</a:t>
            </a:r>
            <a:r>
              <a:rPr lang="en-US" dirty="0" smtClean="0"/>
              <a:t> . "&lt;</a:t>
            </a:r>
            <a:r>
              <a:rPr lang="en-US" dirty="0" err="1" smtClean="0"/>
              <a:t>br</a:t>
            </a:r>
            <a:r>
              <a:rPr lang="en-US" dirty="0" smtClean="0"/>
              <a:t>&gt;" . $conn-&gt;error;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$conn-&gt;close();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3 PHP CONTACT US FORM WITH DATABASE</vt:lpstr>
      <vt:lpstr>CONTACT US </vt:lpstr>
      <vt:lpstr>PRE-REQUESITES </vt:lpstr>
      <vt:lpstr>CREATE DATABASE &amp; TABLE IN XAMPP SERVER</vt:lpstr>
      <vt:lpstr>CONTACTFORM.PHP </vt:lpstr>
      <vt:lpstr>CONT ……. </vt:lpstr>
      <vt:lpstr>CONTACT.PHP </vt:lpstr>
      <vt:lpstr>CONT …..</vt:lpstr>
      <vt:lpstr>CONT……</vt:lpstr>
      <vt:lpstr>FRONT END DISPLAY IN BROWSER</vt:lpstr>
      <vt:lpstr>OUTPUT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PHP CONTACT US FORM WITH DATABASE</dc:title>
  <dc:creator>Windows User</dc:creator>
  <cp:lastModifiedBy>Windows User</cp:lastModifiedBy>
  <cp:revision>17</cp:revision>
  <dcterms:created xsi:type="dcterms:W3CDTF">2024-11-14T09:25:27Z</dcterms:created>
  <dcterms:modified xsi:type="dcterms:W3CDTF">2024-11-14T09:32:29Z</dcterms:modified>
</cp:coreProperties>
</file>