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5- WORDPRESS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ADNAN MAJEED</a:t>
            </a:r>
            <a:endParaRPr lang="en-US"/>
          </a:p>
          <a:p>
            <a:r>
              <a:rPr lang="en-US"/>
              <a:t>LECTURER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XAMPP SERVER &amp; WORDPRESS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" y="1303020"/>
            <a:ext cx="10972800" cy="4525963"/>
          </a:xfrm>
        </p:spPr>
        <p:txBody>
          <a:bodyPr/>
          <a:p>
            <a:r>
              <a:rPr lang="en-US" sz="2800"/>
              <a:t>DOWNLOAD AND INSTALL XAMPP SERVER IN  C DRIVE COMPUTER</a:t>
            </a:r>
            <a:endParaRPr lang="en-US" sz="2800"/>
          </a:p>
          <a:p>
            <a:r>
              <a:rPr lang="en-US" sz="2800"/>
              <a:t>DOWNLOAD WORPDRESS</a:t>
            </a:r>
            <a:endParaRPr lang="en-US" sz="2800"/>
          </a:p>
          <a:p>
            <a:r>
              <a:rPr lang="en-US" sz="2800"/>
              <a:t>COPY WORDPRESS FOLDER IN HTDOCS IN XAMPP FOLDER</a:t>
            </a:r>
            <a:endParaRPr lang="en-US" sz="2800"/>
          </a:p>
          <a:p>
            <a:r>
              <a:rPr lang="en-US" sz="2800"/>
              <a:t>CREATE DATABASE FOR WORDPRESS IN PHPMYADMIN XAMPP</a:t>
            </a:r>
            <a:endParaRPr lang="en-US" sz="2800"/>
          </a:p>
          <a:p>
            <a:r>
              <a:rPr lang="en-US" sz="2800"/>
              <a:t>CLICK ON PRIVILIGES CREATE NEW USER ACCOUNT</a:t>
            </a:r>
            <a:endParaRPr lang="en-US" sz="2800"/>
          </a:p>
          <a:p>
            <a:r>
              <a:rPr lang="en-US" sz="2800"/>
              <a:t>CREATE USERNAME AND PASSWORD FOR WORDPRESS</a:t>
            </a:r>
            <a:endParaRPr lang="en-US" sz="2800"/>
          </a:p>
          <a:p>
            <a:r>
              <a:rPr lang="en-US" sz="2800"/>
              <a:t>NOW INSTALL WORDPRESS IN COMPUTER 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955" y="222504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TO WORDPRESS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 WRITE DATABASE NAME WHICH YOU CREATED IN PHPMYADMIN</a:t>
            </a:r>
            <a:endParaRPr lang="en-US"/>
          </a:p>
          <a:p>
            <a:r>
              <a:rPr lang="en-US"/>
              <a:t>WRITE USER NAME AND PASSWORD</a:t>
            </a:r>
            <a:endParaRPr lang="en-US"/>
          </a:p>
          <a:p>
            <a:r>
              <a:rPr lang="en-US"/>
              <a:t>TYPE </a:t>
            </a:r>
            <a:endParaRPr lang="en-US"/>
          </a:p>
          <a:p>
            <a:r>
              <a:rPr lang="en-US"/>
              <a:t>DATABASE HOST --&gt; LOCALHOST</a:t>
            </a:r>
            <a:endParaRPr lang="en-US"/>
          </a:p>
          <a:p>
            <a:r>
              <a:rPr lang="en-US"/>
              <a:t>CLICK SUBMIT</a:t>
            </a:r>
            <a:endParaRPr lang="en-US"/>
          </a:p>
          <a:p>
            <a:r>
              <a:rPr lang="en-US"/>
              <a:t>RUN THE INSTALLATION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SITE TITLE AND USERNAME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 ADD SITE TITLE OF YOUR NEW WEBSITE</a:t>
            </a:r>
            <a:endParaRPr lang="en-US"/>
          </a:p>
          <a:p>
            <a:r>
              <a:rPr lang="en-US"/>
              <a:t>ADD SITE NAME AND USERNAME AND PASSWORD</a:t>
            </a:r>
            <a:endParaRPr lang="en-US"/>
          </a:p>
          <a:p>
            <a:r>
              <a:rPr lang="en-US"/>
              <a:t>WRITE WORDPRESS DASHBOARD USERNAME AND PASSWORD</a:t>
            </a:r>
            <a:endParaRPr lang="en-US"/>
          </a:p>
          <a:p>
            <a:r>
              <a:rPr lang="en-US"/>
              <a:t> SUCH AS ADMIN AND ADMIN</a:t>
            </a:r>
            <a:endParaRPr lang="en-US"/>
          </a:p>
          <a:p>
            <a:r>
              <a:rPr lang="en-US"/>
              <a:t>AFTER INSTALLATION OF WORDPRESS CLICK LOGIN</a:t>
            </a:r>
            <a:endParaRPr lang="en-US"/>
          </a:p>
          <a:p>
            <a:r>
              <a:rPr lang="en-US"/>
              <a:t>NOW LOGIN TO YOUR WORDPRESS WHICH YOU CREATED ON WORDPRESS INSTALLATION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WORDPRESS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855" y="1575435"/>
            <a:ext cx="945134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THEMES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click on add new themes</a:t>
            </a:r>
            <a:endParaRPr lang="en-US"/>
          </a:p>
          <a:p>
            <a:r>
              <a:rPr lang="en-US"/>
              <a:t>add new themes to your new website</a:t>
            </a:r>
            <a:endParaRPr lang="en-US"/>
          </a:p>
          <a:p>
            <a:r>
              <a:rPr lang="en-US"/>
              <a:t>install theme and activate themes</a:t>
            </a:r>
            <a:endParaRPr lang="en-US"/>
          </a:p>
          <a:p>
            <a:r>
              <a:rPr lang="en-US"/>
              <a:t>now add pages</a:t>
            </a:r>
            <a:endParaRPr lang="en-US"/>
          </a:p>
          <a:p>
            <a:r>
              <a:rPr lang="en-US"/>
              <a:t>now add posts to your new website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THANKS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5- WORDPRESS</dc:title>
  <dc:creator>Hp</dc:creator>
  <cp:lastModifiedBy>Hp</cp:lastModifiedBy>
  <cp:revision>3</cp:revision>
  <dcterms:created xsi:type="dcterms:W3CDTF">2024-11-16T07:59:21Z</dcterms:created>
  <dcterms:modified xsi:type="dcterms:W3CDTF">2024-11-16T08:00:17Z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EFEFF03610B84ED48E786306875907A4_11</vt:lpwstr>
  </property>
  <property fmtid="{D5CDD505-2E9C-101B-9397-08002B2CF9AE}" pid="3" name="KSOProductBuildVer">
    <vt:lpwstr>1033-12.2.0.18911</vt:lpwstr>
  </property>
</Properties>
</file>