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5728AF-E689-425C-9119-D88F6812FDAD}">
          <p14:sldIdLst>
            <p14:sldId id="256"/>
            <p14:sldId id="259"/>
            <p14:sldId id="261"/>
            <p14:sldId id="262"/>
            <p14:sldId id="263"/>
            <p14:sldId id="264"/>
            <p14:sldId id="257"/>
            <p14:sldId id="258"/>
            <p14:sldId id="265"/>
            <p14:sldId id="260"/>
          </p14:sldIdLst>
        </p14:section>
        <p14:section name="Untitled Section" id="{1EA0B6A1-8B04-4F10-AC3E-ED8F540341D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Responsive HTML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Creating a responsive layout with HTML, CSS, and JavaScript</a:t>
            </a:r>
          </a:p>
          <a:p>
            <a:r>
              <a:rPr lang="en-US" dirty="0" smtClean="0"/>
              <a:t>Adnan </a:t>
            </a:r>
            <a:r>
              <a:rPr lang="en-US" dirty="0" err="1" smtClean="0"/>
              <a:t>Majeed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xampp</a:t>
            </a:r>
            <a:r>
              <a:rPr lang="en-US" dirty="0" smtClean="0"/>
              <a:t> server in c drive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htdocs</a:t>
            </a:r>
            <a:r>
              <a:rPr lang="en-US" dirty="0" smtClean="0"/>
              <a:t> folder from </a:t>
            </a:r>
            <a:r>
              <a:rPr lang="en-US" dirty="0" err="1" smtClean="0"/>
              <a:t>xampp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all of your </a:t>
            </a:r>
            <a:r>
              <a:rPr lang="en-US" dirty="0" err="1" smtClean="0"/>
              <a:t>php</a:t>
            </a:r>
            <a:r>
              <a:rPr lang="en-US" dirty="0" smtClean="0"/>
              <a:t> files in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htdocs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xampp</a:t>
            </a:r>
            <a:r>
              <a:rPr lang="en-US" dirty="0" smtClean="0"/>
              <a:t> control panel</a:t>
            </a:r>
          </a:p>
          <a:p>
            <a:r>
              <a:rPr lang="en-US" dirty="0" smtClean="0"/>
              <a:t>Start apache and </a:t>
            </a:r>
            <a:r>
              <a:rPr lang="en-US" dirty="0" err="1" smtClean="0"/>
              <a:t>mysql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Start your web journey </a:t>
            </a:r>
          </a:p>
          <a:p>
            <a:r>
              <a:rPr lang="en-US" dirty="0" smtClean="0"/>
              <a:t>Save </a:t>
            </a:r>
            <a:r>
              <a:rPr lang="en-US" dirty="0" err="1" smtClean="0"/>
              <a:t>file.php</a:t>
            </a:r>
            <a:r>
              <a:rPr lang="en-US" dirty="0" smtClean="0"/>
              <a:t> and styles.css file in </a:t>
            </a:r>
            <a:r>
              <a:rPr lang="en-US" dirty="0" err="1" smtClean="0"/>
              <a:t>htdocs</a:t>
            </a:r>
            <a:r>
              <a:rPr lang="en-US" dirty="0" smtClean="0"/>
              <a:t> folder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agram shows how web hosting works. explain in a | Chegg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7" y="215765"/>
            <a:ext cx="8015135" cy="61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40" y="154781"/>
            <a:ext cx="7886700" cy="1325563"/>
          </a:xfrm>
        </p:spPr>
        <p:txBody>
          <a:bodyPr/>
          <a:lstStyle/>
          <a:p>
            <a:r>
              <a:rPr lang="en-US" dirty="0" smtClean="0"/>
              <a:t>How does internet works </a:t>
            </a:r>
            <a:endParaRPr lang="en-US" dirty="0"/>
          </a:p>
        </p:txBody>
      </p:sp>
      <p:pic>
        <p:nvPicPr>
          <p:cNvPr id="2050" name="Picture 2" descr="How Does the Internet Work?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6" y="1050824"/>
            <a:ext cx="8793876" cy="54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789"/>
          </a:xfrm>
        </p:spPr>
        <p:txBody>
          <a:bodyPr>
            <a:norm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xampp</a:t>
            </a:r>
            <a:r>
              <a:rPr lang="en-US" dirty="0" smtClean="0"/>
              <a:t> server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98" y="1278566"/>
            <a:ext cx="7854802" cy="50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architecture </a:t>
            </a:r>
            <a:endParaRPr lang="en-US" dirty="0"/>
          </a:p>
        </p:txBody>
      </p:sp>
      <p:sp>
        <p:nvSpPr>
          <p:cNvPr id="6" name="AutoShape 6" descr="What Is Client-Server Architecture? | Liquid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05" y="1690688"/>
            <a:ext cx="7094917" cy="44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43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File.php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068"/>
            <a:ext cx="8229600" cy="549927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&lt;title&gt;Responsive Menu&lt;/title&gt;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&lt;header&gt;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&lt;div class="logo"&gt;Logo&lt;/div&gt;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ul</a:t>
            </a:r>
            <a:r>
              <a:rPr lang="en-US" dirty="0"/>
              <a:t> class="menu"&gt;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="#home"&gt;Home&lt;/a&gt;&lt;/li&gt;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="#services"&gt;Services&lt;/a&gt;&lt;/li&gt;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="#contact"&gt;Contact&lt;/a&gt;&lt;/li&gt;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&lt;/header&gt;</a:t>
            </a:r>
          </a:p>
          <a:p>
            <a:pPr marL="0" indent="0">
              <a:buNone/>
            </a:pPr>
            <a:r>
              <a:rPr lang="en-US" dirty="0"/>
              <a:t>    &lt;div class="content"&gt;</a:t>
            </a:r>
          </a:p>
          <a:p>
            <a:pPr marL="0" indent="0">
              <a:buNone/>
            </a:pPr>
            <a:r>
              <a:rPr lang="en-US" dirty="0"/>
              <a:t>        Responsive content goes here.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* { box-sizing: border-box; margin: 0; padding: 0;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navbar</a:t>
            </a:r>
            <a:r>
              <a:rPr lang="en-US" dirty="0"/>
              <a:t> { display: flex; justify-content: space-between; align-items: center; padding: 10px 20px; background-color: #333; }</a:t>
            </a:r>
          </a:p>
          <a:p>
            <a:pPr marL="0" indent="0">
              <a:buNone/>
            </a:pPr>
            <a:r>
              <a:rPr lang="en-US" dirty="0"/>
              <a:t>.logo { color: white; font-size: 24px; }</a:t>
            </a:r>
          </a:p>
          <a:p>
            <a:pPr marL="0" indent="0">
              <a:buNone/>
            </a:pPr>
            <a:r>
              <a:rPr lang="en-US" dirty="0"/>
              <a:t>.menu { display: flex; list-style: none; }</a:t>
            </a:r>
          </a:p>
          <a:p>
            <a:pPr marL="0" indent="0">
              <a:buNone/>
            </a:pPr>
            <a:r>
              <a:rPr lang="en-US" dirty="0"/>
              <a:t>.menu li { margin-left: 20px; }</a:t>
            </a:r>
          </a:p>
          <a:p>
            <a:pPr marL="0" indent="0">
              <a:buNone/>
            </a:pPr>
            <a:r>
              <a:rPr lang="en-US" dirty="0"/>
              <a:t>.menu a { color: white; text-decoration: none; font-size: 18px;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@media (max-width: 600px) {</a:t>
            </a:r>
          </a:p>
          <a:p>
            <a:pPr marL="0" indent="0">
              <a:buNone/>
            </a:pPr>
            <a:r>
              <a:rPr lang="en-US" dirty="0"/>
              <a:t>    .menu { flex-direction: column; width: 100%; }</a:t>
            </a:r>
          </a:p>
          <a:p>
            <a:pPr marL="0" indent="0">
              <a:buNone/>
            </a:pPr>
            <a:r>
              <a:rPr lang="en-US" dirty="0"/>
              <a:t>    .menu li { margin: 10px 0; text-align: center;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1" y="2025634"/>
            <a:ext cx="8875958" cy="11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2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388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Responsive HTML Website</vt:lpstr>
      <vt:lpstr>Install xampp server</vt:lpstr>
      <vt:lpstr>PowerPoint Presentation</vt:lpstr>
      <vt:lpstr>How does internet works </vt:lpstr>
      <vt:lpstr>How does xampp server works</vt:lpstr>
      <vt:lpstr>Client server architecture </vt:lpstr>
      <vt:lpstr>File.php</vt:lpstr>
      <vt:lpstr>Styles.css</vt:lpstr>
      <vt:lpstr>Output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Responsive HTML Website</dc:title>
  <dc:subject/>
  <dc:creator>adnan</dc:creator>
  <cp:keywords/>
  <dc:description>generated using python-pptx</dc:description>
  <cp:lastModifiedBy>Windows User</cp:lastModifiedBy>
  <cp:revision>19</cp:revision>
  <dcterms:created xsi:type="dcterms:W3CDTF">2013-01-27T09:14:16Z</dcterms:created>
  <dcterms:modified xsi:type="dcterms:W3CDTF">2024-11-14T04:41:55Z</dcterms:modified>
  <cp:category/>
</cp:coreProperties>
</file>