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5" r:id="rId6"/>
    <p:sldId id="276" r:id="rId7"/>
    <p:sldId id="269" r:id="rId8"/>
    <p:sldId id="270" r:id="rId9"/>
    <p:sldId id="271" r:id="rId10"/>
    <p:sldId id="272" r:id="rId11"/>
    <p:sldId id="273" r:id="rId12"/>
    <p:sldId id="274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A328-BC6C-40F0-9A2E-FB5E517CE2E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C958-E33C-4025-BFD7-D2E0C395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986" y="529935"/>
            <a:ext cx="10346028" cy="2387600"/>
          </a:xfrm>
        </p:spPr>
        <p:txBody>
          <a:bodyPr/>
          <a:lstStyle/>
          <a:p>
            <a:r>
              <a:rPr lang="en-US" dirty="0" smtClean="0"/>
              <a:t>PHP LANDING PAGE LECTURE 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ADNAN MAJEED </a:t>
            </a:r>
          </a:p>
          <a:p>
            <a:r>
              <a:rPr lang="en-US" dirty="0" smtClean="0"/>
              <a:t>LECTURER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8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-- Insert multiple records into the Employee table</a:t>
            </a:r>
          </a:p>
          <a:p>
            <a:pPr marL="0" indent="0">
              <a:buNone/>
            </a:pPr>
            <a:r>
              <a:rPr lang="en-US" dirty="0"/>
              <a:t>INSERT INTO Employee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Gender, </a:t>
            </a:r>
            <a:r>
              <a:rPr lang="en-US" dirty="0" err="1"/>
              <a:t>DateOfBirth</a:t>
            </a:r>
            <a:r>
              <a:rPr lang="en-US" dirty="0"/>
              <a:t>, Position, Department, </a:t>
            </a:r>
            <a:r>
              <a:rPr lang="en-US" dirty="0" err="1"/>
              <a:t>HireDate</a:t>
            </a:r>
            <a:r>
              <a:rPr lang="en-US" dirty="0"/>
              <a:t>, Salary, Email, </a:t>
            </a:r>
            <a:r>
              <a:rPr lang="en-US" dirty="0" err="1"/>
              <a:t>PhoneNumber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</a:t>
            </a:r>
          </a:p>
          <a:p>
            <a:pPr marL="0" indent="0">
              <a:buNone/>
            </a:pPr>
            <a:r>
              <a:rPr lang="en-US" dirty="0" smtClean="0"/>
              <a:t>(‘</a:t>
            </a:r>
            <a:r>
              <a:rPr lang="en-US" dirty="0" err="1" smtClean="0"/>
              <a:t>khalid</a:t>
            </a:r>
            <a:r>
              <a:rPr lang="en-US" dirty="0" smtClean="0"/>
              <a:t>', ‘khan', </a:t>
            </a:r>
            <a:r>
              <a:rPr lang="en-US" dirty="0"/>
              <a:t>'Male', '1985-04-12', 'Software Engineer', 'IT', '2020-01-15', 60000.00, 'john.doe@example.com', '123-456-7890'),</a:t>
            </a:r>
          </a:p>
          <a:p>
            <a:pPr marL="0" indent="0">
              <a:buNone/>
            </a:pPr>
            <a:r>
              <a:rPr lang="en-US" dirty="0" smtClean="0"/>
              <a:t>(‘</a:t>
            </a:r>
            <a:r>
              <a:rPr lang="en-US" dirty="0" err="1" smtClean="0"/>
              <a:t>ayesha</a:t>
            </a:r>
            <a:r>
              <a:rPr lang="en-US" dirty="0" smtClean="0"/>
              <a:t>', ‘khan', </a:t>
            </a:r>
            <a:r>
              <a:rPr lang="en-US" dirty="0"/>
              <a:t>'Female', '1990-07-22', 'Data Analyst', 'Data Science', '2019-06-20', 55000.00, 'jane.smith@example.com', '123-456-7891'),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(display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Employee;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dirty="0" smtClean="0"/>
              <a:t>PHP LANDING WEB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10" y="1282980"/>
            <a:ext cx="9413383" cy="51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3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INDEX.PHP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8663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 &lt;meta charset="UTF-8"&gt;</a:t>
            </a:r>
          </a:p>
          <a:p>
            <a:pPr marL="0" indent="0">
              <a:buNone/>
            </a:pPr>
            <a:r>
              <a:rPr lang="en-US" dirty="0" smtClean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 smtClean="0"/>
              <a:t>    &lt;title&gt;Landing Page&lt;/title&gt;</a:t>
            </a:r>
          </a:p>
          <a:p>
            <a:pPr marL="0" indent="0">
              <a:buNone/>
            </a:pPr>
            <a:r>
              <a:rPr lang="en-US" dirty="0" smtClean="0"/>
              <a:t>    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="style.css"&gt;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&lt;header&gt;</a:t>
            </a:r>
          </a:p>
          <a:p>
            <a:pPr marL="0" indent="0">
              <a:buNone/>
            </a:pPr>
            <a:r>
              <a:rPr lang="en-US" dirty="0" smtClean="0"/>
              <a:t>        &lt;div class="header-content"&gt;</a:t>
            </a:r>
          </a:p>
          <a:p>
            <a:pPr marL="0" indent="0">
              <a:buNone/>
            </a:pPr>
            <a:r>
              <a:rPr lang="en-US" dirty="0" smtClean="0"/>
              <a:t>            &lt;h1&gt;Welcome to Our Website&lt;/h1&gt;</a:t>
            </a:r>
          </a:p>
          <a:p>
            <a:pPr marL="0" indent="0">
              <a:buNone/>
            </a:pPr>
            <a:r>
              <a:rPr lang="en-US" dirty="0" smtClean="0"/>
              <a:t>            &lt;p&gt;Get the latest updates directly to your inbox.&lt;/p&gt;</a:t>
            </a:r>
          </a:p>
          <a:p>
            <a:pPr marL="0" indent="0">
              <a:buNone/>
            </a:pPr>
            <a:r>
              <a:rPr lang="en-US" dirty="0" smtClean="0"/>
              <a:t>            &lt;form action="</a:t>
            </a:r>
            <a:r>
              <a:rPr lang="en-US" dirty="0" err="1" smtClean="0"/>
              <a:t>process_form.php</a:t>
            </a:r>
            <a:r>
              <a:rPr lang="en-US" dirty="0" smtClean="0"/>
              <a:t>" method="POST"&gt;</a:t>
            </a:r>
          </a:p>
          <a:p>
            <a:pPr marL="0" indent="0">
              <a:buNone/>
            </a:pPr>
            <a:r>
              <a:rPr lang="en-US" dirty="0" smtClean="0"/>
              <a:t>                &lt;input type="email" name="email" placeholder="Enter your email" required&gt;</a:t>
            </a:r>
          </a:p>
          <a:p>
            <a:pPr marL="0" indent="0">
              <a:buNone/>
            </a:pPr>
            <a:r>
              <a:rPr lang="en-US" dirty="0" smtClean="0"/>
              <a:t>                &lt;button type="submit"&gt;Subscribe&lt;/button&gt;</a:t>
            </a:r>
          </a:p>
          <a:p>
            <a:pPr marL="0" indent="0">
              <a:buNone/>
            </a:pPr>
            <a:r>
              <a:rPr lang="en-US" dirty="0" smtClean="0"/>
              <a:t>            &lt;/form&gt;</a:t>
            </a:r>
          </a:p>
          <a:p>
            <a:pPr marL="0" indent="0">
              <a:buNone/>
            </a:pPr>
            <a:r>
              <a:rPr lang="en-US" dirty="0" smtClean="0"/>
              <a:t>        &lt;/div&gt;</a:t>
            </a:r>
          </a:p>
          <a:p>
            <a:pPr marL="0" indent="0">
              <a:buNone/>
            </a:pPr>
            <a:r>
              <a:rPr lang="en-US" dirty="0" smtClean="0"/>
              <a:t>    &lt;/header&gt;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60" y="241524"/>
            <a:ext cx="10515600" cy="61335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&lt;section class="features"&gt;</a:t>
            </a:r>
          </a:p>
          <a:p>
            <a:pPr marL="0" indent="0">
              <a:buNone/>
            </a:pPr>
            <a:r>
              <a:rPr lang="en-US" dirty="0" smtClean="0"/>
              <a:t>        &lt;h2&gt;Our Features&lt;/h2&gt;</a:t>
            </a:r>
          </a:p>
          <a:p>
            <a:pPr marL="0" indent="0">
              <a:buNone/>
            </a:pPr>
            <a:r>
              <a:rPr lang="en-US" dirty="0" smtClean="0"/>
              <a:t>        &lt;div class="feature-list"&gt;</a:t>
            </a:r>
          </a:p>
          <a:p>
            <a:pPr marL="0" indent="0">
              <a:buNone/>
            </a:pPr>
            <a:r>
              <a:rPr lang="en-US" dirty="0" smtClean="0"/>
              <a:t>            &lt;div class="feature-item"&gt;</a:t>
            </a:r>
          </a:p>
          <a:p>
            <a:pPr marL="0" indent="0">
              <a:buNone/>
            </a:pPr>
            <a:r>
              <a:rPr lang="en-US" dirty="0" smtClean="0"/>
              <a:t>                &lt;h3&gt;Feature 1&lt;/h3&gt;</a:t>
            </a:r>
          </a:p>
          <a:p>
            <a:pPr marL="0" indent="0">
              <a:buNone/>
            </a:pPr>
            <a:r>
              <a:rPr lang="en-US" dirty="0" smtClean="0"/>
              <a:t>                &lt;p&gt;Brief description of Feature 1.&lt;/p&gt;</a:t>
            </a:r>
          </a:p>
          <a:p>
            <a:pPr marL="0" indent="0">
              <a:buNone/>
            </a:pPr>
            <a:r>
              <a:rPr lang="en-US" dirty="0" smtClean="0"/>
              <a:t>            &lt;/div&gt;</a:t>
            </a:r>
          </a:p>
          <a:p>
            <a:pPr marL="0" indent="0">
              <a:buNone/>
            </a:pPr>
            <a:r>
              <a:rPr lang="en-US" dirty="0" smtClean="0"/>
              <a:t>            &lt;div class="feature-item"&gt;</a:t>
            </a:r>
          </a:p>
          <a:p>
            <a:pPr marL="0" indent="0">
              <a:buNone/>
            </a:pPr>
            <a:r>
              <a:rPr lang="en-US" dirty="0" smtClean="0"/>
              <a:t>                &lt;h3&gt;Feature 2&lt;/h3&gt;</a:t>
            </a:r>
          </a:p>
          <a:p>
            <a:pPr marL="0" indent="0">
              <a:buNone/>
            </a:pPr>
            <a:r>
              <a:rPr lang="en-US" dirty="0" smtClean="0"/>
              <a:t>                &lt;p&gt;Brief description of Feature 2.&lt;/p&gt;</a:t>
            </a:r>
          </a:p>
          <a:p>
            <a:pPr marL="0" indent="0">
              <a:buNone/>
            </a:pPr>
            <a:r>
              <a:rPr lang="en-US" dirty="0" smtClean="0"/>
              <a:t>            &lt;/div&gt;</a:t>
            </a:r>
          </a:p>
          <a:p>
            <a:pPr marL="0" indent="0">
              <a:buNone/>
            </a:pPr>
            <a:r>
              <a:rPr lang="en-US" dirty="0" smtClean="0"/>
              <a:t>            &lt;div class="feature-item"&gt;</a:t>
            </a:r>
          </a:p>
          <a:p>
            <a:pPr marL="0" indent="0">
              <a:buNone/>
            </a:pPr>
            <a:r>
              <a:rPr lang="en-US" dirty="0" smtClean="0"/>
              <a:t>                &lt;h3&gt;Feature 3&lt;/h3&gt;</a:t>
            </a:r>
          </a:p>
          <a:p>
            <a:pPr marL="0" indent="0">
              <a:buNone/>
            </a:pPr>
            <a:r>
              <a:rPr lang="en-US" dirty="0" smtClean="0"/>
              <a:t>                &lt;p&gt;Brief description of Feature 3.&lt;/p&gt;</a:t>
            </a:r>
          </a:p>
          <a:p>
            <a:pPr marL="0" indent="0">
              <a:buNone/>
            </a:pPr>
            <a:r>
              <a:rPr lang="en-US" dirty="0" smtClean="0"/>
              <a:t>            &lt;/div&gt;</a:t>
            </a:r>
          </a:p>
          <a:p>
            <a:pPr marL="0" indent="0">
              <a:buNone/>
            </a:pPr>
            <a:r>
              <a:rPr lang="en-US" dirty="0" smtClean="0"/>
              <a:t>        &lt;/div&gt;</a:t>
            </a:r>
          </a:p>
          <a:p>
            <a:pPr marL="0" indent="0">
              <a:buNone/>
            </a:pPr>
            <a:r>
              <a:rPr lang="en-US" dirty="0" smtClean="0"/>
              <a:t>    &lt;/section&gt;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&lt;footer&gt;</a:t>
            </a:r>
          </a:p>
          <a:p>
            <a:pPr marL="0" indent="0">
              <a:buNone/>
            </a:pPr>
            <a:r>
              <a:rPr lang="en-US" dirty="0" smtClean="0"/>
              <a:t>        &lt;p&gt;&amp;copy; &lt;?php echo date("Y"); ?&gt; Your Website. All rights reserved.&lt;/p&gt;</a:t>
            </a:r>
          </a:p>
          <a:p>
            <a:pPr marL="0" indent="0">
              <a:buNone/>
            </a:pPr>
            <a:r>
              <a:rPr lang="en-US" dirty="0" smtClean="0"/>
              <a:t>    &lt;/footer&gt;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0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STYLE.CSS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1377"/>
            <a:ext cx="10515600" cy="547669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* {</a:t>
            </a:r>
          </a:p>
          <a:p>
            <a:pPr marL="0" indent="0">
              <a:buNone/>
            </a:pPr>
            <a:r>
              <a:rPr lang="en-US" dirty="0" smtClean="0"/>
              <a:t>    margin: 0;</a:t>
            </a:r>
          </a:p>
          <a:p>
            <a:pPr marL="0" indent="0">
              <a:buNone/>
            </a:pPr>
            <a:r>
              <a:rPr lang="en-US" dirty="0" smtClean="0"/>
              <a:t>    padding: 0;</a:t>
            </a:r>
          </a:p>
          <a:p>
            <a:pPr marL="0" indent="0">
              <a:buNone/>
            </a:pPr>
            <a:r>
              <a:rPr lang="en-US" dirty="0" smtClean="0"/>
              <a:t>    box-sizing: border-box;</a:t>
            </a:r>
          </a:p>
          <a:p>
            <a:pPr marL="0" indent="0">
              <a:buNone/>
            </a:pPr>
            <a:r>
              <a:rPr lang="en-US" dirty="0" smtClean="0"/>
              <a:t>    font-family: Arial,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body {</a:t>
            </a:r>
          </a:p>
          <a:p>
            <a:pPr marL="0" indent="0">
              <a:buNone/>
            </a:pPr>
            <a:r>
              <a:rPr lang="en-US" dirty="0" smtClean="0"/>
              <a:t>    display: flex;</a:t>
            </a:r>
          </a:p>
          <a:p>
            <a:pPr marL="0" indent="0">
              <a:buNone/>
            </a:pPr>
            <a:r>
              <a:rPr lang="en-US" dirty="0" smtClean="0"/>
              <a:t>    flex-direction: column;</a:t>
            </a:r>
          </a:p>
          <a:p>
            <a:pPr marL="0" indent="0">
              <a:buNone/>
            </a:pPr>
            <a:r>
              <a:rPr lang="en-US" dirty="0" smtClean="0"/>
              <a:t>    min-height: 100vh;</a:t>
            </a:r>
          </a:p>
          <a:p>
            <a:pPr marL="0" indent="0">
              <a:buNone/>
            </a:pPr>
            <a:r>
              <a:rPr lang="en-US" dirty="0" smtClean="0"/>
              <a:t>    background-color: #f4f4f4;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header {</a:t>
            </a:r>
          </a:p>
          <a:p>
            <a:pPr marL="0" indent="0">
              <a:buNone/>
            </a:pPr>
            <a:r>
              <a:rPr lang="en-US" dirty="0" smtClean="0"/>
              <a:t>    background: #008cba;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    padding: 60px 20px;</a:t>
            </a:r>
          </a:p>
          <a:p>
            <a:pPr marL="0" indent="0">
              <a:buNone/>
            </a:pPr>
            <a:r>
              <a:rPr lang="en-US" dirty="0" smtClean="0"/>
              <a:t>    text-align: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280159"/>
            <a:ext cx="10515600" cy="64039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header-content h1 {</a:t>
            </a:r>
          </a:p>
          <a:p>
            <a:pPr marL="0" indent="0">
              <a:buNone/>
            </a:pPr>
            <a:r>
              <a:rPr lang="en-US" dirty="0" smtClean="0"/>
              <a:t>    font-size: 2.5rem;</a:t>
            </a:r>
          </a:p>
          <a:p>
            <a:pPr marL="0" indent="0">
              <a:buNone/>
            </a:pPr>
            <a:r>
              <a:rPr lang="en-US" dirty="0" smtClean="0"/>
              <a:t>    margin-bottom: 10px;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.header-content p {</a:t>
            </a:r>
          </a:p>
          <a:p>
            <a:pPr marL="0" indent="0">
              <a:buNone/>
            </a:pPr>
            <a:r>
              <a:rPr lang="en-US" dirty="0" smtClean="0"/>
              <a:t>    font-size: 1.2rem;</a:t>
            </a:r>
          </a:p>
          <a:p>
            <a:pPr marL="0" indent="0">
              <a:buNone/>
            </a:pPr>
            <a:r>
              <a:rPr lang="en-US" dirty="0" smtClean="0"/>
              <a:t>    margin-bottom: 20px;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 {</a:t>
            </a:r>
          </a:p>
          <a:p>
            <a:pPr marL="0" indent="0">
              <a:buNone/>
            </a:pPr>
            <a:r>
              <a:rPr lang="en-US" dirty="0" smtClean="0"/>
              <a:t>    display: flex;</a:t>
            </a:r>
          </a:p>
          <a:p>
            <a:pPr marL="0" indent="0">
              <a:buNone/>
            </a:pPr>
            <a:r>
              <a:rPr lang="en-US" dirty="0" smtClean="0"/>
              <a:t>    justify-content: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input[type="email"] {</a:t>
            </a:r>
          </a:p>
          <a:p>
            <a:pPr marL="0" indent="0">
              <a:buNone/>
            </a:pPr>
            <a:r>
              <a:rPr lang="en-US" dirty="0" smtClean="0"/>
              <a:t>    padding: 10px;</a:t>
            </a:r>
          </a:p>
          <a:p>
            <a:pPr marL="0" indent="0">
              <a:buNone/>
            </a:pPr>
            <a:r>
              <a:rPr lang="en-US" dirty="0" smtClean="0"/>
              <a:t>    font-size: 1rem;</a:t>
            </a:r>
          </a:p>
          <a:p>
            <a:pPr marL="0" indent="0">
              <a:buNone/>
            </a:pPr>
            <a:r>
              <a:rPr lang="en-US" dirty="0" smtClean="0"/>
              <a:t>    width: 250px;</a:t>
            </a:r>
          </a:p>
          <a:p>
            <a:pPr marL="0" indent="0">
              <a:buNone/>
            </a:pPr>
            <a:r>
              <a:rPr lang="en-US" dirty="0" smtClean="0"/>
              <a:t>    margin-right: 10px;</a:t>
            </a:r>
          </a:p>
          <a:p>
            <a:pPr marL="0" indent="0">
              <a:buNone/>
            </a:pPr>
            <a:r>
              <a:rPr lang="en-US" dirty="0" smtClean="0"/>
              <a:t>    border: 1px solid #</a:t>
            </a:r>
            <a:r>
              <a:rPr lang="en-US" dirty="0" err="1" smtClean="0"/>
              <a:t>ddd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border-radius: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83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164249"/>
            <a:ext cx="10515600" cy="65714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button {</a:t>
            </a:r>
          </a:p>
          <a:p>
            <a:pPr marL="0" indent="0">
              <a:buNone/>
            </a:pPr>
            <a:r>
              <a:rPr lang="en-US" dirty="0" smtClean="0"/>
              <a:t>    padding: 10px 20px;</a:t>
            </a:r>
          </a:p>
          <a:p>
            <a:pPr marL="0" indent="0">
              <a:buNone/>
            </a:pPr>
            <a:r>
              <a:rPr lang="en-US" dirty="0" smtClean="0"/>
              <a:t>    font-size: 1rem;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    background: #005f8d;</a:t>
            </a:r>
          </a:p>
          <a:p>
            <a:pPr marL="0" indent="0">
              <a:buNone/>
            </a:pPr>
            <a:r>
              <a:rPr lang="en-US" dirty="0" smtClean="0"/>
              <a:t>    border: none;</a:t>
            </a:r>
          </a:p>
          <a:p>
            <a:pPr marL="0" indent="0">
              <a:buNone/>
            </a:pPr>
            <a:r>
              <a:rPr lang="en-US" dirty="0" smtClean="0"/>
              <a:t>    border-radius: 5px;</a:t>
            </a:r>
          </a:p>
          <a:p>
            <a:pPr marL="0" indent="0">
              <a:buNone/>
            </a:pPr>
            <a:r>
              <a:rPr lang="en-US" dirty="0" smtClean="0"/>
              <a:t>    cursor: pointer;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button:hover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background: #004466;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.features {</a:t>
            </a:r>
          </a:p>
          <a:p>
            <a:pPr marL="0" indent="0">
              <a:buNone/>
            </a:pPr>
            <a:r>
              <a:rPr lang="en-US" dirty="0" smtClean="0"/>
              <a:t>    padding: 40px 20px;</a:t>
            </a:r>
          </a:p>
          <a:p>
            <a:pPr marL="0" indent="0">
              <a:buNone/>
            </a:pPr>
            <a:r>
              <a:rPr lang="en-US" dirty="0" smtClean="0"/>
              <a:t>    background-color: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text-align: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.features h2 {</a:t>
            </a:r>
          </a:p>
          <a:p>
            <a:pPr marL="0" indent="0">
              <a:buNone/>
            </a:pPr>
            <a:r>
              <a:rPr lang="en-US" dirty="0" smtClean="0"/>
              <a:t>    margin-bottom: 20px;</a:t>
            </a:r>
          </a:p>
          <a:p>
            <a:pPr marL="0" indent="0">
              <a:buNone/>
            </a:pPr>
            <a:r>
              <a:rPr lang="en-US" dirty="0" smtClean="0"/>
              <a:t>    font-size: 2rem;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215766"/>
            <a:ext cx="10515600" cy="63267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feature-list {</a:t>
            </a:r>
          </a:p>
          <a:p>
            <a:pPr marL="0" indent="0">
              <a:buNone/>
            </a:pPr>
            <a:r>
              <a:rPr lang="en-US" dirty="0" smtClean="0"/>
              <a:t>    display: flex;</a:t>
            </a:r>
          </a:p>
          <a:p>
            <a:pPr marL="0" indent="0">
              <a:buNone/>
            </a:pPr>
            <a:r>
              <a:rPr lang="en-US" dirty="0" smtClean="0"/>
              <a:t>    justify-content: center;</a:t>
            </a:r>
          </a:p>
          <a:p>
            <a:pPr marL="0" indent="0">
              <a:buNone/>
            </a:pPr>
            <a:r>
              <a:rPr lang="en-US" dirty="0" smtClean="0"/>
              <a:t>    gap: 20px;</a:t>
            </a:r>
          </a:p>
          <a:p>
            <a:pPr marL="0" indent="0">
              <a:buNone/>
            </a:pPr>
            <a:r>
              <a:rPr lang="en-US" dirty="0" smtClean="0"/>
              <a:t>    flex-wrap: wrap;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.feature-item {</a:t>
            </a:r>
          </a:p>
          <a:p>
            <a:pPr marL="0" indent="0">
              <a:buNone/>
            </a:pPr>
            <a:r>
              <a:rPr lang="en-US" dirty="0" smtClean="0"/>
              <a:t>    width: 200px;</a:t>
            </a:r>
          </a:p>
          <a:p>
            <a:pPr marL="0" indent="0">
              <a:buNone/>
            </a:pPr>
            <a:r>
              <a:rPr lang="en-US" dirty="0" smtClean="0"/>
              <a:t>    padding: 20px;</a:t>
            </a:r>
          </a:p>
          <a:p>
            <a:pPr marL="0" indent="0">
              <a:buNone/>
            </a:pPr>
            <a:r>
              <a:rPr lang="en-US" dirty="0" smtClean="0"/>
              <a:t>    background-color: #f9f9f9;</a:t>
            </a:r>
          </a:p>
          <a:p>
            <a:pPr marL="0" indent="0">
              <a:buNone/>
            </a:pPr>
            <a:r>
              <a:rPr lang="en-US" dirty="0" smtClean="0"/>
              <a:t>    border: 1px solid #</a:t>
            </a:r>
            <a:r>
              <a:rPr lang="en-US" dirty="0" err="1" smtClean="0"/>
              <a:t>ddd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border-radius: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footer {</a:t>
            </a:r>
          </a:p>
          <a:p>
            <a:pPr marL="0" indent="0">
              <a:buNone/>
            </a:pPr>
            <a:r>
              <a:rPr lang="en-US" dirty="0" smtClean="0"/>
              <a:t>    background-color: #333;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    text-align: center;</a:t>
            </a:r>
          </a:p>
          <a:p>
            <a:pPr marL="0" indent="0">
              <a:buNone/>
            </a:pPr>
            <a:r>
              <a:rPr lang="en-US" dirty="0" smtClean="0"/>
              <a:t>    padding: 10px 0;</a:t>
            </a:r>
          </a:p>
          <a:p>
            <a:pPr marL="0" indent="0">
              <a:buNone/>
            </a:pPr>
            <a:r>
              <a:rPr lang="en-US" dirty="0" smtClean="0"/>
              <a:t>    margin-top: auto;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7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6" y="-304576"/>
            <a:ext cx="10515600" cy="1325563"/>
          </a:xfrm>
        </p:spPr>
        <p:txBody>
          <a:bodyPr/>
          <a:lstStyle/>
          <a:p>
            <a:r>
              <a:rPr lang="en-US" dirty="0" err="1" smtClean="0"/>
              <a:t>Process_form.php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6" y="1020986"/>
            <a:ext cx="10515600" cy="55601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&lt;?php</a:t>
            </a:r>
          </a:p>
          <a:p>
            <a:pPr marL="0" indent="0">
              <a:buNone/>
            </a:pPr>
            <a:r>
              <a:rPr lang="en-US" dirty="0" smtClean="0"/>
              <a:t>if ($_SERVER["REQUEST_METHOD"] == "POST") {</a:t>
            </a:r>
          </a:p>
          <a:p>
            <a:pPr marL="0" indent="0">
              <a:buNone/>
            </a:pPr>
            <a:r>
              <a:rPr lang="en-US" dirty="0" smtClean="0"/>
              <a:t>    $email = </a:t>
            </a:r>
            <a:r>
              <a:rPr lang="en-US" dirty="0" err="1" smtClean="0"/>
              <a:t>filter_var</a:t>
            </a:r>
            <a:r>
              <a:rPr lang="en-US" dirty="0" smtClean="0"/>
              <a:t>($_POST['email'], FILTER_SANITIZE_EMAIL);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filter_var</a:t>
            </a:r>
            <a:r>
              <a:rPr lang="en-US" dirty="0" smtClean="0"/>
              <a:t>($email, FILTER_VALIDATE_EMAIL)) {</a:t>
            </a:r>
          </a:p>
          <a:p>
            <a:pPr marL="0" indent="0">
              <a:buNone/>
            </a:pPr>
            <a:r>
              <a:rPr lang="en-US" dirty="0" smtClean="0"/>
              <a:t>        // Save email to a file or database (basic example uses a file)</a:t>
            </a:r>
          </a:p>
          <a:p>
            <a:pPr marL="0" indent="0">
              <a:buNone/>
            </a:pPr>
            <a:r>
              <a:rPr lang="en-US" dirty="0" smtClean="0"/>
              <a:t>        $file = 'subscribers.txt';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file_put_contents</a:t>
            </a:r>
            <a:r>
              <a:rPr lang="en-US" dirty="0" smtClean="0"/>
              <a:t>($file, $email . PHP_EOL, FILE_APPEND | LOCK_EX);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echo "&lt;p&gt;Thank you for subscribing! We've received your email: $email.&lt;/p&gt;";</a:t>
            </a:r>
          </a:p>
          <a:p>
            <a:pPr marL="0" indent="0">
              <a:buNone/>
            </a:pPr>
            <a:r>
              <a:rPr lang="en-US" dirty="0" smtClean="0"/>
              <a:t>    } else {</a:t>
            </a:r>
          </a:p>
          <a:p>
            <a:pPr marL="0" indent="0">
              <a:buNone/>
            </a:pPr>
            <a:r>
              <a:rPr lang="en-US" dirty="0" smtClean="0"/>
              <a:t>        echo "&lt;p&gt;Invalid email address. Please try again.&lt;/p&gt;";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 smtClean="0"/>
              <a:t>    echo "&lt;p&gt;Invalid request. Please go back to the landing page.&lt;/p&gt;";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HP? How Is PHP Used in WordPress? - Kinsta®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98" y="1825625"/>
            <a:ext cx="8313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0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368" y="1439258"/>
            <a:ext cx="9797401" cy="51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5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message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0" y="3272631"/>
            <a:ext cx="5981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 valid and invalid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08" y="1690687"/>
            <a:ext cx="7240543" cy="46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2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rectangle in 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05" y="1929942"/>
            <a:ext cx="6809503" cy="38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$count = 1;</a:t>
            </a:r>
          </a:p>
          <a:p>
            <a:pPr marL="0" indent="0">
              <a:buNone/>
            </a:pPr>
            <a:r>
              <a:rPr lang="en-US" dirty="0"/>
              <a:t>while ($count &lt;= 5) {</a:t>
            </a:r>
          </a:p>
          <a:p>
            <a:pPr marL="0" indent="0">
              <a:buNone/>
            </a:pPr>
            <a:r>
              <a:rPr lang="en-US" dirty="0"/>
              <a:t>    echo "Count is: $count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    $count++;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$age = 16;</a:t>
            </a:r>
          </a:p>
          <a:p>
            <a:pPr marL="0" indent="0">
              <a:buNone/>
            </a:pPr>
            <a:r>
              <a:rPr lang="en-US" dirty="0"/>
              <a:t>if ($age &gt;= 18) {</a:t>
            </a:r>
          </a:p>
          <a:p>
            <a:pPr marL="0" indent="0">
              <a:buNone/>
            </a:pPr>
            <a:r>
              <a:rPr lang="en-US" dirty="0"/>
              <a:t>    echo "You are an adult.";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"You are a minor.";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13"/>
            <a:ext cx="628697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if...else</a:t>
            </a:r>
            <a:r>
              <a:rPr kumimoji="0" lang="en-U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sz="9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8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server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is built in xampp server no need install separately.</a:t>
            </a:r>
          </a:p>
          <a:p>
            <a:r>
              <a:rPr lang="en-US" dirty="0" smtClean="0"/>
              <a:t>MySQL database is GUI based database which able to query the data from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EmployeeDB</a:t>
            </a:r>
            <a:r>
              <a:rPr lang="en-US" dirty="0"/>
              <a:t>;</a:t>
            </a:r>
          </a:p>
          <a:p>
            <a:r>
              <a:rPr lang="en-US" b="1" dirty="0"/>
              <a:t>USE </a:t>
            </a:r>
            <a:r>
              <a:rPr lang="en-US" b="1" dirty="0" err="1"/>
              <a:t>EmployeeDB</a:t>
            </a:r>
            <a:r>
              <a:rPr lang="en-US" b="1" dirty="0"/>
              <a:t>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258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Employee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EmployeeID</a:t>
            </a:r>
            <a:r>
              <a:rPr lang="en-US" dirty="0"/>
              <a:t> INT PRIMARY KEY AUTO_INCREMENT,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VARCHAR(50)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VARCHAR(50) NOT NULL,</a:t>
            </a:r>
          </a:p>
          <a:p>
            <a:pPr marL="0" indent="0">
              <a:buNone/>
            </a:pPr>
            <a:r>
              <a:rPr lang="en-US" dirty="0"/>
              <a:t>    Gender ENUM('Male', 'Female', 'Other')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DateOfBirth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/>
              <a:t>    Position VARCHAR(50),</a:t>
            </a:r>
          </a:p>
          <a:p>
            <a:pPr marL="0" indent="0">
              <a:buNone/>
            </a:pPr>
            <a:r>
              <a:rPr lang="en-US" dirty="0"/>
              <a:t>    Department VARCHAR(50),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HireDate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/>
              <a:t>    Salary DECIMAL(10, 2),</a:t>
            </a:r>
          </a:p>
          <a:p>
            <a:pPr marL="0" indent="0">
              <a:buNone/>
            </a:pPr>
            <a:r>
              <a:rPr lang="en-US" dirty="0"/>
              <a:t>    Email VARCHAR(100),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PhoneNumber</a:t>
            </a:r>
            <a:r>
              <a:rPr lang="en-US" dirty="0"/>
              <a:t> VARCHAR(15)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1050</Words>
  <Application>Microsoft Office PowerPoint</Application>
  <PresentationFormat>Widescreen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Office Theme</vt:lpstr>
      <vt:lpstr>PHP LANDING PAGE LECTURE 2 </vt:lpstr>
      <vt:lpstr>PowerPoint Presentation</vt:lpstr>
      <vt:lpstr>PHP variable valid and invalid </vt:lpstr>
      <vt:lpstr>Area of rectangle in PHP</vt:lpstr>
      <vt:lpstr>WHILE LOOP IN PHP</vt:lpstr>
      <vt:lpstr>if...else Statement </vt:lpstr>
      <vt:lpstr>Xampp server database</vt:lpstr>
      <vt:lpstr>Create database</vt:lpstr>
      <vt:lpstr>Employee table </vt:lpstr>
      <vt:lpstr>Insert statement </vt:lpstr>
      <vt:lpstr>Select query (display data)</vt:lpstr>
      <vt:lpstr>PHP LANDING WEB PAGE </vt:lpstr>
      <vt:lpstr>INDEX.PHP </vt:lpstr>
      <vt:lpstr>PowerPoint Presentation</vt:lpstr>
      <vt:lpstr>STYLE.CSS </vt:lpstr>
      <vt:lpstr>PowerPoint Presentation</vt:lpstr>
      <vt:lpstr>PowerPoint Presentation</vt:lpstr>
      <vt:lpstr>PowerPoint Presentation</vt:lpstr>
      <vt:lpstr>Process_form.php</vt:lpstr>
      <vt:lpstr>Output </vt:lpstr>
      <vt:lpstr>Subscription message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LANDING PAGE LECTURE 2</dc:title>
  <dc:creator>Windows User</dc:creator>
  <cp:lastModifiedBy>Windows User</cp:lastModifiedBy>
  <cp:revision>29</cp:revision>
  <dcterms:created xsi:type="dcterms:W3CDTF">2024-11-13T09:38:29Z</dcterms:created>
  <dcterms:modified xsi:type="dcterms:W3CDTF">2024-11-14T09:13:40Z</dcterms:modified>
</cp:coreProperties>
</file>